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219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0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61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48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9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7AE71-7741-4535-910E-F25EA1FF02D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5A2CD-4B25-477D-B60B-61929C1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Query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932" y="457200"/>
            <a:ext cx="11430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What </a:t>
            </a:r>
            <a:r>
              <a:rPr lang="en-US" sz="3200" b="1" dirty="0"/>
              <a:t>is jQuery?</a:t>
            </a:r>
          </a:p>
          <a:p>
            <a:r>
              <a:rPr lang="en-US" sz="2800" dirty="0"/>
              <a:t>jQuery is a lightweight, "write less, do more", JavaScript library.</a:t>
            </a:r>
          </a:p>
          <a:p>
            <a:r>
              <a:rPr lang="en-US" sz="2800" dirty="0"/>
              <a:t>The purpose of jQuery is to make it much easier to use JavaScript on your website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jQuery takes a lot of common tasks that require many lines of JavaScript code to accomplish, and wraps them into methods that you can call with a single line of code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jQuery also simplifies a lot of the complicated things from JavaScript, like AJAX calls and DOM manipulation.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196" y="457200"/>
            <a:ext cx="11177081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History of jQuery</a:t>
            </a:r>
          </a:p>
          <a:p>
            <a:r>
              <a:rPr lang="en-US" sz="2800" dirty="0" smtClean="0"/>
              <a:t>jQuery is one of the most popular JavaScript libraries, designed to simplify HTML document manipulation, event handling, animation, and AJAX. </a:t>
            </a:r>
          </a:p>
          <a:p>
            <a:r>
              <a:rPr lang="en-US" sz="2800" b="1" dirty="0" smtClean="0"/>
              <a:t>1. Creation (2006)</a:t>
            </a:r>
          </a:p>
          <a:p>
            <a:r>
              <a:rPr lang="en-US" sz="2800" b="1" dirty="0" smtClean="0"/>
              <a:t>jQuery was created by John </a:t>
            </a:r>
            <a:r>
              <a:rPr lang="en-US" sz="2800" b="1" dirty="0" err="1" smtClean="0"/>
              <a:t>Resig</a:t>
            </a:r>
            <a:r>
              <a:rPr lang="en-US" sz="2800" dirty="0" smtClean="0"/>
              <a:t> and first released in </a:t>
            </a:r>
            <a:r>
              <a:rPr lang="en-US" sz="2800" b="1" dirty="0" smtClean="0"/>
              <a:t>January 2006</a:t>
            </a:r>
            <a:r>
              <a:rPr lang="en-US" sz="2800" dirty="0" smtClean="0"/>
              <a:t> at </a:t>
            </a:r>
            <a:r>
              <a:rPr lang="en-US" sz="2800" dirty="0" err="1" smtClean="0"/>
              <a:t>BarCamp</a:t>
            </a:r>
            <a:r>
              <a:rPr lang="en-US" sz="2800" dirty="0" smtClean="0"/>
              <a:t> NYC.</a:t>
            </a:r>
          </a:p>
          <a:p>
            <a:r>
              <a:rPr lang="en-US" sz="2800" dirty="0" smtClean="0"/>
              <a:t>The goal was to simplify JavaScript coding and improve cross-browser compatibility.</a:t>
            </a:r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481" y="496110"/>
            <a:ext cx="1080743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2: Why Use jQuery?</a:t>
            </a:r>
          </a:p>
          <a:p>
            <a:r>
              <a:rPr lang="en-US" sz="2400" dirty="0"/>
              <a:t>Simplifies JavaScript coding</a:t>
            </a:r>
          </a:p>
          <a:p>
            <a:r>
              <a:rPr lang="en-US" sz="2400" dirty="0"/>
              <a:t>Easier DOM manipulation</a:t>
            </a:r>
          </a:p>
          <a:p>
            <a:r>
              <a:rPr lang="en-US" sz="2400" dirty="0"/>
              <a:t>Event handling (click, hover, keypress, etc.)</a:t>
            </a:r>
          </a:p>
          <a:p>
            <a:r>
              <a:rPr lang="en-US" sz="2400" dirty="0"/>
              <a:t>Built-in animations and effects</a:t>
            </a:r>
          </a:p>
          <a:p>
            <a:r>
              <a:rPr lang="en-US" sz="2400" dirty="0"/>
              <a:t>AJAX support for asynchronous </a:t>
            </a:r>
            <a:r>
              <a:rPr lang="en-US" sz="2400" dirty="0" smtClean="0"/>
              <a:t>requests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/>
              <a:t>jQuery Syntax</a:t>
            </a:r>
          </a:p>
          <a:p>
            <a:r>
              <a:rPr lang="en-US" sz="2400" dirty="0"/>
              <a:t>The jQuery syntax is tailor-made for </a:t>
            </a:r>
            <a:r>
              <a:rPr lang="en-US" sz="2400" b="1" dirty="0"/>
              <a:t>selecting</a:t>
            </a:r>
            <a:r>
              <a:rPr lang="en-US" sz="2400" dirty="0"/>
              <a:t> HTML elements and performing some </a:t>
            </a:r>
            <a:r>
              <a:rPr lang="en-US" sz="2400" b="1" dirty="0"/>
              <a:t>action</a:t>
            </a:r>
            <a:r>
              <a:rPr lang="en-US" sz="2400" dirty="0"/>
              <a:t> on the element(s).</a:t>
            </a:r>
          </a:p>
          <a:p>
            <a:r>
              <a:rPr lang="en-US" sz="2400" dirty="0"/>
              <a:t>Basic syntax is: </a:t>
            </a:r>
            <a:r>
              <a:rPr lang="en-US" sz="2400" b="1" dirty="0"/>
              <a:t>$(</a:t>
            </a:r>
            <a:r>
              <a:rPr lang="en-US" sz="2400" b="1" i="1" dirty="0"/>
              <a:t>selector</a:t>
            </a:r>
            <a:r>
              <a:rPr lang="en-US" sz="2400" b="1" dirty="0"/>
              <a:t>).</a:t>
            </a:r>
            <a:r>
              <a:rPr lang="en-US" sz="2400" b="1" i="1" dirty="0"/>
              <a:t>action</a:t>
            </a:r>
            <a:r>
              <a:rPr lang="en-US" sz="24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651" y="622570"/>
            <a:ext cx="885217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jQuery CDN</a:t>
            </a:r>
          </a:p>
          <a:p>
            <a:endParaRPr lang="en-US" dirty="0" smtClean="0"/>
          </a:p>
          <a:p>
            <a:r>
              <a:rPr lang="en-US" dirty="0"/>
              <a:t>If you don't want to download and host jQuery yourself, you can include it from a CDN (Content Delivery Network).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Include jQuery via local </a:t>
            </a:r>
            <a:r>
              <a:rPr lang="en-US" dirty="0" smtClean="0"/>
              <a:t>download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" y="2253786"/>
            <a:ext cx="6668431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3" y="3734923"/>
            <a:ext cx="663032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7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415" y="492369"/>
            <a:ext cx="913227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jQuery </a:t>
            </a:r>
            <a:r>
              <a:rPr lang="en-US" sz="2800" dirty="0"/>
              <a:t>Selectors</a:t>
            </a:r>
          </a:p>
          <a:p>
            <a:r>
              <a:rPr lang="en-US" sz="2400" dirty="0"/>
              <a:t>jQuery selectors allow you to select and manipulate HTML element(s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/>
              <a:t>jQuery selectors are used to "find" (or select) HTML elements based on their name, id, classes, types, attributes, values of attributes and much more.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All selectors in jQuery start with the dollar sign and parentheses: $().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9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2221" y="214008"/>
            <a:ext cx="883271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000" b="1" dirty="0" smtClean="0"/>
              <a:t>    </a:t>
            </a:r>
            <a:r>
              <a:rPr lang="en-US" sz="2800" b="1" dirty="0" smtClean="0"/>
              <a:t>jQuery </a:t>
            </a:r>
            <a:r>
              <a:rPr lang="en-US" sz="2800" b="1" dirty="0"/>
              <a:t>Selectors</a:t>
            </a:r>
          </a:p>
          <a:p>
            <a:r>
              <a:rPr lang="en-US" sz="2400" dirty="0"/>
              <a:t>jQuery selectors allow you to select and manipulate HTML element(s).</a:t>
            </a:r>
          </a:p>
          <a:p>
            <a:r>
              <a:rPr lang="en-US" sz="2400" dirty="0"/>
              <a:t>jQuery selectors are used to "find" (or select) HTML elements based on their name, id, classes, types, attributes, values of attributes and much more. </a:t>
            </a:r>
          </a:p>
          <a:p>
            <a:r>
              <a:rPr lang="en-US" sz="2400" dirty="0"/>
              <a:t>All selectors in jQuery start with the dollar sign and parentheses: $().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69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343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</dc:creator>
  <cp:lastModifiedBy>NV</cp:lastModifiedBy>
  <cp:revision>11</cp:revision>
  <dcterms:created xsi:type="dcterms:W3CDTF">2025-03-03T17:04:57Z</dcterms:created>
  <dcterms:modified xsi:type="dcterms:W3CDTF">2025-03-06T06:25:57Z</dcterms:modified>
</cp:coreProperties>
</file>