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Student Exam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Science Mini Project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multidisciplinary field that uses scientific methods, algorithms, and systems</a:t>
            </a:r>
          </a:p>
          <a:p>
            <a:r>
              <a:t>• Extracts knowledge and insights from structured and unstructured data</a:t>
            </a:r>
          </a:p>
          <a:p>
            <a:r>
              <a:t>• Combines statistics, computer science, and domain knowledge</a:t>
            </a:r>
          </a:p>
          <a:p>
            <a:r>
              <a:t>• Enables data-driven decision making and predictive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Predict students' final exam performance based on key academic indicators</a:t>
            </a:r>
          </a:p>
          <a:p>
            <a:r>
              <a:t>• Inputs: Study time, number of past failures, G1, and G2 grades</a:t>
            </a:r>
          </a:p>
          <a:p>
            <a:r>
              <a:t>• Output: Predicted final grade (G3)</a:t>
            </a:r>
          </a:p>
          <a:p>
            <a:r>
              <a:t>• Tools: Python, Pandas, Scikit-learn, Gradio</a:t>
            </a:r>
          </a:p>
          <a:p>
            <a:r>
              <a:t>• Dataset: UCI Student Performance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Why Predicting Exam Success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Early identification of at-risk students</a:t>
            </a:r>
          </a:p>
          <a:p>
            <a:r>
              <a:t>• Enables timely interventions by educators and parents</a:t>
            </a:r>
          </a:p>
          <a:p>
            <a:r>
              <a:t>• Supports personalized learning paths</a:t>
            </a:r>
          </a:p>
          <a:p>
            <a:r>
              <a:t>• Helps improve graduation rates and academic outcomes</a:t>
            </a:r>
          </a:p>
          <a:p>
            <a:r>
              <a:t>• Data-driven educational strategies and policy 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