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7470E-D220-4700-A2DE-5AB9AEA0E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F0BCF-529F-4C8A-8947-D49ACB2D7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89247-CB7D-4A73-ABB2-51DB3E80B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B7B5-7139-4A9C-BDFE-0773154DDE87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8256A-1671-4FC6-8A24-5FE2A817C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06F7A-E4F7-491D-93E6-0EC7B07FE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B2AD-670D-4140-B2C5-196F48DF6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5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E308D-A167-4A74-AD38-AFC8A0B8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8D211-C23C-4AD1-A588-B85C5BA48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30AF8-C8D3-45E8-888E-07A3C20BC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B7B5-7139-4A9C-BDFE-0773154DDE87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9BA4D-4DAA-493B-980E-FB93439EB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5B43A-196C-485B-B5AC-161E4EA10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B2AD-670D-4140-B2C5-196F48DF6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9236D3-5979-4C87-B3B1-ABA5D056C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45EFF-BE8D-4EC2-9224-FFA836ACC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232E2-1FB1-4ABB-8564-E93D43E7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B7B5-7139-4A9C-BDFE-0773154DDE87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BA2C6-065E-4F50-81BB-CF95788B6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6EBA-E739-432F-A82E-84D0C075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B2AD-670D-4140-B2C5-196F48DF6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F31E5-C674-4E36-A60C-35C3BDA8A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42593-EDB3-418D-AB85-2F747F96E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A95D0-DB80-47C4-AF2E-23DF1C604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B7B5-7139-4A9C-BDFE-0773154DDE87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E0767-766B-4F94-969C-DC79D5A3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891E2-CF3B-43BA-B242-3FDB3524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B2AD-670D-4140-B2C5-196F48DF6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A3606-C7B2-4457-B738-081AD8F1F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63B06-4CDB-48E6-A017-6870A3E33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AD7EB-ABC0-43F2-8277-65B137D1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B7B5-7139-4A9C-BDFE-0773154DDE87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B26BC-92DE-4DCA-B28B-B73B705B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46450-D3BD-4F38-8AB9-4AFD9B71F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B2AD-670D-4140-B2C5-196F48DF6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4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324B-EBC9-400F-B82B-D728B4DB3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DF6D3-BB82-4218-9A06-21AAE1F8F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3D735-8971-4636-A9BA-6D14DA948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C4F61-18C5-4A76-A5CF-D1253D47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B7B5-7139-4A9C-BDFE-0773154DDE87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ACC9E-861E-4813-8607-3E56D3CC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CAA7E-D51A-4EE3-BB14-C7F5046B1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B2AD-670D-4140-B2C5-196F48DF6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19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1919-943F-45A5-9C58-32D261118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BE084-E14C-4754-8D1A-E7B1C4B8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988280-85ED-4590-901A-146D0D373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1DB970-3CC5-4DA6-AB7E-19928EB36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09164-DC0C-497C-AAE8-61304C37E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DD964-F0CD-42E6-AA85-19DDE24C4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B7B5-7139-4A9C-BDFE-0773154DDE87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97929C-EE0B-4137-A457-2BE9BFD20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5C5ACD-986C-42AE-BEFC-902911C5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B2AD-670D-4140-B2C5-196F48DF6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5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20A3-5393-412D-BEB2-3A4A8B84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129C4E-2C76-411B-9585-88AE52CF6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B7B5-7139-4A9C-BDFE-0773154DDE87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50051E-ADB3-48A0-87C5-A930CB3D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FF27B-F191-4C34-B910-C2707818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B2AD-670D-4140-B2C5-196F48DF6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1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757AE0-D4DF-43D9-9BE0-0196F59D7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B7B5-7139-4A9C-BDFE-0773154DDE87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38B697-C974-47FB-B7D8-6A03A4B1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8EB48-A1E7-494A-BD6D-01A0866D5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B2AD-670D-4140-B2C5-196F48DF6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0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A79F8-2EBE-4439-BB1E-18E1857ED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E0E57-8D3C-49AD-A5A1-D56E30E7F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75313-EBEB-4C92-BEE5-8C947E820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46F3E-16B6-4364-A4DB-F4721C3CB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B7B5-7139-4A9C-BDFE-0773154DDE87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299EE-DECE-4148-BF61-51FA71FC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1C2DA-FF71-4A5E-8C1B-134CDDC17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B2AD-670D-4140-B2C5-196F48DF6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3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C298-4FB9-4795-865E-CAB85AB9F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C5CA00-82B7-4F54-912D-943BED770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7F86B-D229-422A-93A3-5BB6E0107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33D88-1696-409C-8F35-C74CFFBFF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B7B5-7139-4A9C-BDFE-0773154DDE87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2DB93-47CE-46CE-81AD-99A33B55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16AB6-03B5-4C4D-87D3-AB87D1F6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B2AD-670D-4140-B2C5-196F48DF6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90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0E74A1-3540-46B9-A9B6-5249C7344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C53CB-6791-4E20-9D3E-B3F7ED069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1E1BF-DC30-4455-9DC9-BBD3A8D79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8B7B5-7139-4A9C-BDFE-0773154DDE87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76895-2D32-45DA-991D-9C8A7BA7D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7D7CC-0580-4FC6-91D5-8D742DFF1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7B2AD-670D-4140-B2C5-196F48DF6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1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674DA-467D-40F5-8A09-FFBF822294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AI, ML AND DL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CDAFF-214A-4B90-90BA-C1359176E9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RESEARCH BY:</a:t>
            </a:r>
          </a:p>
          <a:p>
            <a:r>
              <a:rPr lang="en-US" dirty="0"/>
              <a:t>BISHESH RANA</a:t>
            </a:r>
          </a:p>
        </p:txBody>
      </p:sp>
    </p:spTree>
    <p:extLst>
      <p:ext uri="{BB962C8B-B14F-4D97-AF65-F5344CB8AC3E}">
        <p14:creationId xmlns:p14="http://schemas.microsoft.com/office/powerpoint/2010/main" val="329170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58E36-4BCD-4D66-AC01-3D1A335B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5374B-A003-4350-96A8-1E7678BE4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Convolutional neural network</a:t>
            </a:r>
          </a:p>
          <a:p>
            <a:r>
              <a:rPr lang="en-US" dirty="0"/>
              <a:t>Long short term memory network</a:t>
            </a:r>
          </a:p>
          <a:p>
            <a:r>
              <a:rPr lang="en-US" dirty="0"/>
              <a:t>Recurrent neural network</a:t>
            </a:r>
          </a:p>
          <a:p>
            <a:r>
              <a:rPr lang="en-US" dirty="0"/>
              <a:t>Autoencoders</a:t>
            </a:r>
          </a:p>
          <a:p>
            <a:r>
              <a:rPr lang="en-US" dirty="0"/>
              <a:t>Multilayer </a:t>
            </a:r>
            <a:r>
              <a:rPr lang="en-US" dirty="0" err="1"/>
              <a:t>perceptrons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10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04CA2-186D-4D61-ACED-789B1D36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3C993-B017-4DF9-A1A5-4B3B916D8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of AI, ML, DL</a:t>
            </a:r>
          </a:p>
          <a:p>
            <a:r>
              <a:rPr lang="en-US" dirty="0"/>
              <a:t>Algorithm</a:t>
            </a:r>
          </a:p>
          <a:p>
            <a:r>
              <a:rPr lang="en-US" dirty="0"/>
              <a:t>Optimizer</a:t>
            </a:r>
          </a:p>
          <a:p>
            <a:r>
              <a:rPr lang="en-US" dirty="0"/>
              <a:t>Modules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60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E2B8B-670D-4B97-9E3E-3A54445A3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  <a:br>
              <a:rPr lang="en-US" dirty="0"/>
            </a:br>
            <a:r>
              <a:rPr lang="en-US" dirty="0"/>
              <a:t>Artificial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2890B-C6EF-4841-A175-43565BE0A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refer to machine that can learn, reason and act for themselves like human being.</a:t>
            </a:r>
          </a:p>
          <a:p>
            <a:r>
              <a:rPr lang="en-US" dirty="0"/>
              <a:t>AI system make their own decision according to knowledge base.</a:t>
            </a:r>
          </a:p>
          <a:p>
            <a:r>
              <a:rPr lang="en-US" dirty="0"/>
              <a:t>Knowledge base is like a database which store fact and table.</a:t>
            </a:r>
          </a:p>
          <a:p>
            <a:r>
              <a:rPr lang="en-US" dirty="0"/>
              <a:t>AI is large field computer science which is combination of Mathematics, Robotics, machine learning, Deep learning, image processing, natural language processing.</a:t>
            </a:r>
          </a:p>
          <a:p>
            <a:r>
              <a:rPr lang="en-US" dirty="0"/>
              <a:t>AI uses the different type of algorithm to make prediction.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571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15B49-25AC-4116-9257-0B5D3F9F8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AC6EE-6B90-47D4-9A1C-1440CF697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is subfield of artificial intelligence.</a:t>
            </a:r>
          </a:p>
          <a:p>
            <a:r>
              <a:rPr lang="en-US" dirty="0"/>
              <a:t>Machine learning concern with the computer program that automatically improve their performance through experience.</a:t>
            </a:r>
          </a:p>
          <a:p>
            <a:r>
              <a:rPr lang="en-US" dirty="0"/>
              <a:t> Discover new knowledge from large datasets.</a:t>
            </a:r>
          </a:p>
          <a:p>
            <a:r>
              <a:rPr lang="en-US" dirty="0"/>
              <a:t>It replace some monotonous task which require some intelligence.</a:t>
            </a:r>
          </a:p>
          <a:p>
            <a:r>
              <a:rPr lang="en-US" dirty="0"/>
              <a:t>For example character recognition, filter spam emails etc.</a:t>
            </a:r>
          </a:p>
          <a:p>
            <a:r>
              <a:rPr lang="en-US" dirty="0"/>
              <a:t>ML require large amount of datasets, computational power etc.</a:t>
            </a:r>
          </a:p>
        </p:txBody>
      </p:sp>
    </p:spTree>
    <p:extLst>
      <p:ext uri="{BB962C8B-B14F-4D97-AF65-F5344CB8AC3E}">
        <p14:creationId xmlns:p14="http://schemas.microsoft.com/office/powerpoint/2010/main" val="1033894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98B1D-C0FA-4082-8739-8674EBE9F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18"/>
            <a:ext cx="10515600" cy="964942"/>
          </a:xfrm>
        </p:spPr>
        <p:txBody>
          <a:bodyPr/>
          <a:lstStyle/>
          <a:p>
            <a:pPr algn="ctr"/>
            <a:r>
              <a:rPr lang="en-US" dirty="0"/>
              <a:t>Types of machine 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B9A28-17EB-4DC5-8ACE-C281B3937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971" y="1377756"/>
            <a:ext cx="10515600" cy="4351338"/>
          </a:xfrm>
        </p:spPr>
        <p:txBody>
          <a:bodyPr/>
          <a:lstStyle/>
          <a:p>
            <a:r>
              <a:rPr lang="en-US" dirty="0"/>
              <a:t>Supervised learning</a:t>
            </a:r>
          </a:p>
          <a:p>
            <a:r>
              <a:rPr lang="en-US" dirty="0"/>
              <a:t>Unsupervised learning</a:t>
            </a:r>
          </a:p>
          <a:p>
            <a:r>
              <a:rPr lang="en-US" dirty="0"/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481139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7689-3BF1-4311-8BFD-31FD5A04D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8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1026" name="Picture 2" descr="The Learning Process              Model Learning    Model                               Testing ">
            <a:extLst>
              <a:ext uri="{FF2B5EF4-FFF2-40B4-BE49-F238E27FC236}">
                <a16:creationId xmlns:a16="http://schemas.microsoft.com/office/drawing/2014/main" id="{F4CB0AE2-0445-4FBC-AD38-9B13582CDD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429208"/>
            <a:ext cx="6934200" cy="551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303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344F-DF20-4FF3-8A21-9258FD314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23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B3743-D353-4240-ACB1-B38842959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649"/>
            <a:ext cx="10515600" cy="4973314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Linear Regression.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Logistic Regression.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Decision Tree.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SVM.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Naive Bayes.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kNN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K-Means.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Random Forest.</a:t>
            </a:r>
          </a:p>
        </p:txBody>
      </p:sp>
    </p:spTree>
    <p:extLst>
      <p:ext uri="{BB962C8B-B14F-4D97-AF65-F5344CB8AC3E}">
        <p14:creationId xmlns:p14="http://schemas.microsoft.com/office/powerpoint/2010/main" val="2078877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0E0A-57D6-4046-9C21-B3D30004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34316-CEF5-4DF5-B1C5-C5140C8F3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Learning is a subfield of machine learning concerned with algorithms inspired by the structure and function of the brain called artificial neural networks.</a:t>
            </a:r>
          </a:p>
          <a:p>
            <a:r>
              <a:rPr lang="en-US" dirty="0"/>
              <a:t>It uses a large amount of datasets for prediction of objects.</a:t>
            </a:r>
          </a:p>
          <a:p>
            <a:r>
              <a:rPr lang="en-US" dirty="0"/>
              <a:t>These neural networks attempt to simulate the behavior of the human brain.</a:t>
            </a:r>
          </a:p>
          <a:p>
            <a:r>
              <a:rPr lang="en-US" dirty="0"/>
              <a:t>Deep learning learn feature automatically from image through the gradient decent and back propagation.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35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91031-3042-41E6-91BE-3A19E642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Working principle</a:t>
            </a:r>
          </a:p>
        </p:txBody>
      </p:sp>
      <p:pic>
        <p:nvPicPr>
          <p:cNvPr id="4" name="image21.png" descr="Description: Related image">
            <a:extLst>
              <a:ext uri="{FF2B5EF4-FFF2-40B4-BE49-F238E27FC236}">
                <a16:creationId xmlns:a16="http://schemas.microsoft.com/office/drawing/2014/main" id="{BFE63130-5814-4E35-9FF5-F24F1AED734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690688"/>
            <a:ext cx="10515600" cy="38579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5747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283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</vt:lpstr>
      <vt:lpstr>Calibri</vt:lpstr>
      <vt:lpstr>Calibri Light</vt:lpstr>
      <vt:lpstr>Office Theme</vt:lpstr>
      <vt:lpstr>AI, ML AND DL</vt:lpstr>
      <vt:lpstr>CONTENT</vt:lpstr>
      <vt:lpstr>Introduction Artificial intelligence</vt:lpstr>
      <vt:lpstr>Machine Learning</vt:lpstr>
      <vt:lpstr>Types of machine  learning</vt:lpstr>
      <vt:lpstr>PowerPoint Presentation</vt:lpstr>
      <vt:lpstr>Algorithms</vt:lpstr>
      <vt:lpstr>Deep Learning</vt:lpstr>
      <vt:lpstr>Working principle</vt:lpstr>
      <vt:lpstr>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AI, ML AND DL</dc:title>
  <dc:creator>Bishesh Rana</dc:creator>
  <cp:lastModifiedBy>Bishesh Rana</cp:lastModifiedBy>
  <cp:revision>3</cp:revision>
  <dcterms:created xsi:type="dcterms:W3CDTF">2021-08-06T08:18:50Z</dcterms:created>
  <dcterms:modified xsi:type="dcterms:W3CDTF">2021-08-06T11:06:10Z</dcterms:modified>
</cp:coreProperties>
</file>