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94" r:id="rId5"/>
    <p:sldId id="316" r:id="rId6"/>
    <p:sldId id="306" r:id="rId7"/>
    <p:sldId id="320" r:id="rId8"/>
    <p:sldId id="327" r:id="rId9"/>
    <p:sldId id="321" r:id="rId10"/>
    <p:sldId id="322" r:id="rId11"/>
    <p:sldId id="323" r:id="rId12"/>
    <p:sldId id="312" r:id="rId13"/>
    <p:sldId id="317" r:id="rId14"/>
    <p:sldId id="314" r:id="rId15"/>
    <p:sldId id="318" r:id="rId16"/>
    <p:sldId id="315" r:id="rId17"/>
    <p:sldId id="326" r:id="rId18"/>
  </p:sldIdLst>
  <p:sldSz cx="9144000" cy="5715000" type="screen16x10"/>
  <p:notesSz cx="6858000" cy="9144000"/>
  <p:custDataLst>
    <p:tags r:id="rId21"/>
  </p:custDataLst>
  <p:defaultTextStyle>
    <a:defPPr>
      <a:defRPr lang="en-US"/>
    </a:defPPr>
    <a:lvl1pPr algn="l" defTabSz="712788" rtl="0" fontAlgn="base">
      <a:spcBef>
        <a:spcPct val="0"/>
      </a:spcBef>
      <a:spcAft>
        <a:spcPct val="0"/>
      </a:spcAft>
      <a:defRPr sz="1400" kern="1200">
        <a:solidFill>
          <a:schemeClr val="tx1"/>
        </a:solidFill>
        <a:latin typeface="Effra" charset="0"/>
        <a:ea typeface="ＭＳ Ｐゴシック" charset="0"/>
        <a:cs typeface="ＭＳ Ｐゴシック" charset="0"/>
      </a:defRPr>
    </a:lvl1pPr>
    <a:lvl2pPr marL="355600" indent="101600" algn="l" defTabSz="712788" rtl="0" fontAlgn="base">
      <a:spcBef>
        <a:spcPct val="0"/>
      </a:spcBef>
      <a:spcAft>
        <a:spcPct val="0"/>
      </a:spcAft>
      <a:defRPr sz="1400" kern="1200">
        <a:solidFill>
          <a:schemeClr val="tx1"/>
        </a:solidFill>
        <a:latin typeface="Effra" charset="0"/>
        <a:ea typeface="ＭＳ Ｐゴシック" charset="0"/>
        <a:cs typeface="ＭＳ Ｐゴシック" charset="0"/>
      </a:defRPr>
    </a:lvl2pPr>
    <a:lvl3pPr marL="712788" indent="201613" algn="l" defTabSz="712788" rtl="0" fontAlgn="base">
      <a:spcBef>
        <a:spcPct val="0"/>
      </a:spcBef>
      <a:spcAft>
        <a:spcPct val="0"/>
      </a:spcAft>
      <a:defRPr sz="1400" kern="1200">
        <a:solidFill>
          <a:schemeClr val="tx1"/>
        </a:solidFill>
        <a:latin typeface="Effra" charset="0"/>
        <a:ea typeface="ＭＳ Ｐゴシック" charset="0"/>
        <a:cs typeface="ＭＳ Ｐゴシック" charset="0"/>
      </a:defRPr>
    </a:lvl3pPr>
    <a:lvl4pPr marL="1068388" indent="303213" algn="l" defTabSz="712788" rtl="0" fontAlgn="base">
      <a:spcBef>
        <a:spcPct val="0"/>
      </a:spcBef>
      <a:spcAft>
        <a:spcPct val="0"/>
      </a:spcAft>
      <a:defRPr sz="1400" kern="1200">
        <a:solidFill>
          <a:schemeClr val="tx1"/>
        </a:solidFill>
        <a:latin typeface="Effra" charset="0"/>
        <a:ea typeface="ＭＳ Ｐゴシック" charset="0"/>
        <a:cs typeface="ＭＳ Ｐゴシック" charset="0"/>
      </a:defRPr>
    </a:lvl4pPr>
    <a:lvl5pPr marL="1425575" indent="403225" algn="l" defTabSz="712788" rtl="0" fontAlgn="base">
      <a:spcBef>
        <a:spcPct val="0"/>
      </a:spcBef>
      <a:spcAft>
        <a:spcPct val="0"/>
      </a:spcAft>
      <a:defRPr sz="1400" kern="1200">
        <a:solidFill>
          <a:schemeClr val="tx1"/>
        </a:solidFill>
        <a:latin typeface="Effra" charset="0"/>
        <a:ea typeface="ＭＳ Ｐゴシック" charset="0"/>
        <a:cs typeface="ＭＳ Ｐゴシック" charset="0"/>
      </a:defRPr>
    </a:lvl5pPr>
    <a:lvl6pPr marL="2286000" algn="l" defTabSz="457200" rtl="0" eaLnBrk="1" latinLnBrk="0" hangingPunct="1">
      <a:defRPr sz="1400" kern="1200">
        <a:solidFill>
          <a:schemeClr val="tx1"/>
        </a:solidFill>
        <a:latin typeface="Effra" charset="0"/>
        <a:ea typeface="ＭＳ Ｐゴシック" charset="0"/>
        <a:cs typeface="ＭＳ Ｐゴシック" charset="0"/>
      </a:defRPr>
    </a:lvl6pPr>
    <a:lvl7pPr marL="2743200" algn="l" defTabSz="457200" rtl="0" eaLnBrk="1" latinLnBrk="0" hangingPunct="1">
      <a:defRPr sz="1400" kern="1200">
        <a:solidFill>
          <a:schemeClr val="tx1"/>
        </a:solidFill>
        <a:latin typeface="Effra" charset="0"/>
        <a:ea typeface="ＭＳ Ｐゴシック" charset="0"/>
        <a:cs typeface="ＭＳ Ｐゴシック" charset="0"/>
      </a:defRPr>
    </a:lvl7pPr>
    <a:lvl8pPr marL="3200400" algn="l" defTabSz="457200" rtl="0" eaLnBrk="1" latinLnBrk="0" hangingPunct="1">
      <a:defRPr sz="1400" kern="1200">
        <a:solidFill>
          <a:schemeClr val="tx1"/>
        </a:solidFill>
        <a:latin typeface="Effra" charset="0"/>
        <a:ea typeface="ＭＳ Ｐゴシック" charset="0"/>
        <a:cs typeface="ＭＳ Ｐゴシック" charset="0"/>
      </a:defRPr>
    </a:lvl8pPr>
    <a:lvl9pPr marL="3657600" algn="l" defTabSz="457200" rtl="0" eaLnBrk="1" latinLnBrk="0" hangingPunct="1">
      <a:defRPr sz="1400" kern="1200">
        <a:solidFill>
          <a:schemeClr val="tx1"/>
        </a:solidFill>
        <a:latin typeface="Effr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000000"/>
    <a:srgbClr val="0000FF"/>
    <a:srgbClr val="7F35B2"/>
    <a:srgbClr val="D5FDFF"/>
    <a:srgbClr val="53565A"/>
    <a:srgbClr val="66696D"/>
    <a:srgbClr val="D9D9D6"/>
    <a:srgbClr val="75787B"/>
    <a:srgbClr val="FFA300"/>
    <a:srgbClr val="F84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6494"/>
  </p:normalViewPr>
  <p:slideViewPr>
    <p:cSldViewPr snapToGrid="0" showGuides="1">
      <p:cViewPr varScale="1">
        <p:scale>
          <a:sx n="138" d="100"/>
          <a:sy n="138" d="100"/>
        </p:scale>
        <p:origin x="126" y="390"/>
      </p:cViewPr>
      <p:guideLst>
        <p:guide orient="horz" pos="180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13232" fontAlgn="auto">
              <a:spcBef>
                <a:spcPts val="0"/>
              </a:spcBef>
              <a:spcAft>
                <a:spcPts val="0"/>
              </a:spcAft>
              <a:defRPr sz="1200" dirty="0">
                <a:latin typeface="Arial" panose="020B0604020202020204" pitchFamily="34" charset="0"/>
                <a:ea typeface="+mn-ea"/>
                <a:cs typeface="+mn-cs"/>
              </a:defRPr>
            </a:lvl1pPr>
          </a:lstStyle>
          <a:p>
            <a:pPr>
              <a:defRPr/>
            </a:pPr>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713232" fontAlgn="auto">
              <a:spcBef>
                <a:spcPts val="0"/>
              </a:spcBef>
              <a:spcAft>
                <a:spcPts val="0"/>
              </a:spcAft>
              <a:defRPr sz="1200" smtClean="0">
                <a:latin typeface="Arial" panose="020B0604020202020204" pitchFamily="34" charset="0"/>
                <a:ea typeface="+mn-ea"/>
                <a:cs typeface="+mn-cs"/>
              </a:defRPr>
            </a:lvl1pPr>
          </a:lstStyle>
          <a:p>
            <a:pPr>
              <a:defRPr/>
            </a:pPr>
            <a:fld id="{B58B9263-CBEC-CC46-AE02-7CB8C086E88E}" type="datetimeFigureOut">
              <a:rPr lang="en-US"/>
              <a:pPr>
                <a:defRPr/>
              </a:pPr>
              <a:t>3/16/2017</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713232" fontAlgn="auto">
              <a:spcBef>
                <a:spcPts val="0"/>
              </a:spcBef>
              <a:spcAft>
                <a:spcPts val="0"/>
              </a:spcAft>
              <a:defRPr sz="1200" dirty="0">
                <a:latin typeface="Arial" panose="020B0604020202020204" pitchFamily="34" charset="0"/>
                <a:ea typeface="+mn-ea"/>
                <a:cs typeface="+mn-cs"/>
              </a:defRPr>
            </a:lvl1pPr>
          </a:lstStyle>
          <a:p>
            <a:pPr>
              <a:defRPr/>
            </a:pPr>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713232" fontAlgn="auto">
              <a:spcBef>
                <a:spcPts val="0"/>
              </a:spcBef>
              <a:spcAft>
                <a:spcPts val="0"/>
              </a:spcAft>
              <a:defRPr sz="1200" smtClean="0">
                <a:latin typeface="Arial" panose="020B0604020202020204" pitchFamily="34" charset="0"/>
                <a:ea typeface="+mn-ea"/>
                <a:cs typeface="+mn-cs"/>
              </a:defRPr>
            </a:lvl1pPr>
          </a:lstStyle>
          <a:p>
            <a:pPr>
              <a:defRPr/>
            </a:pPr>
            <a:fld id="{AB7EA68F-BF03-8546-AAE4-658FC495C2D2}" type="slidenum">
              <a:rPr lang="en-GB"/>
              <a:pPr>
                <a:defRPr/>
              </a:pPr>
              <a:t>‹#›</a:t>
            </a:fld>
            <a:endParaRPr lang="en-GB" dirty="0"/>
          </a:p>
        </p:txBody>
      </p:sp>
    </p:spTree>
    <p:extLst>
      <p:ext uri="{BB962C8B-B14F-4D97-AF65-F5344CB8AC3E}">
        <p14:creationId xmlns:p14="http://schemas.microsoft.com/office/powerpoint/2010/main" val="2874559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13232" fontAlgn="auto">
              <a:spcBef>
                <a:spcPts val="0"/>
              </a:spcBef>
              <a:spcAft>
                <a:spcPts val="0"/>
              </a:spcAft>
              <a:defRPr sz="1200" dirty="0">
                <a:latin typeface="Arial" panose="020B0604020202020204"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713232" fontAlgn="auto">
              <a:spcBef>
                <a:spcPts val="0"/>
              </a:spcBef>
              <a:spcAft>
                <a:spcPts val="0"/>
              </a:spcAft>
              <a:defRPr sz="1200" smtClean="0">
                <a:latin typeface="Arial" panose="020B0604020202020204" pitchFamily="34" charset="0"/>
                <a:ea typeface="+mn-ea"/>
                <a:cs typeface="+mn-cs"/>
              </a:defRPr>
            </a:lvl1pPr>
          </a:lstStyle>
          <a:p>
            <a:pPr>
              <a:defRPr/>
            </a:pPr>
            <a:fld id="{988EE442-B694-804A-A669-ECEE80EDC3D5}" type="datetimeFigureOut">
              <a:rPr lang="en-US"/>
              <a:pPr>
                <a:defRPr/>
              </a:pPr>
              <a:t>3/16/2017</a:t>
            </a:fld>
            <a:endParaRPr lang="en-GB"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713232" fontAlgn="auto">
              <a:spcBef>
                <a:spcPts val="0"/>
              </a:spcBef>
              <a:spcAft>
                <a:spcPts val="0"/>
              </a:spcAft>
              <a:defRPr sz="1200" dirty="0">
                <a:latin typeface="Arial" panose="020B0604020202020204"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713232" fontAlgn="auto">
              <a:spcBef>
                <a:spcPts val="0"/>
              </a:spcBef>
              <a:spcAft>
                <a:spcPts val="0"/>
              </a:spcAft>
              <a:defRPr sz="1200" smtClean="0">
                <a:latin typeface="Arial" panose="020B0604020202020204" pitchFamily="34" charset="0"/>
                <a:ea typeface="+mn-ea"/>
                <a:cs typeface="+mn-cs"/>
              </a:defRPr>
            </a:lvl1pPr>
          </a:lstStyle>
          <a:p>
            <a:pPr>
              <a:defRPr/>
            </a:pPr>
            <a:fld id="{E3C4E0DA-1609-5544-A08D-70E9E2F5ED32}" type="slidenum">
              <a:rPr lang="en-GB"/>
              <a:pPr>
                <a:defRPr/>
              </a:pPr>
              <a:t>‹#›</a:t>
            </a:fld>
            <a:endParaRPr lang="en-GB" dirty="0"/>
          </a:p>
        </p:txBody>
      </p:sp>
    </p:spTree>
    <p:extLst>
      <p:ext uri="{BB962C8B-B14F-4D97-AF65-F5344CB8AC3E}">
        <p14:creationId xmlns:p14="http://schemas.microsoft.com/office/powerpoint/2010/main" val="2123900540"/>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Arial" panose="020B0604020202020204" pitchFamily="34" charset="0"/>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Arial" panose="020B0604020202020204" pitchFamily="34" charset="0"/>
        <a:ea typeface="ＭＳ Ｐゴシック" charset="0"/>
        <a:cs typeface="+mn-cs"/>
      </a:defRPr>
    </a:lvl2pPr>
    <a:lvl3pPr marL="914400" algn="l" defTabSz="457200" rtl="0" fontAlgn="base">
      <a:spcBef>
        <a:spcPct val="30000"/>
      </a:spcBef>
      <a:spcAft>
        <a:spcPct val="0"/>
      </a:spcAft>
      <a:defRPr sz="1200" kern="1200">
        <a:solidFill>
          <a:schemeClr val="tx1"/>
        </a:solidFill>
        <a:latin typeface="Arial" panose="020B0604020202020204" pitchFamily="34" charset="0"/>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Arial" panose="020B0604020202020204" pitchFamily="34" charset="0"/>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Arial" panose="020B0604020202020204" pitchFamily="34"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3C4E0DA-1609-5544-A08D-70E9E2F5ED32}" type="slidenum">
              <a:rPr lang="en-GB" smtClean="0"/>
              <a:pPr>
                <a:defRPr/>
              </a:pPr>
              <a:t>1</a:t>
            </a:fld>
            <a:endParaRPr lang="en-GB" dirty="0"/>
          </a:p>
        </p:txBody>
      </p:sp>
    </p:spTree>
    <p:extLst>
      <p:ext uri="{BB962C8B-B14F-4D97-AF65-F5344CB8AC3E}">
        <p14:creationId xmlns:p14="http://schemas.microsoft.com/office/powerpoint/2010/main" val="79760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p:nvPr/>
        </p:nvSpPr>
        <p:spPr>
          <a:xfrm>
            <a:off x="1255713" y="884176"/>
            <a:ext cx="7478712" cy="3459223"/>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5" name="Oval 6"/>
          <p:cNvSpPr>
            <a:spLocks noChangeArrowheads="1"/>
          </p:cNvSpPr>
          <p:nvPr/>
        </p:nvSpPr>
        <p:spPr bwMode="auto">
          <a:xfrm>
            <a:off x="1077913" y="4433888"/>
            <a:ext cx="71437"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nvGrpSpPr>
          <p:cNvPr id="6" name="Group 12"/>
          <p:cNvGrpSpPr>
            <a:grpSpLocks/>
          </p:cNvGrpSpPr>
          <p:nvPr/>
        </p:nvGrpSpPr>
        <p:grpSpPr bwMode="auto">
          <a:xfrm>
            <a:off x="239713" y="523875"/>
            <a:ext cx="1541462" cy="265113"/>
            <a:chOff x="239939" y="523892"/>
            <a:chExt cx="1541887" cy="264640"/>
          </a:xfrm>
        </p:grpSpPr>
        <p:grpSp>
          <p:nvGrpSpPr>
            <p:cNvPr id="7" name="Group 13"/>
            <p:cNvGrpSpPr>
              <a:grpSpLocks/>
            </p:cNvGrpSpPr>
            <p:nvPr/>
          </p:nvGrpSpPr>
          <p:grpSpPr bwMode="auto">
            <a:xfrm>
              <a:off x="239939" y="523892"/>
              <a:ext cx="1541887" cy="264640"/>
              <a:chOff x="288078" y="652810"/>
              <a:chExt cx="1987556" cy="341132"/>
            </a:xfrm>
          </p:grpSpPr>
          <p:sp>
            <p:nvSpPr>
              <p:cNvPr id="9" name="Freeform 9"/>
              <p:cNvSpPr>
                <a:spLocks/>
              </p:cNvSpPr>
              <p:nvPr/>
            </p:nvSpPr>
            <p:spPr bwMode="auto">
              <a:xfrm>
                <a:off x="288078" y="652810"/>
                <a:ext cx="307038"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sp>
            <p:nvSpPr>
              <p:cNvPr id="10" name="Freeform 10"/>
              <p:cNvSpPr>
                <a:spLocks/>
              </p:cNvSpPr>
              <p:nvPr/>
            </p:nvSpPr>
            <p:spPr bwMode="auto">
              <a:xfrm>
                <a:off x="640148" y="660981"/>
                <a:ext cx="329553" cy="322747"/>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sp>
            <p:nvSpPr>
              <p:cNvPr id="11" name="Rectangle 11"/>
              <p:cNvSpPr>
                <a:spLocks noChangeArrowheads="1"/>
              </p:cNvSpPr>
              <p:nvPr/>
            </p:nvSpPr>
            <p:spPr bwMode="auto">
              <a:xfrm>
                <a:off x="1047484" y="660981"/>
                <a:ext cx="67549" cy="32274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sp>
            <p:nvSpPr>
              <p:cNvPr id="12" name="Freeform 12"/>
              <p:cNvSpPr>
                <a:spLocks/>
              </p:cNvSpPr>
              <p:nvPr/>
            </p:nvSpPr>
            <p:spPr bwMode="auto">
              <a:xfrm>
                <a:off x="1600151" y="660981"/>
                <a:ext cx="286568" cy="322747"/>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sp>
            <p:nvSpPr>
              <p:cNvPr id="13" name="Freeform 13"/>
              <p:cNvSpPr>
                <a:spLocks/>
              </p:cNvSpPr>
              <p:nvPr/>
            </p:nvSpPr>
            <p:spPr bwMode="auto">
              <a:xfrm>
                <a:off x="1997253" y="660981"/>
                <a:ext cx="278381" cy="322747"/>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sp>
            <p:nvSpPr>
              <p:cNvPr id="14" name="Freeform 14"/>
              <p:cNvSpPr>
                <a:spLocks/>
              </p:cNvSpPr>
              <p:nvPr/>
            </p:nvSpPr>
            <p:spPr bwMode="auto">
              <a:xfrm>
                <a:off x="1256269" y="660981"/>
                <a:ext cx="233349" cy="322747"/>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grpSp>
        <p:sp>
          <p:nvSpPr>
            <p:cNvPr id="8" name="Oval 7"/>
            <p:cNvSpPr>
              <a:spLocks noChangeArrowheads="1"/>
            </p:cNvSpPr>
            <p:nvPr/>
          </p:nvSpPr>
          <p:spPr bwMode="auto">
            <a:xfrm>
              <a:off x="1078370" y="620557"/>
              <a:ext cx="71457" cy="69725"/>
            </a:xfrm>
            <a:prstGeom prst="ellipse">
              <a:avLst/>
            </a:prstGeom>
            <a:solidFill>
              <a:schemeClr val="tx1"/>
            </a:solidFill>
            <a:ln>
              <a:noFill/>
            </a:ln>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grpSp>
      <p:sp>
        <p:nvSpPr>
          <p:cNvPr id="15" name="Oval 8"/>
          <p:cNvSpPr>
            <a:spLocks noChangeArrowheads="1"/>
          </p:cNvSpPr>
          <p:nvPr/>
        </p:nvSpPr>
        <p:spPr bwMode="auto">
          <a:xfrm>
            <a:off x="8842375" y="619125"/>
            <a:ext cx="71438" cy="71438"/>
          </a:xfrm>
          <a:prstGeom prst="ellipse">
            <a:avLst/>
          </a:prstGeom>
          <a:solidFill>
            <a:schemeClr val="tx1"/>
          </a:solidFill>
          <a:ln>
            <a:noFill/>
          </a:ln>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sp>
        <p:nvSpPr>
          <p:cNvPr id="16" name="Oval 9"/>
          <p:cNvSpPr>
            <a:spLocks noChangeArrowheads="1"/>
          </p:cNvSpPr>
          <p:nvPr/>
        </p:nvSpPr>
        <p:spPr bwMode="auto">
          <a:xfrm>
            <a:off x="8842375" y="4433888"/>
            <a:ext cx="71438"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8" name="Title 1"/>
          <p:cNvSpPr>
            <a:spLocks noGrp="1"/>
          </p:cNvSpPr>
          <p:nvPr>
            <p:ph type="ctrTitle"/>
          </p:nvPr>
        </p:nvSpPr>
        <p:spPr>
          <a:xfrm>
            <a:off x="1481139" y="1031875"/>
            <a:ext cx="7007541" cy="2359025"/>
          </a:xfrm>
          <a:prstGeom prst="rect">
            <a:avLst/>
          </a:prstGeom>
        </p:spPr>
        <p:txBody>
          <a:bodyPr tIns="36000">
            <a:noAutofit/>
          </a:bodyPr>
          <a:lstStyle>
            <a:lvl1pPr algn="l">
              <a:lnSpc>
                <a:spcPct val="75000"/>
              </a:lnSpc>
              <a:spcBef>
                <a:spcPts val="0"/>
              </a:spcBef>
              <a:spcAft>
                <a:spcPts val="0"/>
              </a:spcAft>
              <a:defRPr sz="5500" b="0">
                <a:solidFill>
                  <a:schemeClr val="bg1"/>
                </a:solidFill>
                <a:latin typeface="Cyient Medium" panose="020B0703020203020204" pitchFamily="34" charset="0"/>
              </a:defRPr>
            </a:lvl1pPr>
          </a:lstStyle>
          <a:p>
            <a:r>
              <a:rPr lang="en-US" smtClean="0"/>
              <a:t>Click to edit Master title style</a:t>
            </a:r>
            <a:endParaRPr lang="en-GB" dirty="0"/>
          </a:p>
        </p:txBody>
      </p:sp>
      <p:sp>
        <p:nvSpPr>
          <p:cNvPr id="19" name="Subtitle 2"/>
          <p:cNvSpPr>
            <a:spLocks noGrp="1"/>
          </p:cNvSpPr>
          <p:nvPr>
            <p:ph type="subTitle" idx="1"/>
          </p:nvPr>
        </p:nvSpPr>
        <p:spPr>
          <a:xfrm>
            <a:off x="1480851" y="4598988"/>
            <a:ext cx="5327937" cy="700087"/>
          </a:xfrm>
          <a:prstGeom prst="rect">
            <a:avLst/>
          </a:prstGeom>
        </p:spPr>
        <p:txBody>
          <a:bodyPr>
            <a:noAutofit/>
          </a:bodyPr>
          <a:lstStyle>
            <a:lvl1pPr marL="0" indent="0" algn="l">
              <a:spcBef>
                <a:spcPts val="0"/>
              </a:spcBef>
              <a:spcAft>
                <a:spcPts val="0"/>
              </a:spcAft>
              <a:buNone/>
              <a:defRPr sz="1800" b="0">
                <a:solidFill>
                  <a:srgbClr val="000000"/>
                </a:solidFill>
                <a:latin typeface="Gill Sans MT"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GB" dirty="0"/>
          </a:p>
        </p:txBody>
      </p:sp>
      <p:pic>
        <p:nvPicPr>
          <p:cNvPr id="21" name="Picture 20"/>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912800" y="4590000"/>
            <a:ext cx="900000" cy="900000"/>
          </a:xfrm>
          <a:prstGeom prst="rect">
            <a:avLst/>
          </a:prstGeom>
        </p:spPr>
      </p:pic>
      <p:sp>
        <p:nvSpPr>
          <p:cNvPr id="23" name="Rectangle 22"/>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12589915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5712" y="1736728"/>
            <a:ext cx="2339446" cy="3562348"/>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sz="half" idx="27"/>
          </p:nvPr>
        </p:nvSpPr>
        <p:spPr>
          <a:xfrm>
            <a:off x="3825345" y="1736728"/>
            <a:ext cx="2339446" cy="3562348"/>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sz="half" idx="28"/>
          </p:nvPr>
        </p:nvSpPr>
        <p:spPr>
          <a:xfrm>
            <a:off x="6394979" y="1736728"/>
            <a:ext cx="2339446" cy="3562348"/>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p:ph type="title"/>
          </p:nvPr>
        </p:nvSpPr>
        <p:spPr/>
        <p:txBody>
          <a:bodyPr/>
          <a:lstStyle>
            <a:lvl1pPr>
              <a:defRPr>
                <a:latin typeface="Gill Sans MT" pitchFamily="34" charset="0"/>
              </a:defRPr>
            </a:lvl1pPr>
          </a:lstStyle>
          <a:p>
            <a:r>
              <a:rPr lang="en-US" smtClean="0"/>
              <a:t>Click to edit Master title style</a:t>
            </a:r>
            <a:endParaRPr lang="fr-FR"/>
          </a:p>
        </p:txBody>
      </p:sp>
      <p:sp>
        <p:nvSpPr>
          <p:cNvPr id="7" name="Slide Number Placeholder 5"/>
          <p:cNvSpPr>
            <a:spLocks noGrp="1"/>
          </p:cNvSpPr>
          <p:nvPr>
            <p:ph type="sldNum" sz="quarter" idx="30"/>
          </p:nvPr>
        </p:nvSpPr>
        <p:spPr/>
        <p:txBody>
          <a:bodyPr/>
          <a:lstStyle>
            <a:lvl1pPr>
              <a:defRPr>
                <a:solidFill>
                  <a:srgbClr val="000000"/>
                </a:solidFill>
              </a:defRPr>
            </a:lvl1pPr>
          </a:lstStyle>
          <a:p>
            <a:pPr>
              <a:defRPr/>
            </a:pPr>
            <a:fld id="{BFC4ADD8-B0AA-3844-8F04-FF25F6BA5C1C}" type="slidenum">
              <a:rPr lang="en-GB" smtClean="0"/>
              <a:pPr>
                <a:defRPr/>
              </a:pPr>
              <a:t>‹#›</a:t>
            </a:fld>
            <a:endParaRPr lang="en-GB" dirty="0"/>
          </a:p>
        </p:txBody>
      </p:sp>
      <p:sp>
        <p:nvSpPr>
          <p:cNvPr id="9" name="Footer Placeholder 4"/>
          <p:cNvSpPr>
            <a:spLocks noGrp="1"/>
          </p:cNvSpPr>
          <p:nvPr>
            <p:ph type="ftr" sz="quarter" idx="3"/>
          </p:nvPr>
        </p:nvSpPr>
        <p:spPr>
          <a:xfrm rot="16200000">
            <a:off x="-269081" y="4117181"/>
            <a:ext cx="2251075" cy="112713"/>
          </a:xfrm>
          <a:prstGeom prst="rect">
            <a:avLst/>
          </a:prstGeom>
        </p:spPr>
        <p:txBody>
          <a:bodyPr vert="horz" wrap="square" lIns="0" tIns="0" rIns="0" bIns="0" rtlCol="0" anchor="ctr">
            <a:spAutoFit/>
          </a:bodyPr>
          <a:lstStyle>
            <a:lvl1pPr algn="ctr" defTabSz="713232" fontAlgn="auto">
              <a:lnSpc>
                <a:spcPct val="90000"/>
              </a:lnSpc>
              <a:spcBef>
                <a:spcPts val="0"/>
              </a:spcBef>
              <a:spcAft>
                <a:spcPts val="0"/>
              </a:spcAft>
              <a:defRPr sz="800" b="0" smtClean="0">
                <a:solidFill>
                  <a:srgbClr val="000000"/>
                </a:solidFill>
                <a:latin typeface="+mn-lt"/>
                <a:ea typeface="+mn-ea"/>
                <a:cs typeface="+mn-cs"/>
              </a:defRPr>
            </a:lvl1pPr>
          </a:lstStyle>
          <a:p>
            <a:pPr>
              <a:defRPr/>
            </a:pPr>
            <a:r>
              <a:rPr lang="en-GB" smtClean="0"/>
              <a:t>CYIENT © 2016  CONFIDENTIAL</a:t>
            </a:r>
            <a:endParaRPr lang="en-GB" dirty="0"/>
          </a:p>
        </p:txBody>
      </p:sp>
      <p:sp>
        <p:nvSpPr>
          <p:cNvPr id="10" name="Date Placeholder 3"/>
          <p:cNvSpPr>
            <a:spLocks noGrp="1"/>
          </p:cNvSpPr>
          <p:nvPr>
            <p:ph type="dt" sz="half" idx="2"/>
          </p:nvPr>
        </p:nvSpPr>
        <p:spPr>
          <a:xfrm rot="16200000">
            <a:off x="-283368" y="1859756"/>
            <a:ext cx="2279650" cy="112713"/>
          </a:xfrm>
          <a:prstGeom prst="rect">
            <a:avLst/>
          </a:prstGeom>
        </p:spPr>
        <p:txBody>
          <a:bodyPr vert="horz" wrap="square" lIns="0" tIns="0" rIns="0" bIns="0" rtlCol="0" anchor="ctr">
            <a:spAutoFit/>
          </a:bodyPr>
          <a:lstStyle>
            <a:lvl1pPr algn="ctr" defTabSz="713232" fontAlgn="auto">
              <a:lnSpc>
                <a:spcPct val="90000"/>
              </a:lnSpc>
              <a:spcBef>
                <a:spcPts val="0"/>
              </a:spcBef>
              <a:spcAft>
                <a:spcPts val="0"/>
              </a:spcAft>
              <a:defRPr sz="800" b="0" smtClean="0">
                <a:solidFill>
                  <a:srgbClr val="000000"/>
                </a:solidFill>
                <a:latin typeface="+mn-lt"/>
                <a:ea typeface="+mn-ea"/>
                <a:cs typeface="+mn-cs"/>
              </a:defRPr>
            </a:lvl1pPr>
          </a:lstStyle>
          <a:p>
            <a:pPr>
              <a:defRPr/>
            </a:pPr>
            <a:fld id="{E5F10E5F-E8E4-4A50-8C51-C6EF9B770841}" type="datetime1">
              <a:rPr lang="en-US" smtClean="0"/>
              <a:pPr>
                <a:defRPr/>
              </a:pPr>
              <a:t>3/16/2017</a:t>
            </a:fld>
            <a:endParaRPr lang="en-GB"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2471141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5713" y="3641725"/>
            <a:ext cx="2339446" cy="1657352"/>
          </a:xfrm>
          <a:prstGeom prst="rect">
            <a:avLst/>
          </a:prstGeom>
        </p:spPr>
        <p:txBody>
          <a:bodyPr/>
          <a:lstStyle>
            <a:lvl1pPr>
              <a:defRPr>
                <a:latin typeface="Gill Sans MT" pitchFamily="34" charset="0"/>
              </a:defRPr>
            </a:lvl1pPr>
            <a:lvl2pPr>
              <a:defRPr>
                <a:latin typeface="Gill Sans MT" pitchFamily="34" charset="0"/>
              </a:defRPr>
            </a:lvl2pPr>
            <a:lvl3pPr>
              <a:defRPr>
                <a:latin typeface="Gill Sans MT" pitchFamily="34" charset="0"/>
              </a:defRPr>
            </a:lvl3pPr>
            <a:lvl4pPr>
              <a:defRPr>
                <a:latin typeface="Gill Sans MT" pitchFamily="34" charset="0"/>
              </a:defRPr>
            </a:lvl4pPr>
            <a:lvl5pPr>
              <a:defRPr>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Picture Placeholder 8"/>
          <p:cNvSpPr>
            <a:spLocks noGrp="1"/>
          </p:cNvSpPr>
          <p:nvPr>
            <p:ph type="pic" sz="quarter" idx="18"/>
          </p:nvPr>
        </p:nvSpPr>
        <p:spPr>
          <a:xfrm>
            <a:off x="1255712" y="1736727"/>
            <a:ext cx="2339446" cy="1654175"/>
          </a:xfrm>
        </p:spPr>
        <p:txBody>
          <a:bodyPr rtlCol="0">
            <a:noAutofit/>
          </a:bodyPr>
          <a:lstStyle>
            <a:lvl1pPr>
              <a:defRPr sz="1400" baseline="0">
                <a:latin typeface="Gill Sans MT" pitchFamily="34" charset="0"/>
              </a:defRPr>
            </a:lvl1pPr>
          </a:lstStyle>
          <a:p>
            <a:pPr lvl="0"/>
            <a:r>
              <a:rPr lang="en-US" noProof="0" dirty="0" smtClean="0"/>
              <a:t>Click icon to add picture</a:t>
            </a:r>
            <a:endParaRPr lang="en-GB" noProof="0" dirty="0"/>
          </a:p>
        </p:txBody>
      </p:sp>
      <p:sp>
        <p:nvSpPr>
          <p:cNvPr id="19" name="Content Placeholder 2"/>
          <p:cNvSpPr>
            <a:spLocks noGrp="1"/>
          </p:cNvSpPr>
          <p:nvPr>
            <p:ph sz="half" idx="30"/>
          </p:nvPr>
        </p:nvSpPr>
        <p:spPr>
          <a:xfrm>
            <a:off x="3825346" y="3641725"/>
            <a:ext cx="2339446" cy="1657352"/>
          </a:xfrm>
          <a:prstGeom prst="rect">
            <a:avLst/>
          </a:prstGeom>
        </p:spPr>
        <p:txBody>
          <a:bodyPr/>
          <a:lstStyle>
            <a:lvl1pPr>
              <a:defRPr>
                <a:latin typeface="Gill Sans MT" pitchFamily="34" charset="0"/>
              </a:defRPr>
            </a:lvl1pPr>
            <a:lvl2pPr>
              <a:defRPr>
                <a:latin typeface="Gill Sans MT" pitchFamily="34" charset="0"/>
              </a:defRPr>
            </a:lvl2pPr>
            <a:lvl3pPr>
              <a:defRPr>
                <a:latin typeface="Gill Sans MT" pitchFamily="34" charset="0"/>
              </a:defRPr>
            </a:lvl3pPr>
            <a:lvl4pPr>
              <a:defRPr>
                <a:latin typeface="Gill Sans MT" pitchFamily="34" charset="0"/>
              </a:defRPr>
            </a:lvl4pPr>
            <a:lvl5pPr>
              <a:defRPr>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Picture Placeholder 8"/>
          <p:cNvSpPr>
            <a:spLocks noGrp="1"/>
          </p:cNvSpPr>
          <p:nvPr>
            <p:ph type="pic" sz="quarter" idx="31"/>
          </p:nvPr>
        </p:nvSpPr>
        <p:spPr>
          <a:xfrm>
            <a:off x="3825345" y="1736727"/>
            <a:ext cx="2339446" cy="1654175"/>
          </a:xfrm>
        </p:spPr>
        <p:txBody>
          <a:bodyPr rtlCol="0">
            <a:noAutofit/>
          </a:bodyPr>
          <a:lstStyle>
            <a:lvl1pPr>
              <a:defRPr sz="1400" baseline="0">
                <a:latin typeface="Gill Sans MT" pitchFamily="34" charset="0"/>
              </a:defRPr>
            </a:lvl1pPr>
          </a:lstStyle>
          <a:p>
            <a:pPr lvl="0"/>
            <a:r>
              <a:rPr lang="en-US" noProof="0" dirty="0" smtClean="0"/>
              <a:t>Click icon to add picture</a:t>
            </a:r>
            <a:endParaRPr lang="en-GB" noProof="0" dirty="0"/>
          </a:p>
        </p:txBody>
      </p:sp>
      <p:sp>
        <p:nvSpPr>
          <p:cNvPr id="21" name="Content Placeholder 2"/>
          <p:cNvSpPr>
            <a:spLocks noGrp="1"/>
          </p:cNvSpPr>
          <p:nvPr>
            <p:ph sz="half" idx="32"/>
          </p:nvPr>
        </p:nvSpPr>
        <p:spPr>
          <a:xfrm>
            <a:off x="6394979" y="3641725"/>
            <a:ext cx="2339446" cy="1657352"/>
          </a:xfrm>
          <a:prstGeom prst="rect">
            <a:avLst/>
          </a:prstGeom>
        </p:spPr>
        <p:txBody>
          <a:bodyPr/>
          <a:lstStyle>
            <a:lvl1pPr>
              <a:defRPr>
                <a:latin typeface="Gill Sans MT" pitchFamily="34" charset="0"/>
              </a:defRPr>
            </a:lvl1pPr>
            <a:lvl2pPr>
              <a:defRPr>
                <a:latin typeface="Gill Sans MT" pitchFamily="34" charset="0"/>
              </a:defRPr>
            </a:lvl2pPr>
            <a:lvl3pPr>
              <a:defRPr>
                <a:latin typeface="Gill Sans MT" pitchFamily="34" charset="0"/>
              </a:defRPr>
            </a:lvl3pPr>
            <a:lvl4pPr>
              <a:defRPr>
                <a:latin typeface="Gill Sans MT" pitchFamily="34" charset="0"/>
              </a:defRPr>
            </a:lvl4pPr>
            <a:lvl5pPr>
              <a:defRPr>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2" name="Picture Placeholder 8"/>
          <p:cNvSpPr>
            <a:spLocks noGrp="1"/>
          </p:cNvSpPr>
          <p:nvPr>
            <p:ph type="pic" sz="quarter" idx="33"/>
          </p:nvPr>
        </p:nvSpPr>
        <p:spPr>
          <a:xfrm>
            <a:off x="6394978" y="1736727"/>
            <a:ext cx="2339446" cy="1654175"/>
          </a:xfrm>
        </p:spPr>
        <p:txBody>
          <a:bodyPr rtlCol="0">
            <a:noAutofit/>
          </a:bodyPr>
          <a:lstStyle>
            <a:lvl1pPr>
              <a:defRPr sz="1400" baseline="0">
                <a:latin typeface="Gill Sans MT" pitchFamily="34" charset="0"/>
              </a:defRPr>
            </a:lvl1pPr>
          </a:lstStyle>
          <a:p>
            <a:pPr lvl="0"/>
            <a:r>
              <a:rPr lang="en-US" noProof="0" dirty="0" smtClean="0"/>
              <a:t>Click icon to add picture</a:t>
            </a:r>
            <a:endParaRPr lang="en-GB" noProof="0" dirty="0"/>
          </a:p>
        </p:txBody>
      </p:sp>
      <p:sp>
        <p:nvSpPr>
          <p:cNvPr id="2" name="Title 1"/>
          <p:cNvSpPr>
            <a:spLocks noGrp="1"/>
          </p:cNvSpPr>
          <p:nvPr>
            <p:ph type="title"/>
          </p:nvPr>
        </p:nvSpPr>
        <p:spPr/>
        <p:txBody>
          <a:bodyPr/>
          <a:lstStyle>
            <a:lvl1pPr>
              <a:defRPr>
                <a:solidFill>
                  <a:srgbClr val="7030A0"/>
                </a:solidFill>
                <a:latin typeface="Gill Sans MT" pitchFamily="34" charset="0"/>
              </a:defRPr>
            </a:lvl1pPr>
          </a:lstStyle>
          <a:p>
            <a:r>
              <a:rPr lang="en-US" dirty="0" smtClean="0"/>
              <a:t>Click to edit Master title style</a:t>
            </a:r>
            <a:endParaRPr lang="fr-FR" dirty="0"/>
          </a:p>
        </p:txBody>
      </p:sp>
      <p:sp>
        <p:nvSpPr>
          <p:cNvPr id="11" name="Slide Number Placeholder 5"/>
          <p:cNvSpPr>
            <a:spLocks noGrp="1"/>
          </p:cNvSpPr>
          <p:nvPr>
            <p:ph type="sldNum" sz="quarter" idx="35"/>
          </p:nvPr>
        </p:nvSpPr>
        <p:spPr/>
        <p:txBody>
          <a:bodyPr/>
          <a:lstStyle>
            <a:lvl1pPr>
              <a:defRPr/>
            </a:lvl1pPr>
          </a:lstStyle>
          <a:p>
            <a:pPr>
              <a:defRPr/>
            </a:pPr>
            <a:fld id="{99BCFEC4-AB08-6446-B25C-FA2EB675BECB}" type="slidenum">
              <a:rPr lang="en-GB"/>
              <a:pPr>
                <a:defRPr/>
              </a:pPr>
              <a:t>‹#›</a:t>
            </a:fld>
            <a:endParaRPr lang="en-GB" dirty="0"/>
          </a:p>
        </p:txBody>
      </p:sp>
      <p:sp>
        <p:nvSpPr>
          <p:cNvPr id="13" name="Footer Placeholder 4"/>
          <p:cNvSpPr>
            <a:spLocks noGrp="1"/>
          </p:cNvSpPr>
          <p:nvPr>
            <p:ph type="ftr" sz="quarter" idx="3"/>
          </p:nvPr>
        </p:nvSpPr>
        <p:spPr>
          <a:xfrm rot="16200000">
            <a:off x="-269081" y="4117181"/>
            <a:ext cx="2251075" cy="112713"/>
          </a:xfrm>
          <a:prstGeom prst="rect">
            <a:avLst/>
          </a:prstGeom>
        </p:spPr>
        <p:txBody>
          <a:bodyPr vert="horz" wrap="square" lIns="0" tIns="0" rIns="0" bIns="0" rtlCol="0" anchor="ctr">
            <a:spAutoFit/>
          </a:bodyPr>
          <a:lstStyle>
            <a:lvl1pPr algn="ctr" defTabSz="713232" fontAlgn="auto">
              <a:lnSpc>
                <a:spcPct val="90000"/>
              </a:lnSpc>
              <a:spcBef>
                <a:spcPts val="0"/>
              </a:spcBef>
              <a:spcAft>
                <a:spcPts val="0"/>
              </a:spcAft>
              <a:defRPr sz="800" b="0" smtClean="0">
                <a:solidFill>
                  <a:srgbClr val="000000"/>
                </a:solidFill>
                <a:latin typeface="+mn-lt"/>
                <a:ea typeface="+mn-ea"/>
                <a:cs typeface="+mn-cs"/>
              </a:defRPr>
            </a:lvl1pPr>
          </a:lstStyle>
          <a:p>
            <a:pPr>
              <a:defRPr/>
            </a:pPr>
            <a:r>
              <a:rPr lang="en-GB" dirty="0" smtClean="0"/>
              <a:t>CYIENT © 2016  CONFIDENTIAL</a:t>
            </a:r>
            <a:endParaRPr lang="en-GB" dirty="0"/>
          </a:p>
        </p:txBody>
      </p:sp>
      <p:sp>
        <p:nvSpPr>
          <p:cNvPr id="14" name="Date Placeholder 3"/>
          <p:cNvSpPr>
            <a:spLocks noGrp="1"/>
          </p:cNvSpPr>
          <p:nvPr>
            <p:ph type="dt" sz="half" idx="2"/>
          </p:nvPr>
        </p:nvSpPr>
        <p:spPr>
          <a:xfrm rot="16200000">
            <a:off x="-283368" y="1859756"/>
            <a:ext cx="2279650" cy="112713"/>
          </a:xfrm>
          <a:prstGeom prst="rect">
            <a:avLst/>
          </a:prstGeom>
        </p:spPr>
        <p:txBody>
          <a:bodyPr vert="horz" wrap="square" lIns="0" tIns="0" rIns="0" bIns="0" rtlCol="0" anchor="ctr">
            <a:spAutoFit/>
          </a:bodyPr>
          <a:lstStyle>
            <a:lvl1pPr algn="ctr" defTabSz="713232" fontAlgn="auto">
              <a:lnSpc>
                <a:spcPct val="90000"/>
              </a:lnSpc>
              <a:spcBef>
                <a:spcPts val="0"/>
              </a:spcBef>
              <a:spcAft>
                <a:spcPts val="0"/>
              </a:spcAft>
              <a:defRPr sz="800" b="0" smtClean="0">
                <a:solidFill>
                  <a:srgbClr val="000000"/>
                </a:solidFill>
                <a:latin typeface="+mn-lt"/>
                <a:ea typeface="+mn-ea"/>
                <a:cs typeface="+mn-cs"/>
              </a:defRPr>
            </a:lvl1pPr>
          </a:lstStyle>
          <a:p>
            <a:pPr>
              <a:defRPr/>
            </a:pPr>
            <a:fld id="{5091D120-0DD3-42FE-A7E9-9766A8816671}" type="datetime1">
              <a:rPr lang="en-US" smtClean="0"/>
              <a:pPr>
                <a:defRPr/>
              </a:pPr>
              <a:t>3/16/2017</a:t>
            </a:fld>
            <a:endParaRPr lang="en-GB" dirty="0"/>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110689184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55713" y="781050"/>
            <a:ext cx="7478712" cy="4518026"/>
          </a:xfrm>
          <a:solidFill>
            <a:srgbClr val="7030A0"/>
          </a:solidFill>
        </p:spPr>
        <p:txBody>
          <a:bodyPr lIns="216000" tIns="252000">
            <a:normAutofit/>
          </a:bodyPr>
          <a:lstStyle>
            <a:lvl1pPr>
              <a:lnSpc>
                <a:spcPct val="80000"/>
              </a:lnSpc>
              <a:defRPr sz="4500" b="0">
                <a:solidFill>
                  <a:schemeClr val="bg1"/>
                </a:solidFill>
                <a:latin typeface="Cyient Medium" panose="020B0703020203020204" pitchFamily="34" charset="0"/>
              </a:defRPr>
            </a:lvl1pPr>
          </a:lstStyle>
          <a:p>
            <a:pPr lvl="0"/>
            <a:r>
              <a:rPr lang="en-US" smtClean="0"/>
              <a:t>Click to edit Master text styles</a:t>
            </a:r>
          </a:p>
        </p:txBody>
      </p:sp>
      <p:sp>
        <p:nvSpPr>
          <p:cNvPr id="4" name="Slide Number Placeholder 5"/>
          <p:cNvSpPr>
            <a:spLocks noGrp="1"/>
          </p:cNvSpPr>
          <p:nvPr>
            <p:ph type="sldNum" sz="quarter" idx="15"/>
          </p:nvPr>
        </p:nvSpPr>
        <p:spPr/>
        <p:txBody>
          <a:bodyPr/>
          <a:lstStyle>
            <a:lvl1pPr>
              <a:defRPr/>
            </a:lvl1pPr>
          </a:lstStyle>
          <a:p>
            <a:pPr>
              <a:defRPr/>
            </a:pPr>
            <a:fld id="{54DF06C2-07AB-C94A-9A70-604D73874604}" type="slidenum">
              <a:rPr lang="en-GB"/>
              <a:pPr>
                <a:defRPr/>
              </a:pPr>
              <a:t>‹#›</a:t>
            </a:fld>
            <a:endParaRPr lang="en-GB" dirty="0"/>
          </a:p>
        </p:txBody>
      </p:sp>
    </p:spTree>
    <p:extLst>
      <p:ext uri="{BB962C8B-B14F-4D97-AF65-F5344CB8AC3E}">
        <p14:creationId xmlns:p14="http://schemas.microsoft.com/office/powerpoint/2010/main" val="13226642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1255712" y="1736728"/>
            <a:ext cx="7478713" cy="3562347"/>
          </a:xfrm>
        </p:spPr>
        <p:txBody>
          <a:bodyPr rtlCol="0">
            <a:noAutofit/>
          </a:bodyPr>
          <a:lstStyle/>
          <a:p>
            <a:pPr lvl="0"/>
            <a:r>
              <a:rPr lang="en-US" noProof="0" dirty="0" smtClean="0"/>
              <a:t>Click icon to add picture</a:t>
            </a:r>
            <a:endParaRPr lang="en-GB" noProof="0" dirty="0"/>
          </a:p>
        </p:txBody>
      </p:sp>
      <p:sp>
        <p:nvSpPr>
          <p:cNvPr id="3" name="Title 2"/>
          <p:cNvSpPr>
            <a:spLocks noGrp="1"/>
          </p:cNvSpPr>
          <p:nvPr>
            <p:ph type="title"/>
          </p:nvPr>
        </p:nvSpPr>
        <p:spPr/>
        <p:txBody>
          <a:bodyPr/>
          <a:lstStyle/>
          <a:p>
            <a:r>
              <a:rPr lang="en-US" smtClean="0"/>
              <a:t>Click to edit Master title style</a:t>
            </a:r>
            <a:endParaRPr lang="fr-FR"/>
          </a:p>
        </p:txBody>
      </p:sp>
      <p:sp>
        <p:nvSpPr>
          <p:cNvPr id="5" name="Slide Number Placeholder 5"/>
          <p:cNvSpPr>
            <a:spLocks noGrp="1"/>
          </p:cNvSpPr>
          <p:nvPr>
            <p:ph type="sldNum" sz="quarter" idx="15"/>
          </p:nvPr>
        </p:nvSpPr>
        <p:spPr/>
        <p:txBody>
          <a:bodyPr/>
          <a:lstStyle>
            <a:lvl1pPr>
              <a:defRPr/>
            </a:lvl1pPr>
          </a:lstStyle>
          <a:p>
            <a:pPr>
              <a:defRPr/>
            </a:pPr>
            <a:fld id="{CE6E9EAA-CDC5-384C-8C4A-8E73913BF6D4}" type="slidenum">
              <a:rPr lang="en-GB"/>
              <a:pPr>
                <a:defRPr/>
              </a:pPr>
              <a:t>‹#›</a:t>
            </a:fld>
            <a:endParaRPr lang="en-GB"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17462480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1255712" y="781050"/>
            <a:ext cx="7478713" cy="4518025"/>
          </a:xfrm>
        </p:spPr>
        <p:txBody>
          <a:bodyPr rtlCol="0">
            <a:noAutofit/>
          </a:bodyPr>
          <a:lstStyle>
            <a:lvl1pPr>
              <a:defRPr>
                <a:latin typeface="Gill Sans MT" pitchFamily="34" charset="0"/>
              </a:defRPr>
            </a:lvl1pPr>
          </a:lstStyle>
          <a:p>
            <a:pPr lvl="0"/>
            <a:r>
              <a:rPr lang="en-US" noProof="0" dirty="0" smtClean="0"/>
              <a:t>Click icon to add picture</a:t>
            </a:r>
            <a:endParaRPr lang="en-GB" noProof="0" dirty="0"/>
          </a:p>
        </p:txBody>
      </p:sp>
      <p:sp>
        <p:nvSpPr>
          <p:cNvPr id="4" name="Slide Number Placeholder 5"/>
          <p:cNvSpPr>
            <a:spLocks noGrp="1"/>
          </p:cNvSpPr>
          <p:nvPr>
            <p:ph type="sldNum" sz="quarter" idx="15"/>
          </p:nvPr>
        </p:nvSpPr>
        <p:spPr/>
        <p:txBody>
          <a:bodyPr/>
          <a:lstStyle>
            <a:lvl1pPr>
              <a:defRPr/>
            </a:lvl1pPr>
          </a:lstStyle>
          <a:p>
            <a:pPr>
              <a:defRPr/>
            </a:pPr>
            <a:fld id="{B6EC6AC8-D3A3-1447-A469-F16FFA314BD2}" type="slidenum">
              <a:rPr lang="en-GB"/>
              <a:pPr>
                <a:defRPr/>
              </a:pPr>
              <a:t>‹#›</a:t>
            </a:fld>
            <a:endParaRPr lang="en-GB"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22464037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fr-FR"/>
          </a:p>
        </p:txBody>
      </p:sp>
      <p:sp>
        <p:nvSpPr>
          <p:cNvPr id="5" name="Slide Number Placeholder 5"/>
          <p:cNvSpPr>
            <a:spLocks noGrp="1"/>
          </p:cNvSpPr>
          <p:nvPr>
            <p:ph type="sldNum" sz="quarter" idx="11"/>
          </p:nvPr>
        </p:nvSpPr>
        <p:spPr/>
        <p:txBody>
          <a:bodyPr/>
          <a:lstStyle>
            <a:lvl1pPr>
              <a:defRPr/>
            </a:lvl1pPr>
          </a:lstStyle>
          <a:p>
            <a:pPr>
              <a:defRPr/>
            </a:pPr>
            <a:fld id="{7CCEE23F-9EC9-CC41-AFFD-35E4B0EA23CD}" type="slidenum">
              <a:rPr lang="en-GB"/>
              <a:pPr>
                <a:defRPr/>
              </a:pPr>
              <a:t>‹#›</a:t>
            </a:fld>
            <a:endParaRPr lang="en-GB"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397599961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Oval 6"/>
          <p:cNvSpPr>
            <a:spLocks noChangeArrowheads="1"/>
          </p:cNvSpPr>
          <p:nvPr/>
        </p:nvSpPr>
        <p:spPr bwMode="auto">
          <a:xfrm>
            <a:off x="1077913" y="5387975"/>
            <a:ext cx="71437" cy="73025"/>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latin typeface="+mn-lt"/>
              <a:ea typeface="+mn-ea"/>
              <a:cs typeface="+mn-cs"/>
            </a:endParaRPr>
          </a:p>
        </p:txBody>
      </p:sp>
      <p:sp>
        <p:nvSpPr>
          <p:cNvPr id="3" name="Oval 7"/>
          <p:cNvSpPr>
            <a:spLocks noChangeArrowheads="1"/>
          </p:cNvSpPr>
          <p:nvPr/>
        </p:nvSpPr>
        <p:spPr bwMode="auto">
          <a:xfrm>
            <a:off x="1077913" y="619125"/>
            <a:ext cx="71437" cy="71438"/>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latin typeface="+mn-lt"/>
              <a:ea typeface="+mn-ea"/>
              <a:cs typeface="+mn-cs"/>
            </a:endParaRPr>
          </a:p>
        </p:txBody>
      </p:sp>
      <p:sp>
        <p:nvSpPr>
          <p:cNvPr id="4" name="Oval 8"/>
          <p:cNvSpPr>
            <a:spLocks noChangeArrowheads="1"/>
          </p:cNvSpPr>
          <p:nvPr/>
        </p:nvSpPr>
        <p:spPr bwMode="auto">
          <a:xfrm>
            <a:off x="8842375" y="619125"/>
            <a:ext cx="71438" cy="71438"/>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latin typeface="+mn-lt"/>
              <a:ea typeface="+mn-ea"/>
              <a:cs typeface="+mn-cs"/>
            </a:endParaRPr>
          </a:p>
        </p:txBody>
      </p:sp>
      <p:sp>
        <p:nvSpPr>
          <p:cNvPr id="5" name="Oval 9"/>
          <p:cNvSpPr>
            <a:spLocks noChangeArrowheads="1"/>
          </p:cNvSpPr>
          <p:nvPr/>
        </p:nvSpPr>
        <p:spPr bwMode="auto">
          <a:xfrm>
            <a:off x="8842375" y="5387975"/>
            <a:ext cx="71438" cy="73025"/>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latin typeface="+mn-lt"/>
              <a:ea typeface="+mn-ea"/>
              <a:cs typeface="+mn-cs"/>
            </a:endParaRPr>
          </a:p>
        </p:txBody>
      </p:sp>
      <p:sp>
        <p:nvSpPr>
          <p:cNvPr id="6" name="Slide Number Placeholder 3"/>
          <p:cNvSpPr>
            <a:spLocks noGrp="1"/>
          </p:cNvSpPr>
          <p:nvPr>
            <p:ph type="sldNum" sz="quarter" idx="10"/>
          </p:nvPr>
        </p:nvSpPr>
        <p:spPr/>
        <p:txBody>
          <a:bodyPr/>
          <a:lstStyle>
            <a:lvl1pPr>
              <a:defRPr/>
            </a:lvl1pPr>
          </a:lstStyle>
          <a:p>
            <a:pPr>
              <a:defRPr/>
            </a:pPr>
            <a:fld id="{89BEEF1E-7267-7F4D-9290-3361AC1289F8}" type="slidenum">
              <a:rPr lang="en-GB"/>
              <a:pPr>
                <a:defRPr/>
              </a:pPr>
              <a:t>‹#›</a:t>
            </a:fld>
            <a:endParaRPr lang="en-GB" dirty="0"/>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
        <p:nvSpPr>
          <p:cNvPr id="13" name="Rectangle 12"/>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264600566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Grid">
    <p:spTree>
      <p:nvGrpSpPr>
        <p:cNvPr id="1" name=""/>
        <p:cNvGrpSpPr/>
        <p:nvPr/>
      </p:nvGrpSpPr>
      <p:grpSpPr>
        <a:xfrm>
          <a:off x="0" y="0"/>
          <a:ext cx="0" cy="0"/>
          <a:chOff x="0" y="0"/>
          <a:chExt cx="0" cy="0"/>
        </a:xfrm>
      </p:grpSpPr>
      <p:sp>
        <p:nvSpPr>
          <p:cNvPr id="2" name="Rectangle 1"/>
          <p:cNvSpPr/>
          <p:nvPr/>
        </p:nvSpPr>
        <p:spPr>
          <a:xfrm>
            <a:off x="1255713" y="781050"/>
            <a:ext cx="7478712" cy="703263"/>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3" name="Rectangle 2"/>
          <p:cNvSpPr/>
          <p:nvPr/>
        </p:nvSpPr>
        <p:spPr>
          <a:xfrm>
            <a:off x="1255713" y="1736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6" name="Rectangle 5"/>
          <p:cNvSpPr/>
          <p:nvPr/>
        </p:nvSpPr>
        <p:spPr>
          <a:xfrm>
            <a:off x="1255713" y="269557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7" name="Rectangle 6"/>
          <p:cNvSpPr/>
          <p:nvPr/>
        </p:nvSpPr>
        <p:spPr>
          <a:xfrm>
            <a:off x="1255713" y="3641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8" name="Rectangle 7"/>
          <p:cNvSpPr/>
          <p:nvPr/>
        </p:nvSpPr>
        <p:spPr>
          <a:xfrm>
            <a:off x="1255713" y="4597400"/>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9" name="Rectangle 8"/>
          <p:cNvSpPr/>
          <p:nvPr/>
        </p:nvSpPr>
        <p:spPr>
          <a:xfrm>
            <a:off x="3184525" y="1736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0" name="Rectangle 9"/>
          <p:cNvSpPr/>
          <p:nvPr/>
        </p:nvSpPr>
        <p:spPr>
          <a:xfrm>
            <a:off x="3184525" y="269557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1" name="Rectangle 10"/>
          <p:cNvSpPr/>
          <p:nvPr/>
        </p:nvSpPr>
        <p:spPr>
          <a:xfrm>
            <a:off x="3184525" y="3641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2" name="Rectangle 11"/>
          <p:cNvSpPr/>
          <p:nvPr/>
        </p:nvSpPr>
        <p:spPr>
          <a:xfrm>
            <a:off x="3184525" y="4597400"/>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3" name="Rectangle 12"/>
          <p:cNvSpPr/>
          <p:nvPr/>
        </p:nvSpPr>
        <p:spPr>
          <a:xfrm>
            <a:off x="5110163" y="1736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4" name="Rectangle 13"/>
          <p:cNvSpPr/>
          <p:nvPr/>
        </p:nvSpPr>
        <p:spPr>
          <a:xfrm>
            <a:off x="5110163" y="269557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5" name="Rectangle 14"/>
          <p:cNvSpPr/>
          <p:nvPr/>
        </p:nvSpPr>
        <p:spPr>
          <a:xfrm>
            <a:off x="5110163" y="3641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6" name="Rectangle 15"/>
          <p:cNvSpPr/>
          <p:nvPr/>
        </p:nvSpPr>
        <p:spPr>
          <a:xfrm>
            <a:off x="5110163" y="4597400"/>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7" name="Rectangle 16"/>
          <p:cNvSpPr/>
          <p:nvPr/>
        </p:nvSpPr>
        <p:spPr>
          <a:xfrm>
            <a:off x="7038975" y="1736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8" name="Rectangle 17"/>
          <p:cNvSpPr/>
          <p:nvPr/>
        </p:nvSpPr>
        <p:spPr>
          <a:xfrm>
            <a:off x="7038975" y="269557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9" name="Rectangle 18"/>
          <p:cNvSpPr/>
          <p:nvPr/>
        </p:nvSpPr>
        <p:spPr>
          <a:xfrm>
            <a:off x="7038975" y="3641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20" name="Rectangle 19"/>
          <p:cNvSpPr/>
          <p:nvPr/>
        </p:nvSpPr>
        <p:spPr>
          <a:xfrm>
            <a:off x="7038975" y="4597400"/>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Tree>
    <p:extLst>
      <p:ext uri="{BB962C8B-B14F-4D97-AF65-F5344CB8AC3E}">
        <p14:creationId xmlns:p14="http://schemas.microsoft.com/office/powerpoint/2010/main" val="41604157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mage Title Slide">
    <p:spTree>
      <p:nvGrpSpPr>
        <p:cNvPr id="1" name=""/>
        <p:cNvGrpSpPr/>
        <p:nvPr/>
      </p:nvGrpSpPr>
      <p:grpSpPr>
        <a:xfrm>
          <a:off x="0" y="0"/>
          <a:ext cx="0" cy="0"/>
          <a:chOff x="0" y="0"/>
          <a:chExt cx="0" cy="0"/>
        </a:xfrm>
      </p:grpSpPr>
      <p:grpSp>
        <p:nvGrpSpPr>
          <p:cNvPr id="5" name="Group 10"/>
          <p:cNvGrpSpPr>
            <a:grpSpLocks/>
          </p:cNvGrpSpPr>
          <p:nvPr/>
        </p:nvGrpSpPr>
        <p:grpSpPr bwMode="auto">
          <a:xfrm>
            <a:off x="239713" y="523875"/>
            <a:ext cx="1541462" cy="265113"/>
            <a:chOff x="239939" y="523892"/>
            <a:chExt cx="1541887" cy="264640"/>
          </a:xfrm>
        </p:grpSpPr>
        <p:grpSp>
          <p:nvGrpSpPr>
            <p:cNvPr id="6" name="Group 11"/>
            <p:cNvGrpSpPr>
              <a:grpSpLocks/>
            </p:cNvGrpSpPr>
            <p:nvPr/>
          </p:nvGrpSpPr>
          <p:grpSpPr bwMode="auto">
            <a:xfrm>
              <a:off x="239939" y="523892"/>
              <a:ext cx="1541887" cy="264640"/>
              <a:chOff x="288078" y="652810"/>
              <a:chExt cx="1987556" cy="341132"/>
            </a:xfrm>
          </p:grpSpPr>
          <p:sp>
            <p:nvSpPr>
              <p:cNvPr id="8" name="Freeform 9"/>
              <p:cNvSpPr>
                <a:spLocks/>
              </p:cNvSpPr>
              <p:nvPr/>
            </p:nvSpPr>
            <p:spPr bwMode="auto">
              <a:xfrm>
                <a:off x="288078" y="652810"/>
                <a:ext cx="307038"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9" name="Freeform 10"/>
              <p:cNvSpPr>
                <a:spLocks/>
              </p:cNvSpPr>
              <p:nvPr/>
            </p:nvSpPr>
            <p:spPr bwMode="auto">
              <a:xfrm>
                <a:off x="640148" y="660981"/>
                <a:ext cx="329553" cy="322747"/>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0" name="Rectangle 11"/>
              <p:cNvSpPr>
                <a:spLocks noChangeArrowheads="1"/>
              </p:cNvSpPr>
              <p:nvPr/>
            </p:nvSpPr>
            <p:spPr bwMode="auto">
              <a:xfrm>
                <a:off x="1047484" y="660981"/>
                <a:ext cx="67549" cy="32274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1" name="Freeform 12"/>
              <p:cNvSpPr>
                <a:spLocks/>
              </p:cNvSpPr>
              <p:nvPr/>
            </p:nvSpPr>
            <p:spPr bwMode="auto">
              <a:xfrm>
                <a:off x="1600151" y="660981"/>
                <a:ext cx="286568" cy="322747"/>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2" name="Freeform 13"/>
              <p:cNvSpPr>
                <a:spLocks/>
              </p:cNvSpPr>
              <p:nvPr/>
            </p:nvSpPr>
            <p:spPr bwMode="auto">
              <a:xfrm>
                <a:off x="1997253" y="660981"/>
                <a:ext cx="278381" cy="322747"/>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3" name="Freeform 14"/>
              <p:cNvSpPr>
                <a:spLocks/>
              </p:cNvSpPr>
              <p:nvPr/>
            </p:nvSpPr>
            <p:spPr bwMode="auto">
              <a:xfrm>
                <a:off x="1256269" y="660981"/>
                <a:ext cx="233349" cy="322747"/>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grpSp>
        <p:sp>
          <p:nvSpPr>
            <p:cNvPr id="7" name="Oval 7"/>
            <p:cNvSpPr>
              <a:spLocks noChangeArrowheads="1"/>
            </p:cNvSpPr>
            <p:nvPr/>
          </p:nvSpPr>
          <p:spPr bwMode="auto">
            <a:xfrm>
              <a:off x="1078370" y="620557"/>
              <a:ext cx="71457" cy="697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sp>
        <p:nvSpPr>
          <p:cNvPr id="14" name="Oval 9"/>
          <p:cNvSpPr>
            <a:spLocks noChangeArrowheads="1"/>
          </p:cNvSpPr>
          <p:nvPr/>
        </p:nvSpPr>
        <p:spPr bwMode="auto">
          <a:xfrm>
            <a:off x="4987925" y="5387975"/>
            <a:ext cx="71438"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5" name="Oval 7"/>
          <p:cNvSpPr>
            <a:spLocks noChangeArrowheads="1"/>
          </p:cNvSpPr>
          <p:nvPr/>
        </p:nvSpPr>
        <p:spPr bwMode="auto">
          <a:xfrm>
            <a:off x="1077913" y="5389563"/>
            <a:ext cx="71437" cy="71437"/>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6" name="Oval 8"/>
          <p:cNvSpPr>
            <a:spLocks noChangeArrowheads="1"/>
          </p:cNvSpPr>
          <p:nvPr/>
        </p:nvSpPr>
        <p:spPr bwMode="auto">
          <a:xfrm>
            <a:off x="4987925" y="619125"/>
            <a:ext cx="73025"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20" name="Title 1"/>
          <p:cNvSpPr>
            <a:spLocks noGrp="1"/>
          </p:cNvSpPr>
          <p:nvPr>
            <p:ph type="ctrTitle"/>
          </p:nvPr>
        </p:nvSpPr>
        <p:spPr>
          <a:xfrm>
            <a:off x="5110163" y="1031874"/>
            <a:ext cx="3624263" cy="2359025"/>
          </a:xfrm>
          <a:prstGeom prst="rect">
            <a:avLst/>
          </a:prstGeom>
        </p:spPr>
        <p:txBody>
          <a:bodyPr>
            <a:noAutofit/>
          </a:bodyPr>
          <a:lstStyle>
            <a:lvl1pPr algn="l">
              <a:lnSpc>
                <a:spcPct val="75000"/>
              </a:lnSpc>
              <a:spcBef>
                <a:spcPts val="0"/>
              </a:spcBef>
              <a:spcAft>
                <a:spcPts val="0"/>
              </a:spcAft>
              <a:defRPr sz="4000" b="0">
                <a:solidFill>
                  <a:srgbClr val="000000"/>
                </a:solidFill>
                <a:latin typeface="Cyient Medium" panose="020B0703020203020204" pitchFamily="34" charset="0"/>
              </a:defRPr>
            </a:lvl1pPr>
          </a:lstStyle>
          <a:p>
            <a:r>
              <a:rPr lang="en-US" dirty="0" smtClean="0"/>
              <a:t>Click to edit Master title style</a:t>
            </a:r>
            <a:endParaRPr lang="en-GB" dirty="0"/>
          </a:p>
        </p:txBody>
      </p:sp>
      <p:sp>
        <p:nvSpPr>
          <p:cNvPr id="25" name="Subtitle 2"/>
          <p:cNvSpPr>
            <a:spLocks noGrp="1"/>
          </p:cNvSpPr>
          <p:nvPr>
            <p:ph type="subTitle" idx="1"/>
          </p:nvPr>
        </p:nvSpPr>
        <p:spPr>
          <a:xfrm>
            <a:off x="5110164" y="3641725"/>
            <a:ext cx="3624262" cy="701675"/>
          </a:xfrm>
          <a:prstGeom prst="rect">
            <a:avLst/>
          </a:prstGeom>
        </p:spPr>
        <p:txBody>
          <a:bodyPr>
            <a:noAutofit/>
          </a:bodyPr>
          <a:lstStyle>
            <a:lvl1pPr marL="0" indent="0" algn="l">
              <a:spcBef>
                <a:spcPts val="0"/>
              </a:spcBef>
              <a:spcAft>
                <a:spcPts val="0"/>
              </a:spcAft>
              <a:buNone/>
              <a:defRPr sz="1800" b="0">
                <a:solidFill>
                  <a:srgbClr val="000000"/>
                </a:solidFill>
                <a:latin typeface="Gill Sans MT"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GB" dirty="0"/>
          </a:p>
        </p:txBody>
      </p:sp>
      <p:sp>
        <p:nvSpPr>
          <p:cNvPr id="26" name="Picture Placeholder 3"/>
          <p:cNvSpPr>
            <a:spLocks noGrp="1"/>
          </p:cNvSpPr>
          <p:nvPr>
            <p:ph type="pic" sz="quarter" idx="12"/>
          </p:nvPr>
        </p:nvSpPr>
        <p:spPr>
          <a:xfrm>
            <a:off x="1258241" y="902771"/>
            <a:ext cx="3621734" cy="4396305"/>
          </a:xfrm>
        </p:spPr>
        <p:txBody>
          <a:bodyPr rtlCol="0">
            <a:noAutofit/>
          </a:bodyPr>
          <a:lstStyle>
            <a:lvl1pPr>
              <a:defRPr>
                <a:latin typeface="Gill Sans MT" pitchFamily="34" charset="0"/>
              </a:defRPr>
            </a:lvl1pPr>
          </a:lstStyle>
          <a:p>
            <a:pPr lvl="0"/>
            <a:r>
              <a:rPr lang="en-US" noProof="0" dirty="0" smtClean="0"/>
              <a:t>Click icon to add picture</a:t>
            </a:r>
            <a:endParaRPr lang="en-GB" noProof="0" dirty="0"/>
          </a:p>
        </p:txBody>
      </p:sp>
      <p:sp>
        <p:nvSpPr>
          <p:cNvPr id="19" name="Slide Number Placeholder 18"/>
          <p:cNvSpPr>
            <a:spLocks noGrp="1"/>
          </p:cNvSpPr>
          <p:nvPr>
            <p:ph type="sldNum" sz="quarter" idx="15"/>
          </p:nvPr>
        </p:nvSpPr>
        <p:spPr/>
        <p:txBody>
          <a:bodyPr/>
          <a:lstStyle/>
          <a:p>
            <a:pPr>
              <a:defRPr/>
            </a:pPr>
            <a:fld id="{6E510638-578D-B241-A095-99E449BE4C96}" type="slidenum">
              <a:rPr lang="en-GB" smtClean="0"/>
              <a:pPr>
                <a:defRPr/>
              </a:pPr>
              <a:t>‹#›</a:t>
            </a:fld>
            <a:endParaRPr lang="en-GB" dirty="0"/>
          </a:p>
        </p:txBody>
      </p:sp>
      <p:pic>
        <p:nvPicPr>
          <p:cNvPr id="27" name="Picture 26"/>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
        <p:nvSpPr>
          <p:cNvPr id="28" name="Rectangle 27"/>
          <p:cNvSpPr>
            <a:spLocks noChangeArrowheads="1"/>
          </p:cNvSpPr>
          <p:nvPr userDrawn="1"/>
        </p:nvSpPr>
        <p:spPr bwMode="auto">
          <a:xfrm>
            <a:off x="3319003" y="5516247"/>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36034617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mage Slide_without log">
    <p:spTree>
      <p:nvGrpSpPr>
        <p:cNvPr id="1" name=""/>
        <p:cNvGrpSpPr/>
        <p:nvPr/>
      </p:nvGrpSpPr>
      <p:grpSpPr>
        <a:xfrm>
          <a:off x="0" y="0"/>
          <a:ext cx="0" cy="0"/>
          <a:chOff x="0" y="0"/>
          <a:chExt cx="0" cy="0"/>
        </a:xfrm>
      </p:grpSpPr>
      <p:sp>
        <p:nvSpPr>
          <p:cNvPr id="7" name="Oval 7"/>
          <p:cNvSpPr>
            <a:spLocks noChangeArrowheads="1"/>
          </p:cNvSpPr>
          <p:nvPr/>
        </p:nvSpPr>
        <p:spPr bwMode="auto">
          <a:xfrm>
            <a:off x="1077908" y="620716"/>
            <a:ext cx="71437" cy="69850"/>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4" name="Oval 9"/>
          <p:cNvSpPr>
            <a:spLocks noChangeArrowheads="1"/>
          </p:cNvSpPr>
          <p:nvPr/>
        </p:nvSpPr>
        <p:spPr bwMode="auto">
          <a:xfrm>
            <a:off x="4987925" y="5387975"/>
            <a:ext cx="71438"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5" name="Oval 7"/>
          <p:cNvSpPr>
            <a:spLocks noChangeArrowheads="1"/>
          </p:cNvSpPr>
          <p:nvPr/>
        </p:nvSpPr>
        <p:spPr bwMode="auto">
          <a:xfrm>
            <a:off x="1077913" y="5389563"/>
            <a:ext cx="71437" cy="71437"/>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6" name="Oval 8"/>
          <p:cNvSpPr>
            <a:spLocks noChangeArrowheads="1"/>
          </p:cNvSpPr>
          <p:nvPr/>
        </p:nvSpPr>
        <p:spPr bwMode="auto">
          <a:xfrm>
            <a:off x="4987925" y="619125"/>
            <a:ext cx="73025"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20" name="Title 1"/>
          <p:cNvSpPr>
            <a:spLocks noGrp="1"/>
          </p:cNvSpPr>
          <p:nvPr>
            <p:ph type="ctrTitle"/>
          </p:nvPr>
        </p:nvSpPr>
        <p:spPr>
          <a:xfrm>
            <a:off x="5110163" y="1031874"/>
            <a:ext cx="3624263" cy="2359025"/>
          </a:xfrm>
          <a:prstGeom prst="rect">
            <a:avLst/>
          </a:prstGeom>
        </p:spPr>
        <p:txBody>
          <a:bodyPr>
            <a:noAutofit/>
          </a:bodyPr>
          <a:lstStyle>
            <a:lvl1pPr algn="l">
              <a:lnSpc>
                <a:spcPct val="75000"/>
              </a:lnSpc>
              <a:spcBef>
                <a:spcPts val="0"/>
              </a:spcBef>
              <a:spcAft>
                <a:spcPts val="0"/>
              </a:spcAft>
              <a:defRPr sz="2500" b="1">
                <a:solidFill>
                  <a:srgbClr val="000000"/>
                </a:solidFill>
                <a:latin typeface="Gill Sans MT" pitchFamily="34" charset="0"/>
                <a:cs typeface="Gill Sans MT" pitchFamily="34" charset="0"/>
              </a:defRPr>
            </a:lvl1pPr>
          </a:lstStyle>
          <a:p>
            <a:r>
              <a:rPr lang="en-US" dirty="0" smtClean="0"/>
              <a:t>Click to edit Master title style</a:t>
            </a:r>
            <a:endParaRPr lang="en-GB" dirty="0"/>
          </a:p>
        </p:txBody>
      </p:sp>
      <p:sp>
        <p:nvSpPr>
          <p:cNvPr id="25" name="Subtitle 2"/>
          <p:cNvSpPr>
            <a:spLocks noGrp="1"/>
          </p:cNvSpPr>
          <p:nvPr>
            <p:ph type="subTitle" idx="1"/>
          </p:nvPr>
        </p:nvSpPr>
        <p:spPr>
          <a:xfrm>
            <a:off x="5110164" y="3641725"/>
            <a:ext cx="3624262" cy="701675"/>
          </a:xfrm>
          <a:prstGeom prst="rect">
            <a:avLst/>
          </a:prstGeom>
        </p:spPr>
        <p:txBody>
          <a:bodyPr>
            <a:noAutofit/>
          </a:bodyPr>
          <a:lstStyle>
            <a:lvl1pPr marL="0" indent="0" algn="l">
              <a:spcBef>
                <a:spcPts val="0"/>
              </a:spcBef>
              <a:spcAft>
                <a:spcPts val="0"/>
              </a:spcAft>
              <a:buNone/>
              <a:defRPr sz="1800" b="0">
                <a:solidFill>
                  <a:srgbClr val="000000"/>
                </a:solidFill>
                <a:latin typeface="Gill Sans MT"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GB" dirty="0"/>
          </a:p>
        </p:txBody>
      </p:sp>
      <p:sp>
        <p:nvSpPr>
          <p:cNvPr id="26" name="Picture Placeholder 3"/>
          <p:cNvSpPr>
            <a:spLocks noGrp="1"/>
          </p:cNvSpPr>
          <p:nvPr>
            <p:ph type="pic" sz="quarter" idx="12"/>
          </p:nvPr>
        </p:nvSpPr>
        <p:spPr>
          <a:xfrm>
            <a:off x="1258241" y="793751"/>
            <a:ext cx="3621734" cy="4505326"/>
          </a:xfrm>
        </p:spPr>
        <p:txBody>
          <a:bodyPr rtlCol="0">
            <a:noAutofit/>
          </a:bodyPr>
          <a:lstStyle>
            <a:lvl1pPr>
              <a:defRPr>
                <a:latin typeface="Gill Sans MT" pitchFamily="34" charset="0"/>
              </a:defRPr>
            </a:lvl1pPr>
          </a:lstStyle>
          <a:p>
            <a:pPr lvl="0"/>
            <a:r>
              <a:rPr lang="en-US" noProof="0" dirty="0" smtClean="0"/>
              <a:t>Click icon to add picture</a:t>
            </a:r>
            <a:endParaRPr lang="en-GB" noProof="0" dirty="0"/>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
        <p:nvSpPr>
          <p:cNvPr id="18" name="Rectangle 17"/>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9206540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7030A0"/>
        </a:solidFill>
        <a:effectLst/>
      </p:bgPr>
    </p:bg>
    <p:spTree>
      <p:nvGrpSpPr>
        <p:cNvPr id="1" name=""/>
        <p:cNvGrpSpPr/>
        <p:nvPr/>
      </p:nvGrpSpPr>
      <p:grpSpPr>
        <a:xfrm>
          <a:off x="0" y="0"/>
          <a:ext cx="0" cy="0"/>
          <a:chOff x="0" y="0"/>
          <a:chExt cx="0" cy="0"/>
        </a:xfrm>
      </p:grpSpPr>
      <p:sp>
        <p:nvSpPr>
          <p:cNvPr id="4" name="Rectangle 3"/>
          <p:cNvSpPr/>
          <p:nvPr/>
        </p:nvSpPr>
        <p:spPr>
          <a:xfrm>
            <a:off x="1258888" y="884177"/>
            <a:ext cx="7475537" cy="3459223"/>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5" name="Oval 6"/>
          <p:cNvSpPr>
            <a:spLocks noChangeArrowheads="1"/>
          </p:cNvSpPr>
          <p:nvPr/>
        </p:nvSpPr>
        <p:spPr bwMode="auto">
          <a:xfrm>
            <a:off x="1077913" y="4433888"/>
            <a:ext cx="71437" cy="73025"/>
          </a:xfrm>
          <a:prstGeom prst="ellipse">
            <a:avLst/>
          </a:prstGeom>
          <a:solidFill>
            <a:schemeClr val="bg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nvGrpSpPr>
          <p:cNvPr id="6" name="Group 5"/>
          <p:cNvGrpSpPr/>
          <p:nvPr/>
        </p:nvGrpSpPr>
        <p:grpSpPr>
          <a:xfrm>
            <a:off x="239939" y="523892"/>
            <a:ext cx="1541887" cy="264640"/>
            <a:chOff x="239939" y="523892"/>
            <a:chExt cx="1541887" cy="264640"/>
          </a:xfrm>
          <a:solidFill>
            <a:schemeClr val="bg1"/>
          </a:solidFill>
        </p:grpSpPr>
        <p:grpSp>
          <p:nvGrpSpPr>
            <p:cNvPr id="7" name="Group 6"/>
            <p:cNvGrpSpPr/>
            <p:nvPr/>
          </p:nvGrpSpPr>
          <p:grpSpPr>
            <a:xfrm>
              <a:off x="239939" y="523892"/>
              <a:ext cx="1541887" cy="264640"/>
              <a:chOff x="288078" y="652810"/>
              <a:chExt cx="1987556" cy="341132"/>
            </a:xfrm>
            <a:grpFill/>
          </p:grpSpPr>
          <p:sp>
            <p:nvSpPr>
              <p:cNvPr id="11" name="Freeform 9"/>
              <p:cNvSpPr>
                <a:spLocks/>
              </p:cNvSpPr>
              <p:nvPr/>
            </p:nvSpPr>
            <p:spPr bwMode="auto">
              <a:xfrm>
                <a:off x="288078" y="652810"/>
                <a:ext cx="306350"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2" name="Freeform 10"/>
              <p:cNvSpPr>
                <a:spLocks/>
              </p:cNvSpPr>
              <p:nvPr/>
            </p:nvSpPr>
            <p:spPr bwMode="auto">
              <a:xfrm>
                <a:off x="639949" y="660837"/>
                <a:ext cx="329763" cy="323073"/>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3" name="Rectangle 11"/>
              <p:cNvSpPr>
                <a:spLocks noChangeArrowheads="1"/>
              </p:cNvSpPr>
              <p:nvPr/>
            </p:nvSpPr>
            <p:spPr bwMode="auto">
              <a:xfrm>
                <a:off x="1047372" y="660837"/>
                <a:ext cx="68226" cy="3230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4" name="Freeform 12"/>
              <p:cNvSpPr>
                <a:spLocks/>
              </p:cNvSpPr>
              <p:nvPr/>
            </p:nvSpPr>
            <p:spPr bwMode="auto">
              <a:xfrm>
                <a:off x="1600711" y="660836"/>
                <a:ext cx="286953" cy="323071"/>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5" name="Freeform 13"/>
              <p:cNvSpPr>
                <a:spLocks/>
              </p:cNvSpPr>
              <p:nvPr/>
            </p:nvSpPr>
            <p:spPr bwMode="auto">
              <a:xfrm>
                <a:off x="1997376" y="660837"/>
                <a:ext cx="278258" cy="323073"/>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6" name="Freeform 14"/>
              <p:cNvSpPr>
                <a:spLocks/>
              </p:cNvSpPr>
              <p:nvPr/>
            </p:nvSpPr>
            <p:spPr bwMode="auto">
              <a:xfrm>
                <a:off x="1256209" y="660838"/>
                <a:ext cx="232772" cy="323073"/>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grpSp>
        <p:sp>
          <p:nvSpPr>
            <p:cNvPr id="8" name="Oval 7"/>
            <p:cNvSpPr>
              <a:spLocks noChangeArrowheads="1"/>
            </p:cNvSpPr>
            <p:nvPr/>
          </p:nvSpPr>
          <p:spPr bwMode="auto">
            <a:xfrm>
              <a:off x="1078017" y="619768"/>
              <a:ext cx="71196" cy="71196"/>
            </a:xfrm>
            <a:prstGeom prst="ellipse">
              <a:avLst/>
            </a:prstGeom>
            <a:grp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sp>
        <p:nvSpPr>
          <p:cNvPr id="17" name="Oval 8"/>
          <p:cNvSpPr>
            <a:spLocks noChangeArrowheads="1"/>
          </p:cNvSpPr>
          <p:nvPr/>
        </p:nvSpPr>
        <p:spPr bwMode="auto">
          <a:xfrm>
            <a:off x="8842375" y="619125"/>
            <a:ext cx="71438" cy="71438"/>
          </a:xfrm>
          <a:prstGeom prst="ellipse">
            <a:avLst/>
          </a:prstGeom>
          <a:solidFill>
            <a:schemeClr val="bg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8" name="Oval 9"/>
          <p:cNvSpPr>
            <a:spLocks noChangeArrowheads="1"/>
          </p:cNvSpPr>
          <p:nvPr/>
        </p:nvSpPr>
        <p:spPr bwMode="auto">
          <a:xfrm>
            <a:off x="8842375" y="4433888"/>
            <a:ext cx="71438" cy="73025"/>
          </a:xfrm>
          <a:prstGeom prst="ellipse">
            <a:avLst/>
          </a:prstGeom>
          <a:solidFill>
            <a:schemeClr val="bg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9" name="Title 1"/>
          <p:cNvSpPr>
            <a:spLocks noGrp="1"/>
          </p:cNvSpPr>
          <p:nvPr>
            <p:ph type="ctrTitle"/>
          </p:nvPr>
        </p:nvSpPr>
        <p:spPr>
          <a:xfrm>
            <a:off x="1481138" y="1036637"/>
            <a:ext cx="7038022" cy="1401763"/>
          </a:xfrm>
          <a:prstGeom prst="rect">
            <a:avLst/>
          </a:prstGeom>
        </p:spPr>
        <p:txBody>
          <a:bodyPr>
            <a:noAutofit/>
          </a:bodyPr>
          <a:lstStyle>
            <a:lvl1pPr algn="l">
              <a:lnSpc>
                <a:spcPct val="80000"/>
              </a:lnSpc>
              <a:spcBef>
                <a:spcPts val="0"/>
              </a:spcBef>
              <a:spcAft>
                <a:spcPts val="0"/>
              </a:spcAft>
              <a:defRPr sz="4500" b="0">
                <a:solidFill>
                  <a:srgbClr val="000000"/>
                </a:solidFill>
                <a:latin typeface="Cyient Medium" panose="020B0703020203020204" pitchFamily="34" charset="0"/>
              </a:defRPr>
            </a:lvl1pPr>
          </a:lstStyle>
          <a:p>
            <a:r>
              <a:rPr lang="en-US" dirty="0" smtClean="0"/>
              <a:t>Click to edit Master title style</a:t>
            </a:r>
            <a:endParaRPr lang="en-GB" dirty="0"/>
          </a:p>
        </p:txBody>
      </p:sp>
      <p:sp>
        <p:nvSpPr>
          <p:cNvPr id="10" name="Subtitle 2"/>
          <p:cNvSpPr>
            <a:spLocks noGrp="1"/>
          </p:cNvSpPr>
          <p:nvPr>
            <p:ph type="subTitle" idx="1"/>
          </p:nvPr>
        </p:nvSpPr>
        <p:spPr>
          <a:xfrm>
            <a:off x="1481138" y="2689224"/>
            <a:ext cx="5327650" cy="701675"/>
          </a:xfrm>
          <a:prstGeom prst="rect">
            <a:avLst/>
          </a:prstGeom>
        </p:spPr>
        <p:txBody>
          <a:bodyPr>
            <a:noAutofit/>
          </a:bodyPr>
          <a:lstStyle>
            <a:lvl1pPr marL="0" indent="0" algn="l">
              <a:spcBef>
                <a:spcPts val="0"/>
              </a:spcBef>
              <a:spcAft>
                <a:spcPts val="0"/>
              </a:spcAft>
              <a:buNone/>
              <a:defRPr sz="1800" b="0">
                <a:solidFill>
                  <a:srgbClr val="000000"/>
                </a:solidFill>
                <a:latin typeface="Gill Sans MT"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GB" dirty="0"/>
          </a:p>
        </p:txBody>
      </p:sp>
    </p:spTree>
    <p:extLst>
      <p:ext uri="{BB962C8B-B14F-4D97-AF65-F5344CB8AC3E}">
        <p14:creationId xmlns:p14="http://schemas.microsoft.com/office/powerpoint/2010/main" val="3641968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mage Section Header">
    <p:spTree>
      <p:nvGrpSpPr>
        <p:cNvPr id="1" name=""/>
        <p:cNvGrpSpPr/>
        <p:nvPr/>
      </p:nvGrpSpPr>
      <p:grpSpPr>
        <a:xfrm>
          <a:off x="0" y="0"/>
          <a:ext cx="0" cy="0"/>
          <a:chOff x="0" y="0"/>
          <a:chExt cx="0" cy="0"/>
        </a:xfrm>
      </p:grpSpPr>
      <p:sp>
        <p:nvSpPr>
          <p:cNvPr id="27" name="Rectangle 26"/>
          <p:cNvSpPr/>
          <p:nvPr userDrawn="1"/>
        </p:nvSpPr>
        <p:spPr>
          <a:xfrm>
            <a:off x="4879975" y="2689225"/>
            <a:ext cx="3857310" cy="2609850"/>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b="0" i="0"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Picture Placeholder 4"/>
          <p:cNvSpPr>
            <a:spLocks noGrp="1"/>
          </p:cNvSpPr>
          <p:nvPr userDrawn="1">
            <p:ph type="pic" sz="quarter" idx="10"/>
          </p:nvPr>
        </p:nvSpPr>
        <p:spPr>
          <a:xfrm>
            <a:off x="1258241" y="763588"/>
            <a:ext cx="3621734" cy="1927036"/>
          </a:xfrm>
        </p:spPr>
        <p:txBody>
          <a:bodyPr/>
          <a:lstStyle>
            <a:lvl1pPr>
              <a:defRPr>
                <a:latin typeface="Gill Sans MT" pitchFamily="34" charset="0"/>
              </a:defRPr>
            </a:lvl1pPr>
          </a:lstStyle>
          <a:p>
            <a:r>
              <a:rPr lang="en-US" dirty="0" smtClean="0"/>
              <a:t>Click icon to add picture</a:t>
            </a:r>
            <a:endParaRPr lang="en-GB" dirty="0"/>
          </a:p>
        </p:txBody>
      </p:sp>
      <p:sp>
        <p:nvSpPr>
          <p:cNvPr id="72" name="Title 5"/>
          <p:cNvSpPr>
            <a:spLocks noGrp="1"/>
          </p:cNvSpPr>
          <p:nvPr>
            <p:ph type="title" hasCustomPrompt="1"/>
          </p:nvPr>
        </p:nvSpPr>
        <p:spPr>
          <a:xfrm>
            <a:off x="5186799" y="3094031"/>
            <a:ext cx="3375318" cy="984885"/>
          </a:xfrm>
        </p:spPr>
        <p:txBody>
          <a:bodyPr tIns="0">
            <a:noAutofit/>
          </a:bodyPr>
          <a:lstStyle>
            <a:lvl1pPr>
              <a:lnSpc>
                <a:spcPct val="80000"/>
              </a:lnSpc>
              <a:defRPr sz="3800" b="0">
                <a:solidFill>
                  <a:srgbClr val="FFFFFF"/>
                </a:solidFill>
                <a:latin typeface="Cyient Medium" panose="020B0703020203020204" pitchFamily="34" charset="0"/>
              </a:defRPr>
            </a:lvl1pPr>
          </a:lstStyle>
          <a:p>
            <a:r>
              <a:rPr lang="en-GB" dirty="0" smtClean="0"/>
              <a:t>MASTER TITLE STYLE</a:t>
            </a:r>
            <a:endParaRPr lang="en-GB" dirty="0"/>
          </a:p>
        </p:txBody>
      </p:sp>
      <p:sp>
        <p:nvSpPr>
          <p:cNvPr id="73" name="Subtitle 2"/>
          <p:cNvSpPr>
            <a:spLocks noGrp="1"/>
          </p:cNvSpPr>
          <p:nvPr>
            <p:ph type="subTitle" idx="1"/>
          </p:nvPr>
        </p:nvSpPr>
        <p:spPr>
          <a:xfrm>
            <a:off x="5186800" y="4347528"/>
            <a:ext cx="3375318" cy="498598"/>
          </a:xfrm>
          <a:prstGeom prst="rect">
            <a:avLst/>
          </a:prstGeom>
        </p:spPr>
        <p:txBody>
          <a:bodyPr lIns="0">
            <a:noAutofit/>
          </a:bodyPr>
          <a:lstStyle>
            <a:lvl1pPr marL="0" indent="0" algn="l">
              <a:spcBef>
                <a:spcPts val="0"/>
              </a:spcBef>
              <a:spcAft>
                <a:spcPts val="0"/>
              </a:spcAft>
              <a:buNone/>
              <a:defRPr sz="1800" b="0">
                <a:solidFill>
                  <a:srgbClr val="FFFF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grpSp>
        <p:nvGrpSpPr>
          <p:cNvPr id="2" name="Group 1"/>
          <p:cNvGrpSpPr/>
          <p:nvPr userDrawn="1"/>
        </p:nvGrpSpPr>
        <p:grpSpPr>
          <a:xfrm>
            <a:off x="239939" y="2775627"/>
            <a:ext cx="1541887" cy="264640"/>
            <a:chOff x="239939" y="2683904"/>
            <a:chExt cx="1541887" cy="264640"/>
          </a:xfrm>
        </p:grpSpPr>
        <p:grpSp>
          <p:nvGrpSpPr>
            <p:cNvPr id="36" name="Group 35"/>
            <p:cNvGrpSpPr/>
            <p:nvPr userDrawn="1"/>
          </p:nvGrpSpPr>
          <p:grpSpPr>
            <a:xfrm>
              <a:off x="239939" y="2683904"/>
              <a:ext cx="1541887" cy="264640"/>
              <a:chOff x="288078" y="652810"/>
              <a:chExt cx="1987556" cy="341132"/>
            </a:xfrm>
          </p:grpSpPr>
          <p:sp>
            <p:nvSpPr>
              <p:cNvPr id="38" name="Freeform 9"/>
              <p:cNvSpPr>
                <a:spLocks/>
              </p:cNvSpPr>
              <p:nvPr userDrawn="1"/>
            </p:nvSpPr>
            <p:spPr bwMode="auto">
              <a:xfrm>
                <a:off x="288078" y="652810"/>
                <a:ext cx="306350"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sp>
            <p:nvSpPr>
              <p:cNvPr id="39" name="Freeform 10"/>
              <p:cNvSpPr>
                <a:spLocks/>
              </p:cNvSpPr>
              <p:nvPr userDrawn="1"/>
            </p:nvSpPr>
            <p:spPr bwMode="auto">
              <a:xfrm>
                <a:off x="639949" y="660837"/>
                <a:ext cx="329763" cy="323073"/>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sp>
            <p:nvSpPr>
              <p:cNvPr id="40" name="Rectangle 11"/>
              <p:cNvSpPr>
                <a:spLocks noChangeArrowheads="1"/>
              </p:cNvSpPr>
              <p:nvPr userDrawn="1"/>
            </p:nvSpPr>
            <p:spPr bwMode="auto">
              <a:xfrm>
                <a:off x="1047372" y="660837"/>
                <a:ext cx="68226" cy="3230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sp>
            <p:nvSpPr>
              <p:cNvPr id="41" name="Freeform 12"/>
              <p:cNvSpPr>
                <a:spLocks/>
              </p:cNvSpPr>
              <p:nvPr userDrawn="1"/>
            </p:nvSpPr>
            <p:spPr bwMode="auto">
              <a:xfrm>
                <a:off x="1600711" y="660836"/>
                <a:ext cx="286953" cy="323071"/>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sp>
            <p:nvSpPr>
              <p:cNvPr id="42" name="Freeform 13"/>
              <p:cNvSpPr>
                <a:spLocks/>
              </p:cNvSpPr>
              <p:nvPr userDrawn="1"/>
            </p:nvSpPr>
            <p:spPr bwMode="auto">
              <a:xfrm>
                <a:off x="1997376" y="660837"/>
                <a:ext cx="278258" cy="323073"/>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sp>
            <p:nvSpPr>
              <p:cNvPr id="43" name="Freeform 14"/>
              <p:cNvSpPr>
                <a:spLocks/>
              </p:cNvSpPr>
              <p:nvPr userDrawn="1"/>
            </p:nvSpPr>
            <p:spPr bwMode="auto">
              <a:xfrm>
                <a:off x="1256209" y="660838"/>
                <a:ext cx="232772" cy="323073"/>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grpSp>
        <p:sp>
          <p:nvSpPr>
            <p:cNvPr id="37" name="Oval 7"/>
            <p:cNvSpPr>
              <a:spLocks noChangeArrowheads="1"/>
            </p:cNvSpPr>
            <p:nvPr userDrawn="1"/>
          </p:nvSpPr>
          <p:spPr bwMode="auto">
            <a:xfrm>
              <a:off x="1078017" y="2779780"/>
              <a:ext cx="71196" cy="71196"/>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fr-FR" dirty="0"/>
            </a:p>
          </p:txBody>
        </p:sp>
      </p:grpSp>
      <p:sp>
        <p:nvSpPr>
          <p:cNvPr id="55" name="Oval 7"/>
          <p:cNvSpPr>
            <a:spLocks noChangeArrowheads="1"/>
          </p:cNvSpPr>
          <p:nvPr userDrawn="1"/>
        </p:nvSpPr>
        <p:spPr bwMode="auto">
          <a:xfrm>
            <a:off x="1078017" y="619768"/>
            <a:ext cx="71196" cy="71196"/>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63" name="Oval 8"/>
          <p:cNvSpPr>
            <a:spLocks noChangeArrowheads="1"/>
          </p:cNvSpPr>
          <p:nvPr userDrawn="1"/>
        </p:nvSpPr>
        <p:spPr bwMode="auto">
          <a:xfrm>
            <a:off x="8842424" y="2526900"/>
            <a:ext cx="72000" cy="720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104" name="Oval 8"/>
          <p:cNvSpPr>
            <a:spLocks noChangeArrowheads="1"/>
          </p:cNvSpPr>
          <p:nvPr userDrawn="1"/>
        </p:nvSpPr>
        <p:spPr bwMode="auto">
          <a:xfrm>
            <a:off x="4988305" y="619768"/>
            <a:ext cx="72000" cy="720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19" name="Oval 6"/>
          <p:cNvSpPr>
            <a:spLocks noChangeArrowheads="1"/>
          </p:cNvSpPr>
          <p:nvPr userDrawn="1"/>
        </p:nvSpPr>
        <p:spPr bwMode="auto">
          <a:xfrm>
            <a:off x="4701904" y="5388504"/>
            <a:ext cx="71196" cy="71868"/>
          </a:xfrm>
          <a:prstGeom prst="ellipse">
            <a:avLst/>
          </a:prstGeom>
          <a:solidFill>
            <a:schemeClr val="tx1"/>
          </a:solidFill>
          <a:ln>
            <a:noFill/>
          </a:ln>
          <a:extLst/>
        </p:spPr>
        <p:txBody>
          <a:bodyPr vert="horz" wrap="square" lIns="91440" tIns="45720" rIns="91440" bIns="45720" numCol="1" anchor="t" anchorCtr="0" compatLnSpc="1">
            <a:prstTxWarp prst="textNoShape">
              <a:avLst/>
            </a:prstTxWarp>
          </a:bodyPr>
          <a:lstStyle/>
          <a:p>
            <a:endParaRPr lang="fr-FR" dirty="0"/>
          </a:p>
        </p:txBody>
      </p:sp>
      <p:sp>
        <p:nvSpPr>
          <p:cNvPr id="20" name="Oval 9"/>
          <p:cNvSpPr>
            <a:spLocks noChangeArrowheads="1"/>
          </p:cNvSpPr>
          <p:nvPr userDrawn="1"/>
        </p:nvSpPr>
        <p:spPr bwMode="auto">
          <a:xfrm>
            <a:off x="8842424" y="5388504"/>
            <a:ext cx="71196" cy="71868"/>
          </a:xfrm>
          <a:prstGeom prst="ellipse">
            <a:avLst/>
          </a:prstGeom>
          <a:solidFill>
            <a:schemeClr val="tx1"/>
          </a:solidFill>
          <a:ln>
            <a:noFill/>
          </a:ln>
          <a:extLst/>
        </p:spPr>
        <p:txBody>
          <a:bodyPr vert="horz" wrap="square" lIns="91440" tIns="45720" rIns="91440" bIns="45720" numCol="1" anchor="t" anchorCtr="0" compatLnSpc="1">
            <a:prstTxWarp prst="textNoShape">
              <a:avLst/>
            </a:prstTxWarp>
          </a:bodyPr>
          <a:lstStyle/>
          <a:p>
            <a:endParaRPr lang="fr-FR" dirty="0"/>
          </a:p>
        </p:txBody>
      </p:sp>
      <p:sp>
        <p:nvSpPr>
          <p:cNvPr id="21" name="Rectangle 20"/>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255833562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1248028" y="1191161"/>
            <a:ext cx="7478713" cy="3562348"/>
          </a:xfrm>
        </p:spPr>
        <p:txBody>
          <a:bodyPr>
            <a:noAutofit/>
          </a:bodyPr>
          <a:lstStyle>
            <a:lvl1pPr>
              <a:defRPr sz="1800">
                <a:solidFill>
                  <a:srgbClr val="000000"/>
                </a:solidFill>
                <a:latin typeface="Gill Sans MT" pitchFamily="34" charset="0"/>
              </a:defRPr>
            </a:lvl1pPr>
            <a:lvl2pPr>
              <a:defRPr sz="1800">
                <a:solidFill>
                  <a:srgbClr val="000000"/>
                </a:solidFill>
                <a:latin typeface="Gill Sans MT" pitchFamily="34" charset="0"/>
              </a:defRPr>
            </a:lvl2pPr>
            <a:lvl3pPr>
              <a:defRPr sz="1800">
                <a:solidFill>
                  <a:srgbClr val="000000"/>
                </a:solidFill>
                <a:latin typeface="Gill Sans MT" pitchFamily="34" charset="0"/>
              </a:defRPr>
            </a:lvl3pPr>
            <a:lvl4pPr>
              <a:defRPr sz="1800">
                <a:solidFill>
                  <a:srgbClr val="000000"/>
                </a:solidFill>
                <a:latin typeface="Gill Sans MT" pitchFamily="34" charset="0"/>
              </a:defRPr>
            </a:lvl4pPr>
            <a:lvl5pPr>
              <a:defRPr sz="1800">
                <a:solidFill>
                  <a:srgbClr val="000000"/>
                </a:solidFill>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a:xfrm>
            <a:off x="1232660" y="473689"/>
            <a:ext cx="7478712" cy="425343"/>
          </a:xfrm>
        </p:spPr>
        <p:txBody>
          <a:bodyPr/>
          <a:lstStyle>
            <a:lvl1pPr>
              <a:defRPr/>
            </a:lvl1pPr>
          </a:lstStyle>
          <a:p>
            <a:r>
              <a:rPr lang="en-US" dirty="0" smtClean="0"/>
              <a:t>Click to edit Master title style</a:t>
            </a:r>
            <a:endParaRPr lang="fr-FR" dirty="0"/>
          </a:p>
        </p:txBody>
      </p:sp>
      <p:sp>
        <p:nvSpPr>
          <p:cNvPr id="4" name="Slide Number Placeholder 8"/>
          <p:cNvSpPr>
            <a:spLocks noGrp="1"/>
          </p:cNvSpPr>
          <p:nvPr>
            <p:ph type="sldNum" sz="quarter" idx="14"/>
          </p:nvPr>
        </p:nvSpPr>
        <p:spPr/>
        <p:txBody>
          <a:bodyPr/>
          <a:lstStyle>
            <a:lvl1pPr>
              <a:defRPr/>
            </a:lvl1pPr>
          </a:lstStyle>
          <a:p>
            <a:pPr>
              <a:defRPr/>
            </a:pPr>
            <a:fld id="{B0DCE119-92E9-C54B-833E-D42F1528517A}" type="slidenum">
              <a:rPr lang="fr-FR"/>
              <a:pPr>
                <a:defRPr/>
              </a:pPr>
              <a:t>‹#›</a:t>
            </a:fld>
            <a:endParaRPr lang="en-GB"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31569945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5713" y="1736728"/>
            <a:ext cx="3624262" cy="3562347"/>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Content Placeholder 2"/>
          <p:cNvSpPr>
            <a:spLocks noGrp="1"/>
          </p:cNvSpPr>
          <p:nvPr>
            <p:ph sz="half" idx="17"/>
          </p:nvPr>
        </p:nvSpPr>
        <p:spPr>
          <a:xfrm>
            <a:off x="5110162" y="1736725"/>
            <a:ext cx="3624263" cy="3562350"/>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p:txBody>
          <a:bodyPr/>
          <a:lstStyle/>
          <a:p>
            <a:r>
              <a:rPr lang="en-US" dirty="0" smtClean="0"/>
              <a:t>Click to edit Master title style</a:t>
            </a:r>
            <a:endParaRPr lang="fr-FR" dirty="0"/>
          </a:p>
        </p:txBody>
      </p:sp>
      <p:sp>
        <p:nvSpPr>
          <p:cNvPr id="6" name="Slide Number Placeholder 5"/>
          <p:cNvSpPr>
            <a:spLocks noGrp="1"/>
          </p:cNvSpPr>
          <p:nvPr>
            <p:ph type="sldNum" sz="quarter" idx="19"/>
          </p:nvPr>
        </p:nvSpPr>
        <p:spPr/>
        <p:txBody>
          <a:bodyPr/>
          <a:lstStyle>
            <a:lvl1pPr>
              <a:defRPr/>
            </a:lvl1pPr>
          </a:lstStyle>
          <a:p>
            <a:pPr>
              <a:defRPr/>
            </a:pPr>
            <a:fld id="{79435CED-5D31-BB4E-A0E1-6190869BCE0A}" type="slidenum">
              <a:rPr lang="en-GB"/>
              <a:pPr>
                <a:defRPr/>
              </a:pPr>
              <a:t>‹#›</a:t>
            </a:fld>
            <a:endParaRPr lang="en-GB" dirty="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37879326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with Logo">
    <p:spTree>
      <p:nvGrpSpPr>
        <p:cNvPr id="1" name=""/>
        <p:cNvGrpSpPr/>
        <p:nvPr/>
      </p:nvGrpSpPr>
      <p:grpSpPr>
        <a:xfrm>
          <a:off x="0" y="0"/>
          <a:ext cx="0" cy="0"/>
          <a:chOff x="0" y="0"/>
          <a:chExt cx="0" cy="0"/>
        </a:xfrm>
      </p:grpSpPr>
      <p:grpSp>
        <p:nvGrpSpPr>
          <p:cNvPr id="4" name="Group 10"/>
          <p:cNvGrpSpPr>
            <a:grpSpLocks/>
          </p:cNvGrpSpPr>
          <p:nvPr/>
        </p:nvGrpSpPr>
        <p:grpSpPr bwMode="auto">
          <a:xfrm>
            <a:off x="239713" y="523875"/>
            <a:ext cx="1541462" cy="265113"/>
            <a:chOff x="239939" y="523892"/>
            <a:chExt cx="1541887" cy="264640"/>
          </a:xfrm>
        </p:grpSpPr>
        <p:grpSp>
          <p:nvGrpSpPr>
            <p:cNvPr id="5" name="Group 11"/>
            <p:cNvGrpSpPr>
              <a:grpSpLocks/>
            </p:cNvGrpSpPr>
            <p:nvPr/>
          </p:nvGrpSpPr>
          <p:grpSpPr bwMode="auto">
            <a:xfrm>
              <a:off x="239939" y="523892"/>
              <a:ext cx="1541887" cy="264640"/>
              <a:chOff x="288078" y="652810"/>
              <a:chExt cx="1987556" cy="341132"/>
            </a:xfrm>
          </p:grpSpPr>
          <p:sp>
            <p:nvSpPr>
              <p:cNvPr id="7" name="Freeform 9"/>
              <p:cNvSpPr>
                <a:spLocks/>
              </p:cNvSpPr>
              <p:nvPr/>
            </p:nvSpPr>
            <p:spPr bwMode="auto">
              <a:xfrm>
                <a:off x="288078" y="652810"/>
                <a:ext cx="307038"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8" name="Freeform 10"/>
              <p:cNvSpPr>
                <a:spLocks/>
              </p:cNvSpPr>
              <p:nvPr/>
            </p:nvSpPr>
            <p:spPr bwMode="auto">
              <a:xfrm>
                <a:off x="640148" y="660981"/>
                <a:ext cx="329553" cy="322747"/>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9" name="Rectangle 11"/>
              <p:cNvSpPr>
                <a:spLocks noChangeArrowheads="1"/>
              </p:cNvSpPr>
              <p:nvPr/>
            </p:nvSpPr>
            <p:spPr bwMode="auto">
              <a:xfrm>
                <a:off x="1047484" y="660981"/>
                <a:ext cx="67549" cy="32274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0" name="Freeform 12"/>
              <p:cNvSpPr>
                <a:spLocks/>
              </p:cNvSpPr>
              <p:nvPr/>
            </p:nvSpPr>
            <p:spPr bwMode="auto">
              <a:xfrm>
                <a:off x="1600151" y="660981"/>
                <a:ext cx="286568" cy="322747"/>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1" name="Freeform 13"/>
              <p:cNvSpPr>
                <a:spLocks/>
              </p:cNvSpPr>
              <p:nvPr/>
            </p:nvSpPr>
            <p:spPr bwMode="auto">
              <a:xfrm>
                <a:off x="1997253" y="660981"/>
                <a:ext cx="278381" cy="322747"/>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2" name="Freeform 14"/>
              <p:cNvSpPr>
                <a:spLocks/>
              </p:cNvSpPr>
              <p:nvPr/>
            </p:nvSpPr>
            <p:spPr bwMode="auto">
              <a:xfrm>
                <a:off x="1256269" y="660981"/>
                <a:ext cx="233349" cy="322747"/>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grpSp>
        <p:sp>
          <p:nvSpPr>
            <p:cNvPr id="6" name="Oval 7"/>
            <p:cNvSpPr>
              <a:spLocks noChangeArrowheads="1"/>
            </p:cNvSpPr>
            <p:nvPr/>
          </p:nvSpPr>
          <p:spPr bwMode="auto">
            <a:xfrm>
              <a:off x="1078370" y="620557"/>
              <a:ext cx="71457" cy="697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sp>
        <p:nvSpPr>
          <p:cNvPr id="13" name="Oval 7"/>
          <p:cNvSpPr>
            <a:spLocks noChangeArrowheads="1"/>
          </p:cNvSpPr>
          <p:nvPr/>
        </p:nvSpPr>
        <p:spPr bwMode="auto">
          <a:xfrm>
            <a:off x="1077913" y="5389563"/>
            <a:ext cx="71437" cy="71437"/>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4" name="Oval 8"/>
          <p:cNvSpPr>
            <a:spLocks noChangeArrowheads="1"/>
          </p:cNvSpPr>
          <p:nvPr/>
        </p:nvSpPr>
        <p:spPr bwMode="auto">
          <a:xfrm>
            <a:off x="8842375" y="619125"/>
            <a:ext cx="71438"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5" name="Oval 9"/>
          <p:cNvSpPr>
            <a:spLocks noChangeArrowheads="1"/>
          </p:cNvSpPr>
          <p:nvPr/>
        </p:nvSpPr>
        <p:spPr bwMode="auto">
          <a:xfrm>
            <a:off x="8842375" y="5387975"/>
            <a:ext cx="71438" cy="73025"/>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latin typeface="+mn-lt"/>
              <a:ea typeface="+mn-ea"/>
              <a:cs typeface="+mn-cs"/>
            </a:endParaRPr>
          </a:p>
        </p:txBody>
      </p:sp>
      <p:sp>
        <p:nvSpPr>
          <p:cNvPr id="18" name="Title 1"/>
          <p:cNvSpPr>
            <a:spLocks noGrp="1"/>
          </p:cNvSpPr>
          <p:nvPr>
            <p:ph type="ctrTitle"/>
          </p:nvPr>
        </p:nvSpPr>
        <p:spPr>
          <a:xfrm>
            <a:off x="1259632" y="902771"/>
            <a:ext cx="7474548" cy="676986"/>
          </a:xfrm>
          <a:prstGeom prst="rect">
            <a:avLst/>
          </a:prstGeom>
        </p:spPr>
        <p:txBody>
          <a:bodyPr>
            <a:noAutofit/>
          </a:bodyPr>
          <a:lstStyle>
            <a:lvl1pPr algn="l">
              <a:lnSpc>
                <a:spcPct val="75000"/>
              </a:lnSpc>
              <a:spcBef>
                <a:spcPts val="0"/>
              </a:spcBef>
              <a:spcAft>
                <a:spcPts val="0"/>
              </a:spcAft>
              <a:defRPr sz="2500" b="1">
                <a:solidFill>
                  <a:srgbClr val="7030A0"/>
                </a:solidFill>
                <a:latin typeface="Gill Sans MT" pitchFamily="34" charset="0"/>
                <a:cs typeface="Gill Sans MT" pitchFamily="34" charset="0"/>
              </a:defRPr>
            </a:lvl1pPr>
          </a:lstStyle>
          <a:p>
            <a:r>
              <a:rPr lang="en-US" dirty="0" smtClean="0"/>
              <a:t>Click to edit Master title style</a:t>
            </a:r>
            <a:endParaRPr lang="en-GB" dirty="0"/>
          </a:p>
        </p:txBody>
      </p:sp>
      <p:sp>
        <p:nvSpPr>
          <p:cNvPr id="19" name="Content Placeholder 2"/>
          <p:cNvSpPr>
            <a:spLocks noGrp="1"/>
          </p:cNvSpPr>
          <p:nvPr>
            <p:ph sz="half" idx="16"/>
          </p:nvPr>
        </p:nvSpPr>
        <p:spPr>
          <a:xfrm>
            <a:off x="5109078" y="1728439"/>
            <a:ext cx="3626044" cy="3570637"/>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Content Placeholder 2"/>
          <p:cNvSpPr>
            <a:spLocks noGrp="1"/>
          </p:cNvSpPr>
          <p:nvPr>
            <p:ph sz="half" idx="17"/>
          </p:nvPr>
        </p:nvSpPr>
        <p:spPr>
          <a:xfrm>
            <a:off x="1253858" y="1728439"/>
            <a:ext cx="3626044" cy="3570637"/>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
        <p:nvSpPr>
          <p:cNvPr id="25" name="Rectangle 24"/>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7056803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and Image with Logo">
    <p:spTree>
      <p:nvGrpSpPr>
        <p:cNvPr id="1" name=""/>
        <p:cNvGrpSpPr/>
        <p:nvPr/>
      </p:nvGrpSpPr>
      <p:grpSpPr>
        <a:xfrm>
          <a:off x="0" y="0"/>
          <a:ext cx="0" cy="0"/>
          <a:chOff x="0" y="0"/>
          <a:chExt cx="0" cy="0"/>
        </a:xfrm>
      </p:grpSpPr>
      <p:grpSp>
        <p:nvGrpSpPr>
          <p:cNvPr id="5" name="Group 10"/>
          <p:cNvGrpSpPr>
            <a:grpSpLocks/>
          </p:cNvGrpSpPr>
          <p:nvPr/>
        </p:nvGrpSpPr>
        <p:grpSpPr bwMode="auto">
          <a:xfrm>
            <a:off x="239713" y="523875"/>
            <a:ext cx="1541462" cy="265113"/>
            <a:chOff x="239939" y="523892"/>
            <a:chExt cx="1541887" cy="264640"/>
          </a:xfrm>
        </p:grpSpPr>
        <p:grpSp>
          <p:nvGrpSpPr>
            <p:cNvPr id="6" name="Group 11"/>
            <p:cNvGrpSpPr>
              <a:grpSpLocks/>
            </p:cNvGrpSpPr>
            <p:nvPr/>
          </p:nvGrpSpPr>
          <p:grpSpPr bwMode="auto">
            <a:xfrm>
              <a:off x="239939" y="523892"/>
              <a:ext cx="1541887" cy="264640"/>
              <a:chOff x="288078" y="652810"/>
              <a:chExt cx="1987556" cy="341132"/>
            </a:xfrm>
          </p:grpSpPr>
          <p:sp>
            <p:nvSpPr>
              <p:cNvPr id="8" name="Freeform 9"/>
              <p:cNvSpPr>
                <a:spLocks/>
              </p:cNvSpPr>
              <p:nvPr/>
            </p:nvSpPr>
            <p:spPr bwMode="auto">
              <a:xfrm>
                <a:off x="288078" y="652810"/>
                <a:ext cx="307038"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9" name="Freeform 10"/>
              <p:cNvSpPr>
                <a:spLocks/>
              </p:cNvSpPr>
              <p:nvPr/>
            </p:nvSpPr>
            <p:spPr bwMode="auto">
              <a:xfrm>
                <a:off x="640148" y="660981"/>
                <a:ext cx="329553" cy="322747"/>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0" name="Rectangle 11"/>
              <p:cNvSpPr>
                <a:spLocks noChangeArrowheads="1"/>
              </p:cNvSpPr>
              <p:nvPr/>
            </p:nvSpPr>
            <p:spPr bwMode="auto">
              <a:xfrm>
                <a:off x="1047484" y="660981"/>
                <a:ext cx="67549" cy="32274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1" name="Freeform 12"/>
              <p:cNvSpPr>
                <a:spLocks/>
              </p:cNvSpPr>
              <p:nvPr/>
            </p:nvSpPr>
            <p:spPr bwMode="auto">
              <a:xfrm>
                <a:off x="1600151" y="660981"/>
                <a:ext cx="286568" cy="322747"/>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2" name="Freeform 13"/>
              <p:cNvSpPr>
                <a:spLocks/>
              </p:cNvSpPr>
              <p:nvPr/>
            </p:nvSpPr>
            <p:spPr bwMode="auto">
              <a:xfrm>
                <a:off x="1997253" y="660981"/>
                <a:ext cx="278381" cy="322747"/>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3" name="Freeform 14"/>
              <p:cNvSpPr>
                <a:spLocks/>
              </p:cNvSpPr>
              <p:nvPr/>
            </p:nvSpPr>
            <p:spPr bwMode="auto">
              <a:xfrm>
                <a:off x="1256269" y="660981"/>
                <a:ext cx="233349" cy="322747"/>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grpSp>
        <p:sp>
          <p:nvSpPr>
            <p:cNvPr id="7" name="Oval 7"/>
            <p:cNvSpPr>
              <a:spLocks noChangeArrowheads="1"/>
            </p:cNvSpPr>
            <p:nvPr/>
          </p:nvSpPr>
          <p:spPr bwMode="auto">
            <a:xfrm>
              <a:off x="1078370" y="620557"/>
              <a:ext cx="71457" cy="697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sp>
        <p:nvSpPr>
          <p:cNvPr id="14" name="Oval 9"/>
          <p:cNvSpPr>
            <a:spLocks noChangeArrowheads="1"/>
          </p:cNvSpPr>
          <p:nvPr/>
        </p:nvSpPr>
        <p:spPr bwMode="auto">
          <a:xfrm>
            <a:off x="4987925" y="5387975"/>
            <a:ext cx="71438"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5" name="Oval 7"/>
          <p:cNvSpPr>
            <a:spLocks noChangeArrowheads="1"/>
          </p:cNvSpPr>
          <p:nvPr/>
        </p:nvSpPr>
        <p:spPr bwMode="auto">
          <a:xfrm>
            <a:off x="1077913" y="5389563"/>
            <a:ext cx="71437" cy="71437"/>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6" name="Oval 8"/>
          <p:cNvSpPr>
            <a:spLocks noChangeArrowheads="1"/>
          </p:cNvSpPr>
          <p:nvPr/>
        </p:nvSpPr>
        <p:spPr bwMode="auto">
          <a:xfrm>
            <a:off x="4987925" y="619125"/>
            <a:ext cx="73025"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20" name="Title 1"/>
          <p:cNvSpPr>
            <a:spLocks noGrp="1"/>
          </p:cNvSpPr>
          <p:nvPr>
            <p:ph type="ctrTitle"/>
          </p:nvPr>
        </p:nvSpPr>
        <p:spPr>
          <a:xfrm>
            <a:off x="5110163" y="1031875"/>
            <a:ext cx="3624263" cy="547882"/>
          </a:xfrm>
          <a:prstGeom prst="rect">
            <a:avLst/>
          </a:prstGeom>
        </p:spPr>
        <p:txBody>
          <a:bodyPr>
            <a:noAutofit/>
          </a:bodyPr>
          <a:lstStyle>
            <a:lvl1pPr algn="l">
              <a:lnSpc>
                <a:spcPct val="75000"/>
              </a:lnSpc>
              <a:spcBef>
                <a:spcPts val="0"/>
              </a:spcBef>
              <a:spcAft>
                <a:spcPts val="0"/>
              </a:spcAft>
              <a:defRPr sz="2500" b="1">
                <a:solidFill>
                  <a:srgbClr val="000000"/>
                </a:solidFill>
                <a:latin typeface="Gill Sans MT" pitchFamily="34" charset="0"/>
                <a:cs typeface="Gill Sans MT" pitchFamily="34" charset="0"/>
              </a:defRPr>
            </a:lvl1pPr>
          </a:lstStyle>
          <a:p>
            <a:r>
              <a:rPr lang="en-US" dirty="0" smtClean="0"/>
              <a:t>Click to edit Master title style</a:t>
            </a:r>
            <a:endParaRPr lang="en-GB" dirty="0"/>
          </a:p>
        </p:txBody>
      </p:sp>
      <p:sp>
        <p:nvSpPr>
          <p:cNvPr id="26" name="Picture Placeholder 3"/>
          <p:cNvSpPr>
            <a:spLocks noGrp="1"/>
          </p:cNvSpPr>
          <p:nvPr>
            <p:ph type="pic" sz="quarter" idx="12"/>
          </p:nvPr>
        </p:nvSpPr>
        <p:spPr>
          <a:xfrm>
            <a:off x="1258241" y="887470"/>
            <a:ext cx="3621734" cy="4411606"/>
          </a:xfrm>
        </p:spPr>
        <p:txBody>
          <a:bodyPr rtlCol="0">
            <a:noAutofit/>
          </a:bodyPr>
          <a:lstStyle>
            <a:lvl1pPr>
              <a:defRPr>
                <a:latin typeface="Gill Sans MT" pitchFamily="34" charset="0"/>
              </a:defRPr>
            </a:lvl1pPr>
          </a:lstStyle>
          <a:p>
            <a:pPr lvl="0"/>
            <a:r>
              <a:rPr lang="en-US" noProof="0" dirty="0" smtClean="0"/>
              <a:t>Click icon to add picture</a:t>
            </a:r>
            <a:endParaRPr lang="en-GB" noProof="0" dirty="0"/>
          </a:p>
        </p:txBody>
      </p:sp>
      <p:sp>
        <p:nvSpPr>
          <p:cNvPr id="23" name="Content Placeholder 2"/>
          <p:cNvSpPr>
            <a:spLocks noGrp="1"/>
          </p:cNvSpPr>
          <p:nvPr>
            <p:ph sz="half" idx="13"/>
          </p:nvPr>
        </p:nvSpPr>
        <p:spPr>
          <a:xfrm>
            <a:off x="5109078" y="1728439"/>
            <a:ext cx="3626044" cy="3570637"/>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
        <p:nvSpPr>
          <p:cNvPr id="25" name="Rectangle 24"/>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31940947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Oval 6"/>
          <p:cNvSpPr>
            <a:spLocks noChangeArrowheads="1"/>
          </p:cNvSpPr>
          <p:nvPr/>
        </p:nvSpPr>
        <p:spPr bwMode="auto">
          <a:xfrm>
            <a:off x="1077913" y="5387975"/>
            <a:ext cx="71437" cy="73025"/>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sp>
        <p:nvSpPr>
          <p:cNvPr id="16" name="Oval 7"/>
          <p:cNvSpPr>
            <a:spLocks noChangeArrowheads="1"/>
          </p:cNvSpPr>
          <p:nvPr/>
        </p:nvSpPr>
        <p:spPr bwMode="auto">
          <a:xfrm>
            <a:off x="1077913" y="619125"/>
            <a:ext cx="71437" cy="71438"/>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sp>
        <p:nvSpPr>
          <p:cNvPr id="17" name="Oval 8"/>
          <p:cNvSpPr>
            <a:spLocks noChangeArrowheads="1"/>
          </p:cNvSpPr>
          <p:nvPr/>
        </p:nvSpPr>
        <p:spPr bwMode="auto">
          <a:xfrm>
            <a:off x="8842375" y="619125"/>
            <a:ext cx="71438" cy="71438"/>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sp>
        <p:nvSpPr>
          <p:cNvPr id="23" name="Oval 9"/>
          <p:cNvSpPr>
            <a:spLocks noChangeArrowheads="1"/>
          </p:cNvSpPr>
          <p:nvPr/>
        </p:nvSpPr>
        <p:spPr bwMode="auto">
          <a:xfrm>
            <a:off x="8842375" y="5387975"/>
            <a:ext cx="71438" cy="73025"/>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sp>
        <p:nvSpPr>
          <p:cNvPr id="6" name="Slide Number Placeholder 5"/>
          <p:cNvSpPr>
            <a:spLocks noGrp="1"/>
          </p:cNvSpPr>
          <p:nvPr>
            <p:ph type="sldNum" sz="quarter" idx="4"/>
          </p:nvPr>
        </p:nvSpPr>
        <p:spPr>
          <a:xfrm>
            <a:off x="812800" y="5375275"/>
            <a:ext cx="234950" cy="103188"/>
          </a:xfrm>
          <a:prstGeom prst="rect">
            <a:avLst/>
          </a:prstGeom>
        </p:spPr>
        <p:txBody>
          <a:bodyPr vert="horz" wrap="square" lIns="0" tIns="0" rIns="0" bIns="0" rtlCol="0" anchor="ctr">
            <a:spAutoFit/>
          </a:bodyPr>
          <a:lstStyle>
            <a:lvl1pPr algn="l" defTabSz="713232" fontAlgn="auto">
              <a:lnSpc>
                <a:spcPct val="90000"/>
              </a:lnSpc>
              <a:spcBef>
                <a:spcPts val="0"/>
              </a:spcBef>
              <a:spcAft>
                <a:spcPts val="0"/>
              </a:spcAft>
              <a:defRPr sz="750" b="1" smtClean="0">
                <a:solidFill>
                  <a:srgbClr val="AAAAAD"/>
                </a:solidFill>
                <a:latin typeface="+mn-lt"/>
                <a:ea typeface="+mn-ea"/>
                <a:cs typeface="+mn-cs"/>
              </a:defRPr>
            </a:lvl1pPr>
          </a:lstStyle>
          <a:p>
            <a:pPr>
              <a:defRPr/>
            </a:pPr>
            <a:fld id="{6E510638-578D-B241-A095-99E449BE4C96}" type="slidenum">
              <a:rPr lang="en-GB"/>
              <a:pPr>
                <a:defRPr/>
              </a:pPr>
              <a:t>‹#›</a:t>
            </a:fld>
            <a:endParaRPr lang="en-GB" dirty="0"/>
          </a:p>
        </p:txBody>
      </p:sp>
      <p:sp>
        <p:nvSpPr>
          <p:cNvPr id="1032" name="Title Placeholder 8"/>
          <p:cNvSpPr>
            <a:spLocks noGrp="1"/>
          </p:cNvSpPr>
          <p:nvPr>
            <p:ph type="title"/>
          </p:nvPr>
        </p:nvSpPr>
        <p:spPr bwMode="auto">
          <a:xfrm>
            <a:off x="1232661" y="449856"/>
            <a:ext cx="7478712" cy="4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a:p>
        </p:txBody>
      </p:sp>
      <p:sp>
        <p:nvSpPr>
          <p:cNvPr id="1033" name="Text Placeholder 9"/>
          <p:cNvSpPr>
            <a:spLocks noGrp="1"/>
          </p:cNvSpPr>
          <p:nvPr>
            <p:ph type="body" idx="1"/>
          </p:nvPr>
        </p:nvSpPr>
        <p:spPr bwMode="auto">
          <a:xfrm>
            <a:off x="1224977" y="1129686"/>
            <a:ext cx="7478712"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Rectangle 11"/>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pic>
        <p:nvPicPr>
          <p:cNvPr id="13" name="Picture 12"/>
          <p:cNvPicPr>
            <a:picLocks noChangeAspect="1"/>
          </p:cNvPicPr>
          <p:nvPr userDrawn="1"/>
        </p:nvPicPr>
        <p:blipFill rotWithShape="1">
          <a:blip r:embed="rId19"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92" r:id="rId3"/>
    <p:sldLayoutId id="2147483751" r:id="rId4"/>
    <p:sldLayoutId id="2147483789" r:id="rId5"/>
    <p:sldLayoutId id="2147483750" r:id="rId6"/>
    <p:sldLayoutId id="2147483725" r:id="rId7"/>
    <p:sldLayoutId id="2147483749" r:id="rId8"/>
    <p:sldLayoutId id="2147483748" r:id="rId9"/>
    <p:sldLayoutId id="2147483726" r:id="rId10"/>
    <p:sldLayoutId id="2147483727" r:id="rId11"/>
    <p:sldLayoutId id="2147483728" r:id="rId12"/>
    <p:sldLayoutId id="2147483729" r:id="rId13"/>
    <p:sldLayoutId id="2147483730" r:id="rId14"/>
    <p:sldLayoutId id="2147483731" r:id="rId15"/>
    <p:sldLayoutId id="2147483753" r:id="rId16"/>
    <p:sldLayoutId id="2147483754" r:id="rId17"/>
  </p:sldLayoutIdLst>
  <p:timing>
    <p:tnLst>
      <p:par>
        <p:cTn id="1" dur="indefinite" restart="never" nodeType="tmRoot"/>
      </p:par>
    </p:tnLst>
  </p:timing>
  <p:hf hdr="0"/>
  <p:txStyles>
    <p:titleStyle>
      <a:lvl1pPr algn="l" defTabSz="685800" rtl="0" eaLnBrk="1" fontAlgn="base" hangingPunct="1">
        <a:lnSpc>
          <a:spcPct val="90000"/>
        </a:lnSpc>
        <a:spcBef>
          <a:spcPct val="0"/>
        </a:spcBef>
        <a:spcAft>
          <a:spcPct val="0"/>
        </a:spcAft>
        <a:defRPr sz="2800" b="1" kern="1200">
          <a:solidFill>
            <a:srgbClr val="7030A0"/>
          </a:solidFill>
          <a:latin typeface="Gill Sans MT" pitchFamily="34" charset="0"/>
          <a:ea typeface="ＭＳ Ｐゴシック" charset="0"/>
          <a:cs typeface="Gill Sans MT" pitchFamily="34" charset="0"/>
        </a:defRPr>
      </a:lvl1pPr>
      <a:lvl2pPr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2pPr>
      <a:lvl3pPr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3pPr>
      <a:lvl4pPr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4pPr>
      <a:lvl5pPr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5pPr>
      <a:lvl6pPr marL="457200"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6pPr>
      <a:lvl7pPr marL="914400"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7pPr>
      <a:lvl8pPr marL="1371600"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8pPr>
      <a:lvl9pPr marL="1828800"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9pPr>
    </p:titleStyle>
    <p:bodyStyle>
      <a:lvl1pPr algn="l" defTabSz="685800" rtl="0" eaLnBrk="1" fontAlgn="base" hangingPunct="1">
        <a:lnSpc>
          <a:spcPct val="90000"/>
        </a:lnSpc>
        <a:spcBef>
          <a:spcPct val="0"/>
        </a:spcBef>
        <a:spcAft>
          <a:spcPts val="600"/>
        </a:spcAft>
        <a:defRPr sz="1400" b="1" kern="1200">
          <a:solidFill>
            <a:srgbClr val="000000"/>
          </a:solidFill>
          <a:latin typeface="+mn-lt"/>
          <a:ea typeface="ＭＳ Ｐゴシック" charset="0"/>
          <a:cs typeface="ＭＳ Ｐゴシック" charset="0"/>
        </a:defRPr>
      </a:lvl1pPr>
      <a:lvl2pPr algn="l" defTabSz="685800" rtl="0" eaLnBrk="1" fontAlgn="base" hangingPunct="1">
        <a:lnSpc>
          <a:spcPct val="90000"/>
        </a:lnSpc>
        <a:spcBef>
          <a:spcPct val="0"/>
        </a:spcBef>
        <a:spcAft>
          <a:spcPts val="600"/>
        </a:spcAft>
        <a:buSzPct val="80000"/>
        <a:buFont typeface="Arial" charset="0"/>
        <a:defRPr sz="1400" kern="1200">
          <a:solidFill>
            <a:srgbClr val="000000"/>
          </a:solidFill>
          <a:latin typeface="+mn-lt"/>
          <a:ea typeface="ＭＳ Ｐゴシック" charset="0"/>
          <a:cs typeface="+mn-cs"/>
        </a:defRPr>
      </a:lvl2pPr>
      <a:lvl3pPr marL="180975" indent="-180975" algn="l" defTabSz="685800" rtl="0" eaLnBrk="1" fontAlgn="base" hangingPunct="1">
        <a:lnSpc>
          <a:spcPct val="90000"/>
        </a:lnSpc>
        <a:spcBef>
          <a:spcPct val="0"/>
        </a:spcBef>
        <a:spcAft>
          <a:spcPts val="600"/>
        </a:spcAft>
        <a:buSzPct val="100000"/>
        <a:buFont typeface="Lucida Grande" charset="0"/>
        <a:buChar char="-"/>
        <a:defRPr sz="1400" kern="1200">
          <a:solidFill>
            <a:srgbClr val="000000"/>
          </a:solidFill>
          <a:latin typeface="+mn-lt"/>
          <a:ea typeface="ＭＳ Ｐゴシック" charset="0"/>
          <a:cs typeface="+mn-cs"/>
        </a:defRPr>
      </a:lvl3pPr>
      <a:lvl4pPr marL="363538" indent="-182563" algn="l" defTabSz="685800" rtl="0" eaLnBrk="1" fontAlgn="base" hangingPunct="1">
        <a:lnSpc>
          <a:spcPct val="90000"/>
        </a:lnSpc>
        <a:spcBef>
          <a:spcPct val="0"/>
        </a:spcBef>
        <a:spcAft>
          <a:spcPts val="600"/>
        </a:spcAft>
        <a:buSzPct val="100000"/>
        <a:buFont typeface="Lucida Grande" charset="0"/>
        <a:buChar char="-"/>
        <a:defRPr sz="1400" kern="1200">
          <a:solidFill>
            <a:srgbClr val="000000"/>
          </a:solidFill>
          <a:latin typeface="+mn-lt"/>
          <a:ea typeface="ＭＳ Ｐゴシック" charset="0"/>
          <a:cs typeface="+mn-cs"/>
        </a:defRPr>
      </a:lvl4pPr>
      <a:lvl5pPr marL="534988" indent="-171450" algn="l" defTabSz="685800" rtl="0" eaLnBrk="1" fontAlgn="base" hangingPunct="1">
        <a:lnSpc>
          <a:spcPct val="90000"/>
        </a:lnSpc>
        <a:spcBef>
          <a:spcPct val="0"/>
        </a:spcBef>
        <a:spcAft>
          <a:spcPts val="600"/>
        </a:spcAft>
        <a:buSzPct val="100000"/>
        <a:buFont typeface="Lucida Grande" charset="0"/>
        <a:buChar char="-"/>
        <a:defRPr sz="1400" kern="1200">
          <a:solidFill>
            <a:srgbClr val="000000"/>
          </a:solidFill>
          <a:latin typeface="+mn-lt"/>
          <a:ea typeface="ＭＳ Ｐゴシック"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package" Target="../embeddings/Microsoft_Excel_Worksheet2.xlsx"/><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
        <p:nvSpPr>
          <p:cNvPr id="2" name="Title 1"/>
          <p:cNvSpPr>
            <a:spLocks noGrp="1"/>
          </p:cNvSpPr>
          <p:nvPr>
            <p:ph type="ctrTitle"/>
          </p:nvPr>
        </p:nvSpPr>
        <p:spPr>
          <a:xfrm>
            <a:off x="1481139" y="1031875"/>
            <a:ext cx="7261932" cy="2808605"/>
          </a:xfrm>
        </p:spPr>
        <p:txBody>
          <a:bodyPr/>
          <a:lstStyle/>
          <a:p>
            <a:pPr algn="ctr"/>
            <a:r>
              <a:rPr lang="en-IN" sz="3200" dirty="0" smtClean="0">
                <a:latin typeface="Gill Sans MT" pitchFamily="34" charset="0"/>
              </a:rPr>
              <a:t>Open Innovation Challenge – IV</a:t>
            </a:r>
            <a:br>
              <a:rPr lang="en-IN" sz="3200" dirty="0" smtClean="0">
                <a:latin typeface="Gill Sans MT" pitchFamily="34" charset="0"/>
              </a:rPr>
            </a:br>
            <a:r>
              <a:rPr lang="en-IN" sz="5400" dirty="0">
                <a:latin typeface="Gill Sans MT" pitchFamily="34" charset="0"/>
              </a:rPr>
              <a:t/>
            </a:r>
            <a:br>
              <a:rPr lang="en-IN" sz="5400" dirty="0">
                <a:latin typeface="Gill Sans MT" pitchFamily="34" charset="0"/>
              </a:rPr>
            </a:br>
            <a:r>
              <a:rPr lang="en-US" sz="4000" dirty="0" smtClean="0">
                <a:latin typeface="Gill Sans MT" pitchFamily="34" charset="0"/>
              </a:rPr>
              <a:t>Live </a:t>
            </a:r>
            <a:r>
              <a:rPr lang="en-US" sz="4000" dirty="0">
                <a:latin typeface="Gill Sans MT" pitchFamily="34" charset="0"/>
              </a:rPr>
              <a:t>F</a:t>
            </a:r>
            <a:r>
              <a:rPr lang="en-US" sz="4000" dirty="0" smtClean="0">
                <a:latin typeface="Gill Sans MT" pitchFamily="34" charset="0"/>
              </a:rPr>
              <a:t>itness Feed</a:t>
            </a:r>
            <a:r>
              <a:rPr lang="en-US" sz="4000" dirty="0">
                <a:latin typeface="Gill Sans MT" pitchFamily="34" charset="0"/>
              </a:rPr>
              <a:t>, </a:t>
            </a:r>
            <a:r>
              <a:rPr lang="en-US" sz="4000" dirty="0" smtClean="0">
                <a:latin typeface="Gill Sans MT" pitchFamily="34" charset="0"/>
              </a:rPr>
              <a:t>Diet </a:t>
            </a:r>
            <a:r>
              <a:rPr lang="en-US" sz="4000" dirty="0">
                <a:latin typeface="Gill Sans MT" pitchFamily="34" charset="0"/>
              </a:rPr>
              <a:t>and </a:t>
            </a:r>
            <a:r>
              <a:rPr lang="en-US" sz="4000" dirty="0" smtClean="0">
                <a:latin typeface="Gill Sans MT" pitchFamily="34" charset="0"/>
              </a:rPr>
              <a:t>Fitness </a:t>
            </a:r>
            <a:r>
              <a:rPr lang="en-US" sz="4000" dirty="0">
                <a:latin typeface="Gill Sans MT" pitchFamily="34" charset="0"/>
              </a:rPr>
              <a:t>A</a:t>
            </a:r>
            <a:r>
              <a:rPr lang="en-US" sz="4000" dirty="0" smtClean="0">
                <a:latin typeface="Gill Sans MT" pitchFamily="34" charset="0"/>
              </a:rPr>
              <a:t>ssistant </a:t>
            </a:r>
            <a:r>
              <a:rPr lang="en-US" sz="4000" dirty="0">
                <a:latin typeface="Gill Sans MT" pitchFamily="34" charset="0"/>
              </a:rPr>
              <a:t>for </a:t>
            </a:r>
            <a:r>
              <a:rPr lang="en-US" sz="4000" dirty="0" smtClean="0">
                <a:latin typeface="Gill Sans MT" pitchFamily="34" charset="0"/>
              </a:rPr>
              <a:t>Corporate </a:t>
            </a:r>
            <a:r>
              <a:rPr lang="en-US" sz="4000" dirty="0">
                <a:latin typeface="Gill Sans MT" pitchFamily="34" charset="0"/>
              </a:rPr>
              <a:t>E</a:t>
            </a:r>
            <a:r>
              <a:rPr lang="en-US" sz="4000" dirty="0" smtClean="0">
                <a:latin typeface="Gill Sans MT" pitchFamily="34" charset="0"/>
              </a:rPr>
              <a:t>mployees</a:t>
            </a:r>
            <a:br>
              <a:rPr lang="en-US" sz="4000" dirty="0" smtClean="0">
                <a:latin typeface="Gill Sans MT" pitchFamily="34" charset="0"/>
              </a:rPr>
            </a:br>
            <a:r>
              <a:rPr lang="en-IN" sz="4000" dirty="0" smtClean="0">
                <a:latin typeface="Gill Sans MT" pitchFamily="34" charset="0"/>
              </a:rPr>
              <a:t/>
            </a:r>
            <a:br>
              <a:rPr lang="en-IN" sz="4000" dirty="0" smtClean="0">
                <a:latin typeface="Gill Sans MT" pitchFamily="34" charset="0"/>
              </a:rPr>
            </a:br>
            <a:r>
              <a:rPr lang="en-IN" sz="2000" dirty="0" smtClean="0">
                <a:latin typeface="Gill Sans MT" pitchFamily="34" charset="0"/>
              </a:rPr>
              <a:t>Ismail Mohammed, </a:t>
            </a:r>
            <a:r>
              <a:rPr lang="en-IN" sz="2000" dirty="0" err="1" smtClean="0">
                <a:latin typeface="Gill Sans MT" pitchFamily="34" charset="0"/>
              </a:rPr>
              <a:t>Rijo</a:t>
            </a:r>
            <a:r>
              <a:rPr lang="en-IN" sz="2000" dirty="0" smtClean="0">
                <a:latin typeface="Gill Sans MT" pitchFamily="34" charset="0"/>
              </a:rPr>
              <a:t> Abraham, </a:t>
            </a:r>
            <a:r>
              <a:rPr lang="en-IN" sz="2000" dirty="0" smtClean="0">
                <a:latin typeface="Gill Sans MT" pitchFamily="34" charset="0"/>
              </a:rPr>
              <a:t> Abhay </a:t>
            </a:r>
            <a:r>
              <a:rPr lang="en-IN" sz="2000" dirty="0" smtClean="0">
                <a:latin typeface="Gill Sans MT" pitchFamily="34" charset="0"/>
              </a:rPr>
              <a:t>Paropkari, </a:t>
            </a:r>
            <a:r>
              <a:rPr lang="en-IN" sz="2000" dirty="0" err="1" smtClean="0">
                <a:latin typeface="Gill Sans MT" pitchFamily="34" charset="0"/>
              </a:rPr>
              <a:t>Bishik</a:t>
            </a:r>
            <a:r>
              <a:rPr lang="en-IN" sz="2000" dirty="0" smtClean="0">
                <a:latin typeface="Gill Sans MT" pitchFamily="34" charset="0"/>
              </a:rPr>
              <a:t> Pal, Nihad Ahmed, Gurjeet Singh, </a:t>
            </a:r>
            <a:r>
              <a:rPr lang="en-IN" sz="2000" dirty="0" err="1" smtClean="0">
                <a:latin typeface="Gill Sans MT" pitchFamily="34" charset="0"/>
              </a:rPr>
              <a:t>Purushotham</a:t>
            </a:r>
            <a:r>
              <a:rPr lang="en-IN" sz="2000" dirty="0" smtClean="0">
                <a:latin typeface="Gill Sans MT" pitchFamily="34" charset="0"/>
              </a:rPr>
              <a:t> Singh, </a:t>
            </a:r>
            <a:r>
              <a:rPr lang="en-IN" sz="2000" dirty="0" err="1" smtClean="0">
                <a:latin typeface="Gill Sans MT" pitchFamily="34" charset="0"/>
              </a:rPr>
              <a:t>Mannava</a:t>
            </a:r>
            <a:r>
              <a:rPr lang="en-IN" sz="2000" dirty="0" smtClean="0">
                <a:latin typeface="Gill Sans MT" pitchFamily="34" charset="0"/>
              </a:rPr>
              <a:t> </a:t>
            </a:r>
            <a:r>
              <a:rPr lang="en-IN" sz="2000" dirty="0" err="1" smtClean="0">
                <a:latin typeface="Gill Sans MT" pitchFamily="34" charset="0"/>
              </a:rPr>
              <a:t>Phalani</a:t>
            </a:r>
            <a:endParaRPr lang="en-IN" sz="2000" dirty="0">
              <a:latin typeface="Gill Sans MT" pitchFamily="34" charset="0"/>
            </a:endParaRPr>
          </a:p>
        </p:txBody>
      </p:sp>
    </p:spTree>
    <p:extLst>
      <p:ext uri="{BB962C8B-B14F-4D97-AF65-F5344CB8AC3E}">
        <p14:creationId xmlns:p14="http://schemas.microsoft.com/office/powerpoint/2010/main" val="2631719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architecture (Hardware and Software)</a:t>
            </a:r>
            <a:endParaRPr lang="en-US"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10</a:t>
            </a:fld>
            <a:endParaRPr lang="en-GB" dirty="0"/>
          </a:p>
        </p:txBody>
      </p:sp>
      <p:sp>
        <p:nvSpPr>
          <p:cNvPr id="5" name="Content Placeholder 1"/>
          <p:cNvSpPr>
            <a:spLocks noGrp="1"/>
          </p:cNvSpPr>
          <p:nvPr>
            <p:ph sz="quarter" idx="13"/>
          </p:nvPr>
        </p:nvSpPr>
        <p:spPr>
          <a:xfrm>
            <a:off x="1248028" y="1460102"/>
            <a:ext cx="7478713" cy="3562348"/>
          </a:xfrm>
        </p:spPr>
        <p:txBody>
          <a:bodyPr/>
          <a:lstStyle/>
          <a:p>
            <a:pPr marL="285750" indent="-285750">
              <a:buFont typeface="Arial" pitchFamily="34" charset="0"/>
              <a:buChar char="•"/>
            </a:pPr>
            <a:r>
              <a:rPr lang="en-IN" dirty="0" smtClean="0"/>
              <a:t>Sensors and Data collection:</a:t>
            </a:r>
          </a:p>
          <a:p>
            <a:pPr lvl="3"/>
            <a:r>
              <a:rPr lang="en-IN" sz="1400" b="0" i="1" dirty="0" smtClean="0"/>
              <a:t>Pressure Sensors</a:t>
            </a:r>
          </a:p>
          <a:p>
            <a:pPr lvl="3"/>
            <a:r>
              <a:rPr lang="en-IN" sz="1400" b="0" i="1" dirty="0" smtClean="0"/>
              <a:t>Raspberry pi</a:t>
            </a:r>
          </a:p>
          <a:p>
            <a:pPr marL="285750" indent="-285750">
              <a:buFont typeface="Arial" pitchFamily="34" charset="0"/>
              <a:buChar char="•"/>
            </a:pPr>
            <a:r>
              <a:rPr lang="en-IN" dirty="0"/>
              <a:t>Communication and data storage:</a:t>
            </a:r>
          </a:p>
          <a:p>
            <a:pPr lvl="3"/>
            <a:r>
              <a:rPr lang="en-IN" sz="1400" b="0" i="1" dirty="0"/>
              <a:t>Wi-fi </a:t>
            </a:r>
            <a:r>
              <a:rPr lang="en-IN" sz="1400" b="0" i="1" dirty="0" smtClean="0"/>
              <a:t>Modem</a:t>
            </a:r>
          </a:p>
          <a:p>
            <a:pPr lvl="3"/>
            <a:r>
              <a:rPr lang="en-IN" sz="1400" b="0" i="1" dirty="0" smtClean="0"/>
              <a:t>Google Drive or Box (for POC)</a:t>
            </a:r>
            <a:endParaRPr lang="en-IN" sz="1400" i="1" dirty="0" smtClean="0"/>
          </a:p>
          <a:p>
            <a:pPr marL="285750" indent="-285750">
              <a:buFont typeface="Arial" pitchFamily="34" charset="0"/>
              <a:buChar char="•"/>
            </a:pPr>
            <a:r>
              <a:rPr lang="en-IN" dirty="0" smtClean="0"/>
              <a:t>Data analysis:</a:t>
            </a:r>
          </a:p>
          <a:p>
            <a:pPr lvl="3"/>
            <a:r>
              <a:rPr lang="en-IN" sz="1400" b="0" i="1" dirty="0" smtClean="0"/>
              <a:t>MS Excel (for POC)</a:t>
            </a:r>
            <a:endParaRPr lang="en-IN" sz="1400" b="0" i="1" dirty="0"/>
          </a:p>
          <a:p>
            <a:pPr marL="285750" indent="-285750">
              <a:buFont typeface="Arial" pitchFamily="34" charset="0"/>
              <a:buChar char="•"/>
            </a:pPr>
            <a:r>
              <a:rPr lang="en-IN" dirty="0" smtClean="0"/>
              <a:t>Action</a:t>
            </a:r>
          </a:p>
          <a:p>
            <a:pPr lvl="3"/>
            <a:r>
              <a:rPr lang="en-IN" sz="1400" b="0" i="1" dirty="0" smtClean="0"/>
              <a:t>Mail / SMS</a:t>
            </a:r>
          </a:p>
          <a:p>
            <a:pPr lvl="3"/>
            <a:r>
              <a:rPr lang="en-IN" sz="1400" b="0" i="1" dirty="0" smtClean="0"/>
              <a:t>LCD display.</a:t>
            </a:r>
            <a:endParaRPr lang="en-IN" sz="1400" b="0" i="1" dirty="0"/>
          </a:p>
          <a:p>
            <a:endParaRPr lang="en-IN" dirty="0"/>
          </a:p>
        </p:txBody>
      </p:sp>
    </p:spTree>
    <p:extLst>
      <p:ext uri="{BB962C8B-B14F-4D97-AF65-F5344CB8AC3E}">
        <p14:creationId xmlns:p14="http://schemas.microsoft.com/office/powerpoint/2010/main" val="6674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Help Needed – Hardware, Software, Technology</a:t>
            </a:r>
            <a:endParaRPr lang="en-US"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11</a:t>
            </a:fld>
            <a:endParaRPr lang="en-GB" dirty="0"/>
          </a:p>
        </p:txBody>
      </p:sp>
      <p:sp>
        <p:nvSpPr>
          <p:cNvPr id="5" name="Content Placeholder 1"/>
          <p:cNvSpPr>
            <a:spLocks noGrp="1"/>
          </p:cNvSpPr>
          <p:nvPr>
            <p:ph sz="quarter" idx="13"/>
          </p:nvPr>
        </p:nvSpPr>
        <p:spPr>
          <a:xfrm>
            <a:off x="1248028" y="1191161"/>
            <a:ext cx="7478713" cy="3562348"/>
          </a:xfrm>
        </p:spPr>
        <p:txBody>
          <a:bodyPr/>
          <a:lstStyle/>
          <a:p>
            <a:r>
              <a:rPr lang="en-US" dirty="0" smtClean="0"/>
              <a:t>Hardware:</a:t>
            </a:r>
          </a:p>
          <a:p>
            <a:pPr marL="285750" lvl="3" indent="-285750">
              <a:buSzTx/>
              <a:buFont typeface="Arial" panose="020B0604020202020204" pitchFamily="34" charset="0"/>
              <a:buChar char="•"/>
            </a:pPr>
            <a:r>
              <a:rPr lang="en-IN" sz="1400" i="1" dirty="0"/>
              <a:t>Raspberry pi</a:t>
            </a:r>
          </a:p>
          <a:p>
            <a:pPr marL="285750" indent="-285750">
              <a:buFont typeface="Arial" panose="020B0604020202020204" pitchFamily="34" charset="0"/>
              <a:buChar char="•"/>
            </a:pPr>
            <a:r>
              <a:rPr lang="en-US" sz="1400" b="0" i="1" dirty="0" smtClean="0"/>
              <a:t>Mat/Tile</a:t>
            </a:r>
          </a:p>
          <a:p>
            <a:pPr marL="285750" indent="-285750">
              <a:buFont typeface="Arial" panose="020B0604020202020204" pitchFamily="34" charset="0"/>
              <a:buChar char="•"/>
            </a:pPr>
            <a:r>
              <a:rPr lang="en-US" sz="1400" b="0" i="1" dirty="0" smtClean="0"/>
              <a:t>Hardware permissions for experimental set-up in IHI block</a:t>
            </a:r>
          </a:p>
          <a:p>
            <a:pPr marL="285750" indent="-285750">
              <a:buFont typeface="Arial" panose="020B0604020202020204" pitchFamily="34" charset="0"/>
              <a:buChar char="•"/>
            </a:pPr>
            <a:r>
              <a:rPr lang="en-US" sz="1400" b="0" i="1" dirty="0" smtClean="0"/>
              <a:t>Internet Connectivity</a:t>
            </a:r>
          </a:p>
          <a:p>
            <a:pPr marL="285750" indent="-285750">
              <a:buFont typeface="Arial" panose="020B0604020202020204" pitchFamily="34" charset="0"/>
              <a:buChar char="•"/>
            </a:pPr>
            <a:r>
              <a:rPr lang="en-US" sz="1400" b="0" i="1" dirty="0" smtClean="0"/>
              <a:t>Wi-Fi router</a:t>
            </a:r>
            <a:endParaRPr lang="en-US" sz="1400" b="0" i="1" dirty="0"/>
          </a:p>
          <a:p>
            <a:endParaRPr lang="en-US" dirty="0" smtClean="0"/>
          </a:p>
          <a:p>
            <a:r>
              <a:rPr lang="en-US" dirty="0" smtClean="0"/>
              <a:t>Software:</a:t>
            </a:r>
          </a:p>
          <a:p>
            <a:pPr marL="285750" indent="-285750">
              <a:buFont typeface="Arial" panose="020B0604020202020204" pitchFamily="34" charset="0"/>
              <a:buChar char="•"/>
            </a:pPr>
            <a:r>
              <a:rPr lang="en-US" sz="1400" b="0" i="1" dirty="0" smtClean="0"/>
              <a:t>Python</a:t>
            </a:r>
          </a:p>
          <a:p>
            <a:pPr marL="285750" indent="-285750">
              <a:buFont typeface="Arial" panose="020B0604020202020204" pitchFamily="34" charset="0"/>
              <a:buChar char="•"/>
            </a:pPr>
            <a:r>
              <a:rPr lang="en-US" sz="1400" b="0" i="1" dirty="0" smtClean="0"/>
              <a:t>Access to Respective </a:t>
            </a:r>
            <a:r>
              <a:rPr lang="en-US" sz="1400" b="0" i="1" dirty="0" smtClean="0"/>
              <a:t>heights of the testing sample of employees</a:t>
            </a:r>
            <a:endParaRPr lang="en-US" sz="1400" b="0" i="1" dirty="0"/>
          </a:p>
          <a:p>
            <a:endParaRPr lang="en-US" dirty="0" smtClean="0"/>
          </a:p>
          <a:p>
            <a:endParaRPr lang="en-US" dirty="0"/>
          </a:p>
          <a:p>
            <a:endParaRPr lang="en-US" dirty="0"/>
          </a:p>
        </p:txBody>
      </p:sp>
    </p:spTree>
    <p:extLst>
      <p:ext uri="{BB962C8B-B14F-4D97-AF65-F5344CB8AC3E}">
        <p14:creationId xmlns:p14="http://schemas.microsoft.com/office/powerpoint/2010/main" val="320976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Investment and Time-line</a:t>
            </a:r>
            <a:endParaRPr lang="en-IN"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12</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130015386"/>
              </p:ext>
            </p:extLst>
          </p:nvPr>
        </p:nvGraphicFramePr>
        <p:xfrm>
          <a:off x="1979613" y="1104900"/>
          <a:ext cx="4352925" cy="1628775"/>
        </p:xfrm>
        <a:graphic>
          <a:graphicData uri="http://schemas.openxmlformats.org/presentationml/2006/ole">
            <mc:AlternateContent xmlns:mc="http://schemas.openxmlformats.org/markup-compatibility/2006">
              <mc:Choice xmlns:v="urn:schemas-microsoft-com:vml" Requires="v">
                <p:oleObj spid="_x0000_s1100" name="Worksheet" r:id="rId3" imgW="5267257" imgH="1971743" progId="Excel.Sheet.12">
                  <p:embed/>
                </p:oleObj>
              </mc:Choice>
              <mc:Fallback>
                <p:oleObj name="Worksheet" r:id="rId3" imgW="5267257" imgH="1971743" progId="Excel.Sheet.12">
                  <p:embed/>
                  <p:pic>
                    <p:nvPicPr>
                      <p:cNvPr id="0" name=""/>
                      <p:cNvPicPr/>
                      <p:nvPr/>
                    </p:nvPicPr>
                    <p:blipFill>
                      <a:blip r:embed="rId4"/>
                      <a:stretch>
                        <a:fillRect/>
                      </a:stretch>
                    </p:blipFill>
                    <p:spPr>
                      <a:xfrm>
                        <a:off x="1979613" y="1104900"/>
                        <a:ext cx="4352925" cy="16287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5924761"/>
              </p:ext>
            </p:extLst>
          </p:nvPr>
        </p:nvGraphicFramePr>
        <p:xfrm>
          <a:off x="1960563" y="3092450"/>
          <a:ext cx="5016500" cy="1747838"/>
        </p:xfrm>
        <a:graphic>
          <a:graphicData uri="http://schemas.openxmlformats.org/presentationml/2006/ole">
            <mc:AlternateContent xmlns:mc="http://schemas.openxmlformats.org/markup-compatibility/2006">
              <mc:Choice xmlns:v="urn:schemas-microsoft-com:vml" Requires="v">
                <p:oleObj spid="_x0000_s1101" name="Worksheet" r:id="rId5" imgW="6676957" imgH="2324100" progId="Excel.Sheet.12">
                  <p:embed/>
                </p:oleObj>
              </mc:Choice>
              <mc:Fallback>
                <p:oleObj name="Worksheet" r:id="rId5" imgW="6676957" imgH="2324100" progId="Excel.Sheet.12">
                  <p:embed/>
                  <p:pic>
                    <p:nvPicPr>
                      <p:cNvPr id="0" name=""/>
                      <p:cNvPicPr/>
                      <p:nvPr/>
                    </p:nvPicPr>
                    <p:blipFill>
                      <a:blip r:embed="rId6"/>
                      <a:stretch>
                        <a:fillRect/>
                      </a:stretch>
                    </p:blipFill>
                    <p:spPr>
                      <a:xfrm>
                        <a:off x="1960563" y="3092450"/>
                        <a:ext cx="5016500" cy="1747838"/>
                      </a:xfrm>
                      <a:prstGeom prst="rect">
                        <a:avLst/>
                      </a:prstGeom>
                    </p:spPr>
                  </p:pic>
                </p:oleObj>
              </mc:Fallback>
            </mc:AlternateContent>
          </a:graphicData>
        </a:graphic>
      </p:graphicFrame>
      <p:sp>
        <p:nvSpPr>
          <p:cNvPr id="6" name="TextBox 5"/>
          <p:cNvSpPr txBox="1"/>
          <p:nvPr/>
        </p:nvSpPr>
        <p:spPr>
          <a:xfrm>
            <a:off x="1960418" y="862930"/>
            <a:ext cx="1029000" cy="193899"/>
          </a:xfrm>
          <a:prstGeom prst="rect">
            <a:avLst/>
          </a:prstGeom>
          <a:noFill/>
        </p:spPr>
        <p:txBody>
          <a:bodyPr wrap="none" lIns="0" tIns="0" rIns="0" bIns="0" rtlCol="0">
            <a:spAutoFit/>
          </a:bodyPr>
          <a:lstStyle/>
          <a:p>
            <a:pPr>
              <a:lnSpc>
                <a:spcPct val="90000"/>
              </a:lnSpc>
            </a:pPr>
            <a:r>
              <a:rPr lang="en-US" sz="14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Investment</a:t>
            </a:r>
            <a:endParaRPr lang="en-US" sz="1400" i="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60418" y="2847171"/>
            <a:ext cx="763029" cy="193899"/>
          </a:xfrm>
          <a:prstGeom prst="rect">
            <a:avLst/>
          </a:prstGeom>
          <a:noFill/>
        </p:spPr>
        <p:txBody>
          <a:bodyPr wrap="none" lIns="0" tIns="0" rIns="0" bIns="0" rtlCol="0">
            <a:spAutoFit/>
          </a:bodyPr>
          <a:lstStyle/>
          <a:p>
            <a:pPr>
              <a:lnSpc>
                <a:spcPct val="90000"/>
              </a:lnSpc>
            </a:pPr>
            <a:r>
              <a:rPr lang="en-US" sz="14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Timeline</a:t>
            </a:r>
          </a:p>
        </p:txBody>
      </p:sp>
    </p:spTree>
    <p:extLst>
      <p:ext uri="{BB962C8B-B14F-4D97-AF65-F5344CB8AC3E}">
        <p14:creationId xmlns:p14="http://schemas.microsoft.com/office/powerpoint/2010/main" val="372339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b="0" i="1" dirty="0"/>
              <a:t>We live and work in a stressful environment which directly or indirectly has an adverse effect on the mental and physical health of a person. This leads a person to ignore their health and lead a relatively unhealthy life due to unrestrained eating habits and unchecked stress</a:t>
            </a:r>
            <a:r>
              <a:rPr lang="en-US" b="0" i="1" dirty="0" smtClean="0"/>
              <a:t>. </a:t>
            </a:r>
            <a:endParaRPr lang="en-US" b="0" i="1" dirty="0"/>
          </a:p>
          <a:p>
            <a:pPr marL="285750" indent="-285750">
              <a:buFont typeface="Arial" panose="020B0604020202020204" pitchFamily="34" charset="0"/>
              <a:buChar char="•"/>
            </a:pPr>
            <a:r>
              <a:rPr lang="en-US" b="0" i="1" dirty="0" smtClean="0"/>
              <a:t>This leads to obesity and an unhealthy lifestyle, which can be avoided if certain steps are followed.</a:t>
            </a:r>
          </a:p>
          <a:p>
            <a:pPr marL="285750" indent="-285750">
              <a:buFont typeface="Arial" panose="020B0604020202020204" pitchFamily="34" charset="0"/>
              <a:buChar char="•"/>
            </a:pPr>
            <a:r>
              <a:rPr lang="en-US" b="0" i="1" dirty="0" smtClean="0"/>
              <a:t>The solution we propose provides a way for an individual to keep a check on their fitness and monitor their diet as the days go by. </a:t>
            </a:r>
          </a:p>
          <a:p>
            <a:pPr marL="285750" indent="-285750">
              <a:buFont typeface="Arial" panose="020B0604020202020204" pitchFamily="34" charset="0"/>
              <a:buChar char="•"/>
            </a:pPr>
            <a:r>
              <a:rPr lang="en-US" b="0" i="1" dirty="0" smtClean="0"/>
              <a:t>Our technological idea provides an individual with a daily diet, synchronized fitness regimes and a constantly updated BMI for an individual to evaluate their fitness levels while suggesting multiple ways to get their BMI into the optimum range. </a:t>
            </a:r>
          </a:p>
          <a:p>
            <a:pPr marL="285750" indent="-285750">
              <a:buFont typeface="Arial" panose="020B0604020202020204" pitchFamily="34" charset="0"/>
              <a:buChar char="•"/>
            </a:pPr>
            <a:r>
              <a:rPr lang="en-US" b="0" i="1" dirty="0" smtClean="0"/>
              <a:t>In this process, one can maintain a fit, stress-free and healthy lifestyle.</a:t>
            </a:r>
            <a:endParaRPr lang="en-US" b="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13</a:t>
            </a:fld>
            <a:endParaRPr lang="en-GB" dirty="0"/>
          </a:p>
        </p:txBody>
      </p:sp>
    </p:spTree>
    <p:extLst>
      <p:ext uri="{BB962C8B-B14F-4D97-AF65-F5344CB8AC3E}">
        <p14:creationId xmlns:p14="http://schemas.microsoft.com/office/powerpoint/2010/main" val="249339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Team members profile</a:t>
            </a:r>
            <a:endParaRPr lang="en-US"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14</a:t>
            </a:fld>
            <a:endParaRPr lang="en-GB" dirty="0"/>
          </a:p>
        </p:txBody>
      </p:sp>
      <p:pic>
        <p:nvPicPr>
          <p:cNvPr id="5" name="Picture Placeholder 4"/>
          <p:cNvPicPr>
            <a:picLocks noChangeAspect="1"/>
          </p:cNvPicPr>
          <p:nvPr/>
        </p:nvPicPr>
        <p:blipFill rotWithShape="1">
          <a:blip r:embed="rId2">
            <a:extLst>
              <a:ext uri="{28A0092B-C50C-407E-A947-70E740481C1C}">
                <a14:useLocalDpi xmlns:a14="http://schemas.microsoft.com/office/drawing/2010/main" val="0"/>
              </a:ext>
            </a:extLst>
          </a:blip>
          <a:srcRect l="318" t="559" r="-318" b="17727"/>
          <a:stretch/>
        </p:blipFill>
        <p:spPr>
          <a:xfrm>
            <a:off x="4714361" y="866790"/>
            <a:ext cx="584513" cy="716130"/>
          </a:xfrm>
          <a:prstGeom prst="rect">
            <a:avLst/>
          </a:prstGeom>
        </p:spPr>
      </p:pic>
      <p:pic>
        <p:nvPicPr>
          <p:cNvPr id="6" name="Picture Placeholder 15"/>
          <p:cNvPicPr>
            <a:picLocks noChangeAspect="1"/>
          </p:cNvPicPr>
          <p:nvPr/>
        </p:nvPicPr>
        <p:blipFill rotWithShape="1">
          <a:blip r:embed="rId3">
            <a:extLst>
              <a:ext uri="{28A0092B-C50C-407E-A947-70E740481C1C}">
                <a14:useLocalDpi xmlns:a14="http://schemas.microsoft.com/office/drawing/2010/main" val="0"/>
              </a:ext>
            </a:extLst>
          </a:blip>
          <a:srcRect t="2586" b="17944"/>
          <a:stretch/>
        </p:blipFill>
        <p:spPr>
          <a:xfrm>
            <a:off x="6445013" y="3256535"/>
            <a:ext cx="677654" cy="721392"/>
          </a:xfrm>
          <a:prstGeom prst="rect">
            <a:avLst/>
          </a:prstGeom>
        </p:spPr>
      </p:pic>
      <p:sp>
        <p:nvSpPr>
          <p:cNvPr id="7" name="Inhaltsplatzhalter 5"/>
          <p:cNvSpPr>
            <a:spLocks noGrp="1"/>
          </p:cNvSpPr>
          <p:nvPr>
            <p:ph sz="half" idx="4294967295"/>
          </p:nvPr>
        </p:nvSpPr>
        <p:spPr>
          <a:xfrm>
            <a:off x="6339786" y="4176918"/>
            <a:ext cx="1703001" cy="1657352"/>
          </a:xfrm>
          <a:prstGeom prst="rect">
            <a:avLst/>
          </a:prstGeom>
        </p:spPr>
        <p:txBody>
          <a:bodyPr/>
          <a:lstStyle/>
          <a:p>
            <a:r>
              <a:rPr lang="en-US" sz="1000" b="0" dirty="0" smtClean="0"/>
              <a:t>Ismail Mohammed</a:t>
            </a:r>
            <a:endParaRPr lang="en-US" sz="1000" b="0" dirty="0"/>
          </a:p>
          <a:p>
            <a:r>
              <a:rPr lang="en-US" sz="1000" b="0" dirty="0"/>
              <a:t>A&amp;D-UTC-DESIGN &amp; DRAFTING-EMERGING ACCOUNTS</a:t>
            </a:r>
          </a:p>
          <a:p>
            <a:r>
              <a:rPr lang="en-US" sz="1000" b="0" dirty="0" smtClean="0"/>
              <a:t>Central Tower-3A</a:t>
            </a:r>
            <a:endParaRPr lang="en-US" sz="1000" b="0" dirty="0"/>
          </a:p>
          <a:p>
            <a:r>
              <a:rPr lang="en-US" sz="1000" b="0" dirty="0"/>
              <a:t>Hyderabad, </a:t>
            </a:r>
            <a:r>
              <a:rPr lang="en-US" sz="1000" b="0" dirty="0" smtClean="0"/>
              <a:t>India</a:t>
            </a:r>
            <a:endParaRPr lang="en-US" sz="1000" b="0" dirty="0"/>
          </a:p>
        </p:txBody>
      </p:sp>
      <p:sp>
        <p:nvSpPr>
          <p:cNvPr id="8" name="Inhaltsplatzhalter 3"/>
          <p:cNvSpPr>
            <a:spLocks noGrp="1"/>
          </p:cNvSpPr>
          <p:nvPr>
            <p:ph sz="half" idx="4294967295"/>
          </p:nvPr>
        </p:nvSpPr>
        <p:spPr>
          <a:xfrm>
            <a:off x="4505707" y="1686383"/>
            <a:ext cx="1327255" cy="1655498"/>
          </a:xfrm>
          <a:prstGeom prst="rect">
            <a:avLst/>
          </a:prstGeom>
        </p:spPr>
        <p:txBody>
          <a:bodyPr/>
          <a:lstStyle/>
          <a:p>
            <a:r>
              <a:rPr lang="en-US" sz="1000" b="0" dirty="0"/>
              <a:t>Rijo Abraham</a:t>
            </a:r>
          </a:p>
          <a:p>
            <a:r>
              <a:rPr lang="en-US" sz="1000" b="0" dirty="0"/>
              <a:t>A&amp;D-UTC-DESIGN &amp; DRAFTING-EMERGING ACCOUNTS</a:t>
            </a:r>
          </a:p>
          <a:p>
            <a:r>
              <a:rPr lang="en-US" sz="1000" b="0" dirty="0" smtClean="0"/>
              <a:t>CentralTower-3A</a:t>
            </a:r>
            <a:endParaRPr lang="en-US" sz="1000" b="0" dirty="0"/>
          </a:p>
          <a:p>
            <a:r>
              <a:rPr lang="en-US" sz="1000" b="0" dirty="0"/>
              <a:t>Hyderabad, </a:t>
            </a:r>
            <a:r>
              <a:rPr lang="en-US" sz="1000" b="0" dirty="0" smtClean="0"/>
              <a:t>India</a:t>
            </a:r>
            <a:endParaRPr lang="en-US" sz="1000" b="0" dirty="0"/>
          </a:p>
        </p:txBody>
      </p:sp>
      <p:pic>
        <p:nvPicPr>
          <p:cNvPr id="10" name="Picture 9"/>
          <p:cNvPicPr>
            <a:picLocks noChangeAspect="1"/>
          </p:cNvPicPr>
          <p:nvPr/>
        </p:nvPicPr>
        <p:blipFill>
          <a:blip r:embed="rId4"/>
          <a:stretch>
            <a:fillRect/>
          </a:stretch>
        </p:blipFill>
        <p:spPr>
          <a:xfrm>
            <a:off x="3363059" y="810998"/>
            <a:ext cx="634583" cy="827715"/>
          </a:xfrm>
          <a:prstGeom prst="rect">
            <a:avLst/>
          </a:prstGeom>
        </p:spPr>
      </p:pic>
      <p:sp>
        <p:nvSpPr>
          <p:cNvPr id="11" name="Inhaltsplatzhalter 3"/>
          <p:cNvSpPr>
            <a:spLocks noGrp="1"/>
          </p:cNvSpPr>
          <p:nvPr>
            <p:ph sz="half" idx="4294967295"/>
          </p:nvPr>
        </p:nvSpPr>
        <p:spPr>
          <a:xfrm>
            <a:off x="3211158" y="1686383"/>
            <a:ext cx="1163235" cy="1655498"/>
          </a:xfrm>
          <a:prstGeom prst="rect">
            <a:avLst/>
          </a:prstGeom>
        </p:spPr>
        <p:txBody>
          <a:bodyPr/>
          <a:lstStyle/>
          <a:p>
            <a:r>
              <a:rPr lang="en-US" sz="1000" b="0" dirty="0" smtClean="0"/>
              <a:t>Nihad Ahmed</a:t>
            </a:r>
            <a:endParaRPr lang="en-US" sz="1000" b="0" dirty="0"/>
          </a:p>
          <a:p>
            <a:r>
              <a:rPr lang="en-US" sz="1000" b="0" dirty="0"/>
              <a:t>A&amp;D-UTC-SOFT-ELECT-APP </a:t>
            </a:r>
            <a:r>
              <a:rPr lang="en-US" sz="1000" b="0" dirty="0" smtClean="0"/>
              <a:t>SW-UTAS India</a:t>
            </a:r>
          </a:p>
          <a:p>
            <a:r>
              <a:rPr lang="en-US" sz="1000" b="0" dirty="0" smtClean="0"/>
              <a:t>Manikonda Tower-1,GC</a:t>
            </a:r>
            <a:endParaRPr lang="en-US" sz="1000" b="0" dirty="0"/>
          </a:p>
          <a:p>
            <a:r>
              <a:rPr lang="en-US" sz="1000" b="0" dirty="0" smtClean="0"/>
              <a:t>Hyderabad</a:t>
            </a:r>
            <a:r>
              <a:rPr lang="en-US" sz="1000" b="0" dirty="0"/>
              <a:t>, </a:t>
            </a:r>
            <a:r>
              <a:rPr lang="en-US" sz="1000" b="0" dirty="0" smtClean="0"/>
              <a:t>India</a:t>
            </a:r>
            <a:endParaRPr lang="en-US" sz="1000" b="0" dirty="0"/>
          </a:p>
        </p:txBody>
      </p:sp>
      <p:pic>
        <p:nvPicPr>
          <p:cNvPr id="13" name="Picture 12"/>
          <p:cNvPicPr>
            <a:picLocks noChangeAspect="1"/>
          </p:cNvPicPr>
          <p:nvPr/>
        </p:nvPicPr>
        <p:blipFill rotWithShape="1">
          <a:blip r:embed="rId5"/>
          <a:srcRect l="7957" t="10070" r="9784" b="7585"/>
          <a:stretch/>
        </p:blipFill>
        <p:spPr>
          <a:xfrm>
            <a:off x="2006478" y="812500"/>
            <a:ext cx="639862" cy="824711"/>
          </a:xfrm>
          <a:prstGeom prst="rect">
            <a:avLst/>
          </a:prstGeom>
        </p:spPr>
      </p:pic>
      <p:sp>
        <p:nvSpPr>
          <p:cNvPr id="14" name="Inhaltsplatzhalter 3"/>
          <p:cNvSpPr>
            <a:spLocks noGrp="1"/>
          </p:cNvSpPr>
          <p:nvPr>
            <p:ph sz="half" idx="4294967295"/>
          </p:nvPr>
        </p:nvSpPr>
        <p:spPr>
          <a:xfrm>
            <a:off x="1847080" y="1683694"/>
            <a:ext cx="1232764" cy="1660876"/>
          </a:xfrm>
          <a:prstGeom prst="rect">
            <a:avLst/>
          </a:prstGeom>
        </p:spPr>
        <p:txBody>
          <a:bodyPr/>
          <a:lstStyle/>
          <a:p>
            <a:r>
              <a:rPr lang="en-US" sz="1000" b="0" dirty="0" err="1" smtClean="0"/>
              <a:t>Bishik</a:t>
            </a:r>
            <a:r>
              <a:rPr lang="en-US" sz="1000" b="0" dirty="0" smtClean="0"/>
              <a:t> Pal</a:t>
            </a:r>
            <a:endParaRPr lang="en-US" sz="1000" b="0" dirty="0"/>
          </a:p>
          <a:p>
            <a:r>
              <a:rPr lang="en-US" sz="1000" b="0" dirty="0"/>
              <a:t>A&amp;D-UTC-SOFT-ELECT-APP </a:t>
            </a:r>
            <a:r>
              <a:rPr lang="en-US" sz="1000" b="0" dirty="0" smtClean="0"/>
              <a:t>SW-UTAS India</a:t>
            </a:r>
          </a:p>
          <a:p>
            <a:r>
              <a:rPr lang="en-US" sz="1000" b="0" dirty="0" smtClean="0"/>
              <a:t>Manikonda Tower-1,GC</a:t>
            </a:r>
            <a:endParaRPr lang="en-US" sz="1000" b="0" dirty="0"/>
          </a:p>
          <a:p>
            <a:r>
              <a:rPr lang="en-US" sz="1000" b="0" dirty="0" smtClean="0"/>
              <a:t>Hyderabad</a:t>
            </a:r>
            <a:r>
              <a:rPr lang="en-US" sz="1000" b="0" dirty="0"/>
              <a:t>, </a:t>
            </a:r>
            <a:r>
              <a:rPr lang="en-US" sz="1000" b="0" dirty="0" smtClean="0"/>
              <a:t>India</a:t>
            </a:r>
            <a:endParaRPr lang="en-US" sz="1000" b="0" dirty="0"/>
          </a:p>
        </p:txBody>
      </p:sp>
      <p:pic>
        <p:nvPicPr>
          <p:cNvPr id="18" name="Picture 17"/>
          <p:cNvPicPr>
            <a:picLocks noChangeAspect="1"/>
          </p:cNvPicPr>
          <p:nvPr/>
        </p:nvPicPr>
        <p:blipFill>
          <a:blip r:embed="rId6"/>
          <a:stretch>
            <a:fillRect/>
          </a:stretch>
        </p:blipFill>
        <p:spPr>
          <a:xfrm>
            <a:off x="1765772" y="3180569"/>
            <a:ext cx="852869" cy="979647"/>
          </a:xfrm>
          <a:prstGeom prst="rect">
            <a:avLst/>
          </a:prstGeom>
        </p:spPr>
      </p:pic>
      <p:sp>
        <p:nvSpPr>
          <p:cNvPr id="19" name="Inhaltsplatzhalter 5"/>
          <p:cNvSpPr>
            <a:spLocks noGrp="1"/>
          </p:cNvSpPr>
          <p:nvPr>
            <p:ph sz="half" idx="4294967295"/>
          </p:nvPr>
        </p:nvSpPr>
        <p:spPr>
          <a:xfrm>
            <a:off x="1735298" y="4176918"/>
            <a:ext cx="1703001" cy="1657352"/>
          </a:xfrm>
          <a:prstGeom prst="rect">
            <a:avLst/>
          </a:prstGeom>
        </p:spPr>
        <p:txBody>
          <a:bodyPr/>
          <a:lstStyle/>
          <a:p>
            <a:r>
              <a:rPr lang="en-US" sz="1000" b="0" dirty="0" smtClean="0"/>
              <a:t>Abhay Paropkari</a:t>
            </a:r>
            <a:endParaRPr lang="en-US" sz="1000" b="0" dirty="0"/>
          </a:p>
          <a:p>
            <a:r>
              <a:rPr lang="en-US" sz="1000" b="0" dirty="0"/>
              <a:t>A&amp;D-UTC-DESIGN &amp; DRAFTING-EMERGING ACCOUNTS</a:t>
            </a:r>
          </a:p>
          <a:p>
            <a:r>
              <a:rPr lang="en-US" sz="1000" b="0" dirty="0" smtClean="0"/>
              <a:t>Central Tower - 3A</a:t>
            </a:r>
            <a:endParaRPr lang="en-US" sz="1000" b="0" dirty="0"/>
          </a:p>
          <a:p>
            <a:r>
              <a:rPr lang="en-US" sz="1000" b="0" dirty="0"/>
              <a:t>Hyderabad, </a:t>
            </a:r>
            <a:r>
              <a:rPr lang="en-US" sz="1000" b="0" dirty="0" smtClean="0"/>
              <a:t>India</a:t>
            </a:r>
            <a:endParaRPr lang="en-US" sz="1000" b="0" dirty="0"/>
          </a:p>
        </p:txBody>
      </p:sp>
      <p:sp>
        <p:nvSpPr>
          <p:cNvPr id="27" name="Inhaltsplatzhalter 5"/>
          <p:cNvSpPr>
            <a:spLocks noGrp="1"/>
          </p:cNvSpPr>
          <p:nvPr>
            <p:ph sz="half" idx="4294967295"/>
          </p:nvPr>
        </p:nvSpPr>
        <p:spPr>
          <a:xfrm>
            <a:off x="3269015" y="4176918"/>
            <a:ext cx="1703001" cy="1657352"/>
          </a:xfrm>
          <a:prstGeom prst="rect">
            <a:avLst/>
          </a:prstGeom>
        </p:spPr>
        <p:txBody>
          <a:bodyPr/>
          <a:lstStyle/>
          <a:p>
            <a:r>
              <a:rPr lang="en-US" sz="1000" b="0" dirty="0" smtClean="0"/>
              <a:t>Purushotham Singh</a:t>
            </a:r>
            <a:endParaRPr lang="en-US" sz="1000" b="0" dirty="0"/>
          </a:p>
          <a:p>
            <a:r>
              <a:rPr lang="en-US" sz="1000" b="0" dirty="0"/>
              <a:t>A&amp;D-UTC-SYSTEMS &amp; </a:t>
            </a:r>
            <a:r>
              <a:rPr lang="en-US" sz="1000" b="0" dirty="0" smtClean="0"/>
              <a:t>ANALYSIS-PSA-PWA India</a:t>
            </a:r>
          </a:p>
          <a:p>
            <a:r>
              <a:rPr lang="en-US" sz="1000" b="0" dirty="0" smtClean="0"/>
              <a:t>Central Tower-1,3C</a:t>
            </a:r>
          </a:p>
          <a:p>
            <a:r>
              <a:rPr lang="en-US" sz="1000" b="0" dirty="0" smtClean="0"/>
              <a:t>Hyderabad</a:t>
            </a:r>
            <a:r>
              <a:rPr lang="en-US" sz="1000" b="0" dirty="0"/>
              <a:t>, </a:t>
            </a:r>
            <a:r>
              <a:rPr lang="en-US" sz="1000" b="0" dirty="0" smtClean="0"/>
              <a:t>India</a:t>
            </a:r>
            <a:endParaRPr lang="en-US" sz="1000" b="0" dirty="0"/>
          </a:p>
        </p:txBody>
      </p:sp>
      <p:pic>
        <p:nvPicPr>
          <p:cNvPr id="29" name="Picture 28"/>
          <p:cNvPicPr>
            <a:picLocks noChangeAspect="1"/>
          </p:cNvPicPr>
          <p:nvPr/>
        </p:nvPicPr>
        <p:blipFill>
          <a:blip r:embed="rId7"/>
          <a:stretch>
            <a:fillRect/>
          </a:stretch>
        </p:blipFill>
        <p:spPr>
          <a:xfrm>
            <a:off x="4940452" y="3256535"/>
            <a:ext cx="640101" cy="827715"/>
          </a:xfrm>
          <a:prstGeom prst="rect">
            <a:avLst/>
          </a:prstGeom>
        </p:spPr>
      </p:pic>
      <p:sp>
        <p:nvSpPr>
          <p:cNvPr id="30" name="Inhaltsplatzhalter 5"/>
          <p:cNvSpPr>
            <a:spLocks noGrp="1"/>
          </p:cNvSpPr>
          <p:nvPr>
            <p:ph sz="half" idx="4294967295"/>
          </p:nvPr>
        </p:nvSpPr>
        <p:spPr>
          <a:xfrm>
            <a:off x="4804956" y="4176918"/>
            <a:ext cx="1703001" cy="1657352"/>
          </a:xfrm>
          <a:prstGeom prst="rect">
            <a:avLst/>
          </a:prstGeom>
        </p:spPr>
        <p:txBody>
          <a:bodyPr/>
          <a:lstStyle/>
          <a:p>
            <a:r>
              <a:rPr lang="en-US" sz="1000" b="0" dirty="0" smtClean="0"/>
              <a:t>Gurjeet Singh</a:t>
            </a:r>
            <a:endParaRPr lang="en-US" sz="1000" b="0" dirty="0"/>
          </a:p>
          <a:p>
            <a:r>
              <a:rPr lang="en-US" sz="1000" b="0" dirty="0"/>
              <a:t>A&amp;D-UTC-DESIGN &amp; DRAFTING-EMERGING ACCOUNTS</a:t>
            </a:r>
          </a:p>
          <a:p>
            <a:r>
              <a:rPr lang="en-US" sz="1000" b="0" dirty="0" smtClean="0"/>
              <a:t>Manikonda Tower-1,3A</a:t>
            </a:r>
            <a:endParaRPr lang="en-US" sz="1000" b="0" dirty="0"/>
          </a:p>
          <a:p>
            <a:r>
              <a:rPr lang="en-US" sz="1000" b="0" dirty="0"/>
              <a:t>Hyderabad, </a:t>
            </a:r>
            <a:r>
              <a:rPr lang="en-US" sz="1000" b="0" dirty="0" smtClean="0"/>
              <a:t>India</a:t>
            </a:r>
            <a:endParaRPr lang="en-US" sz="1000" b="0" dirty="0"/>
          </a:p>
        </p:txBody>
      </p:sp>
      <p:pic>
        <p:nvPicPr>
          <p:cNvPr id="2" name="Picture 1"/>
          <p:cNvPicPr>
            <a:picLocks noChangeAspect="1"/>
          </p:cNvPicPr>
          <p:nvPr/>
        </p:nvPicPr>
        <p:blipFill>
          <a:blip r:embed="rId8"/>
          <a:stretch>
            <a:fillRect/>
          </a:stretch>
        </p:blipFill>
        <p:spPr>
          <a:xfrm>
            <a:off x="6445013" y="885352"/>
            <a:ext cx="560110" cy="751859"/>
          </a:xfrm>
          <a:prstGeom prst="rect">
            <a:avLst/>
          </a:prstGeom>
        </p:spPr>
      </p:pic>
      <p:sp>
        <p:nvSpPr>
          <p:cNvPr id="20" name="Inhaltsplatzhalter 3"/>
          <p:cNvSpPr>
            <a:spLocks noGrp="1"/>
          </p:cNvSpPr>
          <p:nvPr>
            <p:ph sz="half" idx="4294967295"/>
          </p:nvPr>
        </p:nvSpPr>
        <p:spPr>
          <a:xfrm>
            <a:off x="6225610" y="1686383"/>
            <a:ext cx="1327255" cy="1655498"/>
          </a:xfrm>
          <a:prstGeom prst="rect">
            <a:avLst/>
          </a:prstGeom>
        </p:spPr>
        <p:txBody>
          <a:bodyPr/>
          <a:lstStyle/>
          <a:p>
            <a:r>
              <a:rPr lang="en-US" sz="1000" b="0" dirty="0" err="1" smtClean="0"/>
              <a:t>Mannava</a:t>
            </a:r>
            <a:r>
              <a:rPr lang="en-US" sz="1000" b="0" dirty="0"/>
              <a:t> </a:t>
            </a:r>
            <a:r>
              <a:rPr lang="en-US" sz="1000" b="0" dirty="0" err="1"/>
              <a:t>Phalani</a:t>
            </a:r>
            <a:r>
              <a:rPr lang="en-US" sz="1000" b="0" dirty="0"/>
              <a:t> </a:t>
            </a:r>
          </a:p>
          <a:p>
            <a:r>
              <a:rPr lang="en-US" sz="1000" b="0" dirty="0"/>
              <a:t>TRANSPORT-RAIL-RAIL ROLLING STOCK_BT-</a:t>
            </a:r>
            <a:r>
              <a:rPr lang="en-US" sz="1000" b="0" dirty="0" err="1"/>
              <a:t>BT_WMA_India</a:t>
            </a:r>
            <a:r>
              <a:rPr lang="en-US" sz="1000" b="0" dirty="0"/>
              <a:t> </a:t>
            </a:r>
            <a:endParaRPr lang="en-US" sz="1000" b="0" dirty="0" smtClean="0"/>
          </a:p>
          <a:p>
            <a:r>
              <a:rPr lang="en-US" sz="1000" b="0" dirty="0" smtClean="0"/>
              <a:t>Hyderabad</a:t>
            </a:r>
            <a:r>
              <a:rPr lang="en-US" sz="1000" b="0" dirty="0"/>
              <a:t>, </a:t>
            </a:r>
            <a:r>
              <a:rPr lang="en-US" sz="1000" b="0" dirty="0" smtClean="0"/>
              <a:t>India</a:t>
            </a:r>
            <a:endParaRPr lang="en-US" sz="1000" b="0" dirty="0"/>
          </a:p>
        </p:txBody>
      </p:sp>
      <p:pic>
        <p:nvPicPr>
          <p:cNvPr id="21" name="Picture 20"/>
          <p:cNvPicPr>
            <a:picLocks noChangeAspect="1"/>
          </p:cNvPicPr>
          <p:nvPr/>
        </p:nvPicPr>
        <p:blipFill>
          <a:blip r:embed="rId9"/>
          <a:stretch>
            <a:fillRect/>
          </a:stretch>
        </p:blipFill>
        <p:spPr>
          <a:xfrm>
            <a:off x="3466171" y="3174126"/>
            <a:ext cx="711835" cy="938078"/>
          </a:xfrm>
          <a:prstGeom prst="rect">
            <a:avLst/>
          </a:prstGeom>
        </p:spPr>
      </p:pic>
    </p:spTree>
    <p:extLst>
      <p:ext uri="{BB962C8B-B14F-4D97-AF65-F5344CB8AC3E}">
        <p14:creationId xmlns:p14="http://schemas.microsoft.com/office/powerpoint/2010/main" val="27646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9871" y="996823"/>
            <a:ext cx="2011489" cy="306197"/>
          </a:xfrm>
        </p:spPr>
        <p:txBody>
          <a:bodyPr/>
          <a:lstStyle/>
          <a:p>
            <a:r>
              <a:rPr lang="en-US" sz="2400" dirty="0" smtClean="0"/>
              <a:t>Contents</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endParaRPr lang="en-US" sz="2400" dirty="0"/>
          </a:p>
        </p:txBody>
      </p:sp>
      <p:sp>
        <p:nvSpPr>
          <p:cNvPr id="3" name="Subtitle 2"/>
          <p:cNvSpPr>
            <a:spLocks noGrp="1"/>
          </p:cNvSpPr>
          <p:nvPr>
            <p:ph type="subTitle" idx="1"/>
          </p:nvPr>
        </p:nvSpPr>
        <p:spPr>
          <a:xfrm>
            <a:off x="1251395" y="1614805"/>
            <a:ext cx="7310713" cy="3857740"/>
          </a:xfrm>
        </p:spPr>
        <p:txBody>
          <a:bodyPr/>
          <a:lstStyle/>
          <a:p>
            <a:pPr marL="285750" indent="-285750">
              <a:lnSpc>
                <a:spcPct val="75000"/>
              </a:lnSpc>
              <a:buFont typeface="Arial" pitchFamily="34" charset="0"/>
              <a:buChar char="•"/>
            </a:pPr>
            <a:r>
              <a:rPr lang="en-US" dirty="0">
                <a:latin typeface="Cyient Medium" panose="020B0703020203020204" pitchFamily="34" charset="0"/>
              </a:rPr>
              <a:t>Problem or </a:t>
            </a:r>
            <a:r>
              <a:rPr lang="en-US" dirty="0" smtClean="0">
                <a:latin typeface="Cyient Medium" panose="020B0703020203020204" pitchFamily="34" charset="0"/>
              </a:rPr>
              <a:t>challenge identified</a:t>
            </a:r>
          </a:p>
          <a:p>
            <a:pPr>
              <a:lnSpc>
                <a:spcPct val="75000"/>
              </a:lnSpc>
            </a:pPr>
            <a:endParaRPr lang="en-US" dirty="0" smtClean="0">
              <a:latin typeface="Cyient Medium" panose="020B0703020203020204" pitchFamily="34" charset="0"/>
            </a:endParaRPr>
          </a:p>
          <a:p>
            <a:pPr marL="285750" indent="-285750">
              <a:lnSpc>
                <a:spcPct val="75000"/>
              </a:lnSpc>
              <a:buFont typeface="Arial" pitchFamily="34" charset="0"/>
              <a:buChar char="•"/>
            </a:pPr>
            <a:r>
              <a:rPr lang="en-US" dirty="0">
                <a:latin typeface="Cyient Medium" panose="020B0703020203020204" pitchFamily="34" charset="0"/>
              </a:rPr>
              <a:t>Technology solution </a:t>
            </a:r>
            <a:r>
              <a:rPr lang="en-US" dirty="0" smtClean="0">
                <a:latin typeface="Cyient Medium" panose="020B0703020203020204" pitchFamily="34" charset="0"/>
              </a:rPr>
              <a:t>proposed (POC Implementation)</a:t>
            </a:r>
            <a:endParaRPr lang="en-US" dirty="0">
              <a:latin typeface="Cyient Medium" panose="020B0703020203020204" pitchFamily="34" charset="0"/>
            </a:endParaRPr>
          </a:p>
          <a:p>
            <a:pPr>
              <a:lnSpc>
                <a:spcPct val="75000"/>
              </a:lnSpc>
            </a:pPr>
            <a:endParaRPr lang="en-US" dirty="0">
              <a:latin typeface="Cyient Medium" panose="020B0703020203020204" pitchFamily="34" charset="0"/>
            </a:endParaRPr>
          </a:p>
          <a:p>
            <a:pPr marL="285750" indent="-285750">
              <a:lnSpc>
                <a:spcPct val="75000"/>
              </a:lnSpc>
              <a:buFont typeface="Arial" pitchFamily="34" charset="0"/>
              <a:buChar char="•"/>
            </a:pPr>
            <a:r>
              <a:rPr lang="en-US" dirty="0">
                <a:latin typeface="Cyient Medium" panose="020B0703020203020204" pitchFamily="34" charset="0"/>
              </a:rPr>
              <a:t>Solution architecture </a:t>
            </a:r>
            <a:endParaRPr lang="en-US" dirty="0" smtClean="0">
              <a:latin typeface="Cyient Medium" panose="020B0703020203020204" pitchFamily="34" charset="0"/>
            </a:endParaRPr>
          </a:p>
          <a:p>
            <a:pPr>
              <a:lnSpc>
                <a:spcPct val="75000"/>
              </a:lnSpc>
            </a:pPr>
            <a:endParaRPr lang="en-US" dirty="0">
              <a:latin typeface="Cyient Medium" panose="020B0703020203020204" pitchFamily="34" charset="0"/>
            </a:endParaRPr>
          </a:p>
          <a:p>
            <a:pPr marL="285750" indent="-285750">
              <a:lnSpc>
                <a:spcPct val="75000"/>
              </a:lnSpc>
              <a:buFont typeface="Arial" pitchFamily="34" charset="0"/>
              <a:buChar char="•"/>
            </a:pPr>
            <a:r>
              <a:rPr lang="en-US" dirty="0">
                <a:latin typeface="Cyient Medium" panose="020B0703020203020204" pitchFamily="34" charset="0"/>
              </a:rPr>
              <a:t>Investment and </a:t>
            </a:r>
            <a:r>
              <a:rPr lang="en-US" dirty="0" smtClean="0">
                <a:latin typeface="Cyient Medium" panose="020B0703020203020204" pitchFamily="34" charset="0"/>
              </a:rPr>
              <a:t>Time-line</a:t>
            </a:r>
          </a:p>
          <a:p>
            <a:pPr marL="285750" indent="-285750">
              <a:lnSpc>
                <a:spcPct val="75000"/>
              </a:lnSpc>
              <a:buFont typeface="Arial" pitchFamily="34" charset="0"/>
              <a:buChar char="•"/>
            </a:pPr>
            <a:endParaRPr lang="en-US" dirty="0">
              <a:latin typeface="Cyient Medium" panose="020B0703020203020204" pitchFamily="34" charset="0"/>
            </a:endParaRPr>
          </a:p>
          <a:p>
            <a:pPr marL="285750" indent="-285750">
              <a:lnSpc>
                <a:spcPct val="75000"/>
              </a:lnSpc>
              <a:buFont typeface="Arial" pitchFamily="34" charset="0"/>
              <a:buChar char="•"/>
            </a:pPr>
            <a:r>
              <a:rPr lang="en-US" dirty="0">
                <a:latin typeface="Cyient Medium" panose="020B0703020203020204" pitchFamily="34" charset="0"/>
              </a:rPr>
              <a:t>Help Needed </a:t>
            </a:r>
          </a:p>
          <a:p>
            <a:pPr>
              <a:lnSpc>
                <a:spcPct val="75000"/>
              </a:lnSpc>
            </a:pPr>
            <a:endParaRPr lang="en-US" dirty="0">
              <a:latin typeface="Cyient Medium" panose="020B0703020203020204" pitchFamily="34" charset="0"/>
            </a:endParaRPr>
          </a:p>
          <a:p>
            <a:pPr marL="285750" indent="-285750">
              <a:lnSpc>
                <a:spcPct val="75000"/>
              </a:lnSpc>
              <a:buFont typeface="Arial" pitchFamily="34" charset="0"/>
              <a:buChar char="•"/>
            </a:pPr>
            <a:r>
              <a:rPr lang="en-US" dirty="0" smtClean="0">
                <a:latin typeface="Cyient Medium" panose="020B0703020203020204" pitchFamily="34" charset="0"/>
              </a:rPr>
              <a:t>Profile of Team Members</a:t>
            </a:r>
            <a:endParaRPr lang="en-US"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1336899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232661" y="1334946"/>
            <a:ext cx="3624262" cy="3562347"/>
          </a:xfrm>
        </p:spPr>
        <p:txBody>
          <a:bodyPr/>
          <a:lstStyle/>
          <a:p>
            <a:r>
              <a:rPr lang="en-US" dirty="0" smtClean="0">
                <a:solidFill>
                  <a:srgbClr val="7030A0"/>
                </a:solidFill>
              </a:rPr>
              <a:t>The </a:t>
            </a:r>
            <a:r>
              <a:rPr lang="en-US" dirty="0" smtClean="0">
                <a:solidFill>
                  <a:srgbClr val="7030A0"/>
                </a:solidFill>
              </a:rPr>
              <a:t>Problem: Obesity </a:t>
            </a:r>
            <a:r>
              <a:rPr lang="en-US" dirty="0" smtClean="0">
                <a:solidFill>
                  <a:srgbClr val="7030A0"/>
                </a:solidFill>
              </a:rPr>
              <a:t>and Unhealthy Standards</a:t>
            </a:r>
          </a:p>
          <a:p>
            <a:pPr marL="285750" indent="-285750">
              <a:buFont typeface="Arial" panose="020B0604020202020204" pitchFamily="34" charset="0"/>
              <a:buChar char="•"/>
            </a:pPr>
            <a:r>
              <a:rPr lang="en-US" b="0" i="1" dirty="0"/>
              <a:t>Obesity in India has </a:t>
            </a:r>
            <a:r>
              <a:rPr lang="en-US" b="0" i="1" dirty="0" smtClean="0"/>
              <a:t>stretched to rampant </a:t>
            </a:r>
            <a:r>
              <a:rPr lang="en-US" b="0" i="1" dirty="0"/>
              <a:t>proportions in the 21st </a:t>
            </a:r>
            <a:r>
              <a:rPr lang="en-US" b="0" i="1" dirty="0" smtClean="0"/>
              <a:t>century.</a:t>
            </a:r>
          </a:p>
          <a:p>
            <a:pPr marL="285750" indent="-285750">
              <a:buFont typeface="Arial" panose="020B0604020202020204" pitchFamily="34" charset="0"/>
              <a:buChar char="•"/>
            </a:pPr>
            <a:r>
              <a:rPr lang="en-US" b="0" i="1" dirty="0"/>
              <a:t>M</a:t>
            </a:r>
            <a:r>
              <a:rPr lang="en-US" b="0" i="1" dirty="0" smtClean="0"/>
              <a:t>orbid obesity is </a:t>
            </a:r>
            <a:r>
              <a:rPr lang="en-US" b="0" i="1" dirty="0"/>
              <a:t>affecting 5% of the country's population</a:t>
            </a:r>
            <a:r>
              <a:rPr lang="en-US" b="0" i="1" dirty="0" smtClean="0"/>
              <a:t>. </a:t>
            </a:r>
          </a:p>
          <a:p>
            <a:pPr marL="285750" indent="-285750">
              <a:buFont typeface="Arial" panose="020B0604020202020204" pitchFamily="34" charset="0"/>
              <a:buChar char="•"/>
            </a:pPr>
            <a:r>
              <a:rPr lang="en-US" b="0" i="1" dirty="0" smtClean="0"/>
              <a:t>Unhealthy</a:t>
            </a:r>
            <a:r>
              <a:rPr lang="en-US" b="0" i="1" dirty="0"/>
              <a:t>, processed food </a:t>
            </a:r>
            <a:r>
              <a:rPr lang="en-US" b="0" i="1" dirty="0" smtClean="0"/>
              <a:t>is now highly accessible </a:t>
            </a:r>
            <a:r>
              <a:rPr lang="en-US" b="0" i="1" dirty="0"/>
              <a:t>following India's continued integration in global food markets</a:t>
            </a:r>
            <a:r>
              <a:rPr lang="en-US" b="0" i="1" dirty="0" smtClean="0"/>
              <a:t>.</a:t>
            </a:r>
          </a:p>
          <a:p>
            <a:pPr marL="285750" indent="-285750">
              <a:buFont typeface="Arial" panose="020B0604020202020204" pitchFamily="34" charset="0"/>
              <a:buChar char="•"/>
            </a:pPr>
            <a:r>
              <a:rPr lang="en-US" b="0" i="1" dirty="0"/>
              <a:t>The Indian Council of Medical Research has released guidelines that state that a BMI of over 23 kg/m</a:t>
            </a:r>
            <a:r>
              <a:rPr lang="en-US" b="0" i="1" baseline="30000" dirty="0"/>
              <a:t>2</a:t>
            </a:r>
            <a:r>
              <a:rPr lang="en-US" b="0" i="1" dirty="0"/>
              <a:t> is considered overweight (As compared to the international standards of 25 kg/m</a:t>
            </a:r>
            <a:r>
              <a:rPr lang="en-US" b="0" i="1" baseline="30000" dirty="0"/>
              <a:t>2</a:t>
            </a:r>
            <a:r>
              <a:rPr lang="en-US" b="0" i="1" dirty="0" smtClean="0"/>
              <a:t>)</a:t>
            </a:r>
          </a:p>
          <a:p>
            <a:pPr marL="285750" indent="-285750">
              <a:buFont typeface="Arial" panose="020B0604020202020204" pitchFamily="34" charset="0"/>
              <a:buChar char="•"/>
            </a:pPr>
            <a:r>
              <a:rPr lang="en-US" b="0" i="1" dirty="0" smtClean="0"/>
              <a:t>On an average, about 12% of the Males in India and 16% of the females in India respectively are considered overweight.</a:t>
            </a:r>
          </a:p>
        </p:txBody>
      </p:sp>
      <p:pic>
        <p:nvPicPr>
          <p:cNvPr id="6" name="Content Placeholder 5"/>
          <p:cNvPicPr>
            <a:picLocks noGrp="1" noChangeAspect="1"/>
          </p:cNvPicPr>
          <p:nvPr>
            <p:ph sz="half" idx="17"/>
          </p:nvPr>
        </p:nvPicPr>
        <p:blipFill>
          <a:blip r:embed="rId2"/>
          <a:stretch>
            <a:fillRect/>
          </a:stretch>
        </p:blipFill>
        <p:spPr>
          <a:xfrm>
            <a:off x="5151438" y="1640779"/>
            <a:ext cx="3624262" cy="2950968"/>
          </a:xfrm>
          <a:prstGeom prst="rect">
            <a:avLst/>
          </a:prstGeom>
          <a:ln>
            <a:solidFill>
              <a:schemeClr val="tx1"/>
            </a:solidFill>
          </a:ln>
        </p:spPr>
      </p:pic>
      <p:sp>
        <p:nvSpPr>
          <p:cNvPr id="3" name="Title 2"/>
          <p:cNvSpPr>
            <a:spLocks noGrp="1"/>
          </p:cNvSpPr>
          <p:nvPr>
            <p:ph type="title"/>
          </p:nvPr>
        </p:nvSpPr>
        <p:spPr/>
        <p:txBody>
          <a:bodyPr/>
          <a:lstStyle/>
          <a:p>
            <a:r>
              <a:rPr lang="en-IN" dirty="0" smtClean="0"/>
              <a:t>Problem or challenge identified</a:t>
            </a:r>
            <a:endParaRPr lang="en-IN" dirty="0"/>
          </a:p>
        </p:txBody>
      </p:sp>
      <p:sp>
        <p:nvSpPr>
          <p:cNvPr id="4" name="Slide Number Placeholder 3"/>
          <p:cNvSpPr>
            <a:spLocks noGrp="1"/>
          </p:cNvSpPr>
          <p:nvPr>
            <p:ph type="sldNum" sz="quarter" idx="19"/>
          </p:nvPr>
        </p:nvSpPr>
        <p:spPr/>
        <p:txBody>
          <a:bodyPr/>
          <a:lstStyle/>
          <a:p>
            <a:pPr>
              <a:defRPr/>
            </a:pPr>
            <a:fld id="{B0DCE119-92E9-C54B-833E-D42F1528517A}" type="slidenum">
              <a:rPr lang="fr-FR" smtClean="0"/>
              <a:pPr>
                <a:defRPr/>
              </a:pPr>
              <a:t>3</a:t>
            </a:fld>
            <a:endParaRPr lang="en-GB" dirty="0"/>
          </a:p>
        </p:txBody>
      </p:sp>
    </p:spTree>
    <p:extLst>
      <p:ext uri="{BB962C8B-B14F-4D97-AF65-F5344CB8AC3E}">
        <p14:creationId xmlns:p14="http://schemas.microsoft.com/office/powerpoint/2010/main" val="39563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sz="1400" dirty="0">
                <a:solidFill>
                  <a:srgbClr val="7030A0"/>
                </a:solidFill>
              </a:rPr>
              <a:t>Proposed Solution</a:t>
            </a:r>
            <a:r>
              <a:rPr lang="en-US" sz="1400" dirty="0" smtClean="0">
                <a:solidFill>
                  <a:srgbClr val="7030A0"/>
                </a:solidFill>
              </a:rPr>
              <a:t>:</a:t>
            </a:r>
          </a:p>
          <a:p>
            <a:endParaRPr lang="en-US" sz="1400" dirty="0">
              <a:solidFill>
                <a:srgbClr val="7030A0"/>
              </a:solidFill>
            </a:endParaRPr>
          </a:p>
          <a:p>
            <a:r>
              <a:rPr lang="en-US" sz="1400" dirty="0" smtClean="0">
                <a:solidFill>
                  <a:srgbClr val="7030A0"/>
                </a:solidFill>
              </a:rPr>
              <a:t>Fitness feed, Diet and Workout assistant.</a:t>
            </a:r>
            <a:endParaRPr lang="en-US" sz="1400" b="0" i="1" dirty="0" smtClean="0"/>
          </a:p>
          <a:p>
            <a:pPr marL="285750" indent="-285750">
              <a:buFont typeface="Arial" panose="020B0604020202020204" pitchFamily="34" charset="0"/>
              <a:buChar char="•"/>
            </a:pPr>
            <a:r>
              <a:rPr lang="en-US" sz="1400" b="0" i="1" dirty="0" smtClean="0"/>
              <a:t>Monitor </a:t>
            </a:r>
            <a:r>
              <a:rPr lang="en-US" sz="1400" b="0" i="1" dirty="0"/>
              <a:t>daily fitness </a:t>
            </a:r>
            <a:r>
              <a:rPr lang="en-US" sz="1400" b="0" i="1" dirty="0" smtClean="0"/>
              <a:t>levels.</a:t>
            </a:r>
          </a:p>
          <a:p>
            <a:pPr marL="285750" indent="-285750">
              <a:buFont typeface="Arial" panose="020B0604020202020204" pitchFamily="34" charset="0"/>
              <a:buChar char="•"/>
            </a:pPr>
            <a:r>
              <a:rPr lang="en-US" sz="1400" b="0" i="1" dirty="0" smtClean="0"/>
              <a:t>Recommend a </a:t>
            </a:r>
            <a:r>
              <a:rPr lang="en-US" sz="1400" b="0" i="1" dirty="0"/>
              <a:t>personalized diet </a:t>
            </a:r>
            <a:r>
              <a:rPr lang="en-US" sz="1400" b="0" i="1" dirty="0" smtClean="0"/>
              <a:t>for </a:t>
            </a:r>
            <a:r>
              <a:rPr lang="en-US" sz="1400" b="0" i="1" dirty="0"/>
              <a:t>individuals. </a:t>
            </a:r>
            <a:endParaRPr lang="en-US" sz="1400" b="0" i="1" dirty="0" smtClean="0"/>
          </a:p>
          <a:p>
            <a:pPr marL="285750" indent="-285750">
              <a:buFont typeface="Arial" panose="020B0604020202020204" pitchFamily="34" charset="0"/>
              <a:buChar char="•"/>
            </a:pPr>
            <a:r>
              <a:rPr lang="en-US" sz="1400" b="0" i="1" dirty="0" smtClean="0"/>
              <a:t>Compute the Fitness levels of an individual with </a:t>
            </a:r>
            <a:r>
              <a:rPr lang="en-US" sz="1400" b="0" i="1" dirty="0"/>
              <a:t>respect to the Body Mass Index (</a:t>
            </a:r>
            <a:r>
              <a:rPr lang="en-US" sz="1400" b="0" i="1" dirty="0" smtClean="0"/>
              <a:t>BMI), which would be </a:t>
            </a:r>
            <a:r>
              <a:rPr lang="en-US" sz="1400" b="0" i="1" dirty="0"/>
              <a:t>the basis of recommending the diets and workout </a:t>
            </a:r>
            <a:r>
              <a:rPr lang="en-US" sz="1400" b="0" i="1" dirty="0" smtClean="0"/>
              <a:t>plans. These would </a:t>
            </a:r>
            <a:r>
              <a:rPr lang="en-US" sz="1400" b="0" i="1" dirty="0"/>
              <a:t>also take into account the calorie intake and the subsequent calories burnt by an individual</a:t>
            </a:r>
            <a:r>
              <a:rPr lang="en-US" sz="1400" b="0" i="1" dirty="0" smtClean="0"/>
              <a:t>.</a:t>
            </a:r>
          </a:p>
          <a:p>
            <a:pPr marL="285750" indent="-285750">
              <a:buFont typeface="Arial" panose="020B0604020202020204" pitchFamily="34" charset="0"/>
              <a:buChar char="•"/>
            </a:pPr>
            <a:r>
              <a:rPr lang="en-US" sz="1400" b="0" i="1" dirty="0" smtClean="0"/>
              <a:t>Propose fitness regimes to improve the BMI of an individual to an optimum level.</a:t>
            </a:r>
          </a:p>
          <a:p>
            <a:pPr marL="285750" indent="-285750">
              <a:buFont typeface="Arial" panose="020B0604020202020204" pitchFamily="34" charset="0"/>
              <a:buChar char="•"/>
            </a:pPr>
            <a:r>
              <a:rPr lang="en-US" sz="1400" b="0" i="1" dirty="0"/>
              <a:t>A live fitness assistant would in turn prove to be a healthy reminder to keep a check on one’s eating habits as well as their fitness routines on a daily basis. </a:t>
            </a:r>
            <a:endParaRPr lang="en-US" sz="1400" b="0" i="1" dirty="0" smtClean="0"/>
          </a:p>
          <a:p>
            <a:pPr marL="285750" indent="-285750">
              <a:buFont typeface="Arial" panose="020B0604020202020204" pitchFamily="34" charset="0"/>
              <a:buChar char="•"/>
            </a:pPr>
            <a:r>
              <a:rPr lang="en-US" sz="1400" b="0" i="1" dirty="0"/>
              <a:t>This would, eventually, lead to a stress free and healthy environment which is relatively hard to see in a corporate culture. </a:t>
            </a:r>
          </a:p>
          <a:p>
            <a:pPr marL="285750" indent="-285750">
              <a:buFont typeface="Arial" panose="020B0604020202020204" pitchFamily="34" charset="0"/>
              <a:buChar char="•"/>
            </a:pPr>
            <a:endParaRPr lang="en-US" sz="1400" b="0" i="1" dirty="0"/>
          </a:p>
          <a:p>
            <a:endParaRPr lang="en-US" dirty="0"/>
          </a:p>
        </p:txBody>
      </p:sp>
      <p:sp>
        <p:nvSpPr>
          <p:cNvPr id="3" name="Title 2"/>
          <p:cNvSpPr>
            <a:spLocks noGrp="1"/>
          </p:cNvSpPr>
          <p:nvPr>
            <p:ph type="title"/>
          </p:nvPr>
        </p:nvSpPr>
        <p:spPr/>
        <p:txBody>
          <a:bodyPr/>
          <a:lstStyle/>
          <a:p>
            <a:r>
              <a:rPr lang="en-IN" dirty="0" smtClean="0"/>
              <a:t>Technology solution proposed</a:t>
            </a:r>
            <a:endParaRPr lang="en-IN"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4</a:t>
            </a:fld>
            <a:endParaRPr lang="en-GB" dirty="0"/>
          </a:p>
        </p:txBody>
      </p:sp>
    </p:spTree>
    <p:extLst>
      <p:ext uri="{BB962C8B-B14F-4D97-AF65-F5344CB8AC3E}">
        <p14:creationId xmlns:p14="http://schemas.microsoft.com/office/powerpoint/2010/main" val="2279473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smtClean="0"/>
              <a:t>Solution - Comparison to Benchmarks</a:t>
            </a:r>
            <a:endParaRPr lang="en-IN" dirty="0"/>
          </a:p>
        </p:txBody>
      </p:sp>
      <p:sp>
        <p:nvSpPr>
          <p:cNvPr id="6" name="Content Placeholder 5"/>
          <p:cNvSpPr>
            <a:spLocks noGrp="1"/>
          </p:cNvSpPr>
          <p:nvPr>
            <p:ph sz="half" idx="17"/>
          </p:nvPr>
        </p:nvSpPr>
        <p:spPr>
          <a:xfrm>
            <a:off x="1259632" y="1402857"/>
            <a:ext cx="3626044" cy="3570637"/>
          </a:xfrm>
        </p:spPr>
        <p:txBody>
          <a:bodyPr/>
          <a:lstStyle/>
          <a:p>
            <a:pPr marL="285750" indent="-285750">
              <a:buFont typeface="Arial" panose="020B0604020202020204" pitchFamily="34" charset="0"/>
              <a:buChar char="•"/>
            </a:pPr>
            <a:r>
              <a:rPr lang="en-US" b="0" i="1" dirty="0" smtClean="0"/>
              <a:t>The proposed solution that we have in mind can be compared to “</a:t>
            </a:r>
            <a:r>
              <a:rPr lang="en-US" b="0" i="1" dirty="0" err="1" smtClean="0"/>
              <a:t>Fitbit</a:t>
            </a:r>
            <a:r>
              <a:rPr lang="en-US" b="0" i="1" dirty="0" smtClean="0"/>
              <a:t>” and the “Apple Watch</a:t>
            </a:r>
            <a:r>
              <a:rPr lang="en-US" b="0" i="1" dirty="0" smtClean="0"/>
              <a:t>”; the </a:t>
            </a:r>
            <a:r>
              <a:rPr lang="en-US" b="0" i="1" dirty="0" smtClean="0"/>
              <a:t>wearable fitness </a:t>
            </a:r>
            <a:r>
              <a:rPr lang="en-US" b="0" i="1" dirty="0" smtClean="0"/>
              <a:t>assistants </a:t>
            </a:r>
            <a:r>
              <a:rPr lang="en-US" b="0" i="1" dirty="0" smtClean="0"/>
              <a:t>that we have in the market.</a:t>
            </a:r>
          </a:p>
          <a:p>
            <a:pPr marL="285750" indent="-285750">
              <a:buFont typeface="Arial" panose="020B0604020202020204" pitchFamily="34" charset="0"/>
              <a:buChar char="•"/>
            </a:pPr>
            <a:r>
              <a:rPr lang="en-US" b="0" i="1" dirty="0" smtClean="0"/>
              <a:t>There are many pros and cons when we compare our proposed solution to the one available as of now.</a:t>
            </a:r>
          </a:p>
          <a:p>
            <a:pPr marL="285750" indent="-285750">
              <a:buFont typeface="Arial" panose="020B0604020202020204" pitchFamily="34" charset="0"/>
              <a:buChar char="•"/>
            </a:pPr>
            <a:r>
              <a:rPr lang="en-US" b="0" i="1" dirty="0" smtClean="0"/>
              <a:t>The </a:t>
            </a:r>
            <a:r>
              <a:rPr lang="en-US" b="0" i="1" dirty="0" err="1" smtClean="0"/>
              <a:t>Fitbit</a:t>
            </a:r>
            <a:r>
              <a:rPr lang="en-US" b="0" i="1" dirty="0" smtClean="0"/>
              <a:t> and the Apple Watch focus more towards the fitness regimes of an individual while giving those results quite </a:t>
            </a:r>
            <a:r>
              <a:rPr lang="en-US" b="0" i="1" dirty="0" smtClean="0"/>
              <a:t>accurately while not providing diet suggestions or tips.</a:t>
            </a:r>
            <a:endParaRPr lang="en-US" b="0" i="1" dirty="0" smtClean="0"/>
          </a:p>
          <a:p>
            <a:pPr marL="285750" indent="-285750">
              <a:buFont typeface="Arial" panose="020B0604020202020204" pitchFamily="34" charset="0"/>
              <a:buChar char="•"/>
            </a:pPr>
            <a:r>
              <a:rPr lang="en-US" b="0" i="1" dirty="0" smtClean="0"/>
              <a:t>Our solution, on the other hand, focuses more towards adopting a balanced diet </a:t>
            </a:r>
            <a:r>
              <a:rPr lang="en-US" b="0" i="1" dirty="0" smtClean="0"/>
              <a:t>while also maintaining </a:t>
            </a:r>
            <a:r>
              <a:rPr lang="en-US" b="0" i="1" dirty="0" smtClean="0"/>
              <a:t>a good fitness regime at the same time. </a:t>
            </a:r>
          </a:p>
          <a:p>
            <a:pPr marL="285750" indent="-285750">
              <a:buFont typeface="Arial" panose="020B0604020202020204" pitchFamily="34" charset="0"/>
              <a:buChar char="•"/>
            </a:pPr>
            <a:r>
              <a:rPr lang="en-US" b="0" i="1" dirty="0" smtClean="0"/>
              <a:t>The accuracy with respect to the intake of calories and the calories burnt through exercise may be inaccurate. However, our balanced diet tips, fitness regimes and interactive charts are quite substantial along with the relatively lower costs of implementation. </a:t>
            </a:r>
            <a:endParaRPr lang="en-US" b="0" i="1" dirty="0"/>
          </a:p>
        </p:txBody>
      </p:sp>
      <p:sp>
        <p:nvSpPr>
          <p:cNvPr id="4" name="Slide Number Placeholder 3"/>
          <p:cNvSpPr>
            <a:spLocks noGrp="1"/>
          </p:cNvSpPr>
          <p:nvPr>
            <p:ph type="sldNum" sz="quarter" idx="4294967295"/>
          </p:nvPr>
        </p:nvSpPr>
        <p:spPr>
          <a:xfrm>
            <a:off x="0" y="5375275"/>
            <a:ext cx="234950" cy="103188"/>
          </a:xfrm>
        </p:spPr>
        <p:txBody>
          <a:bodyPr/>
          <a:lstStyle/>
          <a:p>
            <a:pPr>
              <a:defRPr/>
            </a:pPr>
            <a:fld id="{B0DCE119-92E9-C54B-833E-D42F1528517A}" type="slidenum">
              <a:rPr lang="fr-FR" smtClean="0"/>
              <a:pPr>
                <a:defRPr/>
              </a:pPr>
              <a:t>5</a:t>
            </a:fld>
            <a:endParaRPr lang="en-GB" dirty="0"/>
          </a:p>
        </p:txBody>
      </p:sp>
      <p:pic>
        <p:nvPicPr>
          <p:cNvPr id="13" name="Picture 12"/>
          <p:cNvPicPr>
            <a:picLocks noChangeAspect="1"/>
          </p:cNvPicPr>
          <p:nvPr/>
        </p:nvPicPr>
        <p:blipFill>
          <a:blip r:embed="rId2"/>
          <a:stretch>
            <a:fillRect/>
          </a:stretch>
        </p:blipFill>
        <p:spPr>
          <a:xfrm>
            <a:off x="6323301" y="1305875"/>
            <a:ext cx="1304925" cy="1524000"/>
          </a:xfrm>
          <a:prstGeom prst="rect">
            <a:avLst/>
          </a:prstGeom>
          <a:ln>
            <a:solidFill>
              <a:schemeClr val="tx1"/>
            </a:solidFill>
          </a:ln>
        </p:spPr>
      </p:pic>
      <p:pic>
        <p:nvPicPr>
          <p:cNvPr id="14" name="Picture 13"/>
          <p:cNvPicPr>
            <a:picLocks noChangeAspect="1"/>
          </p:cNvPicPr>
          <p:nvPr/>
        </p:nvPicPr>
        <p:blipFill>
          <a:blip r:embed="rId3"/>
          <a:stretch>
            <a:fillRect/>
          </a:stretch>
        </p:blipFill>
        <p:spPr>
          <a:xfrm>
            <a:off x="5752667" y="3070411"/>
            <a:ext cx="2543175" cy="1800225"/>
          </a:xfrm>
          <a:prstGeom prst="rect">
            <a:avLst/>
          </a:prstGeom>
          <a:ln>
            <a:solidFill>
              <a:schemeClr val="tx1"/>
            </a:solidFill>
          </a:ln>
        </p:spPr>
      </p:pic>
    </p:spTree>
    <p:extLst>
      <p:ext uri="{BB962C8B-B14F-4D97-AF65-F5344CB8AC3E}">
        <p14:creationId xmlns:p14="http://schemas.microsoft.com/office/powerpoint/2010/main" val="472150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sz="1400" dirty="0" smtClean="0">
                <a:solidFill>
                  <a:srgbClr val="7030A0"/>
                </a:solidFill>
              </a:rPr>
              <a:t>POC Implementation Plan:</a:t>
            </a:r>
          </a:p>
          <a:p>
            <a:r>
              <a:rPr lang="en-US" sz="1400" b="0" i="1" dirty="0"/>
              <a:t>The </a:t>
            </a:r>
            <a:r>
              <a:rPr lang="en-US" sz="1400" b="0" i="1" dirty="0" smtClean="0"/>
              <a:t>POC for our proposed solution will be executed in the IHI block with a sample size of 40 individuals. </a:t>
            </a:r>
            <a:endParaRPr lang="en-US" sz="1400" dirty="0">
              <a:solidFill>
                <a:srgbClr val="7030A0"/>
              </a:solidFill>
            </a:endParaRPr>
          </a:p>
          <a:p>
            <a:r>
              <a:rPr lang="en-US" sz="1400" dirty="0" smtClean="0">
                <a:solidFill>
                  <a:srgbClr val="7030A0"/>
                </a:solidFill>
              </a:rPr>
              <a:t>Data Collection:</a:t>
            </a:r>
            <a:endParaRPr lang="en-US" sz="1400" b="0" i="1" dirty="0" smtClean="0"/>
          </a:p>
          <a:p>
            <a:pPr marL="285750" indent="-285750">
              <a:buFont typeface="Arial" panose="020B0604020202020204" pitchFamily="34" charset="0"/>
              <a:buChar char="•"/>
            </a:pPr>
            <a:r>
              <a:rPr lang="en-US" sz="1400" b="0" i="1" dirty="0"/>
              <a:t>The Inputs required to calculate the BMI of an individual are height and weight. </a:t>
            </a:r>
            <a:endParaRPr lang="en-US" sz="1400" b="0" i="1" dirty="0" smtClean="0"/>
          </a:p>
          <a:p>
            <a:pPr marL="285750" indent="-285750">
              <a:buFont typeface="Arial" panose="020B0604020202020204" pitchFamily="34" charset="0"/>
              <a:buChar char="•"/>
            </a:pPr>
            <a:r>
              <a:rPr lang="en-US" sz="1400" b="0" i="1" dirty="0" smtClean="0"/>
              <a:t>The </a:t>
            </a:r>
            <a:r>
              <a:rPr lang="en-US" sz="1400" b="0" i="1" dirty="0"/>
              <a:t>weight of the individual is to be collected </a:t>
            </a:r>
            <a:r>
              <a:rPr lang="en-US" sz="1400" b="0" i="1" dirty="0" smtClean="0"/>
              <a:t>using pressure/load sensor </a:t>
            </a:r>
            <a:r>
              <a:rPr lang="en-US" sz="1400" b="0" i="1" dirty="0" smtClean="0"/>
              <a:t>strips (through Raspberry pi) </a:t>
            </a:r>
            <a:r>
              <a:rPr lang="en-US" sz="1400" b="0" i="1" dirty="0" smtClean="0"/>
              <a:t>that are attached to the </a:t>
            </a:r>
            <a:r>
              <a:rPr lang="en-US" sz="1400" b="0" i="1" dirty="0" smtClean="0"/>
              <a:t>tile/mat </a:t>
            </a:r>
            <a:r>
              <a:rPr lang="en-US" sz="1400" b="0" i="1" dirty="0" smtClean="0"/>
              <a:t>located </a:t>
            </a:r>
            <a:r>
              <a:rPr lang="en-US" sz="1400" b="0" i="1" dirty="0"/>
              <a:t>in front of the </a:t>
            </a:r>
            <a:r>
              <a:rPr lang="en-US" sz="1400" b="0" i="1" dirty="0" smtClean="0"/>
              <a:t>RF </a:t>
            </a:r>
            <a:r>
              <a:rPr lang="en-US" sz="1400" b="0" i="1" dirty="0"/>
              <a:t>ID card swipe </a:t>
            </a:r>
            <a:r>
              <a:rPr lang="en-US" sz="1400" b="0" i="1" dirty="0" smtClean="0"/>
              <a:t>reader of the </a:t>
            </a:r>
            <a:r>
              <a:rPr lang="en-US" sz="1400" b="0" i="1" dirty="0" err="1" smtClean="0"/>
              <a:t>CoE</a:t>
            </a:r>
            <a:r>
              <a:rPr lang="en-US" sz="1400" b="0" i="1" dirty="0" smtClean="0"/>
              <a:t>.. </a:t>
            </a:r>
            <a:endParaRPr lang="en-US" sz="1400" b="0" i="1" dirty="0" smtClean="0"/>
          </a:p>
          <a:p>
            <a:pPr marL="285750" indent="-285750">
              <a:buFont typeface="Arial" panose="020B0604020202020204" pitchFamily="34" charset="0"/>
              <a:buChar char="•"/>
            </a:pPr>
            <a:r>
              <a:rPr lang="en-US" sz="1400" b="0" i="1" dirty="0" smtClean="0"/>
              <a:t>For testing purposes, each individual in the testing sample would be provided a unique barcode </a:t>
            </a:r>
            <a:r>
              <a:rPr lang="en-US" sz="1400" b="0" i="1" dirty="0" smtClean="0"/>
              <a:t>that will be attached to their </a:t>
            </a:r>
            <a:r>
              <a:rPr lang="en-US" sz="1400" b="0" i="1" dirty="0" smtClean="0"/>
              <a:t>respective IDs.</a:t>
            </a:r>
          </a:p>
          <a:p>
            <a:pPr marL="285750" indent="-285750">
              <a:buFont typeface="Arial" panose="020B0604020202020204" pitchFamily="34" charset="0"/>
              <a:buChar char="•"/>
            </a:pPr>
            <a:r>
              <a:rPr lang="en-US" sz="1400" b="0" i="1" dirty="0" smtClean="0"/>
              <a:t>A camera (Logitech HD Camera) in tune with the Raspberry pi, would then be used to </a:t>
            </a:r>
            <a:r>
              <a:rPr lang="en-US" sz="1400" b="0" i="1" dirty="0" smtClean="0"/>
              <a:t>read an </a:t>
            </a:r>
            <a:r>
              <a:rPr lang="en-US" sz="1400" b="0" i="1" dirty="0" smtClean="0"/>
              <a:t>individual’s ID </a:t>
            </a:r>
            <a:r>
              <a:rPr lang="en-US" sz="1400" b="0" i="1" dirty="0" smtClean="0"/>
              <a:t>data (ID number) using this </a:t>
            </a:r>
            <a:r>
              <a:rPr lang="en-US" sz="1400" b="0" i="1" dirty="0" smtClean="0"/>
              <a:t>unique barcode. Every </a:t>
            </a:r>
            <a:r>
              <a:rPr lang="en-US" sz="1400" b="0" i="1" dirty="0"/>
              <a:t>individual’s weight is then collected and stored </a:t>
            </a:r>
            <a:r>
              <a:rPr lang="en-US" sz="1400" b="0" i="1" dirty="0" smtClean="0"/>
              <a:t>against a specific ID when </a:t>
            </a:r>
            <a:r>
              <a:rPr lang="en-US" sz="1400" b="0" i="1" dirty="0"/>
              <a:t>they swipe their cards to enter </a:t>
            </a:r>
            <a:r>
              <a:rPr lang="en-US" sz="1400" b="0" i="1" dirty="0" smtClean="0"/>
              <a:t>the blocks</a:t>
            </a:r>
            <a:r>
              <a:rPr lang="en-US" sz="1400" b="0" i="1" dirty="0"/>
              <a:t>. </a:t>
            </a:r>
            <a:endParaRPr lang="en-US" sz="1400" b="0" i="1" dirty="0" smtClean="0"/>
          </a:p>
          <a:p>
            <a:pPr marL="285750" indent="-285750">
              <a:buFont typeface="Arial" panose="020B0604020202020204" pitchFamily="34" charset="0"/>
              <a:buChar char="•"/>
            </a:pPr>
            <a:r>
              <a:rPr lang="en-US" sz="1400" b="0" i="1" dirty="0" smtClean="0"/>
              <a:t>This data is then sent to the </a:t>
            </a:r>
            <a:r>
              <a:rPr lang="en-US" sz="1400" b="0" i="1" dirty="0" smtClean="0"/>
              <a:t>server (Google Drive), </a:t>
            </a:r>
            <a:r>
              <a:rPr lang="en-US" sz="1400" b="0" i="1" dirty="0" smtClean="0"/>
              <a:t>where we would store the </a:t>
            </a:r>
            <a:r>
              <a:rPr lang="en-US" sz="1400" b="0" i="1" dirty="0"/>
              <a:t>data using a local hotspot/Dongle/Wi-Fi router </a:t>
            </a:r>
            <a:r>
              <a:rPr lang="en-US" sz="1400" b="0" i="1" dirty="0" smtClean="0"/>
              <a:t>for further </a:t>
            </a:r>
            <a:r>
              <a:rPr lang="en-US" sz="1400" b="0" i="1" dirty="0" smtClean="0"/>
              <a:t>analysis. </a:t>
            </a:r>
            <a:endParaRPr lang="en-US" sz="1400" b="0" i="1" dirty="0" smtClean="0"/>
          </a:p>
          <a:p>
            <a:pPr marL="285750" indent="-285750">
              <a:buFont typeface="Arial" panose="020B0604020202020204" pitchFamily="34" charset="0"/>
              <a:buChar char="•"/>
            </a:pPr>
            <a:r>
              <a:rPr lang="en-US" sz="1400" b="0" i="1" dirty="0" smtClean="0"/>
              <a:t>The </a:t>
            </a:r>
            <a:r>
              <a:rPr lang="en-US" sz="1400" b="0" i="1" dirty="0"/>
              <a:t>height, however, is retrieved from </a:t>
            </a:r>
            <a:r>
              <a:rPr lang="en-US" sz="1400" b="0" i="1" dirty="0" smtClean="0"/>
              <a:t>the company’s </a:t>
            </a:r>
            <a:r>
              <a:rPr lang="en-US" sz="1400" b="0" i="1" dirty="0" smtClean="0"/>
              <a:t>associate database </a:t>
            </a:r>
            <a:r>
              <a:rPr lang="en-US" sz="1400" b="0" i="1" dirty="0"/>
              <a:t>for the respective </a:t>
            </a:r>
            <a:r>
              <a:rPr lang="en-US" sz="1400" b="0" i="1" dirty="0" smtClean="0"/>
              <a:t>Employee ID</a:t>
            </a:r>
            <a:r>
              <a:rPr lang="en-US" sz="1400" b="0" i="1" dirty="0"/>
              <a:t> </a:t>
            </a:r>
            <a:r>
              <a:rPr lang="en-US" sz="1400" b="0" i="1" dirty="0" smtClean="0"/>
              <a:t>(From HR Online or Manually Collected Data).</a:t>
            </a:r>
            <a:endParaRPr lang="en-US" sz="1400" b="0" dirty="0"/>
          </a:p>
          <a:p>
            <a:pPr marL="285750" indent="-285750">
              <a:buFont typeface="Arial" panose="020B0604020202020204" pitchFamily="34" charset="0"/>
              <a:buChar char="•"/>
            </a:pPr>
            <a:endParaRPr lang="en-US" sz="1400" b="0" i="1" dirty="0"/>
          </a:p>
        </p:txBody>
      </p:sp>
      <p:sp>
        <p:nvSpPr>
          <p:cNvPr id="3" name="Title 2"/>
          <p:cNvSpPr>
            <a:spLocks noGrp="1"/>
          </p:cNvSpPr>
          <p:nvPr>
            <p:ph type="title"/>
          </p:nvPr>
        </p:nvSpPr>
        <p:spPr/>
        <p:txBody>
          <a:bodyPr/>
          <a:lstStyle/>
          <a:p>
            <a:r>
              <a:rPr lang="en-IN" dirty="0" smtClean="0"/>
              <a:t>Technology solution proposed</a:t>
            </a:r>
            <a:endParaRPr lang="en-IN"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6</a:t>
            </a:fld>
            <a:endParaRPr lang="en-GB" dirty="0"/>
          </a:p>
        </p:txBody>
      </p:sp>
    </p:spTree>
    <p:extLst>
      <p:ext uri="{BB962C8B-B14F-4D97-AF65-F5344CB8AC3E}">
        <p14:creationId xmlns:p14="http://schemas.microsoft.com/office/powerpoint/2010/main" val="2930256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Content Placeholder 10"/>
              <p:cNvSpPr>
                <a:spLocks noGrp="1"/>
              </p:cNvSpPr>
              <p:nvPr>
                <p:ph sz="quarter" idx="13"/>
              </p:nvPr>
            </p:nvSpPr>
            <p:spPr/>
            <p:txBody>
              <a:bodyPr/>
              <a:lstStyle/>
              <a:p>
                <a:r>
                  <a:rPr lang="en-US" sz="1400" dirty="0">
                    <a:solidFill>
                      <a:srgbClr val="7030A0"/>
                    </a:solidFill>
                  </a:rPr>
                  <a:t>POC Implementation </a:t>
                </a:r>
                <a:r>
                  <a:rPr lang="en-US" sz="1400" dirty="0" smtClean="0">
                    <a:solidFill>
                      <a:srgbClr val="7030A0"/>
                    </a:solidFill>
                  </a:rPr>
                  <a:t>Plan:</a:t>
                </a:r>
                <a:endParaRPr lang="en-US" sz="1400" dirty="0">
                  <a:solidFill>
                    <a:srgbClr val="7030A0"/>
                  </a:solidFill>
                </a:endParaRPr>
              </a:p>
              <a:p>
                <a:endParaRPr lang="en-US" sz="1400" dirty="0">
                  <a:solidFill>
                    <a:srgbClr val="7030A0"/>
                  </a:solidFill>
                </a:endParaRPr>
              </a:p>
              <a:p>
                <a:r>
                  <a:rPr lang="en-US" sz="1400" dirty="0" smtClean="0">
                    <a:solidFill>
                      <a:srgbClr val="7030A0"/>
                    </a:solidFill>
                  </a:rPr>
                  <a:t>Data Analysis</a:t>
                </a:r>
                <a:r>
                  <a:rPr lang="en-US" sz="1400" dirty="0" smtClean="0">
                    <a:solidFill>
                      <a:srgbClr val="7030A0"/>
                    </a:solidFill>
                  </a:rPr>
                  <a:t>:</a:t>
                </a:r>
                <a:endParaRPr lang="en-US" sz="1400" b="0" i="1" dirty="0" smtClean="0"/>
              </a:p>
              <a:p>
                <a:pPr marL="285750" indent="-285750">
                  <a:buFont typeface="Arial" panose="020B0604020202020204" pitchFamily="34" charset="0"/>
                  <a:buChar char="•"/>
                </a:pPr>
                <a:r>
                  <a:rPr lang="en-US" sz="1400" b="0" i="1" dirty="0" smtClean="0"/>
                  <a:t>The data for the Weight is extracted from the </a:t>
                </a:r>
                <a:r>
                  <a:rPr lang="en-US" sz="1400" b="0" i="1" dirty="0" smtClean="0"/>
                  <a:t>server (Google Drive) and </a:t>
                </a:r>
                <a:r>
                  <a:rPr lang="en-US" sz="1400" b="0" i="1" dirty="0" smtClean="0"/>
                  <a:t>the height is retrieved from the </a:t>
                </a:r>
                <a:r>
                  <a:rPr lang="en-US" sz="1400" b="0" i="1" dirty="0" smtClean="0"/>
                  <a:t>Associate database</a:t>
                </a:r>
                <a:r>
                  <a:rPr lang="en-US" sz="1400" b="0" i="1" dirty="0" smtClean="0"/>
                  <a:t>. These values will be </a:t>
                </a:r>
                <a:r>
                  <a:rPr lang="en-US" sz="1400" b="0" i="1" dirty="0" smtClean="0"/>
                  <a:t>used in excel to calculate the BMI of a user and this value will be stored </a:t>
                </a:r>
                <a:r>
                  <a:rPr lang="en-US" sz="1400" b="0" i="1" dirty="0" smtClean="0"/>
                  <a:t>against the user’s </a:t>
                </a:r>
                <a:r>
                  <a:rPr lang="en-US" sz="1400" b="0" i="1" dirty="0" smtClean="0"/>
                  <a:t>ID.</a:t>
                </a:r>
              </a:p>
              <a:p>
                <a:pP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𝐵𝑀𝐼</m:t>
                      </m:r>
                      <m:r>
                        <a:rPr lang="en-US" sz="1400" b="0" i="1">
                          <a:latin typeface="Cambria Math" panose="02040503050406030204" pitchFamily="18" charset="0"/>
                        </a:rPr>
                        <m:t>= </m:t>
                      </m:r>
                      <m:f>
                        <m:fPr>
                          <m:ctrlPr>
                            <a:rPr lang="en-US" sz="1400" b="0" i="1">
                              <a:latin typeface="Cambria Math" panose="02040503050406030204" pitchFamily="18" charset="0"/>
                            </a:rPr>
                          </m:ctrlPr>
                        </m:fPr>
                        <m:num>
                          <m:r>
                            <a:rPr lang="en-US" sz="1400" b="0" i="1">
                              <a:latin typeface="Cambria Math" panose="02040503050406030204" pitchFamily="18" charset="0"/>
                            </a:rPr>
                            <m:t>𝑊𝑒𝑖𝑔h𝑡</m:t>
                          </m:r>
                        </m:num>
                        <m:den>
                          <m:sSup>
                            <m:sSupPr>
                              <m:ctrlPr>
                                <a:rPr lang="en-US" sz="1400" b="0" i="1">
                                  <a:latin typeface="Cambria Math" panose="02040503050406030204" pitchFamily="18" charset="0"/>
                                </a:rPr>
                              </m:ctrlPr>
                            </m:sSupPr>
                            <m:e>
                              <m:r>
                                <a:rPr lang="en-US" sz="1400" b="0" i="1">
                                  <a:latin typeface="Cambria Math" panose="02040503050406030204" pitchFamily="18" charset="0"/>
                                </a:rPr>
                                <m:t>𝐻𝑒𝑖𝑔h𝑡</m:t>
                              </m:r>
                            </m:e>
                            <m:sup>
                              <m:r>
                                <a:rPr lang="en-US" sz="1400" b="0" i="1">
                                  <a:latin typeface="Cambria Math" panose="02040503050406030204" pitchFamily="18" charset="0"/>
                                </a:rPr>
                                <m:t>2</m:t>
                              </m:r>
                            </m:sup>
                          </m:sSup>
                        </m:den>
                      </m:f>
                    </m:oMath>
                  </m:oMathPara>
                </a14:m>
                <a:endParaRPr lang="en-US" sz="1400" b="0" i="1" dirty="0"/>
              </a:p>
              <a:p>
                <a:r>
                  <a:rPr lang="en-US" sz="1400" b="0" i="1" dirty="0"/>
                  <a:t>Where,  Weight </a:t>
                </a:r>
                <a:r>
                  <a:rPr lang="en-US" sz="1400" b="0" i="1" dirty="0">
                    <a:sym typeface="Wingdings" panose="05000000000000000000" pitchFamily="2" charset="2"/>
                  </a:rPr>
                  <a:t> In Kilograms and Height  In </a:t>
                </a:r>
                <a:r>
                  <a:rPr lang="en-US" sz="1400" b="0" i="1" dirty="0" err="1" smtClean="0">
                    <a:sym typeface="Wingdings" panose="05000000000000000000" pitchFamily="2" charset="2"/>
                  </a:rPr>
                  <a:t>metres</a:t>
                </a:r>
                <a:endParaRPr lang="en-US" sz="1400" b="0" i="1" dirty="0" smtClean="0"/>
              </a:p>
              <a:p>
                <a:pPr marL="285750" indent="-285750">
                  <a:buFont typeface="Arial" panose="020B0604020202020204" pitchFamily="34" charset="0"/>
                  <a:buChar char="•"/>
                </a:pPr>
                <a:r>
                  <a:rPr lang="en-US" sz="1400" b="0" i="1" dirty="0" smtClean="0"/>
                  <a:t>Once </a:t>
                </a:r>
                <a:r>
                  <a:rPr lang="en-US" sz="1400" b="0" i="1" dirty="0"/>
                  <a:t>the BMI for an individual is calculated, it is compared to the optimum BMI for an individual of that specific height in order to find out how much a person’s BMI has deviated from the optimum BMI.   </a:t>
                </a:r>
                <a:endParaRPr lang="en-US" sz="1400" b="0" i="1" dirty="0" smtClean="0"/>
              </a:p>
              <a:p>
                <a:pPr marL="285750" indent="-285750">
                  <a:buFont typeface="Arial" panose="020B0604020202020204" pitchFamily="34" charset="0"/>
                  <a:buChar char="•"/>
                </a:pPr>
                <a:r>
                  <a:rPr lang="en-US" sz="1400" b="0" i="1" dirty="0" smtClean="0"/>
                  <a:t>This </a:t>
                </a:r>
                <a:r>
                  <a:rPr lang="en-US" sz="1400" b="0" i="1" dirty="0"/>
                  <a:t>deviation is then used to suggest personalized diet and </a:t>
                </a:r>
                <a:r>
                  <a:rPr lang="en-US" sz="1400" b="0" i="1" dirty="0" smtClean="0"/>
                  <a:t>fitness regime for </a:t>
                </a:r>
                <a:r>
                  <a:rPr lang="en-US" sz="1400" b="0" i="1" dirty="0"/>
                  <a:t>the day. </a:t>
                </a:r>
                <a:endParaRPr lang="en-US" sz="1400" b="0" i="1" dirty="0" smtClean="0"/>
              </a:p>
              <a:p>
                <a:pPr marL="285750" indent="-285750">
                  <a:buFont typeface="Arial" panose="020B0604020202020204" pitchFamily="34" charset="0"/>
                  <a:buChar char="•"/>
                </a:pPr>
                <a:r>
                  <a:rPr lang="en-US" sz="1400" b="0" i="1" dirty="0" smtClean="0"/>
                  <a:t>Since </a:t>
                </a:r>
                <a:r>
                  <a:rPr lang="en-US" sz="1400" b="0" i="1" dirty="0"/>
                  <a:t>the weight of a person is subject to change as the days progress, the diet and </a:t>
                </a:r>
                <a:r>
                  <a:rPr lang="en-US" sz="1400" b="0" i="1" dirty="0" smtClean="0"/>
                  <a:t>fitness regimes </a:t>
                </a:r>
                <a:r>
                  <a:rPr lang="en-US" sz="1400" b="0" i="1" dirty="0"/>
                  <a:t>would be altered with respect to the individual’s BMI on that particular day. </a:t>
                </a:r>
                <a:endParaRPr lang="en-US" sz="1400" b="0" i="1" dirty="0" smtClean="0"/>
              </a:p>
              <a:p>
                <a:pPr marL="285750" indent="-285750">
                  <a:buFont typeface="Arial" panose="020B0604020202020204" pitchFamily="34" charset="0"/>
                  <a:buChar char="•"/>
                </a:pPr>
                <a:r>
                  <a:rPr lang="en-US" sz="1400" b="0" i="1" dirty="0" smtClean="0"/>
                  <a:t>The </a:t>
                </a:r>
                <a:r>
                  <a:rPr lang="en-US" sz="1400" b="0" i="1" dirty="0"/>
                  <a:t>system is synchronized with the daily cafeteria menu and corresponding nutrition chart to suggest the optimum diet and </a:t>
                </a:r>
                <a:r>
                  <a:rPr lang="en-US" sz="1400" b="0" i="1" dirty="0" smtClean="0"/>
                  <a:t>fitness regimes for </a:t>
                </a:r>
                <a:r>
                  <a:rPr lang="en-US" sz="1400" b="0" i="1" dirty="0"/>
                  <a:t>the </a:t>
                </a:r>
                <a:r>
                  <a:rPr lang="en-US" sz="1400" b="0" i="1" dirty="0" smtClean="0"/>
                  <a:t>day.</a:t>
                </a:r>
                <a:endParaRPr lang="en-US" sz="1400" b="0" dirty="0"/>
              </a:p>
              <a:p>
                <a:pPr marL="285750" indent="-285750">
                  <a:buFont typeface="Arial" panose="020B0604020202020204" pitchFamily="34" charset="0"/>
                  <a:buChar char="•"/>
                </a:pPr>
                <a:endParaRPr lang="en-US" sz="1400" b="0" i="1" dirty="0"/>
              </a:p>
              <a:p>
                <a:endParaRPr lang="en-US" dirty="0"/>
              </a:p>
            </p:txBody>
          </p:sp>
        </mc:Choice>
        <mc:Fallback>
          <p:sp>
            <p:nvSpPr>
              <p:cNvPr id="11" name="Content Placeholder 10"/>
              <p:cNvSpPr>
                <a:spLocks noGrp="1" noRot="1" noChangeAspect="1" noMove="1" noResize="1" noEditPoints="1" noAdjustHandles="1" noChangeArrowheads="1" noChangeShapeType="1" noTextEdit="1"/>
              </p:cNvSpPr>
              <p:nvPr>
                <p:ph sz="quarter" idx="13"/>
              </p:nvPr>
            </p:nvSpPr>
            <p:spPr>
              <a:blipFill rotWithShape="0">
                <a:blip r:embed="rId2"/>
                <a:stretch>
                  <a:fillRect l="-1467" t="-2051" r="-326" b="-888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IN" dirty="0" smtClean="0"/>
              <a:t>Technology solution proposed</a:t>
            </a:r>
            <a:endParaRPr lang="en-IN"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7</a:t>
            </a:fld>
            <a:endParaRPr lang="en-GB" dirty="0"/>
          </a:p>
        </p:txBody>
      </p:sp>
    </p:spTree>
    <p:extLst>
      <p:ext uri="{BB962C8B-B14F-4D97-AF65-F5344CB8AC3E}">
        <p14:creationId xmlns:p14="http://schemas.microsoft.com/office/powerpoint/2010/main" val="1467527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sz="1400" dirty="0">
                <a:solidFill>
                  <a:srgbClr val="7030A0"/>
                </a:solidFill>
              </a:rPr>
              <a:t>POC Implementation Plan</a:t>
            </a:r>
            <a:r>
              <a:rPr lang="en-US" sz="1400" dirty="0" smtClean="0">
                <a:solidFill>
                  <a:srgbClr val="7030A0"/>
                </a:solidFill>
              </a:rPr>
              <a:t>:</a:t>
            </a:r>
          </a:p>
          <a:p>
            <a:endParaRPr lang="en-US" sz="1400" dirty="0">
              <a:solidFill>
                <a:srgbClr val="7030A0"/>
              </a:solidFill>
            </a:endParaRPr>
          </a:p>
          <a:p>
            <a:r>
              <a:rPr lang="en-US" sz="1400" dirty="0" smtClean="0">
                <a:solidFill>
                  <a:srgbClr val="7030A0"/>
                </a:solidFill>
              </a:rPr>
              <a:t>Action:</a:t>
            </a:r>
          </a:p>
          <a:p>
            <a:pPr marL="285750" indent="-285750">
              <a:buFont typeface="Arial" panose="020B0604020202020204" pitchFamily="34" charset="0"/>
              <a:buChar char="•"/>
            </a:pPr>
            <a:r>
              <a:rPr lang="en-US" sz="1400" b="0" i="1" dirty="0"/>
              <a:t>Send a system generated notification mail to individuals recommending the optimum diet and </a:t>
            </a:r>
            <a:r>
              <a:rPr lang="en-US" sz="1400" b="0" i="1" dirty="0" smtClean="0"/>
              <a:t>fitness regime for </a:t>
            </a:r>
            <a:r>
              <a:rPr lang="en-US" sz="1400" b="0" i="1" dirty="0"/>
              <a:t>the </a:t>
            </a:r>
            <a:r>
              <a:rPr lang="en-US" sz="1400" b="0" i="1" dirty="0" smtClean="0"/>
              <a:t>day using the script in a VBA macro. </a:t>
            </a:r>
            <a:endParaRPr lang="en-US" sz="1400" b="0" i="1" dirty="0"/>
          </a:p>
          <a:p>
            <a:pPr marL="285750" indent="-285750">
              <a:buFont typeface="Arial" panose="020B0604020202020204" pitchFamily="34" charset="0"/>
              <a:buChar char="•"/>
            </a:pPr>
            <a:r>
              <a:rPr lang="en-US" sz="1400" b="0" i="1" dirty="0" smtClean="0"/>
              <a:t>Send an action SMS detailing the optimum diet and fitness regime for the day as well.</a:t>
            </a:r>
          </a:p>
          <a:p>
            <a:pPr marL="285750" indent="-285750">
              <a:buFont typeface="Arial" panose="020B0604020202020204" pitchFamily="34" charset="0"/>
              <a:buChar char="•"/>
            </a:pPr>
            <a:r>
              <a:rPr lang="en-US" sz="1400" b="0" i="1" dirty="0" smtClean="0"/>
              <a:t>Display vital statistics </a:t>
            </a:r>
            <a:r>
              <a:rPr lang="en-US" sz="1400" b="0" i="1" dirty="0"/>
              <a:t>like </a:t>
            </a:r>
            <a:r>
              <a:rPr lang="en-US" sz="1400" b="0" i="1" dirty="0" smtClean="0"/>
              <a:t>the Average </a:t>
            </a:r>
            <a:r>
              <a:rPr lang="en-US" sz="1400" b="0" i="1" dirty="0" err="1"/>
              <a:t>CoE</a:t>
            </a:r>
            <a:r>
              <a:rPr lang="en-US" sz="1400" b="0" i="1" dirty="0"/>
              <a:t> fitness </a:t>
            </a:r>
            <a:r>
              <a:rPr lang="en-US" sz="1400" b="0" i="1" dirty="0" smtClean="0"/>
              <a:t>levels and Percentage </a:t>
            </a:r>
            <a:r>
              <a:rPr lang="en-US" sz="1400" b="0" i="1" dirty="0"/>
              <a:t>deviation from the optimum </a:t>
            </a:r>
            <a:r>
              <a:rPr lang="en-US" sz="1400" b="0" i="1" dirty="0" smtClean="0"/>
              <a:t>BMI on the local LCD monitor </a:t>
            </a:r>
            <a:r>
              <a:rPr lang="en-US" sz="1400" b="0" i="1" dirty="0" smtClean="0"/>
              <a:t>(for </a:t>
            </a:r>
            <a:r>
              <a:rPr lang="en-US" sz="1400" b="0" i="1" dirty="0"/>
              <a:t>the </a:t>
            </a:r>
            <a:r>
              <a:rPr lang="en-US" sz="1400" b="0" i="1" dirty="0" err="1"/>
              <a:t>CoE</a:t>
            </a:r>
            <a:r>
              <a:rPr lang="en-US" sz="1400" b="0" i="1" dirty="0"/>
              <a:t>). </a:t>
            </a:r>
            <a:r>
              <a:rPr lang="en-US" sz="1400" b="0" i="1" dirty="0" smtClean="0"/>
              <a:t>Provide data such as target </a:t>
            </a:r>
            <a:r>
              <a:rPr lang="en-US" sz="1400" b="0" i="1" dirty="0" smtClean="0"/>
              <a:t>BMIs. Also </a:t>
            </a:r>
            <a:r>
              <a:rPr lang="en-US" sz="1400" b="0" i="1" dirty="0"/>
              <a:t>allow a user to track his/her fitness levels on a daily basis</a:t>
            </a:r>
            <a:r>
              <a:rPr lang="en-US" sz="1400" b="0" i="1" dirty="0" smtClean="0"/>
              <a:t>.</a:t>
            </a:r>
          </a:p>
          <a:p>
            <a:endParaRPr lang="en-US" sz="1400" b="0" i="1" dirty="0"/>
          </a:p>
          <a:p>
            <a:r>
              <a:rPr lang="en-US" sz="1400" b="0" i="1" dirty="0" smtClean="0"/>
              <a:t>A </a:t>
            </a:r>
            <a:r>
              <a:rPr lang="en-US" sz="1400" b="0" i="1" dirty="0" smtClean="0"/>
              <a:t>Schematic representation </a:t>
            </a:r>
            <a:r>
              <a:rPr lang="en-US" sz="1400" b="0" i="1" dirty="0" smtClean="0"/>
              <a:t>of this proposed </a:t>
            </a:r>
            <a:r>
              <a:rPr lang="en-US" sz="1400" b="0" i="1" dirty="0" smtClean="0"/>
              <a:t>plan is </a:t>
            </a:r>
            <a:r>
              <a:rPr lang="en-US" sz="1400" b="0" i="1" dirty="0" smtClean="0"/>
              <a:t>presented in the next slide.</a:t>
            </a:r>
            <a:endParaRPr lang="en-US" sz="1400" b="0" i="1" dirty="0"/>
          </a:p>
          <a:p>
            <a:pPr marL="285750" indent="-285750">
              <a:buFont typeface="Arial" panose="020B0604020202020204" pitchFamily="34" charset="0"/>
              <a:buChar char="•"/>
            </a:pPr>
            <a:endParaRPr lang="en-US" sz="1400" b="0" i="1" dirty="0"/>
          </a:p>
          <a:p>
            <a:endParaRPr lang="en-US" dirty="0"/>
          </a:p>
        </p:txBody>
      </p:sp>
      <p:sp>
        <p:nvSpPr>
          <p:cNvPr id="3" name="Title 2"/>
          <p:cNvSpPr>
            <a:spLocks noGrp="1"/>
          </p:cNvSpPr>
          <p:nvPr>
            <p:ph type="title"/>
          </p:nvPr>
        </p:nvSpPr>
        <p:spPr/>
        <p:txBody>
          <a:bodyPr/>
          <a:lstStyle/>
          <a:p>
            <a:r>
              <a:rPr lang="en-IN" dirty="0" smtClean="0"/>
              <a:t>Technology solution proposed</a:t>
            </a:r>
            <a:endParaRPr lang="en-IN"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8</a:t>
            </a:fld>
            <a:endParaRPr lang="en-GB" dirty="0"/>
          </a:p>
        </p:txBody>
      </p:sp>
    </p:spTree>
    <p:extLst>
      <p:ext uri="{BB962C8B-B14F-4D97-AF65-F5344CB8AC3E}">
        <p14:creationId xmlns:p14="http://schemas.microsoft.com/office/powerpoint/2010/main" val="4146481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789889" y="3008139"/>
            <a:ext cx="1349373" cy="1572491"/>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Content Placeholder 11"/>
          <p:cNvSpPr>
            <a:spLocks noGrp="1"/>
          </p:cNvSpPr>
          <p:nvPr>
            <p:ph sz="quarter" idx="13"/>
          </p:nvPr>
        </p:nvSpPr>
        <p:spPr>
          <a:xfrm>
            <a:off x="140265" y="1122768"/>
            <a:ext cx="8795917" cy="3562348"/>
          </a:xfrm>
        </p:spPr>
        <p:txBody>
          <a:bodyPr/>
          <a:lstStyle/>
          <a:p>
            <a:r>
              <a:rPr lang="en-US" sz="1400" dirty="0">
                <a:solidFill>
                  <a:srgbClr val="7030A0"/>
                </a:solidFill>
              </a:rPr>
              <a:t>A </a:t>
            </a:r>
            <a:r>
              <a:rPr lang="en-US" sz="1400" dirty="0" smtClean="0">
                <a:solidFill>
                  <a:srgbClr val="7030A0"/>
                </a:solidFill>
              </a:rPr>
              <a:t>schematic representation (Summary) </a:t>
            </a:r>
            <a:r>
              <a:rPr lang="en-US" sz="1400" dirty="0">
                <a:solidFill>
                  <a:srgbClr val="7030A0"/>
                </a:solidFill>
              </a:rPr>
              <a:t>of </a:t>
            </a:r>
            <a:r>
              <a:rPr lang="en-US" sz="1400" dirty="0" smtClean="0">
                <a:solidFill>
                  <a:srgbClr val="7030A0"/>
                </a:solidFill>
              </a:rPr>
              <a:t>the POC Implementation Plan:</a:t>
            </a:r>
          </a:p>
          <a:p>
            <a:r>
              <a:rPr lang="en-US" sz="1400" dirty="0" smtClean="0">
                <a:solidFill>
                  <a:srgbClr val="7030A0"/>
                </a:solidFill>
              </a:rPr>
              <a:t>Data Collection: (Pressure Strips, RF Reader, Camera, Raspberry Pi)        Wi-Fi Router/Hotspot       Server</a:t>
            </a:r>
          </a:p>
          <a:p>
            <a:endParaRPr lang="en-US" sz="1400" dirty="0" smtClean="0">
              <a:solidFill>
                <a:srgbClr val="7030A0"/>
              </a:solidFill>
            </a:endParaRPr>
          </a:p>
          <a:p>
            <a:r>
              <a:rPr lang="en-US" sz="1400" dirty="0" smtClean="0">
                <a:solidFill>
                  <a:srgbClr val="7030A0"/>
                </a:solidFill>
              </a:rPr>
              <a:t>Data Analysis: Server        Data Processing (Excel)        Server (Output)</a:t>
            </a:r>
          </a:p>
          <a:p>
            <a:endParaRPr lang="en-US" sz="1400" dirty="0">
              <a:solidFill>
                <a:srgbClr val="7030A0"/>
              </a:solidFill>
            </a:endParaRPr>
          </a:p>
          <a:p>
            <a:r>
              <a:rPr lang="en-US" sz="1400" dirty="0" smtClean="0">
                <a:solidFill>
                  <a:srgbClr val="7030A0"/>
                </a:solidFill>
              </a:rPr>
              <a:t>Action: </a:t>
            </a:r>
            <a:r>
              <a:rPr lang="en-US" sz="1400" dirty="0">
                <a:solidFill>
                  <a:srgbClr val="7030A0"/>
                </a:solidFill>
              </a:rPr>
              <a:t>Server (Output</a:t>
            </a:r>
            <a:r>
              <a:rPr lang="en-US" sz="1400" dirty="0" smtClean="0">
                <a:solidFill>
                  <a:srgbClr val="7030A0"/>
                </a:solidFill>
              </a:rPr>
              <a:t>)       Wi-Fi </a:t>
            </a:r>
            <a:r>
              <a:rPr lang="en-US" sz="1400" dirty="0">
                <a:solidFill>
                  <a:srgbClr val="7030A0"/>
                </a:solidFill>
              </a:rPr>
              <a:t>Router/Hotspot </a:t>
            </a:r>
            <a:r>
              <a:rPr lang="en-US" sz="1400" dirty="0" smtClean="0">
                <a:solidFill>
                  <a:srgbClr val="7030A0"/>
                </a:solidFill>
              </a:rPr>
              <a:t>       Mail/SMS/LCD Display</a:t>
            </a:r>
            <a:endParaRPr lang="en-US" sz="1400" dirty="0">
              <a:solidFill>
                <a:srgbClr val="7030A0"/>
              </a:solidFill>
            </a:endParaRPr>
          </a:p>
          <a:p>
            <a:endParaRPr lang="en-US" sz="1400" dirty="0">
              <a:solidFill>
                <a:srgbClr val="7030A0"/>
              </a:solidFill>
            </a:endParaRPr>
          </a:p>
        </p:txBody>
      </p:sp>
      <p:sp>
        <p:nvSpPr>
          <p:cNvPr id="3" name="Title 2"/>
          <p:cNvSpPr>
            <a:spLocks noGrp="1"/>
          </p:cNvSpPr>
          <p:nvPr>
            <p:ph type="title"/>
          </p:nvPr>
        </p:nvSpPr>
        <p:spPr/>
        <p:txBody>
          <a:bodyPr/>
          <a:lstStyle/>
          <a:p>
            <a:r>
              <a:rPr lang="en-IN" dirty="0" smtClean="0"/>
              <a:t>Technology solution proposed</a:t>
            </a:r>
            <a:endParaRPr lang="en-IN"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9</a:t>
            </a:fld>
            <a:endParaRPr lang="en-GB" dirty="0"/>
          </a:p>
        </p:txBody>
      </p:sp>
      <p:grpSp>
        <p:nvGrpSpPr>
          <p:cNvPr id="58" name="Group 57"/>
          <p:cNvGrpSpPr/>
          <p:nvPr/>
        </p:nvGrpSpPr>
        <p:grpSpPr>
          <a:xfrm>
            <a:off x="1255556" y="2899588"/>
            <a:ext cx="5320024" cy="2383862"/>
            <a:chOff x="2004061" y="1853502"/>
            <a:chExt cx="5320024" cy="2383862"/>
          </a:xfrm>
          <a:noFill/>
        </p:grpSpPr>
        <p:grpSp>
          <p:nvGrpSpPr>
            <p:cNvPr id="17" name="Group 16"/>
            <p:cNvGrpSpPr/>
            <p:nvPr/>
          </p:nvGrpSpPr>
          <p:grpSpPr>
            <a:xfrm>
              <a:off x="2004061" y="1853502"/>
              <a:ext cx="4583040" cy="2023937"/>
              <a:chOff x="1152006" y="2982647"/>
              <a:chExt cx="4583040" cy="2023937"/>
            </a:xfrm>
            <a:grpFill/>
          </p:grpSpPr>
          <p:sp>
            <p:nvSpPr>
              <p:cNvPr id="2" name="Rectangle 1"/>
              <p:cNvSpPr/>
              <p:nvPr/>
            </p:nvSpPr>
            <p:spPr>
              <a:xfrm>
                <a:off x="1152006" y="2982647"/>
                <a:ext cx="4583040" cy="2008454"/>
              </a:xfrm>
              <a:prstGeom prst="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1904082" y="4771057"/>
                <a:ext cx="685800" cy="235527"/>
              </a:xfrm>
              <a:prstGeom prst="rect">
                <a:avLst/>
              </a:prstGeom>
              <a:grpFill/>
            </p:spPr>
            <p:txBody>
              <a:bodyPr wrap="square" lIns="0" tIns="0" rIns="0" bIns="0" rtlCol="0">
                <a:spAutoFit/>
              </a:bodyPr>
              <a:lstStyle/>
              <a:p>
                <a:pPr>
                  <a:lnSpc>
                    <a:spcPct val="90000"/>
                  </a:lnSpc>
                </a:pPr>
                <a:endParaRPr lang="en-US" sz="1400" dirty="0">
                  <a:solidFill>
                    <a:schemeClr val="tx2"/>
                  </a:solidFill>
                </a:endParaRPr>
              </a:p>
            </p:txBody>
          </p:sp>
          <p:cxnSp>
            <p:nvCxnSpPr>
              <p:cNvPr id="7" name="Straight Connector 6"/>
              <p:cNvCxnSpPr/>
              <p:nvPr/>
            </p:nvCxnSpPr>
            <p:spPr>
              <a:xfrm flipV="1">
                <a:off x="1891145" y="4265251"/>
                <a:ext cx="0" cy="712461"/>
              </a:xfrm>
              <a:prstGeom prst="line">
                <a:avLst/>
              </a:prstGeom>
              <a:grpFill/>
              <a:ln w="19050" cmpd="sng">
                <a:solidFill>
                  <a:srgbClr val="000000"/>
                </a:solidFill>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583873" y="4265251"/>
                <a:ext cx="0" cy="729314"/>
              </a:xfrm>
              <a:prstGeom prst="line">
                <a:avLst/>
              </a:prstGeom>
              <a:grpFill/>
              <a:ln w="19050" cmpd="sng">
                <a:solidFill>
                  <a:srgbClr val="000000"/>
                </a:solidFill>
              </a:ln>
              <a:effectLst/>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886561" y="4043465"/>
              <a:ext cx="785471" cy="193899"/>
            </a:xfrm>
            <a:prstGeom prst="rect">
              <a:avLst/>
            </a:prstGeom>
            <a:grpFill/>
          </p:spPr>
          <p:txBody>
            <a:bodyPr wrap="none" lIns="0" tIns="0" rIns="0" bIns="0" rtlCol="0">
              <a:spAutoFit/>
            </a:bodyPr>
            <a:lstStyle/>
            <a:p>
              <a:pPr>
                <a:lnSpc>
                  <a:spcPct val="90000"/>
                </a:lnSpc>
              </a:pPr>
              <a:r>
                <a:rPr lang="en-US" sz="1400" dirty="0" smtClean="0">
                  <a:solidFill>
                    <a:schemeClr val="tx2"/>
                  </a:solidFill>
                </a:rPr>
                <a:t>RF Reader</a:t>
              </a:r>
              <a:endParaRPr lang="en-US" sz="1400" dirty="0">
                <a:solidFill>
                  <a:schemeClr val="tx2"/>
                </a:solidFill>
              </a:endParaRPr>
            </a:p>
          </p:txBody>
        </p:sp>
        <p:sp>
          <p:nvSpPr>
            <p:cNvPr id="19" name="TextBox 18"/>
            <p:cNvSpPr txBox="1"/>
            <p:nvPr/>
          </p:nvSpPr>
          <p:spPr>
            <a:xfrm>
              <a:off x="3867835" y="4033889"/>
              <a:ext cx="615553" cy="193899"/>
            </a:xfrm>
            <a:prstGeom prst="rect">
              <a:avLst/>
            </a:prstGeom>
            <a:grpFill/>
          </p:spPr>
          <p:txBody>
            <a:bodyPr wrap="none" lIns="0" tIns="0" rIns="0" bIns="0" rtlCol="0">
              <a:spAutoFit/>
            </a:bodyPr>
            <a:lstStyle/>
            <a:p>
              <a:pPr>
                <a:lnSpc>
                  <a:spcPct val="90000"/>
                </a:lnSpc>
              </a:pPr>
              <a:r>
                <a:rPr lang="en-US" sz="1400" dirty="0" smtClean="0">
                  <a:solidFill>
                    <a:schemeClr val="tx2"/>
                  </a:solidFill>
                </a:rPr>
                <a:t>Camera</a:t>
              </a:r>
              <a:endParaRPr lang="en-US" sz="1400" dirty="0">
                <a:solidFill>
                  <a:schemeClr val="tx2"/>
                </a:solidFill>
              </a:endParaRPr>
            </a:p>
          </p:txBody>
        </p:sp>
        <p:cxnSp>
          <p:nvCxnSpPr>
            <p:cNvPr id="21" name="Straight Connector 20"/>
            <p:cNvCxnSpPr/>
            <p:nvPr/>
          </p:nvCxnSpPr>
          <p:spPr>
            <a:xfrm>
              <a:off x="3564082" y="3596847"/>
              <a:ext cx="0" cy="125860"/>
            </a:xfrm>
            <a:prstGeom prst="line">
              <a:avLst/>
            </a:prstGeom>
            <a:grpFill/>
            <a:ln w="12700" cmpd="sng">
              <a:solidFill>
                <a:srgbClr val="0000FF"/>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36818" y="3596847"/>
              <a:ext cx="0" cy="125860"/>
            </a:xfrm>
            <a:prstGeom prst="line">
              <a:avLst/>
            </a:prstGeom>
            <a:grpFill/>
            <a:ln w="12700" cmpd="sng">
              <a:solidFill>
                <a:srgbClr val="0000FF"/>
              </a:solidFill>
            </a:ln>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709554" y="3596643"/>
              <a:ext cx="0" cy="125860"/>
            </a:xfrm>
            <a:prstGeom prst="line">
              <a:avLst/>
            </a:prstGeom>
            <a:grpFill/>
            <a:ln w="12700" cmpd="sng">
              <a:solidFill>
                <a:srgbClr val="0000FF"/>
              </a:solidFill>
            </a:ln>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792682" y="3596643"/>
              <a:ext cx="0" cy="125860"/>
            </a:xfrm>
            <a:prstGeom prst="line">
              <a:avLst/>
            </a:prstGeom>
            <a:grpFill/>
            <a:ln w="12700" cmpd="sng">
              <a:solidFill>
                <a:srgbClr val="0000FF"/>
              </a:solidFill>
            </a:ln>
            <a:effectLst/>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64082" y="3596643"/>
              <a:ext cx="228600" cy="0"/>
            </a:xfrm>
            <a:prstGeom prst="line">
              <a:avLst/>
            </a:prstGeom>
            <a:grpFill/>
            <a:ln w="12700" cmpd="sng">
              <a:solidFill>
                <a:srgbClr val="0000FF"/>
              </a:solidFill>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57732" y="3717293"/>
              <a:ext cx="228600" cy="0"/>
            </a:xfrm>
            <a:prstGeom prst="line">
              <a:avLst/>
            </a:prstGeom>
            <a:grpFill/>
            <a:ln w="12700" cmpd="sng">
              <a:solidFill>
                <a:srgbClr val="0000FF"/>
              </a:solidFill>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65116" y="3590293"/>
              <a:ext cx="0" cy="125860"/>
            </a:xfrm>
            <a:prstGeom prst="line">
              <a:avLst/>
            </a:prstGeom>
            <a:grpFill/>
            <a:ln w="12700" cmpd="sng">
              <a:solidFill>
                <a:srgbClr val="0000FF"/>
              </a:solidFill>
            </a:ln>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604779" y="3590293"/>
              <a:ext cx="0" cy="125860"/>
            </a:xfrm>
            <a:prstGeom prst="line">
              <a:avLst/>
            </a:prstGeom>
            <a:grpFill/>
            <a:ln w="12700" cmpd="sng">
              <a:solidFill>
                <a:srgbClr val="0000FF"/>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674918" y="3600022"/>
              <a:ext cx="0" cy="125860"/>
            </a:xfrm>
            <a:prstGeom prst="line">
              <a:avLst/>
            </a:prstGeom>
            <a:grpFill/>
            <a:ln w="12700" cmpd="sng">
              <a:solidFill>
                <a:srgbClr val="0000FF"/>
              </a:solidFill>
            </a:ln>
            <a:effectLst/>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459818" y="3933532"/>
              <a:ext cx="1048364" cy="124650"/>
            </a:xfrm>
            <a:prstGeom prst="rect">
              <a:avLst/>
            </a:prstGeom>
            <a:grpFill/>
          </p:spPr>
          <p:txBody>
            <a:bodyPr wrap="none" lIns="0" tIns="0" rIns="0" bIns="0" rtlCol="0">
              <a:spAutoFit/>
            </a:bodyPr>
            <a:lstStyle/>
            <a:p>
              <a:pPr>
                <a:lnSpc>
                  <a:spcPct val="90000"/>
                </a:lnSpc>
              </a:pPr>
              <a:r>
                <a:rPr lang="en-US" sz="900" dirty="0" smtClean="0">
                  <a:solidFill>
                    <a:schemeClr val="tx2"/>
                  </a:solidFill>
                </a:rPr>
                <a:t>Pressure/Load strips</a:t>
              </a:r>
              <a:endParaRPr lang="en-US" sz="900" dirty="0">
                <a:solidFill>
                  <a:schemeClr val="tx2"/>
                </a:solidFill>
              </a:endParaRPr>
            </a:p>
          </p:txBody>
        </p:sp>
        <p:cxnSp>
          <p:nvCxnSpPr>
            <p:cNvPr id="34" name="Straight Connector 33"/>
            <p:cNvCxnSpPr/>
            <p:nvPr/>
          </p:nvCxnSpPr>
          <p:spPr>
            <a:xfrm>
              <a:off x="3741593" y="3595260"/>
              <a:ext cx="0" cy="125860"/>
            </a:xfrm>
            <a:prstGeom prst="line">
              <a:avLst/>
            </a:prstGeom>
            <a:grpFill/>
            <a:ln w="12700" cmpd="sng">
              <a:solidFill>
                <a:srgbClr val="0000FF"/>
              </a:solidFill>
            </a:ln>
            <a:effectLst/>
          </p:spPr>
          <p:style>
            <a:lnRef idx="1">
              <a:schemeClr val="accent1"/>
            </a:lnRef>
            <a:fillRef idx="0">
              <a:schemeClr val="accent1"/>
            </a:fillRef>
            <a:effectRef idx="0">
              <a:schemeClr val="accent1"/>
            </a:effectRef>
            <a:fontRef idx="minor">
              <a:schemeClr val="tx1"/>
            </a:fontRef>
          </p:style>
        </p:cxnSp>
        <p:pic>
          <p:nvPicPr>
            <p:cNvPr id="35" name="Picture 2" descr="Image result for wifi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343" y="3365205"/>
              <a:ext cx="197802" cy="197802"/>
            </a:xfrm>
            <a:prstGeom prst="rect">
              <a:avLst/>
            </a:prstGeom>
            <a:grpFill/>
            <a:extLst/>
          </p:spPr>
        </p:pic>
        <p:grpSp>
          <p:nvGrpSpPr>
            <p:cNvPr id="36" name="Group 35"/>
            <p:cNvGrpSpPr/>
            <p:nvPr/>
          </p:nvGrpSpPr>
          <p:grpSpPr>
            <a:xfrm>
              <a:off x="3994263" y="1987810"/>
              <a:ext cx="3329822" cy="1225596"/>
              <a:chOff x="5890380" y="4428825"/>
              <a:chExt cx="3329822" cy="1225596"/>
            </a:xfrm>
            <a:grpFill/>
          </p:grpSpPr>
          <p:pic>
            <p:nvPicPr>
              <p:cNvPr id="37" name="Picture 36"/>
              <p:cNvPicPr>
                <a:picLocks noChangeAspect="1"/>
              </p:cNvPicPr>
              <p:nvPr/>
            </p:nvPicPr>
            <p:blipFill>
              <a:blip r:embed="rId3"/>
              <a:stretch>
                <a:fillRect/>
              </a:stretch>
            </p:blipFill>
            <p:spPr>
              <a:xfrm>
                <a:off x="5890380" y="4428825"/>
                <a:ext cx="999784" cy="999784"/>
              </a:xfrm>
              <a:prstGeom prst="rect">
                <a:avLst/>
              </a:prstGeom>
              <a:grpFill/>
            </p:spPr>
          </p:pic>
          <p:sp>
            <p:nvSpPr>
              <p:cNvPr id="38" name="TextBox 37"/>
              <p:cNvSpPr txBox="1"/>
              <p:nvPr/>
            </p:nvSpPr>
            <p:spPr>
              <a:xfrm>
                <a:off x="6168838" y="5460522"/>
                <a:ext cx="517770" cy="193899"/>
              </a:xfrm>
              <a:prstGeom prst="rect">
                <a:avLst/>
              </a:prstGeom>
              <a:grpFill/>
            </p:spPr>
            <p:txBody>
              <a:bodyPr wrap="none" lIns="0" tIns="0" rIns="0" bIns="0" rtlCol="0">
                <a:spAutoFit/>
              </a:bodyPr>
              <a:lstStyle/>
              <a:p>
                <a:pPr>
                  <a:lnSpc>
                    <a:spcPct val="90000"/>
                  </a:lnSpc>
                </a:pPr>
                <a:r>
                  <a:rPr lang="en-US" sz="1400" dirty="0" smtClean="0">
                    <a:solidFill>
                      <a:schemeClr val="tx2"/>
                    </a:solidFill>
                  </a:rPr>
                  <a:t>Server</a:t>
                </a:r>
                <a:endParaRPr lang="en-US" sz="1400" dirty="0">
                  <a:solidFill>
                    <a:schemeClr val="tx2"/>
                  </a:solidFill>
                </a:endParaRPr>
              </a:p>
            </p:txBody>
          </p:sp>
          <p:sp>
            <p:nvSpPr>
              <p:cNvPr id="39" name="Parallelogram 38"/>
              <p:cNvSpPr/>
              <p:nvPr/>
            </p:nvSpPr>
            <p:spPr>
              <a:xfrm>
                <a:off x="6945905" y="4639547"/>
                <a:ext cx="797058" cy="310483"/>
              </a:xfrm>
              <a:prstGeom prst="parallelogram">
                <a:avLst/>
              </a:prstGeom>
              <a:grp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Data Processing</a:t>
                </a:r>
                <a:endParaRPr lang="en-US" sz="600" dirty="0"/>
              </a:p>
            </p:txBody>
          </p:sp>
          <p:cxnSp>
            <p:nvCxnSpPr>
              <p:cNvPr id="40" name="Straight Arrow Connector 39"/>
              <p:cNvCxnSpPr>
                <a:stCxn id="39" idx="2"/>
              </p:cNvCxnSpPr>
              <p:nvPr/>
            </p:nvCxnSpPr>
            <p:spPr>
              <a:xfrm flipV="1">
                <a:off x="7704153" y="4780836"/>
                <a:ext cx="253693" cy="0"/>
              </a:xfrm>
              <a:prstGeom prst="straightConnector1">
                <a:avLst/>
              </a:prstGeom>
              <a:grpFill/>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957846" y="4711211"/>
                <a:ext cx="394339" cy="193899"/>
              </a:xfrm>
              <a:prstGeom prst="rect">
                <a:avLst/>
              </a:prstGeom>
              <a:grpFill/>
            </p:spPr>
            <p:txBody>
              <a:bodyPr wrap="none" lIns="0" tIns="0" rIns="0" bIns="0" rtlCol="0">
                <a:spAutoFit/>
              </a:bodyPr>
              <a:lstStyle/>
              <a:p>
                <a:pPr>
                  <a:lnSpc>
                    <a:spcPct val="90000"/>
                  </a:lnSpc>
                </a:pPr>
                <a:r>
                  <a:rPr lang="en-US" sz="1400" dirty="0" smtClean="0">
                    <a:solidFill>
                      <a:schemeClr val="tx2"/>
                    </a:solidFill>
                  </a:rPr>
                  <a:t>Mails</a:t>
                </a:r>
                <a:endParaRPr lang="en-US" sz="1400" dirty="0">
                  <a:solidFill>
                    <a:schemeClr val="tx2"/>
                  </a:solidFill>
                </a:endParaRPr>
              </a:p>
            </p:txBody>
          </p:sp>
          <p:sp>
            <p:nvSpPr>
              <p:cNvPr id="57" name="TextBox 56"/>
              <p:cNvSpPr txBox="1"/>
              <p:nvPr/>
            </p:nvSpPr>
            <p:spPr>
              <a:xfrm>
                <a:off x="8540529" y="5298744"/>
                <a:ext cx="679673" cy="138499"/>
              </a:xfrm>
              <a:prstGeom prst="rect">
                <a:avLst/>
              </a:prstGeom>
              <a:grpFill/>
            </p:spPr>
            <p:txBody>
              <a:bodyPr wrap="none" lIns="0" tIns="0" rIns="0" bIns="0" rtlCol="0">
                <a:spAutoFit/>
              </a:bodyPr>
              <a:lstStyle/>
              <a:p>
                <a:pPr>
                  <a:lnSpc>
                    <a:spcPct val="90000"/>
                  </a:lnSpc>
                </a:pPr>
                <a:r>
                  <a:rPr lang="en-US" sz="1000" dirty="0" smtClean="0">
                    <a:solidFill>
                      <a:schemeClr val="tx2"/>
                    </a:solidFill>
                  </a:rPr>
                  <a:t>LCD Display</a:t>
                </a:r>
                <a:endParaRPr lang="en-US" sz="1000" dirty="0">
                  <a:solidFill>
                    <a:schemeClr val="tx2"/>
                  </a:solidFill>
                </a:endParaRPr>
              </a:p>
            </p:txBody>
          </p:sp>
        </p:grpSp>
        <p:cxnSp>
          <p:nvCxnSpPr>
            <p:cNvPr id="43" name="Straight Arrow Connector 42"/>
            <p:cNvCxnSpPr>
              <a:stCxn id="35" idx="0"/>
            </p:cNvCxnSpPr>
            <p:nvPr/>
          </p:nvCxnSpPr>
          <p:spPr>
            <a:xfrm flipV="1">
              <a:off x="3709244" y="3069652"/>
              <a:ext cx="372264" cy="295553"/>
            </a:xfrm>
            <a:prstGeom prst="straightConnector1">
              <a:avLst/>
            </a:prstGeom>
            <a:grpFill/>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81354" y="3471391"/>
              <a:ext cx="602729" cy="166199"/>
            </a:xfrm>
            <a:prstGeom prst="rect">
              <a:avLst/>
            </a:prstGeom>
            <a:grpFill/>
          </p:spPr>
          <p:txBody>
            <a:bodyPr wrap="none" lIns="0" tIns="0" rIns="0" bIns="0" rtlCol="0">
              <a:spAutoFit/>
            </a:bodyPr>
            <a:lstStyle/>
            <a:p>
              <a:pPr>
                <a:lnSpc>
                  <a:spcPct val="90000"/>
                </a:lnSpc>
              </a:pPr>
              <a:r>
                <a:rPr lang="en-US" sz="1200" dirty="0" smtClean="0">
                  <a:solidFill>
                    <a:schemeClr val="tx2"/>
                  </a:solidFill>
                </a:rPr>
                <a:t>Entrance</a:t>
              </a:r>
              <a:endParaRPr lang="en-US" sz="1200" dirty="0">
                <a:solidFill>
                  <a:schemeClr val="tx2"/>
                </a:solidFill>
              </a:endParaRPr>
            </a:p>
          </p:txBody>
        </p:sp>
        <p:cxnSp>
          <p:nvCxnSpPr>
            <p:cNvPr id="45" name="Straight Arrow Connector 44"/>
            <p:cNvCxnSpPr/>
            <p:nvPr/>
          </p:nvCxnSpPr>
          <p:spPr>
            <a:xfrm flipV="1">
              <a:off x="3358323" y="3855029"/>
              <a:ext cx="278495" cy="202713"/>
            </a:xfrm>
            <a:prstGeom prst="straightConnector1">
              <a:avLst/>
            </a:prstGeom>
            <a:grpFill/>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3799410" y="3892922"/>
              <a:ext cx="282098" cy="156738"/>
            </a:xfrm>
            <a:prstGeom prst="straightConnector1">
              <a:avLst/>
            </a:prstGeom>
            <a:grpFill/>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3805619" y="3675053"/>
              <a:ext cx="630650" cy="296238"/>
            </a:xfrm>
            <a:prstGeom prst="straightConnector1">
              <a:avLst/>
            </a:prstGeom>
            <a:grpFill/>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pic>
          <p:nvPicPr>
            <p:cNvPr id="51" name="Picture 2" descr="Image result for wifi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927" y="2078907"/>
              <a:ext cx="197802" cy="197802"/>
            </a:xfrm>
            <a:prstGeom prst="rect">
              <a:avLst/>
            </a:prstGeom>
            <a:grpFill/>
            <a:extLst/>
          </p:spPr>
        </p:pic>
        <p:pic>
          <p:nvPicPr>
            <p:cNvPr id="53" name="Picture 52"/>
            <p:cNvPicPr>
              <a:picLocks noChangeAspect="1"/>
            </p:cNvPicPr>
            <p:nvPr/>
          </p:nvPicPr>
          <p:blipFill>
            <a:blip r:embed="rId4"/>
            <a:stretch>
              <a:fillRect/>
            </a:stretch>
          </p:blipFill>
          <p:spPr>
            <a:xfrm>
              <a:off x="5995907" y="2655384"/>
              <a:ext cx="513047" cy="513047"/>
            </a:xfrm>
            <a:prstGeom prst="rect">
              <a:avLst/>
            </a:prstGeom>
            <a:grpFill/>
          </p:spPr>
        </p:pic>
        <p:cxnSp>
          <p:nvCxnSpPr>
            <p:cNvPr id="55" name="Straight Arrow Connector 54"/>
            <p:cNvCxnSpPr>
              <a:stCxn id="41" idx="2"/>
              <a:endCxn id="53" idx="0"/>
            </p:cNvCxnSpPr>
            <p:nvPr/>
          </p:nvCxnSpPr>
          <p:spPr>
            <a:xfrm flipH="1">
              <a:off x="6252431" y="2464095"/>
              <a:ext cx="0" cy="191289"/>
            </a:xfrm>
            <a:prstGeom prst="straightConnector1">
              <a:avLst/>
            </a:prstGeom>
            <a:grpFill/>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pic>
        <p:nvPicPr>
          <p:cNvPr id="6" name="Picture 5"/>
          <p:cNvPicPr>
            <a:picLocks noChangeAspect="1"/>
          </p:cNvPicPr>
          <p:nvPr/>
        </p:nvPicPr>
        <p:blipFill rotWithShape="1">
          <a:blip r:embed="rId5"/>
          <a:srcRect l="233" t="-496"/>
          <a:stretch/>
        </p:blipFill>
        <p:spPr>
          <a:xfrm>
            <a:off x="6902423" y="3652515"/>
            <a:ext cx="1179062" cy="852175"/>
          </a:xfrm>
          <a:prstGeom prst="rect">
            <a:avLst/>
          </a:prstGeom>
        </p:spPr>
      </p:pic>
      <p:sp>
        <p:nvSpPr>
          <p:cNvPr id="10" name="TextBox 9"/>
          <p:cNvSpPr txBox="1"/>
          <p:nvPr/>
        </p:nvSpPr>
        <p:spPr>
          <a:xfrm>
            <a:off x="6902423" y="3138872"/>
            <a:ext cx="974028" cy="193899"/>
          </a:xfrm>
          <a:prstGeom prst="rect">
            <a:avLst/>
          </a:prstGeom>
          <a:noFill/>
        </p:spPr>
        <p:txBody>
          <a:bodyPr wrap="square" lIns="0" tIns="0" rIns="0" bIns="0" rtlCol="0">
            <a:spAutoFit/>
          </a:bodyPr>
          <a:lstStyle/>
          <a:p>
            <a:pPr>
              <a:lnSpc>
                <a:spcPct val="90000"/>
              </a:lnSpc>
            </a:pPr>
            <a:r>
              <a:rPr lang="en-US" sz="1400" dirty="0" smtClean="0">
                <a:solidFill>
                  <a:srgbClr val="000000"/>
                </a:solidFill>
                <a:latin typeface="Cyient Medium" panose="020B0703020203020204" pitchFamily="34" charset="0"/>
              </a:rPr>
              <a:t>Cyient</a:t>
            </a:r>
            <a:endParaRPr lang="en-US" sz="1400" dirty="0">
              <a:solidFill>
                <a:srgbClr val="000000"/>
              </a:solidFill>
              <a:latin typeface="Cyient Medium" panose="020B0703020203020204" pitchFamily="34" charset="0"/>
            </a:endParaRPr>
          </a:p>
        </p:txBody>
      </p:sp>
      <p:sp>
        <p:nvSpPr>
          <p:cNvPr id="90" name="TextBox 89"/>
          <p:cNvSpPr txBox="1"/>
          <p:nvPr/>
        </p:nvSpPr>
        <p:spPr>
          <a:xfrm>
            <a:off x="7227784" y="4613467"/>
            <a:ext cx="626775" cy="221599"/>
          </a:xfrm>
          <a:prstGeom prst="rect">
            <a:avLst/>
          </a:prstGeom>
          <a:noFill/>
        </p:spPr>
        <p:txBody>
          <a:bodyPr wrap="none" lIns="0" tIns="0" rIns="0" bIns="0" rtlCol="0">
            <a:spAutoFit/>
          </a:bodyPr>
          <a:lstStyle/>
          <a:p>
            <a:pPr>
              <a:lnSpc>
                <a:spcPct val="90000"/>
              </a:lnSpc>
            </a:pPr>
            <a:r>
              <a:rPr lang="en-US" sz="1600" dirty="0" smtClean="0">
                <a:solidFill>
                  <a:schemeClr val="tx2"/>
                </a:solidFill>
              </a:rPr>
              <a:t>ID card</a:t>
            </a:r>
            <a:endParaRPr lang="en-US" sz="1600" dirty="0">
              <a:solidFill>
                <a:schemeClr val="tx2"/>
              </a:solidFill>
            </a:endParaRPr>
          </a:p>
        </p:txBody>
      </p:sp>
      <p:sp>
        <p:nvSpPr>
          <p:cNvPr id="11" name="Rectangle 10"/>
          <p:cNvSpPr/>
          <p:nvPr/>
        </p:nvSpPr>
        <p:spPr>
          <a:xfrm>
            <a:off x="2821927" y="4861664"/>
            <a:ext cx="222250" cy="45719"/>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Arrow Connector 13"/>
          <p:cNvCxnSpPr/>
          <p:nvPr/>
        </p:nvCxnSpPr>
        <p:spPr>
          <a:xfrm>
            <a:off x="5760449" y="1479368"/>
            <a:ext cx="274320" cy="0"/>
          </a:xfrm>
          <a:prstGeom prst="straightConnector1">
            <a:avLst/>
          </a:prstGeom>
          <a:ln w="12700" cmpd="sng">
            <a:tailEnd type="triangle"/>
          </a:ln>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957054" y="1486559"/>
            <a:ext cx="274320" cy="0"/>
          </a:xfrm>
          <a:prstGeom prst="straightConnector1">
            <a:avLst/>
          </a:prstGeom>
          <a:ln w="12700" cmpd="sng">
            <a:tailEnd type="triangle"/>
          </a:ln>
          <a:effectLst/>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918971" y="2019695"/>
            <a:ext cx="274320" cy="0"/>
          </a:xfrm>
          <a:prstGeom prst="straightConnector1">
            <a:avLst/>
          </a:prstGeom>
          <a:ln w="12700" cmpd="sng">
            <a:tailEnd type="triangle"/>
          </a:ln>
          <a:effectLst/>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301283" y="2019695"/>
            <a:ext cx="274320" cy="0"/>
          </a:xfrm>
          <a:prstGeom prst="straightConnector1">
            <a:avLst/>
          </a:prstGeom>
          <a:ln w="12700" cmpd="sng">
            <a:tailEnd type="triangle"/>
          </a:ln>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138056" y="2553095"/>
            <a:ext cx="274320" cy="0"/>
          </a:xfrm>
          <a:prstGeom prst="straightConnector1">
            <a:avLst/>
          </a:prstGeom>
          <a:ln w="12700" cmpd="sng">
            <a:tailEnd type="triangle"/>
          </a:ln>
          <a:effectLst/>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301283" y="2553095"/>
            <a:ext cx="274320" cy="0"/>
          </a:xfrm>
          <a:prstGeom prst="straightConnector1">
            <a:avLst/>
          </a:prstGeom>
          <a:ln w="12700" cmpd="sng">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141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3f99df2537edf59afc0e2b465b760d4e1ecf4"/>
</p:tagLst>
</file>

<file path=ppt/theme/theme1.xml><?xml version="1.0" encoding="utf-8"?>
<a:theme xmlns:a="http://schemas.openxmlformats.org/drawingml/2006/main" name="blank">
  <a:themeElements>
    <a:clrScheme name="Cyient">
      <a:dk1>
        <a:srgbClr val="53565A"/>
      </a:dk1>
      <a:lt1>
        <a:sysClr val="window" lastClr="FFFFFF"/>
      </a:lt1>
      <a:dk2>
        <a:srgbClr val="75787B"/>
      </a:dk2>
      <a:lt2>
        <a:srgbClr val="D9D9D6"/>
      </a:lt2>
      <a:accent1>
        <a:srgbClr val="009CA6"/>
      </a:accent1>
      <a:accent2>
        <a:srgbClr val="00A5DF"/>
      </a:accent2>
      <a:accent3>
        <a:srgbClr val="93C90E"/>
      </a:accent3>
      <a:accent4>
        <a:srgbClr val="7F35B2"/>
      </a:accent4>
      <a:accent5>
        <a:srgbClr val="F8485E"/>
      </a:accent5>
      <a:accent6>
        <a:srgbClr val="FFA300"/>
      </a:accent6>
      <a:hlink>
        <a:srgbClr val="3C3C3B"/>
      </a:hlink>
      <a:folHlink>
        <a:srgbClr val="3C3C3B"/>
      </a:folHlink>
    </a:clrScheme>
    <a:fontScheme name="Cyient Fonts">
      <a:majorFont>
        <a:latin typeface="Effra Medium"/>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w="12700" cmpd="sng"/>
        <a:effectLst/>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90000"/>
          </a:lnSpc>
          <a:defRPr sz="1400" dirty="0">
            <a:solidFill>
              <a:schemeClr val="tx2"/>
            </a:solidFill>
          </a:defRPr>
        </a:defPPr>
      </a:lstStyle>
    </a:txDef>
  </a:objectDefaults>
  <a:extraClrSchemeLst/>
  <a:extLst>
    <a:ext uri="{05A4C25C-085E-4340-85A3-A5531E510DB2}">
      <thm15:themeFamily xmlns:thm15="http://schemas.microsoft.com/office/thememl/2012/main" name="CYIENT_PPT_Template_final_2016" id="{AF31BE8D-4D2A-3741-9ED7-F892C3366A07}" vid="{BDE99599-4FDC-2A45-86F9-4B8C746488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DF239F2ED0534CBEE452B336985728" ma:contentTypeVersion="4" ma:contentTypeDescription="Create a new document." ma:contentTypeScope="" ma:versionID="6a7824fc007c3b206678c4e4d6201abd">
  <xsd:schema xmlns:xsd="http://www.w3.org/2001/XMLSchema" xmlns:xs="http://www.w3.org/2001/XMLSchema" xmlns:p="http://schemas.microsoft.com/office/2006/metadata/properties" xmlns:ns1="http://schemas.microsoft.com/sharepoint/v3" xmlns:ns2="2613b0ce-4e5a-4068-84c6-4aae3ccc9c8a" xmlns:ns3="077667ae-fd08-4bd8-a603-c9f8c202c5e0" targetNamespace="http://schemas.microsoft.com/office/2006/metadata/properties" ma:root="true" ma:fieldsID="86c3fa7aeb19401307e35c1f80bf319a" ns1:_="" ns2:_="" ns3:_="">
    <xsd:import namespace="http://schemas.microsoft.com/sharepoint/v3"/>
    <xsd:import namespace="2613b0ce-4e5a-4068-84c6-4aae3ccc9c8a"/>
    <xsd:import namespace="077667ae-fd08-4bd8-a603-c9f8c202c5e0"/>
    <xsd:element name="properties">
      <xsd:complexType>
        <xsd:sequence>
          <xsd:element name="documentManagement">
            <xsd:complexType>
              <xsd:all>
                <xsd:element ref="ns1:KpiDescription" minOccurs="0"/>
                <xsd:element ref="ns2:DocumentTypeTaxHTField0"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KpiDescription" ma:index="8"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13b0ce-4e5a-4068-84c6-4aae3ccc9c8a" elementFormDefault="qualified">
    <xsd:import namespace="http://schemas.microsoft.com/office/2006/documentManagement/types"/>
    <xsd:import namespace="http://schemas.microsoft.com/office/infopath/2007/PartnerControls"/>
    <xsd:element name="DocumentTypeTaxHTField0" ma:index="10" nillable="true" ma:taxonomy="true" ma:internalName="DocumentTypeTaxHTField0" ma:taxonomyFieldName="DocumentType" ma:displayName="Doc Type" ma:default="" ma:fieldId="{b38e73fa-3fa4-4cc9-bd77-dbd76d21d008}" ma:sspId="adf4fa4d-29e6-4218-a706-098c789e0c3a" ma:termSetId="b986a70f-bbc1-4b23-a752-1ebd832cc2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77667ae-fd08-4bd8-a603-c9f8c202c5e0" elementFormDefault="qualified">
    <xsd:import namespace="http://schemas.microsoft.com/office/2006/documentManagement/types"/>
    <xsd:import namespace="http://schemas.microsoft.com/office/infopath/2007/PartnerControls"/>
    <xsd:element name="TaxCatchAll" ma:index="11" nillable="true" ma:displayName="Taxonomy Catch All Column" ma:description="" ma:hidden="true" ma:list="{54b4bec0-9b44-4159-a93d-d17114ade7e6}" ma:internalName="TaxCatchAll" ma:showField="CatchAllData" ma:web="8169b5a4-8bd4-4642-af7c-d5cc3047047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77667ae-fd08-4bd8-a603-c9f8c202c5e0">
      <Value>2720</Value>
    </TaxCatchAll>
    <KpiDescription xmlns="http://schemas.microsoft.com/sharepoint/v3">For calendar year 2016. Includes the 25th year logo.</KpiDescription>
    <DocumentTypeTaxHTField0 xmlns="2613b0ce-4e5a-4068-84c6-4aae3ccc9c8a">
      <Terms xmlns="http://schemas.microsoft.com/office/infopath/2007/PartnerControls">
        <TermInfo xmlns="http://schemas.microsoft.com/office/infopath/2007/PartnerControls">
          <TermName xmlns="http://schemas.microsoft.com/office/infopath/2007/PartnerControls">Presentation</TermName>
          <TermId xmlns="http://schemas.microsoft.com/office/infopath/2007/PartnerControls">c7776749-3f71-458e-9ba5-93d6c492bea1</TermId>
        </TermInfo>
      </Terms>
    </DocumentTyp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FB943C-7FAA-4048-9A7F-254B30072A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13b0ce-4e5a-4068-84c6-4aae3ccc9c8a"/>
    <ds:schemaRef ds:uri="077667ae-fd08-4bd8-a603-c9f8c202c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1575B4-E5C5-4E51-971C-67F950B9616E}">
  <ds:schemaRefs>
    <ds:schemaRef ds:uri="http://schemas.microsoft.com/sharepoint/v3"/>
    <ds:schemaRef ds:uri="http://purl.org/dc/term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077667ae-fd08-4bd8-a603-c9f8c202c5e0"/>
    <ds:schemaRef ds:uri="2613b0ce-4e5a-4068-84c6-4aae3ccc9c8a"/>
    <ds:schemaRef ds:uri="http://schemas.microsoft.com/office/2006/metadata/properties"/>
  </ds:schemaRefs>
</ds:datastoreItem>
</file>

<file path=customXml/itemProps3.xml><?xml version="1.0" encoding="utf-8"?>
<ds:datastoreItem xmlns:ds="http://schemas.openxmlformats.org/officeDocument/2006/customXml" ds:itemID="{EC84B35E-1715-4D43-A2FB-C60A345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1252</Words>
  <Application>Microsoft Office PowerPoint</Application>
  <PresentationFormat>On-screen Show (16:10)</PresentationFormat>
  <Paragraphs>164</Paragraphs>
  <Slides>14</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6" baseType="lpstr">
      <vt:lpstr>Arial Unicode MS</vt:lpstr>
      <vt:lpstr>MS PGothic</vt:lpstr>
      <vt:lpstr>Arial</vt:lpstr>
      <vt:lpstr>Cambria Math</vt:lpstr>
      <vt:lpstr>Cyient Medium</vt:lpstr>
      <vt:lpstr>Effra</vt:lpstr>
      <vt:lpstr>Gill Sans MT</vt:lpstr>
      <vt:lpstr>Lucida Grande</vt:lpstr>
      <vt:lpstr>Verdana</vt:lpstr>
      <vt:lpstr>Wingdings</vt:lpstr>
      <vt:lpstr>blank</vt:lpstr>
      <vt:lpstr>Microsoft Excel Worksheet</vt:lpstr>
      <vt:lpstr>Open Innovation Challenge – IV  Live Fitness Feed, Diet and Fitness Assistant for Corporate Employees  Ismail Mohammed, Rijo Abraham,  Abhay Paropkari, Bishik Pal, Nihad Ahmed, Gurjeet Singh, Purushotham Singh, Mannava Phalani</vt:lpstr>
      <vt:lpstr>Contents     </vt:lpstr>
      <vt:lpstr>Problem or challenge identified</vt:lpstr>
      <vt:lpstr>Technology solution proposed</vt:lpstr>
      <vt:lpstr>Solution - Comparison to Benchmarks</vt:lpstr>
      <vt:lpstr>Technology solution proposed</vt:lpstr>
      <vt:lpstr>Technology solution proposed</vt:lpstr>
      <vt:lpstr>Technology solution proposed</vt:lpstr>
      <vt:lpstr>Technology solution proposed</vt:lpstr>
      <vt:lpstr>Solution architecture (Hardware and Software)</vt:lpstr>
      <vt:lpstr>Help Needed – Hardware, Software, Technology</vt:lpstr>
      <vt:lpstr>Investment and Time-line</vt:lpstr>
      <vt:lpstr>Summary</vt:lpstr>
      <vt:lpstr>Team members profile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2014-03-03T14:48:47Z</cp:lastPrinted>
  <dcterms:created xsi:type="dcterms:W3CDTF">2016-08-04T12:20:43Z</dcterms:created>
  <dcterms:modified xsi:type="dcterms:W3CDTF">2017-03-16T11:09:48Z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0x010100AADF239F2ED0534CBEE452B336985728</vt:lpwstr>
  </property>
  <property fmtid="{D5CDD505-2E9C-101B-9397-08002B2CF9AE}" pid="3" name="DocumentType">
    <vt:lpwstr>2720;#Presentation|c7776749-3f71-458e-9ba5-93d6c492bea1</vt:lpwstr>
  </property>
</Properties>
</file>