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1"/>
  </p:notesMasterIdLst>
  <p:handoutMasterIdLst>
    <p:handoutMasterId r:id="rId22"/>
  </p:handoutMasterIdLst>
  <p:sldIdLst>
    <p:sldId id="294" r:id="rId5"/>
    <p:sldId id="316" r:id="rId6"/>
    <p:sldId id="317" r:id="rId7"/>
    <p:sldId id="329" r:id="rId8"/>
    <p:sldId id="322" r:id="rId9"/>
    <p:sldId id="330" r:id="rId10"/>
    <p:sldId id="328" r:id="rId11"/>
    <p:sldId id="323" r:id="rId12"/>
    <p:sldId id="313" r:id="rId13"/>
    <p:sldId id="326" r:id="rId14"/>
    <p:sldId id="331" r:id="rId15"/>
    <p:sldId id="327" r:id="rId16"/>
    <p:sldId id="310" r:id="rId17"/>
    <p:sldId id="314" r:id="rId18"/>
    <p:sldId id="324" r:id="rId19"/>
    <p:sldId id="315" r:id="rId20"/>
  </p:sldIdLst>
  <p:sldSz cx="9144000" cy="5715000" type="screen16x10"/>
  <p:notesSz cx="6858000" cy="9144000"/>
  <p:custDataLst>
    <p:tags r:id="rId23"/>
  </p:custDataLst>
  <p:defaultTextStyle>
    <a:defPPr>
      <a:defRPr lang="en-US"/>
    </a:defPPr>
    <a:lvl1pPr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1pPr>
    <a:lvl2pPr marL="355600" indent="101600"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2pPr>
    <a:lvl3pPr marL="712788" indent="201613"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3pPr>
    <a:lvl4pPr marL="1068388" indent="303213"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4pPr>
    <a:lvl5pPr marL="1425575" indent="403225" algn="l" defTabSz="712788" rtl="0" fontAlgn="base">
      <a:spcBef>
        <a:spcPct val="0"/>
      </a:spcBef>
      <a:spcAft>
        <a:spcPct val="0"/>
      </a:spcAft>
      <a:defRPr sz="1400" kern="1200">
        <a:solidFill>
          <a:schemeClr val="tx1"/>
        </a:solidFill>
        <a:latin typeface="Effra" charset="0"/>
        <a:ea typeface="ＭＳ Ｐゴシック" charset="0"/>
        <a:cs typeface="ＭＳ Ｐゴシック" charset="0"/>
      </a:defRPr>
    </a:lvl5pPr>
    <a:lvl6pPr marL="2286000" algn="l" defTabSz="457200" rtl="0" eaLnBrk="1" latinLnBrk="0" hangingPunct="1">
      <a:defRPr sz="1400" kern="1200">
        <a:solidFill>
          <a:schemeClr val="tx1"/>
        </a:solidFill>
        <a:latin typeface="Effra" charset="0"/>
        <a:ea typeface="ＭＳ Ｐゴシック" charset="0"/>
        <a:cs typeface="ＭＳ Ｐゴシック" charset="0"/>
      </a:defRPr>
    </a:lvl6pPr>
    <a:lvl7pPr marL="2743200" algn="l" defTabSz="457200" rtl="0" eaLnBrk="1" latinLnBrk="0" hangingPunct="1">
      <a:defRPr sz="1400" kern="1200">
        <a:solidFill>
          <a:schemeClr val="tx1"/>
        </a:solidFill>
        <a:latin typeface="Effra" charset="0"/>
        <a:ea typeface="ＭＳ Ｐゴシック" charset="0"/>
        <a:cs typeface="ＭＳ Ｐゴシック" charset="0"/>
      </a:defRPr>
    </a:lvl7pPr>
    <a:lvl8pPr marL="3200400" algn="l" defTabSz="457200" rtl="0" eaLnBrk="1" latinLnBrk="0" hangingPunct="1">
      <a:defRPr sz="1400" kern="1200">
        <a:solidFill>
          <a:schemeClr val="tx1"/>
        </a:solidFill>
        <a:latin typeface="Effra" charset="0"/>
        <a:ea typeface="ＭＳ Ｐゴシック" charset="0"/>
        <a:cs typeface="ＭＳ Ｐゴシック" charset="0"/>
      </a:defRPr>
    </a:lvl8pPr>
    <a:lvl9pPr marL="3657600" algn="l" defTabSz="457200" rtl="0" eaLnBrk="1" latinLnBrk="0" hangingPunct="1">
      <a:defRPr sz="1400" kern="1200">
        <a:solidFill>
          <a:schemeClr val="tx1"/>
        </a:solidFill>
        <a:latin typeface="Effr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FF00FF"/>
    <a:srgbClr val="A806A8"/>
    <a:srgbClr val="0000FF"/>
    <a:srgbClr val="000000"/>
    <a:srgbClr val="A2FAFF"/>
    <a:srgbClr val="94F9FF"/>
    <a:srgbClr val="BAFBFF"/>
    <a:srgbClr val="C1FBFF"/>
    <a:srgbClr val="B3FBFF"/>
    <a:srgbClr val="66696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6494"/>
  </p:normalViewPr>
  <p:slideViewPr>
    <p:cSldViewPr snapToGrid="0" showGuides="1">
      <p:cViewPr varScale="1">
        <p:scale>
          <a:sx n="138" d="100"/>
          <a:sy n="138" d="100"/>
        </p:scale>
        <p:origin x="126" y="390"/>
      </p:cViewPr>
      <p:guideLst>
        <p:guide orient="horz" pos="180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13232" fontAlgn="auto">
              <a:spcBef>
                <a:spcPts val="0"/>
              </a:spcBef>
              <a:spcAft>
                <a:spcPts val="0"/>
              </a:spcAft>
              <a:defRPr sz="1200" dirty="0">
                <a:latin typeface="Arial" panose="020B0604020202020204" pitchFamily="34" charset="0"/>
                <a:ea typeface="+mn-ea"/>
                <a:cs typeface="+mn-cs"/>
              </a:defRPr>
            </a:lvl1pPr>
          </a:lstStyle>
          <a:p>
            <a:pPr>
              <a:defRPr/>
            </a:pP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713232" fontAlgn="auto">
              <a:spcBef>
                <a:spcPts val="0"/>
              </a:spcBef>
              <a:spcAft>
                <a:spcPts val="0"/>
              </a:spcAft>
              <a:defRPr sz="1200" smtClean="0">
                <a:latin typeface="Arial" panose="020B0604020202020204" pitchFamily="34" charset="0"/>
                <a:ea typeface="+mn-ea"/>
                <a:cs typeface="+mn-cs"/>
              </a:defRPr>
            </a:lvl1pPr>
          </a:lstStyle>
          <a:p>
            <a:pPr>
              <a:defRPr/>
            </a:pPr>
            <a:fld id="{B58B9263-CBEC-CC46-AE02-7CB8C086E88E}" type="datetimeFigureOut">
              <a:rPr lang="en-US"/>
              <a:pPr>
                <a:defRPr/>
              </a:pPr>
              <a:t>3/16/2017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713232" fontAlgn="auto">
              <a:spcBef>
                <a:spcPts val="0"/>
              </a:spcBef>
              <a:spcAft>
                <a:spcPts val="0"/>
              </a:spcAft>
              <a:defRPr sz="1200" dirty="0">
                <a:latin typeface="Arial" panose="020B0604020202020204" pitchFamily="34" charset="0"/>
                <a:ea typeface="+mn-ea"/>
                <a:cs typeface="+mn-cs"/>
              </a:defRPr>
            </a:lvl1pPr>
          </a:lstStyle>
          <a:p>
            <a:pPr>
              <a:defRPr/>
            </a:pP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713232" fontAlgn="auto">
              <a:spcBef>
                <a:spcPts val="0"/>
              </a:spcBef>
              <a:spcAft>
                <a:spcPts val="0"/>
              </a:spcAft>
              <a:defRPr sz="1200" smtClean="0">
                <a:latin typeface="Arial" panose="020B0604020202020204" pitchFamily="34" charset="0"/>
                <a:ea typeface="+mn-ea"/>
                <a:cs typeface="+mn-cs"/>
              </a:defRPr>
            </a:lvl1pPr>
          </a:lstStyle>
          <a:p>
            <a:pPr>
              <a:defRPr/>
            </a:pPr>
            <a:fld id="{AB7EA68F-BF03-8546-AAE4-658FC495C2D2}" type="slidenum">
              <a:rPr lang="en-GB"/>
              <a:pPr>
                <a:defRPr/>
              </a:pPr>
              <a:t>‹#›</a:t>
            </a:fld>
            <a:endParaRPr lang="en-GB" dirty="0"/>
          </a:p>
        </p:txBody>
      </p:sp>
    </p:spTree>
    <p:extLst>
      <p:ext uri="{BB962C8B-B14F-4D97-AF65-F5344CB8AC3E}">
        <p14:creationId xmlns:p14="http://schemas.microsoft.com/office/powerpoint/2010/main" val="287455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13232" fontAlgn="auto">
              <a:spcBef>
                <a:spcPts val="0"/>
              </a:spcBef>
              <a:spcAft>
                <a:spcPts val="0"/>
              </a:spcAft>
              <a:defRPr sz="1200" dirty="0">
                <a:latin typeface="Arial" panose="020B0604020202020204"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713232" fontAlgn="auto">
              <a:spcBef>
                <a:spcPts val="0"/>
              </a:spcBef>
              <a:spcAft>
                <a:spcPts val="0"/>
              </a:spcAft>
              <a:defRPr sz="1200" smtClean="0">
                <a:latin typeface="Arial" panose="020B0604020202020204" pitchFamily="34" charset="0"/>
                <a:ea typeface="+mn-ea"/>
                <a:cs typeface="+mn-cs"/>
              </a:defRPr>
            </a:lvl1pPr>
          </a:lstStyle>
          <a:p>
            <a:pPr>
              <a:defRPr/>
            </a:pPr>
            <a:fld id="{988EE442-B694-804A-A669-ECEE80EDC3D5}" type="datetimeFigureOut">
              <a:rPr lang="en-US"/>
              <a:pPr>
                <a:defRPr/>
              </a:pPr>
              <a:t>3/16/2017</a:t>
            </a:fld>
            <a:endParaRPr lang="en-GB"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713232" fontAlgn="auto">
              <a:spcBef>
                <a:spcPts val="0"/>
              </a:spcBef>
              <a:spcAft>
                <a:spcPts val="0"/>
              </a:spcAft>
              <a:defRPr sz="1200" dirty="0">
                <a:latin typeface="Arial" panose="020B0604020202020204"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713232" fontAlgn="auto">
              <a:spcBef>
                <a:spcPts val="0"/>
              </a:spcBef>
              <a:spcAft>
                <a:spcPts val="0"/>
              </a:spcAft>
              <a:defRPr sz="1200" smtClean="0">
                <a:latin typeface="Arial" panose="020B0604020202020204" pitchFamily="34" charset="0"/>
                <a:ea typeface="+mn-ea"/>
                <a:cs typeface="+mn-cs"/>
              </a:defRPr>
            </a:lvl1pPr>
          </a:lstStyle>
          <a:p>
            <a:pPr>
              <a:defRPr/>
            </a:pPr>
            <a:fld id="{E3C4E0DA-1609-5544-A08D-70E9E2F5ED32}" type="slidenum">
              <a:rPr lang="en-GB"/>
              <a:pPr>
                <a:defRPr/>
              </a:pPr>
              <a:t>‹#›</a:t>
            </a:fld>
            <a:endParaRPr lang="en-GB" dirty="0"/>
          </a:p>
        </p:txBody>
      </p:sp>
    </p:spTree>
    <p:extLst>
      <p:ext uri="{BB962C8B-B14F-4D97-AF65-F5344CB8AC3E}">
        <p14:creationId xmlns:p14="http://schemas.microsoft.com/office/powerpoint/2010/main" val="2123900540"/>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mn-cs"/>
      </a:defRPr>
    </a:lvl2pPr>
    <a:lvl3pPr marL="914400"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Arial" panose="020B0604020202020204" pitchFamily="34"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3C4E0DA-1609-5544-A08D-70E9E2F5ED32}" type="slidenum">
              <a:rPr lang="en-GB" smtClean="0"/>
              <a:pPr>
                <a:defRPr/>
              </a:pPr>
              <a:t>1</a:t>
            </a:fld>
            <a:endParaRPr lang="en-GB" dirty="0"/>
          </a:p>
        </p:txBody>
      </p:sp>
    </p:spTree>
    <p:extLst>
      <p:ext uri="{BB962C8B-B14F-4D97-AF65-F5344CB8AC3E}">
        <p14:creationId xmlns:p14="http://schemas.microsoft.com/office/powerpoint/2010/main" val="79760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p:nvSpPr>
        <p:spPr>
          <a:xfrm>
            <a:off x="1255713" y="884176"/>
            <a:ext cx="7478712" cy="3459223"/>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5" name="Oval 6"/>
          <p:cNvSpPr>
            <a:spLocks noChangeArrowheads="1"/>
          </p:cNvSpPr>
          <p:nvPr/>
        </p:nvSpPr>
        <p:spPr bwMode="auto">
          <a:xfrm>
            <a:off x="1077913" y="4433888"/>
            <a:ext cx="71437"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nvGrpSpPr>
          <p:cNvPr id="6" name="Group 12"/>
          <p:cNvGrpSpPr>
            <a:grpSpLocks/>
          </p:cNvGrpSpPr>
          <p:nvPr/>
        </p:nvGrpSpPr>
        <p:grpSpPr bwMode="auto">
          <a:xfrm>
            <a:off x="239713" y="523875"/>
            <a:ext cx="1541462" cy="265113"/>
            <a:chOff x="239939" y="523892"/>
            <a:chExt cx="1541887" cy="264640"/>
          </a:xfrm>
        </p:grpSpPr>
        <p:grpSp>
          <p:nvGrpSpPr>
            <p:cNvPr id="7" name="Group 13"/>
            <p:cNvGrpSpPr>
              <a:grpSpLocks/>
            </p:cNvGrpSpPr>
            <p:nvPr/>
          </p:nvGrpSpPr>
          <p:grpSpPr bwMode="auto">
            <a:xfrm>
              <a:off x="239939" y="523892"/>
              <a:ext cx="1541887" cy="264640"/>
              <a:chOff x="288078" y="652810"/>
              <a:chExt cx="1987556" cy="341132"/>
            </a:xfrm>
          </p:grpSpPr>
          <p:sp>
            <p:nvSpPr>
              <p:cNvPr id="9" name="Freeform 9"/>
              <p:cNvSpPr>
                <a:spLocks/>
              </p:cNvSpPr>
              <p:nvPr/>
            </p:nvSpPr>
            <p:spPr bwMode="auto">
              <a:xfrm>
                <a:off x="288078" y="652810"/>
                <a:ext cx="307038"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0" name="Freeform 10"/>
              <p:cNvSpPr>
                <a:spLocks/>
              </p:cNvSpPr>
              <p:nvPr/>
            </p:nvSpPr>
            <p:spPr bwMode="auto">
              <a:xfrm>
                <a:off x="640148" y="660981"/>
                <a:ext cx="329553" cy="322747"/>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1" name="Rectangle 11"/>
              <p:cNvSpPr>
                <a:spLocks noChangeArrowheads="1"/>
              </p:cNvSpPr>
              <p:nvPr/>
            </p:nvSpPr>
            <p:spPr bwMode="auto">
              <a:xfrm>
                <a:off x="1047484" y="660981"/>
                <a:ext cx="67549" cy="32274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2" name="Freeform 12"/>
              <p:cNvSpPr>
                <a:spLocks/>
              </p:cNvSpPr>
              <p:nvPr/>
            </p:nvSpPr>
            <p:spPr bwMode="auto">
              <a:xfrm>
                <a:off x="1600151" y="660981"/>
                <a:ext cx="286568" cy="322747"/>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3" name="Freeform 13"/>
              <p:cNvSpPr>
                <a:spLocks/>
              </p:cNvSpPr>
              <p:nvPr/>
            </p:nvSpPr>
            <p:spPr bwMode="auto">
              <a:xfrm>
                <a:off x="1997253" y="660981"/>
                <a:ext cx="278381" cy="322747"/>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sp>
            <p:nvSpPr>
              <p:cNvPr id="14" name="Freeform 14"/>
              <p:cNvSpPr>
                <a:spLocks/>
              </p:cNvSpPr>
              <p:nvPr/>
            </p:nvSpPr>
            <p:spPr bwMode="auto">
              <a:xfrm>
                <a:off x="1256269" y="660981"/>
                <a:ext cx="233349" cy="322747"/>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solidFill>
                    <a:srgbClr val="000000"/>
                  </a:solidFill>
                  <a:latin typeface="+mn-lt"/>
                  <a:ea typeface="+mn-ea"/>
                  <a:cs typeface="+mn-cs"/>
                </a:endParaRPr>
              </a:p>
            </p:txBody>
          </p:sp>
        </p:grpSp>
        <p:sp>
          <p:nvSpPr>
            <p:cNvPr id="8" name="Oval 7"/>
            <p:cNvSpPr>
              <a:spLocks noChangeArrowheads="1"/>
            </p:cNvSpPr>
            <p:nvPr/>
          </p:nvSpPr>
          <p:spPr bwMode="auto">
            <a:xfrm>
              <a:off x="1078370" y="620557"/>
              <a:ext cx="71457" cy="69725"/>
            </a:xfrm>
            <a:prstGeom prst="ellipse">
              <a:avLst/>
            </a:prstGeom>
            <a:solidFill>
              <a:schemeClr val="tx1"/>
            </a:solidFill>
            <a:ln>
              <a:noFill/>
            </a:ln>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grpSp>
      <p:sp>
        <p:nvSpPr>
          <p:cNvPr id="15" name="Oval 8"/>
          <p:cNvSpPr>
            <a:spLocks noChangeArrowheads="1"/>
          </p:cNvSpPr>
          <p:nvPr/>
        </p:nvSpPr>
        <p:spPr bwMode="auto">
          <a:xfrm>
            <a:off x="8842375" y="619125"/>
            <a:ext cx="71438" cy="71438"/>
          </a:xfrm>
          <a:prstGeom prst="ellipse">
            <a:avLst/>
          </a:prstGeom>
          <a:solidFill>
            <a:schemeClr val="tx1"/>
          </a:solidFill>
          <a:ln>
            <a:noFill/>
          </a:ln>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16" name="Oval 9"/>
          <p:cNvSpPr>
            <a:spLocks noChangeArrowheads="1"/>
          </p:cNvSpPr>
          <p:nvPr/>
        </p:nvSpPr>
        <p:spPr bwMode="auto">
          <a:xfrm>
            <a:off x="8842375" y="4433888"/>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8" name="Title 1"/>
          <p:cNvSpPr>
            <a:spLocks noGrp="1"/>
          </p:cNvSpPr>
          <p:nvPr>
            <p:ph type="ctrTitle"/>
          </p:nvPr>
        </p:nvSpPr>
        <p:spPr>
          <a:xfrm>
            <a:off x="1481139" y="1031875"/>
            <a:ext cx="7007541" cy="2359025"/>
          </a:xfrm>
          <a:prstGeom prst="rect">
            <a:avLst/>
          </a:prstGeom>
        </p:spPr>
        <p:txBody>
          <a:bodyPr tIns="36000">
            <a:noAutofit/>
          </a:bodyPr>
          <a:lstStyle>
            <a:lvl1pPr algn="l">
              <a:lnSpc>
                <a:spcPct val="75000"/>
              </a:lnSpc>
              <a:spcBef>
                <a:spcPts val="0"/>
              </a:spcBef>
              <a:spcAft>
                <a:spcPts val="0"/>
              </a:spcAft>
              <a:defRPr sz="5500" b="0">
                <a:solidFill>
                  <a:schemeClr val="bg1"/>
                </a:solidFill>
                <a:latin typeface="Cyient Medium" panose="020B0703020203020204" pitchFamily="34" charset="0"/>
              </a:defRPr>
            </a:lvl1pPr>
          </a:lstStyle>
          <a:p>
            <a:r>
              <a:rPr lang="en-US" smtClean="0"/>
              <a:t>Click to edit Master title style</a:t>
            </a:r>
            <a:endParaRPr lang="en-GB" dirty="0"/>
          </a:p>
        </p:txBody>
      </p:sp>
      <p:sp>
        <p:nvSpPr>
          <p:cNvPr id="19" name="Subtitle 2"/>
          <p:cNvSpPr>
            <a:spLocks noGrp="1"/>
          </p:cNvSpPr>
          <p:nvPr>
            <p:ph type="subTitle" idx="1"/>
          </p:nvPr>
        </p:nvSpPr>
        <p:spPr>
          <a:xfrm>
            <a:off x="1480851" y="4598988"/>
            <a:ext cx="5327937" cy="700087"/>
          </a:xfrm>
          <a:prstGeom prst="rect">
            <a:avLst/>
          </a:prstGeom>
        </p:spPr>
        <p:txBody>
          <a:bodyPr>
            <a:noAutofit/>
          </a:bodyPr>
          <a:lstStyle>
            <a:lvl1pPr marL="0" indent="0" algn="l">
              <a:spcBef>
                <a:spcPts val="0"/>
              </a:spcBef>
              <a:spcAft>
                <a:spcPts val="0"/>
              </a:spcAft>
              <a:buNone/>
              <a:defRPr sz="1800" b="0">
                <a:solidFill>
                  <a:srgbClr val="000000"/>
                </a:solidFill>
                <a:latin typeface="Gill Sans MT"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GB" dirty="0"/>
          </a:p>
        </p:txBody>
      </p:sp>
      <p:pic>
        <p:nvPicPr>
          <p:cNvPr id="21" name="Picture 20"/>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912800" y="4590000"/>
            <a:ext cx="900000" cy="900000"/>
          </a:xfrm>
          <a:prstGeom prst="rect">
            <a:avLst/>
          </a:prstGeom>
        </p:spPr>
      </p:pic>
      <p:sp>
        <p:nvSpPr>
          <p:cNvPr id="23" name="Rectangle 22"/>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12589915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5712" y="1736728"/>
            <a:ext cx="2339446" cy="3562348"/>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sz="half" idx="27"/>
          </p:nvPr>
        </p:nvSpPr>
        <p:spPr>
          <a:xfrm>
            <a:off x="3825345" y="1736728"/>
            <a:ext cx="2339446" cy="3562348"/>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sz="half" idx="28"/>
          </p:nvPr>
        </p:nvSpPr>
        <p:spPr>
          <a:xfrm>
            <a:off x="6394979" y="1736728"/>
            <a:ext cx="2339446" cy="3562348"/>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p:txBody>
          <a:bodyPr/>
          <a:lstStyle>
            <a:lvl1pPr>
              <a:defRPr>
                <a:latin typeface="Gill Sans MT" pitchFamily="34" charset="0"/>
              </a:defRPr>
            </a:lvl1pPr>
          </a:lstStyle>
          <a:p>
            <a:r>
              <a:rPr lang="en-US" smtClean="0"/>
              <a:t>Click to edit Master title style</a:t>
            </a:r>
            <a:endParaRPr lang="fr-FR"/>
          </a:p>
        </p:txBody>
      </p:sp>
      <p:sp>
        <p:nvSpPr>
          <p:cNvPr id="7" name="Slide Number Placeholder 5"/>
          <p:cNvSpPr>
            <a:spLocks noGrp="1"/>
          </p:cNvSpPr>
          <p:nvPr>
            <p:ph type="sldNum" sz="quarter" idx="30"/>
          </p:nvPr>
        </p:nvSpPr>
        <p:spPr/>
        <p:txBody>
          <a:bodyPr/>
          <a:lstStyle>
            <a:lvl1pPr>
              <a:defRPr>
                <a:solidFill>
                  <a:srgbClr val="000000"/>
                </a:solidFill>
              </a:defRPr>
            </a:lvl1pPr>
          </a:lstStyle>
          <a:p>
            <a:pPr>
              <a:defRPr/>
            </a:pPr>
            <a:fld id="{BFC4ADD8-B0AA-3844-8F04-FF25F6BA5C1C}" type="slidenum">
              <a:rPr lang="en-GB" smtClean="0"/>
              <a:pPr>
                <a:defRPr/>
              </a:pPr>
              <a:t>‹#›</a:t>
            </a:fld>
            <a:endParaRPr lang="en-GB" dirty="0"/>
          </a:p>
        </p:txBody>
      </p:sp>
      <p:sp>
        <p:nvSpPr>
          <p:cNvPr id="9" name="Footer Placeholder 4"/>
          <p:cNvSpPr>
            <a:spLocks noGrp="1"/>
          </p:cNvSpPr>
          <p:nvPr>
            <p:ph type="ftr" sz="quarter" idx="3"/>
          </p:nvPr>
        </p:nvSpPr>
        <p:spPr>
          <a:xfrm rot="16200000">
            <a:off x="-269081" y="4117181"/>
            <a:ext cx="2251075" cy="112713"/>
          </a:xfrm>
          <a:prstGeom prst="rect">
            <a:avLst/>
          </a:prstGeom>
        </p:spPr>
        <p:txBody>
          <a:bodyPr vert="horz" wrap="square" lIns="0" tIns="0" rIns="0" bIns="0" rtlCol="0" anchor="ctr">
            <a:spAutoFit/>
          </a:bodyPr>
          <a:lstStyle>
            <a:lvl1pPr algn="ctr" defTabSz="713232" fontAlgn="auto">
              <a:lnSpc>
                <a:spcPct val="90000"/>
              </a:lnSpc>
              <a:spcBef>
                <a:spcPts val="0"/>
              </a:spcBef>
              <a:spcAft>
                <a:spcPts val="0"/>
              </a:spcAft>
              <a:defRPr sz="800" b="0" smtClean="0">
                <a:solidFill>
                  <a:srgbClr val="000000"/>
                </a:solidFill>
                <a:latin typeface="+mn-lt"/>
                <a:ea typeface="+mn-ea"/>
                <a:cs typeface="+mn-cs"/>
              </a:defRPr>
            </a:lvl1pPr>
          </a:lstStyle>
          <a:p>
            <a:pPr>
              <a:defRPr/>
            </a:pPr>
            <a:r>
              <a:rPr lang="en-GB" smtClean="0"/>
              <a:t>CYIENT © 2016  CONFIDENTIAL</a:t>
            </a:r>
            <a:endParaRPr lang="en-GB" dirty="0"/>
          </a:p>
        </p:txBody>
      </p:sp>
      <p:sp>
        <p:nvSpPr>
          <p:cNvPr id="10" name="Date Placeholder 3"/>
          <p:cNvSpPr>
            <a:spLocks noGrp="1"/>
          </p:cNvSpPr>
          <p:nvPr>
            <p:ph type="dt" sz="half" idx="2"/>
          </p:nvPr>
        </p:nvSpPr>
        <p:spPr>
          <a:xfrm rot="16200000">
            <a:off x="-283368" y="1859756"/>
            <a:ext cx="2279650" cy="112713"/>
          </a:xfrm>
          <a:prstGeom prst="rect">
            <a:avLst/>
          </a:prstGeom>
        </p:spPr>
        <p:txBody>
          <a:bodyPr vert="horz" wrap="square" lIns="0" tIns="0" rIns="0" bIns="0" rtlCol="0" anchor="ctr">
            <a:spAutoFit/>
          </a:bodyPr>
          <a:lstStyle>
            <a:lvl1pPr algn="ctr" defTabSz="713232" fontAlgn="auto">
              <a:lnSpc>
                <a:spcPct val="90000"/>
              </a:lnSpc>
              <a:spcBef>
                <a:spcPts val="0"/>
              </a:spcBef>
              <a:spcAft>
                <a:spcPts val="0"/>
              </a:spcAft>
              <a:defRPr sz="800" b="0" smtClean="0">
                <a:solidFill>
                  <a:srgbClr val="000000"/>
                </a:solidFill>
                <a:latin typeface="+mn-lt"/>
                <a:ea typeface="+mn-ea"/>
                <a:cs typeface="+mn-cs"/>
              </a:defRPr>
            </a:lvl1pPr>
          </a:lstStyle>
          <a:p>
            <a:pPr>
              <a:defRPr/>
            </a:pPr>
            <a:fld id="{E5F10E5F-E8E4-4A50-8C51-C6EF9B770841}" type="datetime1">
              <a:rPr lang="en-US" smtClean="0"/>
              <a:pPr>
                <a:defRPr/>
              </a:pPr>
              <a:t>3/16/2017</a:t>
            </a:fld>
            <a:endParaRPr lang="en-GB"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2471141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5713" y="3641725"/>
            <a:ext cx="2339446" cy="1657352"/>
          </a:xfrm>
          <a:prstGeom prst="rect">
            <a:avLst/>
          </a:prstGeom>
        </p:spPr>
        <p:txBody>
          <a:bodyPr/>
          <a:lstStyle>
            <a:lvl1pPr>
              <a:defRPr>
                <a:latin typeface="Gill Sans MT" pitchFamily="34" charset="0"/>
              </a:defRPr>
            </a:lvl1pPr>
            <a:lvl2pPr>
              <a:defRPr>
                <a:latin typeface="Gill Sans MT" pitchFamily="34" charset="0"/>
              </a:defRPr>
            </a:lvl2pPr>
            <a:lvl3pPr>
              <a:defRPr>
                <a:latin typeface="Gill Sans MT" pitchFamily="34" charset="0"/>
              </a:defRPr>
            </a:lvl3pPr>
            <a:lvl4pPr>
              <a:defRPr>
                <a:latin typeface="Gill Sans MT" pitchFamily="34" charset="0"/>
              </a:defRPr>
            </a:lvl4pPr>
            <a:lvl5pPr>
              <a:defRPr>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Picture Placeholder 8"/>
          <p:cNvSpPr>
            <a:spLocks noGrp="1"/>
          </p:cNvSpPr>
          <p:nvPr>
            <p:ph type="pic" sz="quarter" idx="18"/>
          </p:nvPr>
        </p:nvSpPr>
        <p:spPr>
          <a:xfrm>
            <a:off x="1255712" y="1736727"/>
            <a:ext cx="2339446" cy="1654175"/>
          </a:xfrm>
        </p:spPr>
        <p:txBody>
          <a:bodyPr rtlCol="0">
            <a:noAutofit/>
          </a:bodyPr>
          <a:lstStyle>
            <a:lvl1pPr>
              <a:defRPr sz="1400" baseline="0">
                <a:latin typeface="Gill Sans MT" pitchFamily="34" charset="0"/>
              </a:defRPr>
            </a:lvl1pPr>
          </a:lstStyle>
          <a:p>
            <a:pPr lvl="0"/>
            <a:r>
              <a:rPr lang="en-US" noProof="0" dirty="0" smtClean="0"/>
              <a:t>Click icon to add picture</a:t>
            </a:r>
            <a:endParaRPr lang="en-GB" noProof="0" dirty="0"/>
          </a:p>
        </p:txBody>
      </p:sp>
      <p:sp>
        <p:nvSpPr>
          <p:cNvPr id="19" name="Content Placeholder 2"/>
          <p:cNvSpPr>
            <a:spLocks noGrp="1"/>
          </p:cNvSpPr>
          <p:nvPr>
            <p:ph sz="half" idx="30"/>
          </p:nvPr>
        </p:nvSpPr>
        <p:spPr>
          <a:xfrm>
            <a:off x="3825346" y="3641725"/>
            <a:ext cx="2339446" cy="1657352"/>
          </a:xfrm>
          <a:prstGeom prst="rect">
            <a:avLst/>
          </a:prstGeom>
        </p:spPr>
        <p:txBody>
          <a:bodyPr/>
          <a:lstStyle>
            <a:lvl1pPr>
              <a:defRPr>
                <a:latin typeface="Gill Sans MT" pitchFamily="34" charset="0"/>
              </a:defRPr>
            </a:lvl1pPr>
            <a:lvl2pPr>
              <a:defRPr>
                <a:latin typeface="Gill Sans MT" pitchFamily="34" charset="0"/>
              </a:defRPr>
            </a:lvl2pPr>
            <a:lvl3pPr>
              <a:defRPr>
                <a:latin typeface="Gill Sans MT" pitchFamily="34" charset="0"/>
              </a:defRPr>
            </a:lvl3pPr>
            <a:lvl4pPr>
              <a:defRPr>
                <a:latin typeface="Gill Sans MT" pitchFamily="34" charset="0"/>
              </a:defRPr>
            </a:lvl4pPr>
            <a:lvl5pPr>
              <a:defRPr>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Picture Placeholder 8"/>
          <p:cNvSpPr>
            <a:spLocks noGrp="1"/>
          </p:cNvSpPr>
          <p:nvPr>
            <p:ph type="pic" sz="quarter" idx="31"/>
          </p:nvPr>
        </p:nvSpPr>
        <p:spPr>
          <a:xfrm>
            <a:off x="3825345" y="1736727"/>
            <a:ext cx="2339446" cy="1654175"/>
          </a:xfrm>
        </p:spPr>
        <p:txBody>
          <a:bodyPr rtlCol="0">
            <a:noAutofit/>
          </a:bodyPr>
          <a:lstStyle>
            <a:lvl1pPr>
              <a:defRPr sz="1400" baseline="0">
                <a:latin typeface="Gill Sans MT" pitchFamily="34" charset="0"/>
              </a:defRPr>
            </a:lvl1pPr>
          </a:lstStyle>
          <a:p>
            <a:pPr lvl="0"/>
            <a:r>
              <a:rPr lang="en-US" noProof="0" dirty="0" smtClean="0"/>
              <a:t>Click icon to add picture</a:t>
            </a:r>
            <a:endParaRPr lang="en-GB" noProof="0" dirty="0"/>
          </a:p>
        </p:txBody>
      </p:sp>
      <p:sp>
        <p:nvSpPr>
          <p:cNvPr id="21" name="Content Placeholder 2"/>
          <p:cNvSpPr>
            <a:spLocks noGrp="1"/>
          </p:cNvSpPr>
          <p:nvPr>
            <p:ph sz="half" idx="32"/>
          </p:nvPr>
        </p:nvSpPr>
        <p:spPr>
          <a:xfrm>
            <a:off x="6394979" y="3641725"/>
            <a:ext cx="2339446" cy="1657352"/>
          </a:xfrm>
          <a:prstGeom prst="rect">
            <a:avLst/>
          </a:prstGeom>
        </p:spPr>
        <p:txBody>
          <a:bodyPr/>
          <a:lstStyle>
            <a:lvl1pPr>
              <a:defRPr>
                <a:latin typeface="Gill Sans MT" pitchFamily="34" charset="0"/>
              </a:defRPr>
            </a:lvl1pPr>
            <a:lvl2pPr>
              <a:defRPr>
                <a:latin typeface="Gill Sans MT" pitchFamily="34" charset="0"/>
              </a:defRPr>
            </a:lvl2pPr>
            <a:lvl3pPr>
              <a:defRPr>
                <a:latin typeface="Gill Sans MT" pitchFamily="34" charset="0"/>
              </a:defRPr>
            </a:lvl3pPr>
            <a:lvl4pPr>
              <a:defRPr>
                <a:latin typeface="Gill Sans MT" pitchFamily="34" charset="0"/>
              </a:defRPr>
            </a:lvl4pPr>
            <a:lvl5pPr>
              <a:defRPr>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Picture Placeholder 8"/>
          <p:cNvSpPr>
            <a:spLocks noGrp="1"/>
          </p:cNvSpPr>
          <p:nvPr>
            <p:ph type="pic" sz="quarter" idx="33"/>
          </p:nvPr>
        </p:nvSpPr>
        <p:spPr>
          <a:xfrm>
            <a:off x="6394978" y="1736727"/>
            <a:ext cx="2339446" cy="1654175"/>
          </a:xfrm>
        </p:spPr>
        <p:txBody>
          <a:bodyPr rtlCol="0">
            <a:noAutofit/>
          </a:bodyPr>
          <a:lstStyle>
            <a:lvl1pPr>
              <a:defRPr sz="1400" baseline="0">
                <a:latin typeface="Gill Sans MT" pitchFamily="34" charset="0"/>
              </a:defRPr>
            </a:lvl1pPr>
          </a:lstStyle>
          <a:p>
            <a:pPr lvl="0"/>
            <a:r>
              <a:rPr lang="en-US" noProof="0" dirty="0" smtClean="0"/>
              <a:t>Click icon to add picture</a:t>
            </a:r>
            <a:endParaRPr lang="en-GB" noProof="0" dirty="0"/>
          </a:p>
        </p:txBody>
      </p:sp>
      <p:sp>
        <p:nvSpPr>
          <p:cNvPr id="2" name="Title 1"/>
          <p:cNvSpPr>
            <a:spLocks noGrp="1"/>
          </p:cNvSpPr>
          <p:nvPr>
            <p:ph type="title"/>
          </p:nvPr>
        </p:nvSpPr>
        <p:spPr/>
        <p:txBody>
          <a:bodyPr/>
          <a:lstStyle>
            <a:lvl1pPr>
              <a:defRPr>
                <a:solidFill>
                  <a:srgbClr val="7030A0"/>
                </a:solidFill>
                <a:latin typeface="Gill Sans MT" pitchFamily="34" charset="0"/>
              </a:defRPr>
            </a:lvl1pPr>
          </a:lstStyle>
          <a:p>
            <a:r>
              <a:rPr lang="en-US" dirty="0" smtClean="0"/>
              <a:t>Click to edit Master title style</a:t>
            </a:r>
            <a:endParaRPr lang="fr-FR" dirty="0"/>
          </a:p>
        </p:txBody>
      </p:sp>
      <p:sp>
        <p:nvSpPr>
          <p:cNvPr id="11" name="Slide Number Placeholder 5"/>
          <p:cNvSpPr>
            <a:spLocks noGrp="1"/>
          </p:cNvSpPr>
          <p:nvPr>
            <p:ph type="sldNum" sz="quarter" idx="35"/>
          </p:nvPr>
        </p:nvSpPr>
        <p:spPr/>
        <p:txBody>
          <a:bodyPr/>
          <a:lstStyle>
            <a:lvl1pPr>
              <a:defRPr/>
            </a:lvl1pPr>
          </a:lstStyle>
          <a:p>
            <a:pPr>
              <a:defRPr/>
            </a:pPr>
            <a:fld id="{99BCFEC4-AB08-6446-B25C-FA2EB675BECB}" type="slidenum">
              <a:rPr lang="en-GB"/>
              <a:pPr>
                <a:defRPr/>
              </a:pPr>
              <a:t>‹#›</a:t>
            </a:fld>
            <a:endParaRPr lang="en-GB" dirty="0"/>
          </a:p>
        </p:txBody>
      </p:sp>
      <p:sp>
        <p:nvSpPr>
          <p:cNvPr id="13" name="Footer Placeholder 4"/>
          <p:cNvSpPr>
            <a:spLocks noGrp="1"/>
          </p:cNvSpPr>
          <p:nvPr>
            <p:ph type="ftr" sz="quarter" idx="3"/>
          </p:nvPr>
        </p:nvSpPr>
        <p:spPr>
          <a:xfrm rot="16200000">
            <a:off x="-269081" y="4117181"/>
            <a:ext cx="2251075" cy="112713"/>
          </a:xfrm>
          <a:prstGeom prst="rect">
            <a:avLst/>
          </a:prstGeom>
        </p:spPr>
        <p:txBody>
          <a:bodyPr vert="horz" wrap="square" lIns="0" tIns="0" rIns="0" bIns="0" rtlCol="0" anchor="ctr">
            <a:spAutoFit/>
          </a:bodyPr>
          <a:lstStyle>
            <a:lvl1pPr algn="ctr" defTabSz="713232" fontAlgn="auto">
              <a:lnSpc>
                <a:spcPct val="90000"/>
              </a:lnSpc>
              <a:spcBef>
                <a:spcPts val="0"/>
              </a:spcBef>
              <a:spcAft>
                <a:spcPts val="0"/>
              </a:spcAft>
              <a:defRPr sz="800" b="0" smtClean="0">
                <a:solidFill>
                  <a:srgbClr val="000000"/>
                </a:solidFill>
                <a:latin typeface="+mn-lt"/>
                <a:ea typeface="+mn-ea"/>
                <a:cs typeface="+mn-cs"/>
              </a:defRPr>
            </a:lvl1pPr>
          </a:lstStyle>
          <a:p>
            <a:pPr>
              <a:defRPr/>
            </a:pPr>
            <a:r>
              <a:rPr lang="en-GB" dirty="0" smtClean="0"/>
              <a:t>CYIENT © 2016  CONFIDENTIAL</a:t>
            </a:r>
            <a:endParaRPr lang="en-GB" dirty="0"/>
          </a:p>
        </p:txBody>
      </p:sp>
      <p:sp>
        <p:nvSpPr>
          <p:cNvPr id="14" name="Date Placeholder 3"/>
          <p:cNvSpPr>
            <a:spLocks noGrp="1"/>
          </p:cNvSpPr>
          <p:nvPr>
            <p:ph type="dt" sz="half" idx="2"/>
          </p:nvPr>
        </p:nvSpPr>
        <p:spPr>
          <a:xfrm rot="16200000">
            <a:off x="-283368" y="1859756"/>
            <a:ext cx="2279650" cy="112713"/>
          </a:xfrm>
          <a:prstGeom prst="rect">
            <a:avLst/>
          </a:prstGeom>
        </p:spPr>
        <p:txBody>
          <a:bodyPr vert="horz" wrap="square" lIns="0" tIns="0" rIns="0" bIns="0" rtlCol="0" anchor="ctr">
            <a:spAutoFit/>
          </a:bodyPr>
          <a:lstStyle>
            <a:lvl1pPr algn="ctr" defTabSz="713232" fontAlgn="auto">
              <a:lnSpc>
                <a:spcPct val="90000"/>
              </a:lnSpc>
              <a:spcBef>
                <a:spcPts val="0"/>
              </a:spcBef>
              <a:spcAft>
                <a:spcPts val="0"/>
              </a:spcAft>
              <a:defRPr sz="800" b="0" smtClean="0">
                <a:solidFill>
                  <a:srgbClr val="000000"/>
                </a:solidFill>
                <a:latin typeface="+mn-lt"/>
                <a:ea typeface="+mn-ea"/>
                <a:cs typeface="+mn-cs"/>
              </a:defRPr>
            </a:lvl1pPr>
          </a:lstStyle>
          <a:p>
            <a:pPr>
              <a:defRPr/>
            </a:pPr>
            <a:fld id="{5091D120-0DD3-42FE-A7E9-9766A8816671}" type="datetime1">
              <a:rPr lang="en-US" smtClean="0"/>
              <a:pPr>
                <a:defRPr/>
              </a:pPr>
              <a:t>3/16/2017</a:t>
            </a:fld>
            <a:endParaRPr lang="en-GB" dirty="0"/>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110689184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55713" y="781050"/>
            <a:ext cx="7478712" cy="4518026"/>
          </a:xfrm>
          <a:solidFill>
            <a:srgbClr val="7030A0"/>
          </a:solidFill>
        </p:spPr>
        <p:txBody>
          <a:bodyPr lIns="216000" tIns="252000">
            <a:normAutofit/>
          </a:bodyPr>
          <a:lstStyle>
            <a:lvl1pPr>
              <a:lnSpc>
                <a:spcPct val="80000"/>
              </a:lnSpc>
              <a:defRPr sz="4500" b="0">
                <a:solidFill>
                  <a:schemeClr val="bg1"/>
                </a:solidFill>
                <a:latin typeface="Cyient Medium" panose="020B0703020203020204" pitchFamily="34" charset="0"/>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4DF06C2-07AB-C94A-9A70-604D73874604}" type="slidenum">
              <a:rPr lang="en-GB"/>
              <a:pPr>
                <a:defRPr/>
              </a:pPr>
              <a:t>‹#›</a:t>
            </a:fld>
            <a:endParaRPr lang="en-GB" dirty="0"/>
          </a:p>
        </p:txBody>
      </p:sp>
    </p:spTree>
    <p:extLst>
      <p:ext uri="{BB962C8B-B14F-4D97-AF65-F5344CB8AC3E}">
        <p14:creationId xmlns:p14="http://schemas.microsoft.com/office/powerpoint/2010/main" val="13226642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1255712" y="1736728"/>
            <a:ext cx="7478713" cy="3562347"/>
          </a:xfrm>
        </p:spPr>
        <p:txBody>
          <a:bodyPr rtlCol="0">
            <a:noAutofit/>
          </a:bodyPr>
          <a:lstStyle/>
          <a:p>
            <a:pPr lvl="0"/>
            <a:r>
              <a:rPr lang="en-US" noProof="0" dirty="0" smtClean="0"/>
              <a:t>Click icon to add picture</a:t>
            </a:r>
            <a:endParaRPr lang="en-GB" noProof="0" dirty="0"/>
          </a:p>
        </p:txBody>
      </p:sp>
      <p:sp>
        <p:nvSpPr>
          <p:cNvPr id="3" name="Title 2"/>
          <p:cNvSpPr>
            <a:spLocks noGrp="1"/>
          </p:cNvSpPr>
          <p:nvPr>
            <p:ph type="title"/>
          </p:nvPr>
        </p:nvSpPr>
        <p:spPr/>
        <p:txBody>
          <a:bodyPr/>
          <a:lstStyle/>
          <a:p>
            <a:r>
              <a:rPr lang="en-US" smtClean="0"/>
              <a:t>Click to edit Master title style</a:t>
            </a:r>
            <a:endParaRPr lang="fr-FR"/>
          </a:p>
        </p:txBody>
      </p:sp>
      <p:sp>
        <p:nvSpPr>
          <p:cNvPr id="5" name="Slide Number Placeholder 5"/>
          <p:cNvSpPr>
            <a:spLocks noGrp="1"/>
          </p:cNvSpPr>
          <p:nvPr>
            <p:ph type="sldNum" sz="quarter" idx="15"/>
          </p:nvPr>
        </p:nvSpPr>
        <p:spPr/>
        <p:txBody>
          <a:bodyPr/>
          <a:lstStyle>
            <a:lvl1pPr>
              <a:defRPr/>
            </a:lvl1pPr>
          </a:lstStyle>
          <a:p>
            <a:pPr>
              <a:defRPr/>
            </a:pPr>
            <a:fld id="{CE6E9EAA-CDC5-384C-8C4A-8E73913BF6D4}" type="slidenum">
              <a:rPr lang="en-GB"/>
              <a:pPr>
                <a:defRPr/>
              </a:pPr>
              <a:t>‹#›</a:t>
            </a:fld>
            <a:endParaRPr lang="en-GB"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17462480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1255712" y="781050"/>
            <a:ext cx="7478713" cy="4518025"/>
          </a:xfrm>
        </p:spPr>
        <p:txBody>
          <a:bodyPr rtlCol="0">
            <a:noAutofit/>
          </a:bodyPr>
          <a:lstStyle>
            <a:lvl1pPr>
              <a:defRPr>
                <a:latin typeface="Gill Sans MT" pitchFamily="34" charset="0"/>
              </a:defRPr>
            </a:lvl1pPr>
          </a:lstStyle>
          <a:p>
            <a:pPr lvl="0"/>
            <a:r>
              <a:rPr lang="en-US" noProof="0" dirty="0" smtClean="0"/>
              <a:t>Click icon to add picture</a:t>
            </a:r>
            <a:endParaRPr lang="en-GB" noProof="0" dirty="0"/>
          </a:p>
        </p:txBody>
      </p:sp>
      <p:sp>
        <p:nvSpPr>
          <p:cNvPr id="4" name="Slide Number Placeholder 5"/>
          <p:cNvSpPr>
            <a:spLocks noGrp="1"/>
          </p:cNvSpPr>
          <p:nvPr>
            <p:ph type="sldNum" sz="quarter" idx="15"/>
          </p:nvPr>
        </p:nvSpPr>
        <p:spPr/>
        <p:txBody>
          <a:bodyPr/>
          <a:lstStyle>
            <a:lvl1pPr>
              <a:defRPr/>
            </a:lvl1pPr>
          </a:lstStyle>
          <a:p>
            <a:pPr>
              <a:defRPr/>
            </a:pPr>
            <a:fld id="{B6EC6AC8-D3A3-1447-A469-F16FFA314BD2}" type="slidenum">
              <a:rPr lang="en-GB"/>
              <a:pPr>
                <a:defRPr/>
              </a:pPr>
              <a:t>‹#›</a:t>
            </a:fld>
            <a:endParaRPr lang="en-GB"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22464037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fr-FR"/>
          </a:p>
        </p:txBody>
      </p:sp>
      <p:sp>
        <p:nvSpPr>
          <p:cNvPr id="5" name="Slide Number Placeholder 5"/>
          <p:cNvSpPr>
            <a:spLocks noGrp="1"/>
          </p:cNvSpPr>
          <p:nvPr>
            <p:ph type="sldNum" sz="quarter" idx="11"/>
          </p:nvPr>
        </p:nvSpPr>
        <p:spPr/>
        <p:txBody>
          <a:bodyPr/>
          <a:lstStyle>
            <a:lvl1pPr>
              <a:defRPr/>
            </a:lvl1pPr>
          </a:lstStyle>
          <a:p>
            <a:pPr>
              <a:defRPr/>
            </a:pPr>
            <a:fld id="{7CCEE23F-9EC9-CC41-AFFD-35E4B0EA23CD}" type="slidenum">
              <a:rPr lang="en-GB"/>
              <a:pPr>
                <a:defRPr/>
              </a:pPr>
              <a:t>‹#›</a:t>
            </a:fld>
            <a:endParaRPr lang="en-GB"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39759996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Oval 6"/>
          <p:cNvSpPr>
            <a:spLocks noChangeArrowheads="1"/>
          </p:cNvSpPr>
          <p:nvPr/>
        </p:nvSpPr>
        <p:spPr bwMode="auto">
          <a:xfrm>
            <a:off x="1077913" y="5387975"/>
            <a:ext cx="71437"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3" name="Oval 7"/>
          <p:cNvSpPr>
            <a:spLocks noChangeArrowheads="1"/>
          </p:cNvSpPr>
          <p:nvPr/>
        </p:nvSpPr>
        <p:spPr bwMode="auto">
          <a:xfrm>
            <a:off x="1077913" y="619125"/>
            <a:ext cx="71437" cy="71438"/>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4" name="Oval 8"/>
          <p:cNvSpPr>
            <a:spLocks noChangeArrowheads="1"/>
          </p:cNvSpPr>
          <p:nvPr/>
        </p:nvSpPr>
        <p:spPr bwMode="auto">
          <a:xfrm>
            <a:off x="8842375" y="619125"/>
            <a:ext cx="71438" cy="71438"/>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5" name="Oval 9"/>
          <p:cNvSpPr>
            <a:spLocks noChangeArrowheads="1"/>
          </p:cNvSpPr>
          <p:nvPr/>
        </p:nvSpPr>
        <p:spPr bwMode="auto">
          <a:xfrm>
            <a:off x="8842375" y="5387975"/>
            <a:ext cx="71438"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6" name="Slide Number Placeholder 3"/>
          <p:cNvSpPr>
            <a:spLocks noGrp="1"/>
          </p:cNvSpPr>
          <p:nvPr>
            <p:ph type="sldNum" sz="quarter" idx="10"/>
          </p:nvPr>
        </p:nvSpPr>
        <p:spPr/>
        <p:txBody>
          <a:bodyPr/>
          <a:lstStyle>
            <a:lvl1pPr>
              <a:defRPr/>
            </a:lvl1pPr>
          </a:lstStyle>
          <a:p>
            <a:pPr>
              <a:defRPr/>
            </a:pPr>
            <a:fld id="{89BEEF1E-7267-7F4D-9290-3361AC1289F8}" type="slidenum">
              <a:rPr lang="en-GB"/>
              <a:pPr>
                <a:defRPr/>
              </a:pPr>
              <a:t>‹#›</a:t>
            </a:fld>
            <a:endParaRPr lang="en-GB" dirty="0"/>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13" name="Rectangle 12"/>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264600566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Grid">
    <p:spTree>
      <p:nvGrpSpPr>
        <p:cNvPr id="1" name=""/>
        <p:cNvGrpSpPr/>
        <p:nvPr/>
      </p:nvGrpSpPr>
      <p:grpSpPr>
        <a:xfrm>
          <a:off x="0" y="0"/>
          <a:ext cx="0" cy="0"/>
          <a:chOff x="0" y="0"/>
          <a:chExt cx="0" cy="0"/>
        </a:xfrm>
      </p:grpSpPr>
      <p:sp>
        <p:nvSpPr>
          <p:cNvPr id="2" name="Rectangle 1"/>
          <p:cNvSpPr/>
          <p:nvPr/>
        </p:nvSpPr>
        <p:spPr>
          <a:xfrm>
            <a:off x="1255713" y="781050"/>
            <a:ext cx="7478712" cy="703263"/>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3" name="Rectangle 2"/>
          <p:cNvSpPr/>
          <p:nvPr/>
        </p:nvSpPr>
        <p:spPr>
          <a:xfrm>
            <a:off x="1255713" y="1736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6" name="Rectangle 5"/>
          <p:cNvSpPr/>
          <p:nvPr/>
        </p:nvSpPr>
        <p:spPr>
          <a:xfrm>
            <a:off x="1255713" y="269557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7" name="Rectangle 6"/>
          <p:cNvSpPr/>
          <p:nvPr/>
        </p:nvSpPr>
        <p:spPr>
          <a:xfrm>
            <a:off x="1255713" y="3641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8" name="Rectangle 7"/>
          <p:cNvSpPr/>
          <p:nvPr/>
        </p:nvSpPr>
        <p:spPr>
          <a:xfrm>
            <a:off x="1255713" y="4597400"/>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9" name="Rectangle 8"/>
          <p:cNvSpPr/>
          <p:nvPr/>
        </p:nvSpPr>
        <p:spPr>
          <a:xfrm>
            <a:off x="3184525" y="1736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0" name="Rectangle 9"/>
          <p:cNvSpPr/>
          <p:nvPr/>
        </p:nvSpPr>
        <p:spPr>
          <a:xfrm>
            <a:off x="3184525" y="269557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1" name="Rectangle 10"/>
          <p:cNvSpPr/>
          <p:nvPr/>
        </p:nvSpPr>
        <p:spPr>
          <a:xfrm>
            <a:off x="3184525" y="3641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2" name="Rectangle 11"/>
          <p:cNvSpPr/>
          <p:nvPr/>
        </p:nvSpPr>
        <p:spPr>
          <a:xfrm>
            <a:off x="3184525" y="4597400"/>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3" name="Rectangle 12"/>
          <p:cNvSpPr/>
          <p:nvPr/>
        </p:nvSpPr>
        <p:spPr>
          <a:xfrm>
            <a:off x="5110163" y="1736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4" name="Rectangle 13"/>
          <p:cNvSpPr/>
          <p:nvPr/>
        </p:nvSpPr>
        <p:spPr>
          <a:xfrm>
            <a:off x="5110163" y="269557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5" name="Rectangle 14"/>
          <p:cNvSpPr/>
          <p:nvPr/>
        </p:nvSpPr>
        <p:spPr>
          <a:xfrm>
            <a:off x="5110163" y="3641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6" name="Rectangle 15"/>
          <p:cNvSpPr/>
          <p:nvPr/>
        </p:nvSpPr>
        <p:spPr>
          <a:xfrm>
            <a:off x="5110163" y="4597400"/>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7" name="Rectangle 16"/>
          <p:cNvSpPr/>
          <p:nvPr/>
        </p:nvSpPr>
        <p:spPr>
          <a:xfrm>
            <a:off x="7038975" y="1736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8" name="Rectangle 17"/>
          <p:cNvSpPr/>
          <p:nvPr/>
        </p:nvSpPr>
        <p:spPr>
          <a:xfrm>
            <a:off x="7038975" y="269557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19" name="Rectangle 18"/>
          <p:cNvSpPr/>
          <p:nvPr/>
        </p:nvSpPr>
        <p:spPr>
          <a:xfrm>
            <a:off x="7038975" y="3641725"/>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20" name="Rectangle 19"/>
          <p:cNvSpPr/>
          <p:nvPr/>
        </p:nvSpPr>
        <p:spPr>
          <a:xfrm>
            <a:off x="7038975" y="4597400"/>
            <a:ext cx="1695450" cy="701675"/>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Tree>
    <p:extLst>
      <p:ext uri="{BB962C8B-B14F-4D97-AF65-F5344CB8AC3E}">
        <p14:creationId xmlns:p14="http://schemas.microsoft.com/office/powerpoint/2010/main" val="41604157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mage Title Slide">
    <p:spTree>
      <p:nvGrpSpPr>
        <p:cNvPr id="1" name=""/>
        <p:cNvGrpSpPr/>
        <p:nvPr/>
      </p:nvGrpSpPr>
      <p:grpSpPr>
        <a:xfrm>
          <a:off x="0" y="0"/>
          <a:ext cx="0" cy="0"/>
          <a:chOff x="0" y="0"/>
          <a:chExt cx="0" cy="0"/>
        </a:xfrm>
      </p:grpSpPr>
      <p:grpSp>
        <p:nvGrpSpPr>
          <p:cNvPr id="5" name="Group 10"/>
          <p:cNvGrpSpPr>
            <a:grpSpLocks/>
          </p:cNvGrpSpPr>
          <p:nvPr/>
        </p:nvGrpSpPr>
        <p:grpSpPr bwMode="auto">
          <a:xfrm>
            <a:off x="239713" y="523875"/>
            <a:ext cx="1541462" cy="265113"/>
            <a:chOff x="239939" y="523892"/>
            <a:chExt cx="1541887" cy="264640"/>
          </a:xfrm>
        </p:grpSpPr>
        <p:grpSp>
          <p:nvGrpSpPr>
            <p:cNvPr id="6" name="Group 11"/>
            <p:cNvGrpSpPr>
              <a:grpSpLocks/>
            </p:cNvGrpSpPr>
            <p:nvPr/>
          </p:nvGrpSpPr>
          <p:grpSpPr bwMode="auto">
            <a:xfrm>
              <a:off x="239939" y="523892"/>
              <a:ext cx="1541887" cy="264640"/>
              <a:chOff x="288078" y="652810"/>
              <a:chExt cx="1987556" cy="341132"/>
            </a:xfrm>
          </p:grpSpPr>
          <p:sp>
            <p:nvSpPr>
              <p:cNvPr id="8" name="Freeform 9"/>
              <p:cNvSpPr>
                <a:spLocks/>
              </p:cNvSpPr>
              <p:nvPr/>
            </p:nvSpPr>
            <p:spPr bwMode="auto">
              <a:xfrm>
                <a:off x="288078" y="652810"/>
                <a:ext cx="307038"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9" name="Freeform 10"/>
              <p:cNvSpPr>
                <a:spLocks/>
              </p:cNvSpPr>
              <p:nvPr/>
            </p:nvSpPr>
            <p:spPr bwMode="auto">
              <a:xfrm>
                <a:off x="640148" y="660981"/>
                <a:ext cx="329553" cy="322747"/>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0" name="Rectangle 11"/>
              <p:cNvSpPr>
                <a:spLocks noChangeArrowheads="1"/>
              </p:cNvSpPr>
              <p:nvPr/>
            </p:nvSpPr>
            <p:spPr bwMode="auto">
              <a:xfrm>
                <a:off x="1047484" y="660981"/>
                <a:ext cx="67549" cy="32274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1" name="Freeform 12"/>
              <p:cNvSpPr>
                <a:spLocks/>
              </p:cNvSpPr>
              <p:nvPr/>
            </p:nvSpPr>
            <p:spPr bwMode="auto">
              <a:xfrm>
                <a:off x="1600151" y="660981"/>
                <a:ext cx="286568" cy="322747"/>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2" name="Freeform 13"/>
              <p:cNvSpPr>
                <a:spLocks/>
              </p:cNvSpPr>
              <p:nvPr/>
            </p:nvSpPr>
            <p:spPr bwMode="auto">
              <a:xfrm>
                <a:off x="1997253" y="660981"/>
                <a:ext cx="278381" cy="322747"/>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3" name="Freeform 14"/>
              <p:cNvSpPr>
                <a:spLocks/>
              </p:cNvSpPr>
              <p:nvPr/>
            </p:nvSpPr>
            <p:spPr bwMode="auto">
              <a:xfrm>
                <a:off x="1256269" y="660981"/>
                <a:ext cx="233349" cy="322747"/>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grpSp>
        <p:sp>
          <p:nvSpPr>
            <p:cNvPr id="7" name="Oval 7"/>
            <p:cNvSpPr>
              <a:spLocks noChangeArrowheads="1"/>
            </p:cNvSpPr>
            <p:nvPr/>
          </p:nvSpPr>
          <p:spPr bwMode="auto">
            <a:xfrm>
              <a:off x="1078370" y="620557"/>
              <a:ext cx="71457" cy="697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sp>
        <p:nvSpPr>
          <p:cNvPr id="14" name="Oval 9"/>
          <p:cNvSpPr>
            <a:spLocks noChangeArrowheads="1"/>
          </p:cNvSpPr>
          <p:nvPr/>
        </p:nvSpPr>
        <p:spPr bwMode="auto">
          <a:xfrm>
            <a:off x="4987925" y="5387975"/>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5" name="Oval 7"/>
          <p:cNvSpPr>
            <a:spLocks noChangeArrowheads="1"/>
          </p:cNvSpPr>
          <p:nvPr/>
        </p:nvSpPr>
        <p:spPr bwMode="auto">
          <a:xfrm>
            <a:off x="1077913" y="5389563"/>
            <a:ext cx="71437" cy="71437"/>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6" name="Oval 8"/>
          <p:cNvSpPr>
            <a:spLocks noChangeArrowheads="1"/>
          </p:cNvSpPr>
          <p:nvPr/>
        </p:nvSpPr>
        <p:spPr bwMode="auto">
          <a:xfrm>
            <a:off x="4987925" y="619125"/>
            <a:ext cx="73025"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20" name="Title 1"/>
          <p:cNvSpPr>
            <a:spLocks noGrp="1"/>
          </p:cNvSpPr>
          <p:nvPr>
            <p:ph type="ctrTitle"/>
          </p:nvPr>
        </p:nvSpPr>
        <p:spPr>
          <a:xfrm>
            <a:off x="5110163" y="1031874"/>
            <a:ext cx="3624263" cy="2359025"/>
          </a:xfrm>
          <a:prstGeom prst="rect">
            <a:avLst/>
          </a:prstGeom>
        </p:spPr>
        <p:txBody>
          <a:bodyPr>
            <a:noAutofit/>
          </a:bodyPr>
          <a:lstStyle>
            <a:lvl1pPr algn="l">
              <a:lnSpc>
                <a:spcPct val="75000"/>
              </a:lnSpc>
              <a:spcBef>
                <a:spcPts val="0"/>
              </a:spcBef>
              <a:spcAft>
                <a:spcPts val="0"/>
              </a:spcAft>
              <a:defRPr sz="4000" b="0">
                <a:solidFill>
                  <a:srgbClr val="000000"/>
                </a:solidFill>
                <a:latin typeface="Cyient Medium" panose="020B0703020203020204" pitchFamily="34" charset="0"/>
              </a:defRPr>
            </a:lvl1pPr>
          </a:lstStyle>
          <a:p>
            <a:r>
              <a:rPr lang="en-US" dirty="0" smtClean="0"/>
              <a:t>Click to edit Master title style</a:t>
            </a:r>
            <a:endParaRPr lang="en-GB" dirty="0"/>
          </a:p>
        </p:txBody>
      </p:sp>
      <p:sp>
        <p:nvSpPr>
          <p:cNvPr id="25" name="Subtitle 2"/>
          <p:cNvSpPr>
            <a:spLocks noGrp="1"/>
          </p:cNvSpPr>
          <p:nvPr>
            <p:ph type="subTitle" idx="1"/>
          </p:nvPr>
        </p:nvSpPr>
        <p:spPr>
          <a:xfrm>
            <a:off x="5110164" y="3641725"/>
            <a:ext cx="3624262" cy="701675"/>
          </a:xfrm>
          <a:prstGeom prst="rect">
            <a:avLst/>
          </a:prstGeom>
        </p:spPr>
        <p:txBody>
          <a:bodyPr>
            <a:noAutofit/>
          </a:bodyPr>
          <a:lstStyle>
            <a:lvl1pPr marL="0" indent="0" algn="l">
              <a:spcBef>
                <a:spcPts val="0"/>
              </a:spcBef>
              <a:spcAft>
                <a:spcPts val="0"/>
              </a:spcAft>
              <a:buNone/>
              <a:defRPr sz="1800" b="0">
                <a:solidFill>
                  <a:srgbClr val="000000"/>
                </a:solidFill>
                <a:latin typeface="Gill Sans MT"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GB" dirty="0"/>
          </a:p>
        </p:txBody>
      </p:sp>
      <p:sp>
        <p:nvSpPr>
          <p:cNvPr id="26" name="Picture Placeholder 3"/>
          <p:cNvSpPr>
            <a:spLocks noGrp="1"/>
          </p:cNvSpPr>
          <p:nvPr>
            <p:ph type="pic" sz="quarter" idx="12"/>
          </p:nvPr>
        </p:nvSpPr>
        <p:spPr>
          <a:xfrm>
            <a:off x="1258241" y="902771"/>
            <a:ext cx="3621734" cy="4396305"/>
          </a:xfrm>
        </p:spPr>
        <p:txBody>
          <a:bodyPr rtlCol="0">
            <a:noAutofit/>
          </a:bodyPr>
          <a:lstStyle>
            <a:lvl1pPr>
              <a:defRPr>
                <a:latin typeface="Gill Sans MT" pitchFamily="34" charset="0"/>
              </a:defRPr>
            </a:lvl1pPr>
          </a:lstStyle>
          <a:p>
            <a:pPr lvl="0"/>
            <a:r>
              <a:rPr lang="en-US" noProof="0" dirty="0" smtClean="0"/>
              <a:t>Click icon to add picture</a:t>
            </a:r>
            <a:endParaRPr lang="en-GB" noProof="0" dirty="0"/>
          </a:p>
        </p:txBody>
      </p:sp>
      <p:sp>
        <p:nvSpPr>
          <p:cNvPr id="19" name="Slide Number Placeholder 18"/>
          <p:cNvSpPr>
            <a:spLocks noGrp="1"/>
          </p:cNvSpPr>
          <p:nvPr>
            <p:ph type="sldNum" sz="quarter" idx="15"/>
          </p:nvPr>
        </p:nvSpPr>
        <p:spPr/>
        <p:txBody>
          <a:bodyPr/>
          <a:lstStyle/>
          <a:p>
            <a:pPr>
              <a:defRPr/>
            </a:pPr>
            <a:fld id="{6E510638-578D-B241-A095-99E449BE4C96}" type="slidenum">
              <a:rPr lang="en-GB" smtClean="0"/>
              <a:pPr>
                <a:defRPr/>
              </a:pPr>
              <a:t>‹#›</a:t>
            </a:fld>
            <a:endParaRPr lang="en-GB" dirty="0"/>
          </a:p>
        </p:txBody>
      </p:sp>
      <p:pic>
        <p:nvPicPr>
          <p:cNvPr id="27" name="Picture 26"/>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28" name="Rectangle 27"/>
          <p:cNvSpPr>
            <a:spLocks noChangeArrowheads="1"/>
          </p:cNvSpPr>
          <p:nvPr userDrawn="1"/>
        </p:nvSpPr>
        <p:spPr bwMode="auto">
          <a:xfrm>
            <a:off x="3319003" y="5516247"/>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36034617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mage Slide_without log">
    <p:spTree>
      <p:nvGrpSpPr>
        <p:cNvPr id="1" name=""/>
        <p:cNvGrpSpPr/>
        <p:nvPr/>
      </p:nvGrpSpPr>
      <p:grpSpPr>
        <a:xfrm>
          <a:off x="0" y="0"/>
          <a:ext cx="0" cy="0"/>
          <a:chOff x="0" y="0"/>
          <a:chExt cx="0" cy="0"/>
        </a:xfrm>
      </p:grpSpPr>
      <p:sp>
        <p:nvSpPr>
          <p:cNvPr id="7" name="Oval 7"/>
          <p:cNvSpPr>
            <a:spLocks noChangeArrowheads="1"/>
          </p:cNvSpPr>
          <p:nvPr/>
        </p:nvSpPr>
        <p:spPr bwMode="auto">
          <a:xfrm>
            <a:off x="1077908" y="620716"/>
            <a:ext cx="71437" cy="69850"/>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4" name="Oval 9"/>
          <p:cNvSpPr>
            <a:spLocks noChangeArrowheads="1"/>
          </p:cNvSpPr>
          <p:nvPr/>
        </p:nvSpPr>
        <p:spPr bwMode="auto">
          <a:xfrm>
            <a:off x="4987925" y="5387975"/>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5" name="Oval 7"/>
          <p:cNvSpPr>
            <a:spLocks noChangeArrowheads="1"/>
          </p:cNvSpPr>
          <p:nvPr/>
        </p:nvSpPr>
        <p:spPr bwMode="auto">
          <a:xfrm>
            <a:off x="1077913" y="5389563"/>
            <a:ext cx="71437" cy="71437"/>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6" name="Oval 8"/>
          <p:cNvSpPr>
            <a:spLocks noChangeArrowheads="1"/>
          </p:cNvSpPr>
          <p:nvPr/>
        </p:nvSpPr>
        <p:spPr bwMode="auto">
          <a:xfrm>
            <a:off x="4987925" y="619125"/>
            <a:ext cx="73025"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20" name="Title 1"/>
          <p:cNvSpPr>
            <a:spLocks noGrp="1"/>
          </p:cNvSpPr>
          <p:nvPr>
            <p:ph type="ctrTitle"/>
          </p:nvPr>
        </p:nvSpPr>
        <p:spPr>
          <a:xfrm>
            <a:off x="5110163" y="1031874"/>
            <a:ext cx="3624263" cy="2359025"/>
          </a:xfrm>
          <a:prstGeom prst="rect">
            <a:avLst/>
          </a:prstGeom>
        </p:spPr>
        <p:txBody>
          <a:bodyPr>
            <a:noAutofit/>
          </a:bodyPr>
          <a:lstStyle>
            <a:lvl1pPr algn="l">
              <a:lnSpc>
                <a:spcPct val="75000"/>
              </a:lnSpc>
              <a:spcBef>
                <a:spcPts val="0"/>
              </a:spcBef>
              <a:spcAft>
                <a:spcPts val="0"/>
              </a:spcAft>
              <a:defRPr sz="2500" b="1">
                <a:solidFill>
                  <a:srgbClr val="000000"/>
                </a:solidFill>
                <a:latin typeface="Gill Sans MT" pitchFamily="34" charset="0"/>
                <a:cs typeface="Gill Sans MT" pitchFamily="34" charset="0"/>
              </a:defRPr>
            </a:lvl1pPr>
          </a:lstStyle>
          <a:p>
            <a:r>
              <a:rPr lang="en-US" dirty="0" smtClean="0"/>
              <a:t>Click to edit Master title style</a:t>
            </a:r>
            <a:endParaRPr lang="en-GB" dirty="0"/>
          </a:p>
        </p:txBody>
      </p:sp>
      <p:sp>
        <p:nvSpPr>
          <p:cNvPr id="25" name="Subtitle 2"/>
          <p:cNvSpPr>
            <a:spLocks noGrp="1"/>
          </p:cNvSpPr>
          <p:nvPr>
            <p:ph type="subTitle" idx="1"/>
          </p:nvPr>
        </p:nvSpPr>
        <p:spPr>
          <a:xfrm>
            <a:off x="5110164" y="3641725"/>
            <a:ext cx="3624262" cy="701675"/>
          </a:xfrm>
          <a:prstGeom prst="rect">
            <a:avLst/>
          </a:prstGeom>
        </p:spPr>
        <p:txBody>
          <a:bodyPr>
            <a:noAutofit/>
          </a:bodyPr>
          <a:lstStyle>
            <a:lvl1pPr marL="0" indent="0" algn="l">
              <a:spcBef>
                <a:spcPts val="0"/>
              </a:spcBef>
              <a:spcAft>
                <a:spcPts val="0"/>
              </a:spcAft>
              <a:buNone/>
              <a:defRPr sz="1800" b="0">
                <a:solidFill>
                  <a:srgbClr val="000000"/>
                </a:solidFill>
                <a:latin typeface="Gill Sans MT"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GB" dirty="0"/>
          </a:p>
        </p:txBody>
      </p:sp>
      <p:sp>
        <p:nvSpPr>
          <p:cNvPr id="26" name="Picture Placeholder 3"/>
          <p:cNvSpPr>
            <a:spLocks noGrp="1"/>
          </p:cNvSpPr>
          <p:nvPr>
            <p:ph type="pic" sz="quarter" idx="12"/>
          </p:nvPr>
        </p:nvSpPr>
        <p:spPr>
          <a:xfrm>
            <a:off x="1258241" y="793751"/>
            <a:ext cx="3621734" cy="4505326"/>
          </a:xfrm>
        </p:spPr>
        <p:txBody>
          <a:bodyPr rtlCol="0">
            <a:noAutofit/>
          </a:bodyPr>
          <a:lstStyle>
            <a:lvl1pPr>
              <a:defRPr>
                <a:latin typeface="Gill Sans MT" pitchFamily="34" charset="0"/>
              </a:defRPr>
            </a:lvl1pPr>
          </a:lstStyle>
          <a:p>
            <a:pPr lvl="0"/>
            <a:r>
              <a:rPr lang="en-US" noProof="0" dirty="0" smtClean="0"/>
              <a:t>Click icon to add picture</a:t>
            </a:r>
            <a:endParaRPr lang="en-GB" noProof="0" dirty="0"/>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18" name="Rectangle 17"/>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9206540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7030A0"/>
        </a:solidFill>
        <a:effectLst/>
      </p:bgPr>
    </p:bg>
    <p:spTree>
      <p:nvGrpSpPr>
        <p:cNvPr id="1" name=""/>
        <p:cNvGrpSpPr/>
        <p:nvPr/>
      </p:nvGrpSpPr>
      <p:grpSpPr>
        <a:xfrm>
          <a:off x="0" y="0"/>
          <a:ext cx="0" cy="0"/>
          <a:chOff x="0" y="0"/>
          <a:chExt cx="0" cy="0"/>
        </a:xfrm>
      </p:grpSpPr>
      <p:sp>
        <p:nvSpPr>
          <p:cNvPr id="4" name="Rectangle 3"/>
          <p:cNvSpPr/>
          <p:nvPr/>
        </p:nvSpPr>
        <p:spPr>
          <a:xfrm>
            <a:off x="1258888" y="884177"/>
            <a:ext cx="7475537" cy="3459223"/>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pPr algn="ctr" defTabSz="713232" fontAlgn="auto">
              <a:spcBef>
                <a:spcPts val="0"/>
              </a:spcBef>
              <a:spcAft>
                <a:spcPts val="0"/>
              </a:spcAft>
              <a:defRPr/>
            </a:pPr>
            <a:endParaRPr lang="en-GB" sz="1404" dirty="0"/>
          </a:p>
        </p:txBody>
      </p:sp>
      <p:sp>
        <p:nvSpPr>
          <p:cNvPr id="5" name="Oval 6"/>
          <p:cNvSpPr>
            <a:spLocks noChangeArrowheads="1"/>
          </p:cNvSpPr>
          <p:nvPr/>
        </p:nvSpPr>
        <p:spPr bwMode="auto">
          <a:xfrm>
            <a:off x="1077913" y="4433888"/>
            <a:ext cx="71437" cy="73025"/>
          </a:xfrm>
          <a:prstGeom prst="ellipse">
            <a:avLst/>
          </a:prstGeom>
          <a:solidFill>
            <a:schemeClr val="bg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nvGrpSpPr>
          <p:cNvPr id="6" name="Group 5"/>
          <p:cNvGrpSpPr/>
          <p:nvPr/>
        </p:nvGrpSpPr>
        <p:grpSpPr>
          <a:xfrm>
            <a:off x="239939" y="523892"/>
            <a:ext cx="1541887" cy="264640"/>
            <a:chOff x="239939" y="523892"/>
            <a:chExt cx="1541887" cy="264640"/>
          </a:xfrm>
          <a:solidFill>
            <a:schemeClr val="bg1"/>
          </a:solidFill>
        </p:grpSpPr>
        <p:grpSp>
          <p:nvGrpSpPr>
            <p:cNvPr id="7" name="Group 6"/>
            <p:cNvGrpSpPr/>
            <p:nvPr/>
          </p:nvGrpSpPr>
          <p:grpSpPr>
            <a:xfrm>
              <a:off x="239939" y="523892"/>
              <a:ext cx="1541887" cy="264640"/>
              <a:chOff x="288078" y="652810"/>
              <a:chExt cx="1987556" cy="341132"/>
            </a:xfrm>
            <a:grpFill/>
          </p:grpSpPr>
          <p:sp>
            <p:nvSpPr>
              <p:cNvPr id="11" name="Freeform 9"/>
              <p:cNvSpPr>
                <a:spLocks/>
              </p:cNvSpPr>
              <p:nvPr/>
            </p:nvSpPr>
            <p:spPr bwMode="auto">
              <a:xfrm>
                <a:off x="288078" y="652810"/>
                <a:ext cx="306350"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2" name="Freeform 10"/>
              <p:cNvSpPr>
                <a:spLocks/>
              </p:cNvSpPr>
              <p:nvPr/>
            </p:nvSpPr>
            <p:spPr bwMode="auto">
              <a:xfrm>
                <a:off x="639949" y="660837"/>
                <a:ext cx="329763" cy="323073"/>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3" name="Rectangle 11"/>
              <p:cNvSpPr>
                <a:spLocks noChangeArrowheads="1"/>
              </p:cNvSpPr>
              <p:nvPr/>
            </p:nvSpPr>
            <p:spPr bwMode="auto">
              <a:xfrm>
                <a:off x="1047372" y="660837"/>
                <a:ext cx="68226" cy="3230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4" name="Freeform 12"/>
              <p:cNvSpPr>
                <a:spLocks/>
              </p:cNvSpPr>
              <p:nvPr/>
            </p:nvSpPr>
            <p:spPr bwMode="auto">
              <a:xfrm>
                <a:off x="1600711" y="660836"/>
                <a:ext cx="286953" cy="323071"/>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5" name="Freeform 13"/>
              <p:cNvSpPr>
                <a:spLocks/>
              </p:cNvSpPr>
              <p:nvPr/>
            </p:nvSpPr>
            <p:spPr bwMode="auto">
              <a:xfrm>
                <a:off x="1997376" y="660837"/>
                <a:ext cx="278258" cy="323073"/>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6" name="Freeform 14"/>
              <p:cNvSpPr>
                <a:spLocks/>
              </p:cNvSpPr>
              <p:nvPr/>
            </p:nvSpPr>
            <p:spPr bwMode="auto">
              <a:xfrm>
                <a:off x="1256209" y="660838"/>
                <a:ext cx="232772" cy="323073"/>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grpSp>
        <p:sp>
          <p:nvSpPr>
            <p:cNvPr id="8" name="Oval 7"/>
            <p:cNvSpPr>
              <a:spLocks noChangeArrowheads="1"/>
            </p:cNvSpPr>
            <p:nvPr/>
          </p:nvSpPr>
          <p:spPr bwMode="auto">
            <a:xfrm>
              <a:off x="1078017" y="619768"/>
              <a:ext cx="71196" cy="71196"/>
            </a:xfrm>
            <a:prstGeom prst="ellipse">
              <a:avLst/>
            </a:prstGeom>
            <a:grp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sp>
        <p:nvSpPr>
          <p:cNvPr id="17" name="Oval 8"/>
          <p:cNvSpPr>
            <a:spLocks noChangeArrowheads="1"/>
          </p:cNvSpPr>
          <p:nvPr/>
        </p:nvSpPr>
        <p:spPr bwMode="auto">
          <a:xfrm>
            <a:off x="8842375" y="619125"/>
            <a:ext cx="71438" cy="71438"/>
          </a:xfrm>
          <a:prstGeom prst="ellipse">
            <a:avLst/>
          </a:prstGeom>
          <a:solidFill>
            <a:schemeClr val="bg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8" name="Oval 9"/>
          <p:cNvSpPr>
            <a:spLocks noChangeArrowheads="1"/>
          </p:cNvSpPr>
          <p:nvPr/>
        </p:nvSpPr>
        <p:spPr bwMode="auto">
          <a:xfrm>
            <a:off x="8842375" y="4433888"/>
            <a:ext cx="71438" cy="73025"/>
          </a:xfrm>
          <a:prstGeom prst="ellipse">
            <a:avLst/>
          </a:prstGeom>
          <a:solidFill>
            <a:schemeClr val="bg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9" name="Title 1"/>
          <p:cNvSpPr>
            <a:spLocks noGrp="1"/>
          </p:cNvSpPr>
          <p:nvPr>
            <p:ph type="ctrTitle"/>
          </p:nvPr>
        </p:nvSpPr>
        <p:spPr>
          <a:xfrm>
            <a:off x="1481138" y="1036637"/>
            <a:ext cx="7038022" cy="1401763"/>
          </a:xfrm>
          <a:prstGeom prst="rect">
            <a:avLst/>
          </a:prstGeom>
        </p:spPr>
        <p:txBody>
          <a:bodyPr>
            <a:noAutofit/>
          </a:bodyPr>
          <a:lstStyle>
            <a:lvl1pPr algn="l">
              <a:lnSpc>
                <a:spcPct val="80000"/>
              </a:lnSpc>
              <a:spcBef>
                <a:spcPts val="0"/>
              </a:spcBef>
              <a:spcAft>
                <a:spcPts val="0"/>
              </a:spcAft>
              <a:defRPr sz="4500" b="0">
                <a:solidFill>
                  <a:srgbClr val="000000"/>
                </a:solidFill>
                <a:latin typeface="Cyient Medium" panose="020B0703020203020204" pitchFamily="34" charset="0"/>
              </a:defRPr>
            </a:lvl1pPr>
          </a:lstStyle>
          <a:p>
            <a:r>
              <a:rPr lang="en-US" dirty="0" smtClean="0"/>
              <a:t>Click to edit Master title style</a:t>
            </a:r>
            <a:endParaRPr lang="en-GB" dirty="0"/>
          </a:p>
        </p:txBody>
      </p:sp>
      <p:sp>
        <p:nvSpPr>
          <p:cNvPr id="10" name="Subtitle 2"/>
          <p:cNvSpPr>
            <a:spLocks noGrp="1"/>
          </p:cNvSpPr>
          <p:nvPr>
            <p:ph type="subTitle" idx="1"/>
          </p:nvPr>
        </p:nvSpPr>
        <p:spPr>
          <a:xfrm>
            <a:off x="1481138" y="2689224"/>
            <a:ext cx="5327650" cy="701675"/>
          </a:xfrm>
          <a:prstGeom prst="rect">
            <a:avLst/>
          </a:prstGeom>
        </p:spPr>
        <p:txBody>
          <a:bodyPr>
            <a:noAutofit/>
          </a:bodyPr>
          <a:lstStyle>
            <a:lvl1pPr marL="0" indent="0" algn="l">
              <a:spcBef>
                <a:spcPts val="0"/>
              </a:spcBef>
              <a:spcAft>
                <a:spcPts val="0"/>
              </a:spcAft>
              <a:buNone/>
              <a:defRPr sz="1800" b="0">
                <a:solidFill>
                  <a:srgbClr val="000000"/>
                </a:solidFill>
                <a:latin typeface="Gill Sans MT"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GB" dirty="0"/>
          </a:p>
        </p:txBody>
      </p:sp>
    </p:spTree>
    <p:extLst>
      <p:ext uri="{BB962C8B-B14F-4D97-AF65-F5344CB8AC3E}">
        <p14:creationId xmlns:p14="http://schemas.microsoft.com/office/powerpoint/2010/main" val="3641968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mage Section Header">
    <p:spTree>
      <p:nvGrpSpPr>
        <p:cNvPr id="1" name=""/>
        <p:cNvGrpSpPr/>
        <p:nvPr/>
      </p:nvGrpSpPr>
      <p:grpSpPr>
        <a:xfrm>
          <a:off x="0" y="0"/>
          <a:ext cx="0" cy="0"/>
          <a:chOff x="0" y="0"/>
          <a:chExt cx="0" cy="0"/>
        </a:xfrm>
      </p:grpSpPr>
      <p:sp>
        <p:nvSpPr>
          <p:cNvPr id="27" name="Rectangle 26"/>
          <p:cNvSpPr/>
          <p:nvPr userDrawn="1"/>
        </p:nvSpPr>
        <p:spPr>
          <a:xfrm>
            <a:off x="4879975" y="2689225"/>
            <a:ext cx="3857310" cy="2609850"/>
          </a:xfrm>
          <a:prstGeom prst="rect">
            <a:avLst/>
          </a:prstGeom>
          <a:solidFill>
            <a:srgbClr val="7030A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b="0" i="0"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Picture Placeholder 4"/>
          <p:cNvSpPr>
            <a:spLocks noGrp="1"/>
          </p:cNvSpPr>
          <p:nvPr userDrawn="1">
            <p:ph type="pic" sz="quarter" idx="10"/>
          </p:nvPr>
        </p:nvSpPr>
        <p:spPr>
          <a:xfrm>
            <a:off x="1258241" y="763588"/>
            <a:ext cx="3621734" cy="1927036"/>
          </a:xfrm>
        </p:spPr>
        <p:txBody>
          <a:bodyPr/>
          <a:lstStyle>
            <a:lvl1pPr>
              <a:defRPr>
                <a:latin typeface="Gill Sans MT" pitchFamily="34" charset="0"/>
              </a:defRPr>
            </a:lvl1pPr>
          </a:lstStyle>
          <a:p>
            <a:r>
              <a:rPr lang="en-US" dirty="0" smtClean="0"/>
              <a:t>Click icon to add picture</a:t>
            </a:r>
            <a:endParaRPr lang="en-GB" dirty="0"/>
          </a:p>
        </p:txBody>
      </p:sp>
      <p:sp>
        <p:nvSpPr>
          <p:cNvPr id="72" name="Title 5"/>
          <p:cNvSpPr>
            <a:spLocks noGrp="1"/>
          </p:cNvSpPr>
          <p:nvPr>
            <p:ph type="title" hasCustomPrompt="1"/>
          </p:nvPr>
        </p:nvSpPr>
        <p:spPr>
          <a:xfrm>
            <a:off x="5186799" y="3094031"/>
            <a:ext cx="3375318" cy="984885"/>
          </a:xfrm>
        </p:spPr>
        <p:txBody>
          <a:bodyPr tIns="0">
            <a:noAutofit/>
          </a:bodyPr>
          <a:lstStyle>
            <a:lvl1pPr>
              <a:lnSpc>
                <a:spcPct val="80000"/>
              </a:lnSpc>
              <a:defRPr sz="3800" b="0">
                <a:solidFill>
                  <a:srgbClr val="FFFFFF"/>
                </a:solidFill>
                <a:latin typeface="Cyient Medium" panose="020B0703020203020204" pitchFamily="34" charset="0"/>
              </a:defRPr>
            </a:lvl1pPr>
          </a:lstStyle>
          <a:p>
            <a:r>
              <a:rPr lang="en-GB" dirty="0" smtClean="0"/>
              <a:t>MASTER TITLE STYLE</a:t>
            </a:r>
            <a:endParaRPr lang="en-GB" dirty="0"/>
          </a:p>
        </p:txBody>
      </p:sp>
      <p:sp>
        <p:nvSpPr>
          <p:cNvPr id="73" name="Subtitle 2"/>
          <p:cNvSpPr>
            <a:spLocks noGrp="1"/>
          </p:cNvSpPr>
          <p:nvPr>
            <p:ph type="subTitle" idx="1"/>
          </p:nvPr>
        </p:nvSpPr>
        <p:spPr>
          <a:xfrm>
            <a:off x="5186800" y="4347528"/>
            <a:ext cx="3375318" cy="498598"/>
          </a:xfrm>
          <a:prstGeom prst="rect">
            <a:avLst/>
          </a:prstGeom>
        </p:spPr>
        <p:txBody>
          <a:bodyPr lIns="0">
            <a:noAutofit/>
          </a:bodyPr>
          <a:lstStyle>
            <a:lvl1pPr marL="0" indent="0" algn="l">
              <a:spcBef>
                <a:spcPts val="0"/>
              </a:spcBef>
              <a:spcAft>
                <a:spcPts val="0"/>
              </a:spcAft>
              <a:buNone/>
              <a:defRPr sz="1800" b="0">
                <a:solidFill>
                  <a:srgbClr val="FFFF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grpSp>
        <p:nvGrpSpPr>
          <p:cNvPr id="2" name="Group 1"/>
          <p:cNvGrpSpPr/>
          <p:nvPr userDrawn="1"/>
        </p:nvGrpSpPr>
        <p:grpSpPr>
          <a:xfrm>
            <a:off x="239939" y="2775627"/>
            <a:ext cx="1541887" cy="264640"/>
            <a:chOff x="239939" y="2683904"/>
            <a:chExt cx="1541887" cy="264640"/>
          </a:xfrm>
        </p:grpSpPr>
        <p:grpSp>
          <p:nvGrpSpPr>
            <p:cNvPr id="36" name="Group 35"/>
            <p:cNvGrpSpPr/>
            <p:nvPr userDrawn="1"/>
          </p:nvGrpSpPr>
          <p:grpSpPr>
            <a:xfrm>
              <a:off x="239939" y="2683904"/>
              <a:ext cx="1541887" cy="264640"/>
              <a:chOff x="288078" y="652810"/>
              <a:chExt cx="1987556" cy="341132"/>
            </a:xfrm>
          </p:grpSpPr>
          <p:sp>
            <p:nvSpPr>
              <p:cNvPr id="38" name="Freeform 9"/>
              <p:cNvSpPr>
                <a:spLocks/>
              </p:cNvSpPr>
              <p:nvPr userDrawn="1"/>
            </p:nvSpPr>
            <p:spPr bwMode="auto">
              <a:xfrm>
                <a:off x="288078" y="652810"/>
                <a:ext cx="306350"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39" name="Freeform 10"/>
              <p:cNvSpPr>
                <a:spLocks/>
              </p:cNvSpPr>
              <p:nvPr userDrawn="1"/>
            </p:nvSpPr>
            <p:spPr bwMode="auto">
              <a:xfrm>
                <a:off x="639949" y="660837"/>
                <a:ext cx="329763" cy="323073"/>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40" name="Rectangle 11"/>
              <p:cNvSpPr>
                <a:spLocks noChangeArrowheads="1"/>
              </p:cNvSpPr>
              <p:nvPr userDrawn="1"/>
            </p:nvSpPr>
            <p:spPr bwMode="auto">
              <a:xfrm>
                <a:off x="1047372" y="660837"/>
                <a:ext cx="68226" cy="3230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41" name="Freeform 12"/>
              <p:cNvSpPr>
                <a:spLocks/>
              </p:cNvSpPr>
              <p:nvPr userDrawn="1"/>
            </p:nvSpPr>
            <p:spPr bwMode="auto">
              <a:xfrm>
                <a:off x="1600711" y="660836"/>
                <a:ext cx="286953" cy="323071"/>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42" name="Freeform 13"/>
              <p:cNvSpPr>
                <a:spLocks/>
              </p:cNvSpPr>
              <p:nvPr userDrawn="1"/>
            </p:nvSpPr>
            <p:spPr bwMode="auto">
              <a:xfrm>
                <a:off x="1997376" y="660837"/>
                <a:ext cx="278258" cy="323073"/>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sp>
            <p:nvSpPr>
              <p:cNvPr id="43" name="Freeform 14"/>
              <p:cNvSpPr>
                <a:spLocks/>
              </p:cNvSpPr>
              <p:nvPr userDrawn="1"/>
            </p:nvSpPr>
            <p:spPr bwMode="auto">
              <a:xfrm>
                <a:off x="1256209" y="660838"/>
                <a:ext cx="232772" cy="323073"/>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noAutofit/>
              </a:bodyPr>
              <a:lstStyle/>
              <a:p>
                <a:pPr>
                  <a:spcBef>
                    <a:spcPts val="0"/>
                  </a:spcBef>
                  <a:spcAft>
                    <a:spcPts val="0"/>
                  </a:spcAft>
                </a:pPr>
                <a:endParaRPr lang="en-GB" dirty="0"/>
              </a:p>
            </p:txBody>
          </p:sp>
        </p:grpSp>
        <p:sp>
          <p:nvSpPr>
            <p:cNvPr id="37" name="Oval 7"/>
            <p:cNvSpPr>
              <a:spLocks noChangeArrowheads="1"/>
            </p:cNvSpPr>
            <p:nvPr userDrawn="1"/>
          </p:nvSpPr>
          <p:spPr bwMode="auto">
            <a:xfrm>
              <a:off x="1078017" y="2779780"/>
              <a:ext cx="71196" cy="71196"/>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dirty="0"/>
            </a:p>
          </p:txBody>
        </p:sp>
      </p:grpSp>
      <p:sp>
        <p:nvSpPr>
          <p:cNvPr id="55" name="Oval 7"/>
          <p:cNvSpPr>
            <a:spLocks noChangeArrowheads="1"/>
          </p:cNvSpPr>
          <p:nvPr userDrawn="1"/>
        </p:nvSpPr>
        <p:spPr bwMode="auto">
          <a:xfrm>
            <a:off x="1078017" y="619768"/>
            <a:ext cx="71196" cy="71196"/>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3" name="Oval 8"/>
          <p:cNvSpPr>
            <a:spLocks noChangeArrowheads="1"/>
          </p:cNvSpPr>
          <p:nvPr userDrawn="1"/>
        </p:nvSpPr>
        <p:spPr bwMode="auto">
          <a:xfrm>
            <a:off x="8842424" y="2526900"/>
            <a:ext cx="72000" cy="720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104" name="Oval 8"/>
          <p:cNvSpPr>
            <a:spLocks noChangeArrowheads="1"/>
          </p:cNvSpPr>
          <p:nvPr userDrawn="1"/>
        </p:nvSpPr>
        <p:spPr bwMode="auto">
          <a:xfrm>
            <a:off x="4988305" y="619768"/>
            <a:ext cx="72000" cy="72000"/>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19" name="Oval 6"/>
          <p:cNvSpPr>
            <a:spLocks noChangeArrowheads="1"/>
          </p:cNvSpPr>
          <p:nvPr userDrawn="1"/>
        </p:nvSpPr>
        <p:spPr bwMode="auto">
          <a:xfrm>
            <a:off x="4701904" y="5388504"/>
            <a:ext cx="71196" cy="71868"/>
          </a:xfrm>
          <a:prstGeom prst="ellipse">
            <a:avLst/>
          </a:prstGeom>
          <a:solidFill>
            <a:schemeClr val="tx1"/>
          </a:solidFill>
          <a:ln>
            <a:noFill/>
          </a:ln>
          <a:extLst/>
        </p:spPr>
        <p:txBody>
          <a:bodyPr vert="horz" wrap="square" lIns="91440" tIns="45720" rIns="91440" bIns="45720" numCol="1" anchor="t" anchorCtr="0" compatLnSpc="1">
            <a:prstTxWarp prst="textNoShape">
              <a:avLst/>
            </a:prstTxWarp>
          </a:bodyPr>
          <a:lstStyle/>
          <a:p>
            <a:endParaRPr lang="fr-FR" dirty="0"/>
          </a:p>
        </p:txBody>
      </p:sp>
      <p:sp>
        <p:nvSpPr>
          <p:cNvPr id="20" name="Oval 9"/>
          <p:cNvSpPr>
            <a:spLocks noChangeArrowheads="1"/>
          </p:cNvSpPr>
          <p:nvPr userDrawn="1"/>
        </p:nvSpPr>
        <p:spPr bwMode="auto">
          <a:xfrm>
            <a:off x="8842424" y="5388504"/>
            <a:ext cx="71196" cy="71868"/>
          </a:xfrm>
          <a:prstGeom prst="ellipse">
            <a:avLst/>
          </a:prstGeom>
          <a:solidFill>
            <a:schemeClr val="tx1"/>
          </a:solidFill>
          <a:ln>
            <a:noFill/>
          </a:ln>
          <a:extLst/>
        </p:spPr>
        <p:txBody>
          <a:bodyPr vert="horz" wrap="square" lIns="91440" tIns="45720" rIns="91440" bIns="45720" numCol="1" anchor="t" anchorCtr="0" compatLnSpc="1">
            <a:prstTxWarp prst="textNoShape">
              <a:avLst/>
            </a:prstTxWarp>
          </a:bodyPr>
          <a:lstStyle/>
          <a:p>
            <a:endParaRPr lang="fr-FR" dirty="0"/>
          </a:p>
        </p:txBody>
      </p:sp>
      <p:sp>
        <p:nvSpPr>
          <p:cNvPr id="21" name="Rectangle 20"/>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255833562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1248028" y="1191161"/>
            <a:ext cx="7478713" cy="3562348"/>
          </a:xfrm>
        </p:spPr>
        <p:txBody>
          <a:bodyPr>
            <a:noAutofit/>
          </a:bodyPr>
          <a:lstStyle>
            <a:lvl1pPr>
              <a:defRPr sz="1800">
                <a:solidFill>
                  <a:srgbClr val="000000"/>
                </a:solidFill>
                <a:latin typeface="Gill Sans MT" pitchFamily="34" charset="0"/>
              </a:defRPr>
            </a:lvl1pPr>
            <a:lvl2pPr>
              <a:defRPr sz="1800">
                <a:solidFill>
                  <a:srgbClr val="000000"/>
                </a:solidFill>
                <a:latin typeface="Gill Sans MT" pitchFamily="34" charset="0"/>
              </a:defRPr>
            </a:lvl2pPr>
            <a:lvl3pPr>
              <a:defRPr sz="1800">
                <a:solidFill>
                  <a:srgbClr val="000000"/>
                </a:solidFill>
                <a:latin typeface="Gill Sans MT" pitchFamily="34" charset="0"/>
              </a:defRPr>
            </a:lvl3pPr>
            <a:lvl4pPr>
              <a:defRPr sz="1800">
                <a:solidFill>
                  <a:srgbClr val="000000"/>
                </a:solidFill>
                <a:latin typeface="Gill Sans MT" pitchFamily="34" charset="0"/>
              </a:defRPr>
            </a:lvl4pPr>
            <a:lvl5pPr>
              <a:defRPr sz="1800">
                <a:solidFill>
                  <a:srgbClr val="000000"/>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a:xfrm>
            <a:off x="1232660" y="473689"/>
            <a:ext cx="7478712" cy="425343"/>
          </a:xfrm>
        </p:spPr>
        <p:txBody>
          <a:bodyPr/>
          <a:lstStyle>
            <a:lvl1pPr>
              <a:defRPr/>
            </a:lvl1pPr>
          </a:lstStyle>
          <a:p>
            <a:r>
              <a:rPr lang="en-US" dirty="0" smtClean="0"/>
              <a:t>Click to edit Master title style</a:t>
            </a:r>
            <a:endParaRPr lang="fr-FR" dirty="0"/>
          </a:p>
        </p:txBody>
      </p:sp>
      <p:sp>
        <p:nvSpPr>
          <p:cNvPr id="4" name="Slide Number Placeholder 8"/>
          <p:cNvSpPr>
            <a:spLocks noGrp="1"/>
          </p:cNvSpPr>
          <p:nvPr>
            <p:ph type="sldNum" sz="quarter" idx="14"/>
          </p:nvPr>
        </p:nvSpPr>
        <p:spPr/>
        <p:txBody>
          <a:bodyPr/>
          <a:lstStyle>
            <a:lvl1pPr>
              <a:defRPr/>
            </a:lvl1pPr>
          </a:lstStyle>
          <a:p>
            <a:pPr>
              <a:defRPr/>
            </a:pPr>
            <a:fld id="{B0DCE119-92E9-C54B-833E-D42F1528517A}" type="slidenum">
              <a:rPr lang="fr-FR"/>
              <a:pPr>
                <a:defRPr/>
              </a:pPr>
              <a:t>‹#›</a:t>
            </a:fld>
            <a:endParaRPr lang="en-GB"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31569945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5713" y="1736728"/>
            <a:ext cx="3624262" cy="3562347"/>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Content Placeholder 2"/>
          <p:cNvSpPr>
            <a:spLocks noGrp="1"/>
          </p:cNvSpPr>
          <p:nvPr>
            <p:ph sz="half" idx="17"/>
          </p:nvPr>
        </p:nvSpPr>
        <p:spPr>
          <a:xfrm>
            <a:off x="5110162" y="1736725"/>
            <a:ext cx="3624263" cy="3562350"/>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1"/>
          <p:cNvSpPr>
            <a:spLocks noGrp="1"/>
          </p:cNvSpPr>
          <p:nvPr>
            <p:ph type="title"/>
          </p:nvPr>
        </p:nvSpPr>
        <p:spPr/>
        <p:txBody>
          <a:bodyPr/>
          <a:lstStyle/>
          <a:p>
            <a:r>
              <a:rPr lang="en-US" dirty="0" smtClean="0"/>
              <a:t>Click to edit Master title style</a:t>
            </a:r>
            <a:endParaRPr lang="fr-FR" dirty="0"/>
          </a:p>
        </p:txBody>
      </p:sp>
      <p:sp>
        <p:nvSpPr>
          <p:cNvPr id="6" name="Slide Number Placeholder 5"/>
          <p:cNvSpPr>
            <a:spLocks noGrp="1"/>
          </p:cNvSpPr>
          <p:nvPr>
            <p:ph type="sldNum" sz="quarter" idx="19"/>
          </p:nvPr>
        </p:nvSpPr>
        <p:spPr/>
        <p:txBody>
          <a:bodyPr/>
          <a:lstStyle>
            <a:lvl1pPr>
              <a:defRPr/>
            </a:lvl1pPr>
          </a:lstStyle>
          <a:p>
            <a:pPr>
              <a:defRPr/>
            </a:pPr>
            <a:fld id="{79435CED-5D31-BB4E-A0E1-6190869BCE0A}" type="slidenum">
              <a:rPr lang="en-GB"/>
              <a:pPr>
                <a:defRPr/>
              </a:pPr>
              <a:t>‹#›</a:t>
            </a:fld>
            <a:endParaRPr lang="en-GB"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extLst>
      <p:ext uri="{BB962C8B-B14F-4D97-AF65-F5344CB8AC3E}">
        <p14:creationId xmlns:p14="http://schemas.microsoft.com/office/powerpoint/2010/main" val="37879326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with Logo">
    <p:spTree>
      <p:nvGrpSpPr>
        <p:cNvPr id="1" name=""/>
        <p:cNvGrpSpPr/>
        <p:nvPr/>
      </p:nvGrpSpPr>
      <p:grpSpPr>
        <a:xfrm>
          <a:off x="0" y="0"/>
          <a:ext cx="0" cy="0"/>
          <a:chOff x="0" y="0"/>
          <a:chExt cx="0" cy="0"/>
        </a:xfrm>
      </p:grpSpPr>
      <p:grpSp>
        <p:nvGrpSpPr>
          <p:cNvPr id="4" name="Group 10"/>
          <p:cNvGrpSpPr>
            <a:grpSpLocks/>
          </p:cNvGrpSpPr>
          <p:nvPr/>
        </p:nvGrpSpPr>
        <p:grpSpPr bwMode="auto">
          <a:xfrm>
            <a:off x="239713" y="523875"/>
            <a:ext cx="1541462" cy="265113"/>
            <a:chOff x="239939" y="523892"/>
            <a:chExt cx="1541887" cy="264640"/>
          </a:xfrm>
        </p:grpSpPr>
        <p:grpSp>
          <p:nvGrpSpPr>
            <p:cNvPr id="5" name="Group 11"/>
            <p:cNvGrpSpPr>
              <a:grpSpLocks/>
            </p:cNvGrpSpPr>
            <p:nvPr/>
          </p:nvGrpSpPr>
          <p:grpSpPr bwMode="auto">
            <a:xfrm>
              <a:off x="239939" y="523892"/>
              <a:ext cx="1541887" cy="264640"/>
              <a:chOff x="288078" y="652810"/>
              <a:chExt cx="1987556" cy="341132"/>
            </a:xfrm>
          </p:grpSpPr>
          <p:sp>
            <p:nvSpPr>
              <p:cNvPr id="7" name="Freeform 9"/>
              <p:cNvSpPr>
                <a:spLocks/>
              </p:cNvSpPr>
              <p:nvPr/>
            </p:nvSpPr>
            <p:spPr bwMode="auto">
              <a:xfrm>
                <a:off x="288078" y="652810"/>
                <a:ext cx="307038"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8" name="Freeform 10"/>
              <p:cNvSpPr>
                <a:spLocks/>
              </p:cNvSpPr>
              <p:nvPr/>
            </p:nvSpPr>
            <p:spPr bwMode="auto">
              <a:xfrm>
                <a:off x="640148" y="660981"/>
                <a:ext cx="329553" cy="322747"/>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9" name="Rectangle 11"/>
              <p:cNvSpPr>
                <a:spLocks noChangeArrowheads="1"/>
              </p:cNvSpPr>
              <p:nvPr/>
            </p:nvSpPr>
            <p:spPr bwMode="auto">
              <a:xfrm>
                <a:off x="1047484" y="660981"/>
                <a:ext cx="67549" cy="32274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0" name="Freeform 12"/>
              <p:cNvSpPr>
                <a:spLocks/>
              </p:cNvSpPr>
              <p:nvPr/>
            </p:nvSpPr>
            <p:spPr bwMode="auto">
              <a:xfrm>
                <a:off x="1600151" y="660981"/>
                <a:ext cx="286568" cy="322747"/>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1" name="Freeform 13"/>
              <p:cNvSpPr>
                <a:spLocks/>
              </p:cNvSpPr>
              <p:nvPr/>
            </p:nvSpPr>
            <p:spPr bwMode="auto">
              <a:xfrm>
                <a:off x="1997253" y="660981"/>
                <a:ext cx="278381" cy="322747"/>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2" name="Freeform 14"/>
              <p:cNvSpPr>
                <a:spLocks/>
              </p:cNvSpPr>
              <p:nvPr/>
            </p:nvSpPr>
            <p:spPr bwMode="auto">
              <a:xfrm>
                <a:off x="1256269" y="660981"/>
                <a:ext cx="233349" cy="322747"/>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grpSp>
        <p:sp>
          <p:nvSpPr>
            <p:cNvPr id="6" name="Oval 7"/>
            <p:cNvSpPr>
              <a:spLocks noChangeArrowheads="1"/>
            </p:cNvSpPr>
            <p:nvPr/>
          </p:nvSpPr>
          <p:spPr bwMode="auto">
            <a:xfrm>
              <a:off x="1078370" y="620557"/>
              <a:ext cx="71457" cy="697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sp>
        <p:nvSpPr>
          <p:cNvPr id="13" name="Oval 7"/>
          <p:cNvSpPr>
            <a:spLocks noChangeArrowheads="1"/>
          </p:cNvSpPr>
          <p:nvPr/>
        </p:nvSpPr>
        <p:spPr bwMode="auto">
          <a:xfrm>
            <a:off x="1077913" y="5389563"/>
            <a:ext cx="71437" cy="71437"/>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4" name="Oval 8"/>
          <p:cNvSpPr>
            <a:spLocks noChangeArrowheads="1"/>
          </p:cNvSpPr>
          <p:nvPr/>
        </p:nvSpPr>
        <p:spPr bwMode="auto">
          <a:xfrm>
            <a:off x="8842375" y="619125"/>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5" name="Oval 9"/>
          <p:cNvSpPr>
            <a:spLocks noChangeArrowheads="1"/>
          </p:cNvSpPr>
          <p:nvPr/>
        </p:nvSpPr>
        <p:spPr bwMode="auto">
          <a:xfrm>
            <a:off x="8842375" y="5387975"/>
            <a:ext cx="71438"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latin typeface="+mn-lt"/>
              <a:ea typeface="+mn-ea"/>
              <a:cs typeface="+mn-cs"/>
            </a:endParaRPr>
          </a:p>
        </p:txBody>
      </p:sp>
      <p:sp>
        <p:nvSpPr>
          <p:cNvPr id="18" name="Title 1"/>
          <p:cNvSpPr>
            <a:spLocks noGrp="1"/>
          </p:cNvSpPr>
          <p:nvPr>
            <p:ph type="ctrTitle"/>
          </p:nvPr>
        </p:nvSpPr>
        <p:spPr>
          <a:xfrm>
            <a:off x="1259632" y="902771"/>
            <a:ext cx="7474548" cy="676986"/>
          </a:xfrm>
          <a:prstGeom prst="rect">
            <a:avLst/>
          </a:prstGeom>
        </p:spPr>
        <p:txBody>
          <a:bodyPr>
            <a:noAutofit/>
          </a:bodyPr>
          <a:lstStyle>
            <a:lvl1pPr algn="l">
              <a:lnSpc>
                <a:spcPct val="75000"/>
              </a:lnSpc>
              <a:spcBef>
                <a:spcPts val="0"/>
              </a:spcBef>
              <a:spcAft>
                <a:spcPts val="0"/>
              </a:spcAft>
              <a:defRPr sz="2500" b="1">
                <a:solidFill>
                  <a:srgbClr val="7030A0"/>
                </a:solidFill>
                <a:latin typeface="Gill Sans MT" pitchFamily="34" charset="0"/>
                <a:cs typeface="Gill Sans MT" pitchFamily="34" charset="0"/>
              </a:defRPr>
            </a:lvl1pPr>
          </a:lstStyle>
          <a:p>
            <a:r>
              <a:rPr lang="en-US" dirty="0" smtClean="0"/>
              <a:t>Click to edit Master title style</a:t>
            </a:r>
            <a:endParaRPr lang="en-GB" dirty="0"/>
          </a:p>
        </p:txBody>
      </p:sp>
      <p:sp>
        <p:nvSpPr>
          <p:cNvPr id="19" name="Content Placeholder 2"/>
          <p:cNvSpPr>
            <a:spLocks noGrp="1"/>
          </p:cNvSpPr>
          <p:nvPr>
            <p:ph sz="half" idx="16"/>
          </p:nvPr>
        </p:nvSpPr>
        <p:spPr>
          <a:xfrm>
            <a:off x="5109078" y="1728439"/>
            <a:ext cx="3626044" cy="3570637"/>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Content Placeholder 2"/>
          <p:cNvSpPr>
            <a:spLocks noGrp="1"/>
          </p:cNvSpPr>
          <p:nvPr>
            <p:ph sz="half" idx="17"/>
          </p:nvPr>
        </p:nvSpPr>
        <p:spPr>
          <a:xfrm>
            <a:off x="1253858" y="1728439"/>
            <a:ext cx="3626044" cy="3570637"/>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25" name="Rectangle 24"/>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7056803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and Image with Logo">
    <p:spTree>
      <p:nvGrpSpPr>
        <p:cNvPr id="1" name=""/>
        <p:cNvGrpSpPr/>
        <p:nvPr/>
      </p:nvGrpSpPr>
      <p:grpSpPr>
        <a:xfrm>
          <a:off x="0" y="0"/>
          <a:ext cx="0" cy="0"/>
          <a:chOff x="0" y="0"/>
          <a:chExt cx="0" cy="0"/>
        </a:xfrm>
      </p:grpSpPr>
      <p:grpSp>
        <p:nvGrpSpPr>
          <p:cNvPr id="5" name="Group 10"/>
          <p:cNvGrpSpPr>
            <a:grpSpLocks/>
          </p:cNvGrpSpPr>
          <p:nvPr/>
        </p:nvGrpSpPr>
        <p:grpSpPr bwMode="auto">
          <a:xfrm>
            <a:off x="239713" y="523875"/>
            <a:ext cx="1541462" cy="265113"/>
            <a:chOff x="239939" y="523892"/>
            <a:chExt cx="1541887" cy="264640"/>
          </a:xfrm>
        </p:grpSpPr>
        <p:grpSp>
          <p:nvGrpSpPr>
            <p:cNvPr id="6" name="Group 11"/>
            <p:cNvGrpSpPr>
              <a:grpSpLocks/>
            </p:cNvGrpSpPr>
            <p:nvPr/>
          </p:nvGrpSpPr>
          <p:grpSpPr bwMode="auto">
            <a:xfrm>
              <a:off x="239939" y="523892"/>
              <a:ext cx="1541887" cy="264640"/>
              <a:chOff x="288078" y="652810"/>
              <a:chExt cx="1987556" cy="341132"/>
            </a:xfrm>
          </p:grpSpPr>
          <p:sp>
            <p:nvSpPr>
              <p:cNvPr id="8" name="Freeform 9"/>
              <p:cNvSpPr>
                <a:spLocks/>
              </p:cNvSpPr>
              <p:nvPr/>
            </p:nvSpPr>
            <p:spPr bwMode="auto">
              <a:xfrm>
                <a:off x="288078" y="652810"/>
                <a:ext cx="307038" cy="341132"/>
              </a:xfrm>
              <a:custGeom>
                <a:avLst/>
                <a:gdLst>
                  <a:gd name="T0" fmla="*/ 193 w 193"/>
                  <a:gd name="T1" fmla="*/ 171 h 213"/>
                  <a:gd name="T2" fmla="*/ 104 w 193"/>
                  <a:gd name="T3" fmla="*/ 213 h 213"/>
                  <a:gd name="T4" fmla="*/ 0 w 193"/>
                  <a:gd name="T5" fmla="*/ 107 h 213"/>
                  <a:gd name="T6" fmla="*/ 106 w 193"/>
                  <a:gd name="T7" fmla="*/ 0 h 213"/>
                  <a:gd name="T8" fmla="*/ 191 w 193"/>
                  <a:gd name="T9" fmla="*/ 40 h 213"/>
                  <a:gd name="T10" fmla="*/ 159 w 193"/>
                  <a:gd name="T11" fmla="*/ 70 h 213"/>
                  <a:gd name="T12" fmla="*/ 106 w 193"/>
                  <a:gd name="T13" fmla="*/ 44 h 213"/>
                  <a:gd name="T14" fmla="*/ 44 w 193"/>
                  <a:gd name="T15" fmla="*/ 106 h 213"/>
                  <a:gd name="T16" fmla="*/ 106 w 193"/>
                  <a:gd name="T17" fmla="*/ 169 h 213"/>
                  <a:gd name="T18" fmla="*/ 160 w 193"/>
                  <a:gd name="T19" fmla="*/ 141 h 213"/>
                  <a:gd name="T20" fmla="*/ 193 w 193"/>
                  <a:gd name="T21" fmla="*/ 17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213">
                    <a:moveTo>
                      <a:pt x="193" y="171"/>
                    </a:moveTo>
                    <a:cubicBezTo>
                      <a:pt x="171" y="199"/>
                      <a:pt x="139" y="213"/>
                      <a:pt x="104" y="213"/>
                    </a:cubicBezTo>
                    <a:cubicBezTo>
                      <a:pt x="51" y="213"/>
                      <a:pt x="0" y="168"/>
                      <a:pt x="0" y="107"/>
                    </a:cubicBezTo>
                    <a:cubicBezTo>
                      <a:pt x="0" y="43"/>
                      <a:pt x="51" y="0"/>
                      <a:pt x="106" y="0"/>
                    </a:cubicBezTo>
                    <a:cubicBezTo>
                      <a:pt x="139" y="0"/>
                      <a:pt x="171" y="14"/>
                      <a:pt x="191" y="40"/>
                    </a:cubicBezTo>
                    <a:cubicBezTo>
                      <a:pt x="159" y="70"/>
                      <a:pt x="159" y="70"/>
                      <a:pt x="159" y="70"/>
                    </a:cubicBezTo>
                    <a:cubicBezTo>
                      <a:pt x="145" y="52"/>
                      <a:pt x="127" y="44"/>
                      <a:pt x="106" y="44"/>
                    </a:cubicBezTo>
                    <a:cubicBezTo>
                      <a:pt x="72" y="44"/>
                      <a:pt x="44" y="72"/>
                      <a:pt x="44" y="106"/>
                    </a:cubicBezTo>
                    <a:cubicBezTo>
                      <a:pt x="44" y="141"/>
                      <a:pt x="72" y="169"/>
                      <a:pt x="106" y="169"/>
                    </a:cubicBezTo>
                    <a:cubicBezTo>
                      <a:pt x="127" y="169"/>
                      <a:pt x="146" y="160"/>
                      <a:pt x="160" y="141"/>
                    </a:cubicBezTo>
                    <a:lnTo>
                      <a:pt x="193" y="17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9" name="Freeform 10"/>
              <p:cNvSpPr>
                <a:spLocks/>
              </p:cNvSpPr>
              <p:nvPr/>
            </p:nvSpPr>
            <p:spPr bwMode="auto">
              <a:xfrm>
                <a:off x="640148" y="660981"/>
                <a:ext cx="329553" cy="322747"/>
              </a:xfrm>
              <a:custGeom>
                <a:avLst/>
                <a:gdLst>
                  <a:gd name="T0" fmla="*/ 194 w 493"/>
                  <a:gd name="T1" fmla="*/ 285 h 483"/>
                  <a:gd name="T2" fmla="*/ 0 w 493"/>
                  <a:gd name="T3" fmla="*/ 0 h 483"/>
                  <a:gd name="T4" fmla="*/ 121 w 493"/>
                  <a:gd name="T5" fmla="*/ 0 h 483"/>
                  <a:gd name="T6" fmla="*/ 247 w 493"/>
                  <a:gd name="T7" fmla="*/ 191 h 483"/>
                  <a:gd name="T8" fmla="*/ 374 w 493"/>
                  <a:gd name="T9" fmla="*/ 0 h 483"/>
                  <a:gd name="T10" fmla="*/ 493 w 493"/>
                  <a:gd name="T11" fmla="*/ 0 h 483"/>
                  <a:gd name="T12" fmla="*/ 299 w 493"/>
                  <a:gd name="T13" fmla="*/ 285 h 483"/>
                  <a:gd name="T14" fmla="*/ 299 w 493"/>
                  <a:gd name="T15" fmla="*/ 483 h 483"/>
                  <a:gd name="T16" fmla="*/ 194 w 493"/>
                  <a:gd name="T17" fmla="*/ 483 h 483"/>
                  <a:gd name="T18" fmla="*/ 194 w 493"/>
                  <a:gd name="T19" fmla="*/ 285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483">
                    <a:moveTo>
                      <a:pt x="194" y="285"/>
                    </a:moveTo>
                    <a:lnTo>
                      <a:pt x="0" y="0"/>
                    </a:lnTo>
                    <a:lnTo>
                      <a:pt x="121" y="0"/>
                    </a:lnTo>
                    <a:lnTo>
                      <a:pt x="247" y="191"/>
                    </a:lnTo>
                    <a:lnTo>
                      <a:pt x="374" y="0"/>
                    </a:lnTo>
                    <a:lnTo>
                      <a:pt x="493" y="0"/>
                    </a:lnTo>
                    <a:lnTo>
                      <a:pt x="299" y="285"/>
                    </a:lnTo>
                    <a:lnTo>
                      <a:pt x="299" y="483"/>
                    </a:lnTo>
                    <a:lnTo>
                      <a:pt x="194" y="483"/>
                    </a:lnTo>
                    <a:lnTo>
                      <a:pt x="194" y="2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0" name="Rectangle 11"/>
              <p:cNvSpPr>
                <a:spLocks noChangeArrowheads="1"/>
              </p:cNvSpPr>
              <p:nvPr/>
            </p:nvSpPr>
            <p:spPr bwMode="auto">
              <a:xfrm>
                <a:off x="1047484" y="660981"/>
                <a:ext cx="67549" cy="32274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1" name="Freeform 12"/>
              <p:cNvSpPr>
                <a:spLocks/>
              </p:cNvSpPr>
              <p:nvPr/>
            </p:nvSpPr>
            <p:spPr bwMode="auto">
              <a:xfrm>
                <a:off x="1600151" y="660981"/>
                <a:ext cx="286568" cy="322747"/>
              </a:xfrm>
              <a:custGeom>
                <a:avLst/>
                <a:gdLst>
                  <a:gd name="T0" fmla="*/ 0 w 429"/>
                  <a:gd name="T1" fmla="*/ 0 h 483"/>
                  <a:gd name="T2" fmla="*/ 99 w 429"/>
                  <a:gd name="T3" fmla="*/ 0 h 483"/>
                  <a:gd name="T4" fmla="*/ 327 w 429"/>
                  <a:gd name="T5" fmla="*/ 309 h 483"/>
                  <a:gd name="T6" fmla="*/ 327 w 429"/>
                  <a:gd name="T7" fmla="*/ 0 h 483"/>
                  <a:gd name="T8" fmla="*/ 429 w 429"/>
                  <a:gd name="T9" fmla="*/ 0 h 483"/>
                  <a:gd name="T10" fmla="*/ 429 w 429"/>
                  <a:gd name="T11" fmla="*/ 483 h 483"/>
                  <a:gd name="T12" fmla="*/ 336 w 429"/>
                  <a:gd name="T13" fmla="*/ 483 h 483"/>
                  <a:gd name="T14" fmla="*/ 102 w 429"/>
                  <a:gd name="T15" fmla="*/ 167 h 483"/>
                  <a:gd name="T16" fmla="*/ 102 w 429"/>
                  <a:gd name="T17" fmla="*/ 483 h 483"/>
                  <a:gd name="T18" fmla="*/ 0 w 429"/>
                  <a:gd name="T19" fmla="*/ 483 h 483"/>
                  <a:gd name="T20" fmla="*/ 0 w 429"/>
                  <a:gd name="T21"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483">
                    <a:moveTo>
                      <a:pt x="0" y="0"/>
                    </a:moveTo>
                    <a:lnTo>
                      <a:pt x="99" y="0"/>
                    </a:lnTo>
                    <a:lnTo>
                      <a:pt x="327" y="309"/>
                    </a:lnTo>
                    <a:lnTo>
                      <a:pt x="327" y="0"/>
                    </a:lnTo>
                    <a:lnTo>
                      <a:pt x="429" y="0"/>
                    </a:lnTo>
                    <a:lnTo>
                      <a:pt x="429" y="483"/>
                    </a:lnTo>
                    <a:lnTo>
                      <a:pt x="336" y="483"/>
                    </a:lnTo>
                    <a:lnTo>
                      <a:pt x="102" y="167"/>
                    </a:lnTo>
                    <a:lnTo>
                      <a:pt x="102"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2" name="Freeform 13"/>
              <p:cNvSpPr>
                <a:spLocks/>
              </p:cNvSpPr>
              <p:nvPr/>
            </p:nvSpPr>
            <p:spPr bwMode="auto">
              <a:xfrm>
                <a:off x="1997253" y="660981"/>
                <a:ext cx="278381" cy="322747"/>
              </a:xfrm>
              <a:custGeom>
                <a:avLst/>
                <a:gdLst>
                  <a:gd name="T0" fmla="*/ 156 w 416"/>
                  <a:gd name="T1" fmla="*/ 100 h 483"/>
                  <a:gd name="T2" fmla="*/ 0 w 416"/>
                  <a:gd name="T3" fmla="*/ 100 h 483"/>
                  <a:gd name="T4" fmla="*/ 0 w 416"/>
                  <a:gd name="T5" fmla="*/ 0 h 483"/>
                  <a:gd name="T6" fmla="*/ 416 w 416"/>
                  <a:gd name="T7" fmla="*/ 0 h 483"/>
                  <a:gd name="T8" fmla="*/ 416 w 416"/>
                  <a:gd name="T9" fmla="*/ 100 h 483"/>
                  <a:gd name="T10" fmla="*/ 260 w 416"/>
                  <a:gd name="T11" fmla="*/ 100 h 483"/>
                  <a:gd name="T12" fmla="*/ 260 w 416"/>
                  <a:gd name="T13" fmla="*/ 483 h 483"/>
                  <a:gd name="T14" fmla="*/ 156 w 416"/>
                  <a:gd name="T15" fmla="*/ 483 h 483"/>
                  <a:gd name="T16" fmla="*/ 156 w 416"/>
                  <a:gd name="T17" fmla="*/ 10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83">
                    <a:moveTo>
                      <a:pt x="156" y="100"/>
                    </a:moveTo>
                    <a:lnTo>
                      <a:pt x="0" y="100"/>
                    </a:lnTo>
                    <a:lnTo>
                      <a:pt x="0" y="0"/>
                    </a:lnTo>
                    <a:lnTo>
                      <a:pt x="416" y="0"/>
                    </a:lnTo>
                    <a:lnTo>
                      <a:pt x="416" y="100"/>
                    </a:lnTo>
                    <a:lnTo>
                      <a:pt x="260" y="100"/>
                    </a:lnTo>
                    <a:lnTo>
                      <a:pt x="260" y="483"/>
                    </a:lnTo>
                    <a:lnTo>
                      <a:pt x="156" y="483"/>
                    </a:lnTo>
                    <a:lnTo>
                      <a:pt x="156"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sp>
            <p:nvSpPr>
              <p:cNvPr id="13" name="Freeform 14"/>
              <p:cNvSpPr>
                <a:spLocks/>
              </p:cNvSpPr>
              <p:nvPr/>
            </p:nvSpPr>
            <p:spPr bwMode="auto">
              <a:xfrm>
                <a:off x="1256269" y="660981"/>
                <a:ext cx="233349" cy="322747"/>
              </a:xfrm>
              <a:custGeom>
                <a:avLst/>
                <a:gdLst>
                  <a:gd name="T0" fmla="*/ 0 w 348"/>
                  <a:gd name="T1" fmla="*/ 0 h 483"/>
                  <a:gd name="T2" fmla="*/ 348 w 348"/>
                  <a:gd name="T3" fmla="*/ 0 h 483"/>
                  <a:gd name="T4" fmla="*/ 348 w 348"/>
                  <a:gd name="T5" fmla="*/ 100 h 483"/>
                  <a:gd name="T6" fmla="*/ 102 w 348"/>
                  <a:gd name="T7" fmla="*/ 100 h 483"/>
                  <a:gd name="T8" fmla="*/ 102 w 348"/>
                  <a:gd name="T9" fmla="*/ 385 h 483"/>
                  <a:gd name="T10" fmla="*/ 348 w 348"/>
                  <a:gd name="T11" fmla="*/ 385 h 483"/>
                  <a:gd name="T12" fmla="*/ 348 w 348"/>
                  <a:gd name="T13" fmla="*/ 483 h 483"/>
                  <a:gd name="T14" fmla="*/ 0 w 348"/>
                  <a:gd name="T15" fmla="*/ 483 h 483"/>
                  <a:gd name="T16" fmla="*/ 0 w 348"/>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483">
                    <a:moveTo>
                      <a:pt x="0" y="0"/>
                    </a:moveTo>
                    <a:lnTo>
                      <a:pt x="348" y="0"/>
                    </a:lnTo>
                    <a:lnTo>
                      <a:pt x="348" y="100"/>
                    </a:lnTo>
                    <a:lnTo>
                      <a:pt x="102" y="100"/>
                    </a:lnTo>
                    <a:lnTo>
                      <a:pt x="102" y="385"/>
                    </a:lnTo>
                    <a:lnTo>
                      <a:pt x="348" y="385"/>
                    </a:lnTo>
                    <a:lnTo>
                      <a:pt x="348" y="483"/>
                    </a:lnTo>
                    <a:lnTo>
                      <a:pt x="0" y="48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713232" fontAlgn="auto">
                  <a:spcBef>
                    <a:spcPts val="0"/>
                  </a:spcBef>
                  <a:spcAft>
                    <a:spcPts val="0"/>
                  </a:spcAft>
                  <a:defRPr/>
                </a:pPr>
                <a:endParaRPr lang="en-GB" sz="1404" dirty="0">
                  <a:latin typeface="+mn-lt"/>
                  <a:ea typeface="+mn-ea"/>
                  <a:cs typeface="+mn-cs"/>
                </a:endParaRPr>
              </a:p>
            </p:txBody>
          </p:sp>
        </p:grpSp>
        <p:sp>
          <p:nvSpPr>
            <p:cNvPr id="7" name="Oval 7"/>
            <p:cNvSpPr>
              <a:spLocks noChangeArrowheads="1"/>
            </p:cNvSpPr>
            <p:nvPr/>
          </p:nvSpPr>
          <p:spPr bwMode="auto">
            <a:xfrm>
              <a:off x="1078370" y="620557"/>
              <a:ext cx="71457" cy="697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grpSp>
      <p:sp>
        <p:nvSpPr>
          <p:cNvPr id="14" name="Oval 9"/>
          <p:cNvSpPr>
            <a:spLocks noChangeArrowheads="1"/>
          </p:cNvSpPr>
          <p:nvPr/>
        </p:nvSpPr>
        <p:spPr bwMode="auto">
          <a:xfrm>
            <a:off x="4987925" y="5387975"/>
            <a:ext cx="71438"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5" name="Oval 7"/>
          <p:cNvSpPr>
            <a:spLocks noChangeArrowheads="1"/>
          </p:cNvSpPr>
          <p:nvPr/>
        </p:nvSpPr>
        <p:spPr bwMode="auto">
          <a:xfrm>
            <a:off x="1077913" y="5389563"/>
            <a:ext cx="71437" cy="71437"/>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16" name="Oval 8"/>
          <p:cNvSpPr>
            <a:spLocks noChangeArrowheads="1"/>
          </p:cNvSpPr>
          <p:nvPr/>
        </p:nvSpPr>
        <p:spPr bwMode="auto">
          <a:xfrm>
            <a:off x="4987925" y="619125"/>
            <a:ext cx="73025" cy="73025"/>
          </a:xfrm>
          <a:prstGeom prst="ellipse">
            <a:avLst/>
          </a:prstGeom>
          <a:solidFill>
            <a:schemeClr val="tx1"/>
          </a:solidFill>
          <a:ln>
            <a:noFill/>
          </a:ln>
        </p:spPr>
        <p:txBody>
          <a:bodyPr/>
          <a:lstStyle/>
          <a:p>
            <a:pPr defTabSz="713232" fontAlgn="auto">
              <a:spcBef>
                <a:spcPts val="0"/>
              </a:spcBef>
              <a:spcAft>
                <a:spcPts val="0"/>
              </a:spcAft>
              <a:defRPr/>
            </a:pPr>
            <a:endParaRPr lang="fr-FR" sz="1404" dirty="0">
              <a:latin typeface="+mn-lt"/>
              <a:ea typeface="+mn-ea"/>
              <a:cs typeface="+mn-cs"/>
            </a:endParaRPr>
          </a:p>
        </p:txBody>
      </p:sp>
      <p:sp>
        <p:nvSpPr>
          <p:cNvPr id="20" name="Title 1"/>
          <p:cNvSpPr>
            <a:spLocks noGrp="1"/>
          </p:cNvSpPr>
          <p:nvPr>
            <p:ph type="ctrTitle"/>
          </p:nvPr>
        </p:nvSpPr>
        <p:spPr>
          <a:xfrm>
            <a:off x="5110163" y="1031875"/>
            <a:ext cx="3624263" cy="547882"/>
          </a:xfrm>
          <a:prstGeom prst="rect">
            <a:avLst/>
          </a:prstGeom>
        </p:spPr>
        <p:txBody>
          <a:bodyPr>
            <a:noAutofit/>
          </a:bodyPr>
          <a:lstStyle>
            <a:lvl1pPr algn="l">
              <a:lnSpc>
                <a:spcPct val="75000"/>
              </a:lnSpc>
              <a:spcBef>
                <a:spcPts val="0"/>
              </a:spcBef>
              <a:spcAft>
                <a:spcPts val="0"/>
              </a:spcAft>
              <a:defRPr sz="2500" b="1">
                <a:solidFill>
                  <a:srgbClr val="000000"/>
                </a:solidFill>
                <a:latin typeface="Gill Sans MT" pitchFamily="34" charset="0"/>
                <a:cs typeface="Gill Sans MT" pitchFamily="34" charset="0"/>
              </a:defRPr>
            </a:lvl1pPr>
          </a:lstStyle>
          <a:p>
            <a:r>
              <a:rPr lang="en-US" dirty="0" smtClean="0"/>
              <a:t>Click to edit Master title style</a:t>
            </a:r>
            <a:endParaRPr lang="en-GB" dirty="0"/>
          </a:p>
        </p:txBody>
      </p:sp>
      <p:sp>
        <p:nvSpPr>
          <p:cNvPr id="26" name="Picture Placeholder 3"/>
          <p:cNvSpPr>
            <a:spLocks noGrp="1"/>
          </p:cNvSpPr>
          <p:nvPr>
            <p:ph type="pic" sz="quarter" idx="12"/>
          </p:nvPr>
        </p:nvSpPr>
        <p:spPr>
          <a:xfrm>
            <a:off x="1258241" y="887470"/>
            <a:ext cx="3621734" cy="4411606"/>
          </a:xfrm>
        </p:spPr>
        <p:txBody>
          <a:bodyPr rtlCol="0">
            <a:noAutofit/>
          </a:bodyPr>
          <a:lstStyle>
            <a:lvl1pPr>
              <a:defRPr>
                <a:latin typeface="Gill Sans MT" pitchFamily="34" charset="0"/>
              </a:defRPr>
            </a:lvl1pPr>
          </a:lstStyle>
          <a:p>
            <a:pPr lvl="0"/>
            <a:r>
              <a:rPr lang="en-US" noProof="0" dirty="0" smtClean="0"/>
              <a:t>Click icon to add picture</a:t>
            </a:r>
            <a:endParaRPr lang="en-GB" noProof="0" dirty="0"/>
          </a:p>
        </p:txBody>
      </p:sp>
      <p:sp>
        <p:nvSpPr>
          <p:cNvPr id="23" name="Content Placeholder 2"/>
          <p:cNvSpPr>
            <a:spLocks noGrp="1"/>
          </p:cNvSpPr>
          <p:nvPr>
            <p:ph sz="half" idx="13"/>
          </p:nvPr>
        </p:nvSpPr>
        <p:spPr>
          <a:xfrm>
            <a:off x="5109078" y="1728439"/>
            <a:ext cx="3626044" cy="3570637"/>
          </a:xfrm>
          <a:prstGeom prst="rect">
            <a:avLst/>
          </a:prstGeom>
        </p:spPr>
        <p:txBody>
          <a:bodyPr/>
          <a:lstStyle>
            <a:lvl1pPr>
              <a:defRPr>
                <a:solidFill>
                  <a:srgbClr val="000000"/>
                </a:solidFill>
                <a:latin typeface="Gill Sans MT" pitchFamily="34" charset="0"/>
              </a:defRPr>
            </a:lvl1pPr>
            <a:lvl2pPr>
              <a:defRPr>
                <a:solidFill>
                  <a:srgbClr val="000000"/>
                </a:solidFill>
                <a:latin typeface="Gill Sans MT" pitchFamily="34" charset="0"/>
              </a:defRPr>
            </a:lvl2pPr>
            <a:lvl3pPr>
              <a:defRPr>
                <a:solidFill>
                  <a:srgbClr val="000000"/>
                </a:solidFill>
                <a:latin typeface="Gill Sans MT" pitchFamily="34" charset="0"/>
              </a:defRPr>
            </a:lvl3pPr>
            <a:lvl4pPr>
              <a:defRPr>
                <a:solidFill>
                  <a:srgbClr val="000000"/>
                </a:solidFill>
                <a:latin typeface="Gill Sans MT" pitchFamily="34" charset="0"/>
              </a:defRPr>
            </a:lvl4pPr>
            <a:lvl5pPr>
              <a:defRPr>
                <a:solidFill>
                  <a:srgbClr val="000000"/>
                </a:solidFill>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
        <p:nvSpPr>
          <p:cNvPr id="25" name="Rectangle 24"/>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Tree>
    <p:extLst>
      <p:ext uri="{BB962C8B-B14F-4D97-AF65-F5344CB8AC3E}">
        <p14:creationId xmlns:p14="http://schemas.microsoft.com/office/powerpoint/2010/main" val="31940947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Oval 6"/>
          <p:cNvSpPr>
            <a:spLocks noChangeArrowheads="1"/>
          </p:cNvSpPr>
          <p:nvPr/>
        </p:nvSpPr>
        <p:spPr bwMode="auto">
          <a:xfrm>
            <a:off x="1077913" y="5387975"/>
            <a:ext cx="71437"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16" name="Oval 7"/>
          <p:cNvSpPr>
            <a:spLocks noChangeArrowheads="1"/>
          </p:cNvSpPr>
          <p:nvPr/>
        </p:nvSpPr>
        <p:spPr bwMode="auto">
          <a:xfrm>
            <a:off x="1077913" y="619125"/>
            <a:ext cx="71437" cy="71438"/>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17" name="Oval 8"/>
          <p:cNvSpPr>
            <a:spLocks noChangeArrowheads="1"/>
          </p:cNvSpPr>
          <p:nvPr/>
        </p:nvSpPr>
        <p:spPr bwMode="auto">
          <a:xfrm>
            <a:off x="8842375" y="619125"/>
            <a:ext cx="71438" cy="71438"/>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23" name="Oval 9"/>
          <p:cNvSpPr>
            <a:spLocks noChangeArrowheads="1"/>
          </p:cNvSpPr>
          <p:nvPr/>
        </p:nvSpPr>
        <p:spPr bwMode="auto">
          <a:xfrm>
            <a:off x="8842375" y="5387975"/>
            <a:ext cx="71438" cy="73025"/>
          </a:xfrm>
          <a:prstGeom prst="ellipse">
            <a:avLst/>
          </a:prstGeom>
          <a:solidFill>
            <a:schemeClr val="tx1"/>
          </a:solidFill>
          <a:ln>
            <a:noFill/>
          </a:ln>
          <a:extLst/>
        </p:spPr>
        <p:txBody>
          <a:bodyPr/>
          <a:lstStyle/>
          <a:p>
            <a:pPr defTabSz="713232" fontAlgn="auto">
              <a:spcBef>
                <a:spcPts val="0"/>
              </a:spcBef>
              <a:spcAft>
                <a:spcPts val="0"/>
              </a:spcAft>
              <a:defRPr/>
            </a:pPr>
            <a:endParaRPr lang="fr-FR" sz="1404" dirty="0">
              <a:solidFill>
                <a:srgbClr val="000000"/>
              </a:solidFill>
              <a:latin typeface="+mn-lt"/>
              <a:ea typeface="+mn-ea"/>
              <a:cs typeface="+mn-cs"/>
            </a:endParaRPr>
          </a:p>
        </p:txBody>
      </p:sp>
      <p:sp>
        <p:nvSpPr>
          <p:cNvPr id="6" name="Slide Number Placeholder 5"/>
          <p:cNvSpPr>
            <a:spLocks noGrp="1"/>
          </p:cNvSpPr>
          <p:nvPr>
            <p:ph type="sldNum" sz="quarter" idx="4"/>
          </p:nvPr>
        </p:nvSpPr>
        <p:spPr>
          <a:xfrm>
            <a:off x="812800" y="5375275"/>
            <a:ext cx="234950" cy="103188"/>
          </a:xfrm>
          <a:prstGeom prst="rect">
            <a:avLst/>
          </a:prstGeom>
        </p:spPr>
        <p:txBody>
          <a:bodyPr vert="horz" wrap="square" lIns="0" tIns="0" rIns="0" bIns="0" rtlCol="0" anchor="ctr">
            <a:spAutoFit/>
          </a:bodyPr>
          <a:lstStyle>
            <a:lvl1pPr algn="l" defTabSz="713232" fontAlgn="auto">
              <a:lnSpc>
                <a:spcPct val="90000"/>
              </a:lnSpc>
              <a:spcBef>
                <a:spcPts val="0"/>
              </a:spcBef>
              <a:spcAft>
                <a:spcPts val="0"/>
              </a:spcAft>
              <a:defRPr sz="750" b="1" smtClean="0">
                <a:solidFill>
                  <a:srgbClr val="AAAAAD"/>
                </a:solidFill>
                <a:latin typeface="+mn-lt"/>
                <a:ea typeface="+mn-ea"/>
                <a:cs typeface="+mn-cs"/>
              </a:defRPr>
            </a:lvl1pPr>
          </a:lstStyle>
          <a:p>
            <a:pPr>
              <a:defRPr/>
            </a:pPr>
            <a:fld id="{6E510638-578D-B241-A095-99E449BE4C96}" type="slidenum">
              <a:rPr lang="en-GB"/>
              <a:pPr>
                <a:defRPr/>
              </a:pPr>
              <a:t>‹#›</a:t>
            </a:fld>
            <a:endParaRPr lang="en-GB" dirty="0"/>
          </a:p>
        </p:txBody>
      </p:sp>
      <p:sp>
        <p:nvSpPr>
          <p:cNvPr id="1032" name="Title Placeholder 8"/>
          <p:cNvSpPr>
            <a:spLocks noGrp="1"/>
          </p:cNvSpPr>
          <p:nvPr>
            <p:ph type="title"/>
          </p:nvPr>
        </p:nvSpPr>
        <p:spPr bwMode="auto">
          <a:xfrm>
            <a:off x="1232661" y="449856"/>
            <a:ext cx="7478712" cy="4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a:p>
        </p:txBody>
      </p:sp>
      <p:sp>
        <p:nvSpPr>
          <p:cNvPr id="1033" name="Text Placeholder 9"/>
          <p:cNvSpPr>
            <a:spLocks noGrp="1"/>
          </p:cNvSpPr>
          <p:nvPr>
            <p:ph type="body" idx="1"/>
          </p:nvPr>
        </p:nvSpPr>
        <p:spPr bwMode="auto">
          <a:xfrm>
            <a:off x="1224977" y="1129686"/>
            <a:ext cx="7478712"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Rectangle 11"/>
          <p:cNvSpPr>
            <a:spLocks noChangeArrowheads="1"/>
          </p:cNvSpPr>
          <p:nvPr userDrawn="1"/>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pic>
        <p:nvPicPr>
          <p:cNvPr id="13" name="Picture 12"/>
          <p:cNvPicPr>
            <a:picLocks noChangeAspect="1"/>
          </p:cNvPicPr>
          <p:nvPr userDrawn="1"/>
        </p:nvPicPr>
        <p:blipFill rotWithShape="1">
          <a:blip r:embed="rId19" cstate="print">
            <a:extLst>
              <a:ext uri="{28A0092B-C50C-407E-A947-70E740481C1C}">
                <a14:useLocalDpi xmlns:a14="http://schemas.microsoft.com/office/drawing/2010/main" val="0"/>
              </a:ext>
            </a:extLst>
          </a:blip>
          <a:srcRect r="13942"/>
          <a:stretch/>
        </p:blipFill>
        <p:spPr bwMode="auto">
          <a:xfrm>
            <a:off x="7934812" y="4879361"/>
            <a:ext cx="919026" cy="598759"/>
          </a:xfrm>
          <a:prstGeom prst="rect">
            <a:avLst/>
          </a:prstGeom>
          <a:noFill/>
          <a:ln>
            <a:noFill/>
          </a:ln>
          <a:effectLst/>
          <a:extLst/>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92" r:id="rId3"/>
    <p:sldLayoutId id="2147483751" r:id="rId4"/>
    <p:sldLayoutId id="2147483789" r:id="rId5"/>
    <p:sldLayoutId id="2147483750" r:id="rId6"/>
    <p:sldLayoutId id="2147483725" r:id="rId7"/>
    <p:sldLayoutId id="2147483749" r:id="rId8"/>
    <p:sldLayoutId id="2147483748" r:id="rId9"/>
    <p:sldLayoutId id="2147483726" r:id="rId10"/>
    <p:sldLayoutId id="2147483727" r:id="rId11"/>
    <p:sldLayoutId id="2147483728" r:id="rId12"/>
    <p:sldLayoutId id="2147483729" r:id="rId13"/>
    <p:sldLayoutId id="2147483730" r:id="rId14"/>
    <p:sldLayoutId id="2147483731" r:id="rId15"/>
    <p:sldLayoutId id="2147483753" r:id="rId16"/>
    <p:sldLayoutId id="2147483754" r:id="rId17"/>
  </p:sldLayoutIdLst>
  <p:timing>
    <p:tnLst>
      <p:par>
        <p:cTn id="1" dur="indefinite" restart="never" nodeType="tmRoot"/>
      </p:par>
    </p:tnLst>
  </p:timing>
  <p:hf hdr="0"/>
  <p:txStyles>
    <p:titleStyle>
      <a:lvl1pPr algn="l" defTabSz="685800" rtl="0" eaLnBrk="1" fontAlgn="base" hangingPunct="1">
        <a:lnSpc>
          <a:spcPct val="90000"/>
        </a:lnSpc>
        <a:spcBef>
          <a:spcPct val="0"/>
        </a:spcBef>
        <a:spcAft>
          <a:spcPct val="0"/>
        </a:spcAft>
        <a:defRPr sz="2800" b="1" kern="1200">
          <a:solidFill>
            <a:srgbClr val="7030A0"/>
          </a:solidFill>
          <a:latin typeface="Gill Sans MT" pitchFamily="34" charset="0"/>
          <a:ea typeface="ＭＳ Ｐゴシック" charset="0"/>
          <a:cs typeface="Gill Sans MT" pitchFamily="34" charset="0"/>
        </a:defRPr>
      </a:lvl1pPr>
      <a:lvl2pPr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2pPr>
      <a:lvl3pPr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3pPr>
      <a:lvl4pPr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4pPr>
      <a:lvl5pPr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5pPr>
      <a:lvl6pPr marL="457200"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6pPr>
      <a:lvl7pPr marL="914400"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7pPr>
      <a:lvl8pPr marL="1371600"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8pPr>
      <a:lvl9pPr marL="1828800" algn="l" defTabSz="685800" rtl="0" eaLnBrk="1" fontAlgn="base" hangingPunct="1">
        <a:lnSpc>
          <a:spcPct val="90000"/>
        </a:lnSpc>
        <a:spcBef>
          <a:spcPct val="0"/>
        </a:spcBef>
        <a:spcAft>
          <a:spcPct val="0"/>
        </a:spcAft>
        <a:defRPr sz="2500" b="1">
          <a:solidFill>
            <a:schemeClr val="accent1"/>
          </a:solidFill>
          <a:latin typeface="Effra" charset="0"/>
          <a:ea typeface="ＭＳ Ｐゴシック" charset="0"/>
          <a:cs typeface="ＭＳ Ｐゴシック" charset="0"/>
        </a:defRPr>
      </a:lvl9pPr>
    </p:titleStyle>
    <p:bodyStyle>
      <a:lvl1pPr algn="l" defTabSz="685800" rtl="0" eaLnBrk="1" fontAlgn="base" hangingPunct="1">
        <a:lnSpc>
          <a:spcPct val="90000"/>
        </a:lnSpc>
        <a:spcBef>
          <a:spcPct val="0"/>
        </a:spcBef>
        <a:spcAft>
          <a:spcPts val="600"/>
        </a:spcAft>
        <a:defRPr sz="1400" b="1" kern="1200">
          <a:solidFill>
            <a:srgbClr val="000000"/>
          </a:solidFill>
          <a:latin typeface="+mn-lt"/>
          <a:ea typeface="ＭＳ Ｐゴシック" charset="0"/>
          <a:cs typeface="ＭＳ Ｐゴシック" charset="0"/>
        </a:defRPr>
      </a:lvl1pPr>
      <a:lvl2pPr algn="l" defTabSz="685800" rtl="0" eaLnBrk="1" fontAlgn="base" hangingPunct="1">
        <a:lnSpc>
          <a:spcPct val="90000"/>
        </a:lnSpc>
        <a:spcBef>
          <a:spcPct val="0"/>
        </a:spcBef>
        <a:spcAft>
          <a:spcPts val="600"/>
        </a:spcAft>
        <a:buSzPct val="80000"/>
        <a:buFont typeface="Arial" charset="0"/>
        <a:defRPr sz="1400" kern="1200">
          <a:solidFill>
            <a:srgbClr val="000000"/>
          </a:solidFill>
          <a:latin typeface="+mn-lt"/>
          <a:ea typeface="ＭＳ Ｐゴシック" charset="0"/>
          <a:cs typeface="+mn-cs"/>
        </a:defRPr>
      </a:lvl2pPr>
      <a:lvl3pPr marL="180975" indent="-180975" algn="l" defTabSz="685800" rtl="0" eaLnBrk="1" fontAlgn="base" hangingPunct="1">
        <a:lnSpc>
          <a:spcPct val="90000"/>
        </a:lnSpc>
        <a:spcBef>
          <a:spcPct val="0"/>
        </a:spcBef>
        <a:spcAft>
          <a:spcPts val="600"/>
        </a:spcAft>
        <a:buSzPct val="100000"/>
        <a:buFont typeface="Lucida Grande" charset="0"/>
        <a:buChar char="-"/>
        <a:defRPr sz="1400" kern="1200">
          <a:solidFill>
            <a:srgbClr val="000000"/>
          </a:solidFill>
          <a:latin typeface="+mn-lt"/>
          <a:ea typeface="ＭＳ Ｐゴシック" charset="0"/>
          <a:cs typeface="+mn-cs"/>
        </a:defRPr>
      </a:lvl3pPr>
      <a:lvl4pPr marL="363538" indent="-182563" algn="l" defTabSz="685800" rtl="0" eaLnBrk="1" fontAlgn="base" hangingPunct="1">
        <a:lnSpc>
          <a:spcPct val="90000"/>
        </a:lnSpc>
        <a:spcBef>
          <a:spcPct val="0"/>
        </a:spcBef>
        <a:spcAft>
          <a:spcPts val="600"/>
        </a:spcAft>
        <a:buSzPct val="100000"/>
        <a:buFont typeface="Lucida Grande" charset="0"/>
        <a:buChar char="-"/>
        <a:defRPr sz="1400" kern="1200">
          <a:solidFill>
            <a:srgbClr val="000000"/>
          </a:solidFill>
          <a:latin typeface="+mn-lt"/>
          <a:ea typeface="ＭＳ Ｐゴシック" charset="0"/>
          <a:cs typeface="+mn-cs"/>
        </a:defRPr>
      </a:lvl4pPr>
      <a:lvl5pPr marL="534988" indent="-171450" algn="l" defTabSz="685800" rtl="0" eaLnBrk="1" fontAlgn="base" hangingPunct="1">
        <a:lnSpc>
          <a:spcPct val="90000"/>
        </a:lnSpc>
        <a:spcBef>
          <a:spcPct val="0"/>
        </a:spcBef>
        <a:spcAft>
          <a:spcPts val="600"/>
        </a:spcAft>
        <a:buSzPct val="100000"/>
        <a:buFont typeface="Lucida Grande" charset="0"/>
        <a:buChar char="-"/>
        <a:defRPr sz="1400" kern="1200">
          <a:solidFill>
            <a:srgbClr val="000000"/>
          </a:solidFill>
          <a:latin typeface="+mn-lt"/>
          <a:ea typeface="ＭＳ Ｐゴシック"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package" Target="../embeddings/Microsoft_Excel_Worksheet2.xlsx"/><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image" Target="../media/image16.jp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jpeg"/><Relationship Id="rId10" Type="http://schemas.openxmlformats.org/officeDocument/2006/relationships/image" Target="../media/image11.png"/><Relationship Id="rId4" Type="http://schemas.openxmlformats.org/officeDocument/2006/relationships/image" Target="../media/image7.jpeg"/><Relationship Id="rId9" Type="http://schemas.microsoft.com/office/2007/relationships/hdphoto" Target="../media/hdphoto3.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jpeg"/><Relationship Id="rId7" Type="http://schemas.microsoft.com/office/2007/relationships/hdphoto" Target="../media/hdphoto2.wdp"/><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319003" y="5508563"/>
            <a:ext cx="2805572" cy="2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700" dirty="0"/>
              <a:t>This slide does not contain any export regulated technical data</a:t>
            </a:r>
            <a:endParaRPr lang="en-IN" sz="700" dirty="0"/>
          </a:p>
        </p:txBody>
      </p:sp>
      <p:sp>
        <p:nvSpPr>
          <p:cNvPr id="2" name="Title 1"/>
          <p:cNvSpPr>
            <a:spLocks noGrp="1"/>
          </p:cNvSpPr>
          <p:nvPr>
            <p:ph type="ctrTitle"/>
          </p:nvPr>
        </p:nvSpPr>
        <p:spPr>
          <a:xfrm>
            <a:off x="1446503" y="616239"/>
            <a:ext cx="7261932" cy="3692525"/>
          </a:xfrm>
        </p:spPr>
        <p:txBody>
          <a:bodyPr/>
          <a:lstStyle/>
          <a:p>
            <a:r>
              <a:rPr lang="en-IN" sz="3200" dirty="0" smtClean="0">
                <a:latin typeface="Gill Sans MT" pitchFamily="34" charset="0"/>
              </a:rPr>
              <a:t/>
            </a:r>
            <a:br>
              <a:rPr lang="en-IN" sz="3200" dirty="0" smtClean="0">
                <a:latin typeface="Gill Sans MT" pitchFamily="34" charset="0"/>
              </a:rPr>
            </a:br>
            <a:r>
              <a:rPr lang="en-IN" sz="3200" dirty="0" smtClean="0">
                <a:latin typeface="Gill Sans MT" pitchFamily="34" charset="0"/>
              </a:rPr>
              <a:t>	Open Innovation Challenge – IV</a:t>
            </a:r>
            <a:r>
              <a:rPr lang="en-IN" sz="5400" dirty="0" smtClean="0">
                <a:latin typeface="Gill Sans MT" pitchFamily="34" charset="0"/>
              </a:rPr>
              <a:t/>
            </a:r>
            <a:br>
              <a:rPr lang="en-IN" sz="5400" dirty="0" smtClean="0">
                <a:latin typeface="Gill Sans MT" pitchFamily="34" charset="0"/>
              </a:rPr>
            </a:br>
            <a:r>
              <a:rPr lang="en-IN" sz="5400" dirty="0" smtClean="0">
                <a:latin typeface="Gill Sans MT" pitchFamily="34" charset="0"/>
              </a:rPr>
              <a:t/>
            </a:r>
            <a:br>
              <a:rPr lang="en-IN" sz="5400" dirty="0" smtClean="0">
                <a:latin typeface="Gill Sans MT" pitchFamily="34" charset="0"/>
              </a:rPr>
            </a:br>
            <a:r>
              <a:rPr lang="en-IN" sz="4000" dirty="0" smtClean="0">
                <a:latin typeface="Gill Sans MT" pitchFamily="34" charset="0"/>
              </a:rPr>
              <a:t>Monitor </a:t>
            </a:r>
            <a:r>
              <a:rPr lang="en-IN" sz="4000" dirty="0">
                <a:latin typeface="Gill Sans MT" pitchFamily="34" charset="0"/>
              </a:rPr>
              <a:t>underground water pipeline water quality and identify </a:t>
            </a:r>
            <a:r>
              <a:rPr lang="en-IN" sz="4000" dirty="0" smtClean="0">
                <a:latin typeface="Gill Sans MT" pitchFamily="34" charset="0"/>
              </a:rPr>
              <a:t>leaks</a:t>
            </a:r>
            <a:br>
              <a:rPr lang="en-IN" sz="4000" dirty="0" smtClean="0">
                <a:latin typeface="Gill Sans MT" pitchFamily="34" charset="0"/>
              </a:rPr>
            </a:br>
            <a:r>
              <a:rPr lang="en-IN" sz="4000" dirty="0">
                <a:latin typeface="Gill Sans MT" pitchFamily="34" charset="0"/>
              </a:rPr>
              <a:t/>
            </a:r>
            <a:br>
              <a:rPr lang="en-IN" sz="4000" dirty="0">
                <a:latin typeface="Gill Sans MT" pitchFamily="34" charset="0"/>
              </a:rPr>
            </a:br>
            <a:r>
              <a:rPr lang="en-IN" sz="1800" dirty="0" smtClean="0">
                <a:latin typeface="Gill Sans MT" pitchFamily="34" charset="0"/>
              </a:rPr>
              <a:t>Bishik, Nihad, Rijo, Chandan, Abhay, Purushotham, Gurjeet, Ismail.</a:t>
            </a:r>
            <a:endParaRPr lang="en-IN" sz="1800" dirty="0">
              <a:latin typeface="Gill Sans MT" pitchFamily="34" charset="0"/>
            </a:endParaRPr>
          </a:p>
        </p:txBody>
      </p:sp>
    </p:spTree>
    <p:extLst>
      <p:ext uri="{BB962C8B-B14F-4D97-AF65-F5344CB8AC3E}">
        <p14:creationId xmlns:p14="http://schemas.microsoft.com/office/powerpoint/2010/main" val="2631719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architecture (Hardware and Software)</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10</a:t>
            </a:fld>
            <a:endParaRPr lang="en-GB" dirty="0"/>
          </a:p>
        </p:txBody>
      </p:sp>
      <p:sp>
        <p:nvSpPr>
          <p:cNvPr id="5" name="Content Placeholder 1"/>
          <p:cNvSpPr>
            <a:spLocks noGrp="1"/>
          </p:cNvSpPr>
          <p:nvPr>
            <p:ph sz="quarter" idx="13"/>
          </p:nvPr>
        </p:nvSpPr>
        <p:spPr>
          <a:xfrm>
            <a:off x="1248028" y="1460102"/>
            <a:ext cx="7478713" cy="3562348"/>
          </a:xfrm>
        </p:spPr>
        <p:txBody>
          <a:bodyPr/>
          <a:lstStyle/>
          <a:p>
            <a:pPr marL="285750" indent="-285750">
              <a:buFont typeface="Arial" pitchFamily="34" charset="0"/>
              <a:buChar char="•"/>
            </a:pPr>
            <a:r>
              <a:rPr lang="en-IN" dirty="0" smtClean="0"/>
              <a:t>Data analysis:</a:t>
            </a:r>
          </a:p>
          <a:p>
            <a:pPr lvl="3"/>
            <a:r>
              <a:rPr lang="en-IN" sz="1400" b="0" i="1" dirty="0" smtClean="0"/>
              <a:t>MS Excel (for POC)</a:t>
            </a:r>
          </a:p>
          <a:p>
            <a:pPr lvl="3"/>
            <a:r>
              <a:rPr lang="en-IN" sz="1400" i="1" dirty="0" smtClean="0"/>
              <a:t>VBA Macros</a:t>
            </a:r>
          </a:p>
          <a:p>
            <a:pPr lvl="3"/>
            <a:r>
              <a:rPr lang="en-IN" sz="1400" b="0" i="1" dirty="0" smtClean="0"/>
              <a:t>Mathematical bisection model.</a:t>
            </a:r>
          </a:p>
          <a:p>
            <a:pPr lvl="0" defTabSz="712788">
              <a:lnSpc>
                <a:spcPct val="100000"/>
              </a:lnSpc>
              <a:spcAft>
                <a:spcPct val="0"/>
              </a:spcAft>
            </a:pPr>
            <a:r>
              <a:rPr lang="en-US" sz="1400" i="1" u="sng" dirty="0">
                <a:solidFill>
                  <a:srgbClr val="53565A"/>
                </a:solidFill>
                <a:latin typeface="Effra" charset="0"/>
              </a:rPr>
              <a:t>Analysis:</a:t>
            </a:r>
            <a:r>
              <a:rPr lang="en-US" sz="1400" b="0" i="1" dirty="0">
                <a:solidFill>
                  <a:srgbClr val="53565A"/>
                </a:solidFill>
                <a:latin typeface="Effra" charset="0"/>
              </a:rPr>
              <a:t>  Once the flow rate, pressure and quality of water are collected in the </a:t>
            </a:r>
            <a:r>
              <a:rPr lang="en-US" sz="1400" b="0" i="1" dirty="0" smtClean="0">
                <a:solidFill>
                  <a:srgbClr val="53565A"/>
                </a:solidFill>
                <a:latin typeface="Effra" charset="0"/>
              </a:rPr>
              <a:t>Google drive, </a:t>
            </a:r>
            <a:r>
              <a:rPr lang="en-US" sz="1400" b="0" i="1" dirty="0">
                <a:solidFill>
                  <a:srgbClr val="53565A"/>
                </a:solidFill>
                <a:latin typeface="Effra" charset="0"/>
              </a:rPr>
              <a:t>the data will be transmitted to the machine for processing. The processor checks the above data across each water flow line and identifies if there are any </a:t>
            </a:r>
            <a:r>
              <a:rPr lang="en-US" sz="1400" b="0" i="1" dirty="0" smtClean="0">
                <a:solidFill>
                  <a:srgbClr val="53565A"/>
                </a:solidFill>
                <a:latin typeface="Effra" charset="0"/>
              </a:rPr>
              <a:t>leaks</a:t>
            </a:r>
            <a:r>
              <a:rPr lang="en-US" sz="1400" b="0" i="1" dirty="0">
                <a:solidFill>
                  <a:srgbClr val="53565A"/>
                </a:solidFill>
                <a:latin typeface="Effra" charset="0"/>
              </a:rPr>
              <a:t>. </a:t>
            </a:r>
            <a:r>
              <a:rPr lang="en-US" sz="1400" b="0" i="1" dirty="0" smtClean="0">
                <a:solidFill>
                  <a:srgbClr val="53565A"/>
                </a:solidFill>
                <a:latin typeface="Effra" charset="0"/>
              </a:rPr>
              <a:t>Similarly</a:t>
            </a:r>
            <a:r>
              <a:rPr lang="en-US" sz="1400" b="0" i="1" dirty="0">
                <a:solidFill>
                  <a:srgbClr val="53565A"/>
                </a:solidFill>
                <a:latin typeface="Effra" charset="0"/>
              </a:rPr>
              <a:t>, data relating to the quality of water is analyzed and compared to standard P</a:t>
            </a:r>
            <a:r>
              <a:rPr lang="en-US" sz="1400" b="0" i="1" baseline="-25000" dirty="0">
                <a:solidFill>
                  <a:srgbClr val="53565A"/>
                </a:solidFill>
                <a:latin typeface="Effra" charset="0"/>
              </a:rPr>
              <a:t>h </a:t>
            </a:r>
            <a:r>
              <a:rPr lang="en-US" sz="1400" b="0" i="1" dirty="0">
                <a:solidFill>
                  <a:srgbClr val="53565A"/>
                </a:solidFill>
                <a:latin typeface="Effra" charset="0"/>
              </a:rPr>
              <a:t>factor</a:t>
            </a:r>
            <a:r>
              <a:rPr lang="en-US" sz="1400" b="0" i="1" dirty="0" smtClean="0">
                <a:solidFill>
                  <a:srgbClr val="53565A"/>
                </a:solidFill>
                <a:latin typeface="Effra" charset="0"/>
              </a:rPr>
              <a:t>.</a:t>
            </a:r>
          </a:p>
          <a:p>
            <a:pPr lvl="0" defTabSz="712788">
              <a:lnSpc>
                <a:spcPct val="100000"/>
              </a:lnSpc>
              <a:spcAft>
                <a:spcPct val="0"/>
              </a:spcAft>
            </a:pPr>
            <a:endParaRPr lang="en-US" sz="1400" b="0" i="1" dirty="0">
              <a:solidFill>
                <a:srgbClr val="53565A"/>
              </a:solidFill>
              <a:latin typeface="Effra" charset="0"/>
            </a:endParaRPr>
          </a:p>
          <a:p>
            <a:pPr lvl="0" defTabSz="712788">
              <a:spcAft>
                <a:spcPct val="0"/>
              </a:spcAft>
            </a:pPr>
            <a:r>
              <a:rPr lang="en-US" sz="1400" i="1" u="sng" dirty="0">
                <a:solidFill>
                  <a:srgbClr val="53565A"/>
                </a:solidFill>
                <a:latin typeface="Effra" charset="0"/>
              </a:rPr>
              <a:t>Principle:</a:t>
            </a:r>
          </a:p>
          <a:p>
            <a:pPr lvl="0" defTabSz="712788">
              <a:spcAft>
                <a:spcPct val="0"/>
              </a:spcAft>
            </a:pPr>
            <a:r>
              <a:rPr lang="en-US" sz="1400" b="0" i="1" dirty="0">
                <a:solidFill>
                  <a:srgbClr val="53565A"/>
                </a:solidFill>
                <a:latin typeface="Effra" charset="0"/>
              </a:rPr>
              <a:t>By principle of Continuity of Fluids</a:t>
            </a:r>
            <a:r>
              <a:rPr lang="en-US" sz="1400" b="0" i="1" dirty="0" smtClean="0">
                <a:solidFill>
                  <a:srgbClr val="53565A"/>
                </a:solidFill>
                <a:latin typeface="Effra" charset="0"/>
              </a:rPr>
              <a:t>:</a:t>
            </a:r>
          </a:p>
          <a:p>
            <a:pPr lvl="0" defTabSz="712788">
              <a:spcAft>
                <a:spcPct val="0"/>
              </a:spcAft>
            </a:pPr>
            <a:endParaRPr lang="en-US" sz="1400" b="0" i="1" dirty="0">
              <a:solidFill>
                <a:srgbClr val="53565A"/>
              </a:solidFill>
              <a:latin typeface="Effra" charset="0"/>
            </a:endParaRPr>
          </a:p>
          <a:p>
            <a:pPr lvl="0" defTabSz="712788">
              <a:spcAft>
                <a:spcPct val="0"/>
              </a:spcAft>
            </a:pPr>
            <a:r>
              <a:rPr lang="en-US" sz="1400" b="0" i="1" dirty="0" smtClean="0">
                <a:solidFill>
                  <a:srgbClr val="53565A"/>
                </a:solidFill>
                <a:latin typeface="Effra" charset="0"/>
              </a:rPr>
              <a:t>Q=Q</a:t>
            </a:r>
            <a:r>
              <a:rPr lang="en-US" sz="1400" b="0" i="1" baseline="-25000" dirty="0" smtClean="0">
                <a:solidFill>
                  <a:srgbClr val="53565A"/>
                </a:solidFill>
                <a:latin typeface="Effra" charset="0"/>
              </a:rPr>
              <a:t>1</a:t>
            </a:r>
            <a:r>
              <a:rPr lang="en-US" sz="1400" b="0" i="1" dirty="0" smtClean="0">
                <a:solidFill>
                  <a:srgbClr val="53565A"/>
                </a:solidFill>
                <a:latin typeface="Effra" charset="0"/>
              </a:rPr>
              <a:t>+Q</a:t>
            </a:r>
            <a:r>
              <a:rPr lang="en-US" sz="1400" b="0" i="1" baseline="-25000" dirty="0" smtClean="0">
                <a:solidFill>
                  <a:srgbClr val="53565A"/>
                </a:solidFill>
                <a:latin typeface="Effra" charset="0"/>
              </a:rPr>
              <a:t>2</a:t>
            </a:r>
            <a:r>
              <a:rPr lang="en-US" sz="1400" b="0" i="1" dirty="0" smtClean="0">
                <a:solidFill>
                  <a:srgbClr val="53565A"/>
                </a:solidFill>
                <a:latin typeface="Effra" charset="0"/>
              </a:rPr>
              <a:t>+Q</a:t>
            </a:r>
            <a:r>
              <a:rPr lang="en-US" sz="1400" b="0" i="1" baseline="-25000" dirty="0" smtClean="0">
                <a:solidFill>
                  <a:srgbClr val="53565A"/>
                </a:solidFill>
                <a:latin typeface="Effra" charset="0"/>
              </a:rPr>
              <a:t>3</a:t>
            </a:r>
            <a:r>
              <a:rPr lang="en-US" sz="1400" b="0" i="1" dirty="0" smtClean="0">
                <a:solidFill>
                  <a:srgbClr val="53565A"/>
                </a:solidFill>
                <a:latin typeface="Effra" charset="0"/>
              </a:rPr>
              <a:t>        </a:t>
            </a:r>
            <a:r>
              <a:rPr lang="en-US" sz="1400" b="0" i="1" dirty="0" smtClean="0">
                <a:solidFill>
                  <a:srgbClr val="53565A"/>
                </a:solidFill>
                <a:latin typeface="Effra" charset="0"/>
                <a:sym typeface="Wingdings" panose="05000000000000000000" pitchFamily="2" charset="2"/>
              </a:rPr>
              <a:t></a:t>
            </a:r>
            <a:endParaRPr lang="en-US" sz="1400" b="0" i="1" dirty="0">
              <a:solidFill>
                <a:srgbClr val="53565A"/>
              </a:solidFill>
              <a:latin typeface="Effra" charset="0"/>
            </a:endParaRPr>
          </a:p>
          <a:p>
            <a:pPr marL="180975" lvl="3" indent="0">
              <a:buNone/>
            </a:pPr>
            <a:endParaRPr lang="en-IN" sz="1200" b="0" dirty="0"/>
          </a:p>
        </p:txBody>
      </p:sp>
      <p:sp>
        <p:nvSpPr>
          <p:cNvPr id="2" name="Oval 1"/>
          <p:cNvSpPr/>
          <p:nvPr/>
        </p:nvSpPr>
        <p:spPr>
          <a:xfrm>
            <a:off x="2792061" y="4135583"/>
            <a:ext cx="263237" cy="200891"/>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1</a:t>
            </a:r>
            <a:endParaRPr lang="en-US" dirty="0"/>
          </a:p>
        </p:txBody>
      </p:sp>
      <p:grpSp>
        <p:nvGrpSpPr>
          <p:cNvPr id="17" name="Group 16"/>
          <p:cNvGrpSpPr/>
          <p:nvPr/>
        </p:nvGrpSpPr>
        <p:grpSpPr>
          <a:xfrm>
            <a:off x="5259509" y="4286957"/>
            <a:ext cx="2001651" cy="1214589"/>
            <a:chOff x="5259509" y="3795120"/>
            <a:chExt cx="2001651" cy="1214589"/>
          </a:xfrm>
        </p:grpSpPr>
        <p:pic>
          <p:nvPicPr>
            <p:cNvPr id="13" name="Picture 12"/>
            <p:cNvPicPr>
              <a:picLocks noChangeAspect="1"/>
            </p:cNvPicPr>
            <p:nvPr/>
          </p:nvPicPr>
          <p:blipFill>
            <a:blip r:embed="rId2"/>
            <a:stretch>
              <a:fillRect/>
            </a:stretch>
          </p:blipFill>
          <p:spPr>
            <a:xfrm>
              <a:off x="5259509" y="3795120"/>
              <a:ext cx="999784" cy="999784"/>
            </a:xfrm>
            <a:prstGeom prst="rect">
              <a:avLst/>
            </a:prstGeom>
          </p:spPr>
        </p:pic>
        <p:sp>
          <p:nvSpPr>
            <p:cNvPr id="14" name="TextBox 13"/>
            <p:cNvSpPr txBox="1"/>
            <p:nvPr/>
          </p:nvSpPr>
          <p:spPr>
            <a:xfrm>
              <a:off x="5295524" y="4815810"/>
              <a:ext cx="1019510" cy="193899"/>
            </a:xfrm>
            <a:prstGeom prst="rect">
              <a:avLst/>
            </a:prstGeom>
            <a:noFill/>
          </p:spPr>
          <p:txBody>
            <a:bodyPr wrap="none" lIns="0" tIns="0" rIns="0" bIns="0" rtlCol="0">
              <a:spAutoFit/>
            </a:bodyPr>
            <a:lstStyle/>
            <a:p>
              <a:pPr>
                <a:lnSpc>
                  <a:spcPct val="90000"/>
                </a:lnSpc>
              </a:pPr>
              <a:r>
                <a:rPr lang="en-US" sz="1400" dirty="0" smtClean="0">
                  <a:solidFill>
                    <a:schemeClr val="tx2"/>
                  </a:solidFill>
                </a:rPr>
                <a:t>Google Drive</a:t>
              </a:r>
              <a:endParaRPr lang="en-US" sz="1400" dirty="0">
                <a:solidFill>
                  <a:schemeClr val="tx2"/>
                </a:solidFill>
              </a:endParaRPr>
            </a:p>
          </p:txBody>
        </p:sp>
        <p:sp>
          <p:nvSpPr>
            <p:cNvPr id="15" name="Parallelogram 14"/>
            <p:cNvSpPr/>
            <p:nvPr/>
          </p:nvSpPr>
          <p:spPr>
            <a:xfrm>
              <a:off x="6464102" y="4180086"/>
              <a:ext cx="797058" cy="310483"/>
            </a:xfrm>
            <a:prstGeom prst="parallelogram">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Data Processing</a:t>
              </a:r>
              <a:endParaRPr lang="en-US" sz="600" dirty="0"/>
            </a:p>
          </p:txBody>
        </p:sp>
        <p:cxnSp>
          <p:nvCxnSpPr>
            <p:cNvPr id="16" name="Straight Arrow Connector 15"/>
            <p:cNvCxnSpPr/>
            <p:nvPr/>
          </p:nvCxnSpPr>
          <p:spPr>
            <a:xfrm flipV="1">
              <a:off x="6181387" y="4326369"/>
              <a:ext cx="311181" cy="0"/>
            </a:xfrm>
            <a:prstGeom prst="straightConnector1">
              <a:avLst/>
            </a:prstGeom>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383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architecture</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11</a:t>
            </a:fld>
            <a:endParaRPr lang="en-GB"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90" y="2346348"/>
            <a:ext cx="6870023" cy="2104379"/>
          </a:xfrm>
          <a:prstGeom prst="rect">
            <a:avLst/>
          </a:prstGeom>
        </p:spPr>
      </p:pic>
      <p:sp>
        <p:nvSpPr>
          <p:cNvPr id="189" name="TextBox 188"/>
          <p:cNvSpPr txBox="1"/>
          <p:nvPr/>
        </p:nvSpPr>
        <p:spPr>
          <a:xfrm>
            <a:off x="1232660" y="1191084"/>
            <a:ext cx="7050280" cy="523220"/>
          </a:xfrm>
          <a:prstGeom prst="rect">
            <a:avLst/>
          </a:prstGeom>
          <a:noFill/>
        </p:spPr>
        <p:txBody>
          <a:bodyPr wrap="square" rtlCol="0">
            <a:spAutoFit/>
          </a:bodyPr>
          <a:lstStyle/>
          <a:p>
            <a:r>
              <a:rPr lang="en-US" dirty="0" smtClean="0"/>
              <a:t>Simulate the flow in the pipes and plot Pressure </a:t>
            </a:r>
            <a:r>
              <a:rPr lang="en-US" dirty="0" err="1" smtClean="0"/>
              <a:t>vs</a:t>
            </a:r>
            <a:r>
              <a:rPr lang="en-US" dirty="0" smtClean="0"/>
              <a:t> Length, Velocity </a:t>
            </a:r>
            <a:r>
              <a:rPr lang="en-US" dirty="0" err="1" smtClean="0"/>
              <a:t>vs</a:t>
            </a:r>
            <a:r>
              <a:rPr lang="en-US" dirty="0" smtClean="0"/>
              <a:t> length and </a:t>
            </a:r>
            <a:r>
              <a:rPr lang="en-US" i="1" dirty="0">
                <a:solidFill>
                  <a:srgbClr val="53565A"/>
                </a:solidFill>
              </a:rPr>
              <a:t>discharge</a:t>
            </a:r>
            <a:r>
              <a:rPr lang="en-US" dirty="0" smtClean="0"/>
              <a:t> </a:t>
            </a:r>
            <a:r>
              <a:rPr lang="en-US" dirty="0" err="1" smtClean="0"/>
              <a:t>vs</a:t>
            </a:r>
            <a:r>
              <a:rPr lang="en-US" dirty="0"/>
              <a:t> </a:t>
            </a:r>
            <a:r>
              <a:rPr lang="en-US" dirty="0" smtClean="0"/>
              <a:t>output loc. by varying the area and location of the leak.</a:t>
            </a:r>
            <a:endParaRPr lang="en-US" dirty="0"/>
          </a:p>
        </p:txBody>
      </p:sp>
      <p:sp>
        <p:nvSpPr>
          <p:cNvPr id="190" name="TextBox 189"/>
          <p:cNvSpPr txBox="1"/>
          <p:nvPr/>
        </p:nvSpPr>
        <p:spPr>
          <a:xfrm>
            <a:off x="1232660" y="1761573"/>
            <a:ext cx="7576060" cy="523220"/>
          </a:xfrm>
          <a:prstGeom prst="rect">
            <a:avLst/>
          </a:prstGeom>
          <a:noFill/>
        </p:spPr>
        <p:txBody>
          <a:bodyPr wrap="square" rtlCol="0">
            <a:spAutoFit/>
          </a:bodyPr>
          <a:lstStyle/>
          <a:p>
            <a:r>
              <a:rPr lang="en-US" i="1" dirty="0">
                <a:solidFill>
                  <a:srgbClr val="53565A"/>
                </a:solidFill>
              </a:rPr>
              <a:t>For each area A1, A2, A3 etc. Pressure </a:t>
            </a:r>
            <a:r>
              <a:rPr lang="en-US" i="1" dirty="0" smtClean="0">
                <a:solidFill>
                  <a:srgbClr val="53565A"/>
                </a:solidFill>
              </a:rPr>
              <a:t>and </a:t>
            </a:r>
            <a:r>
              <a:rPr lang="en-US" i="1" dirty="0">
                <a:solidFill>
                  <a:srgbClr val="53565A"/>
                </a:solidFill>
              </a:rPr>
              <a:t>velocity </a:t>
            </a:r>
            <a:r>
              <a:rPr lang="en-US" i="1" dirty="0" err="1">
                <a:solidFill>
                  <a:srgbClr val="53565A"/>
                </a:solidFill>
              </a:rPr>
              <a:t>vs</a:t>
            </a:r>
            <a:r>
              <a:rPr lang="en-US" i="1" dirty="0">
                <a:solidFill>
                  <a:srgbClr val="53565A"/>
                </a:solidFill>
              </a:rPr>
              <a:t> length would be plotted by simulating leak in pipe line at each of the locations of the pipe as shown below.   </a:t>
            </a:r>
          </a:p>
        </p:txBody>
      </p:sp>
      <p:sp>
        <p:nvSpPr>
          <p:cNvPr id="191" name="TextBox 190"/>
          <p:cNvSpPr txBox="1"/>
          <p:nvPr/>
        </p:nvSpPr>
        <p:spPr>
          <a:xfrm>
            <a:off x="1232660" y="4473588"/>
            <a:ext cx="7423660" cy="523220"/>
          </a:xfrm>
          <a:prstGeom prst="rect">
            <a:avLst/>
          </a:prstGeom>
          <a:noFill/>
        </p:spPr>
        <p:txBody>
          <a:bodyPr wrap="square" rtlCol="0">
            <a:spAutoFit/>
          </a:bodyPr>
          <a:lstStyle/>
          <a:p>
            <a:r>
              <a:rPr lang="en-US" i="1" dirty="0">
                <a:solidFill>
                  <a:srgbClr val="53565A"/>
                </a:solidFill>
              </a:rPr>
              <a:t>Comparing the actual pressure, Velocity </a:t>
            </a:r>
            <a:r>
              <a:rPr lang="en-US" i="1" dirty="0" smtClean="0">
                <a:solidFill>
                  <a:srgbClr val="53565A"/>
                </a:solidFill>
              </a:rPr>
              <a:t>and </a:t>
            </a:r>
            <a:r>
              <a:rPr lang="en-US" i="1" dirty="0">
                <a:solidFill>
                  <a:srgbClr val="53565A"/>
                </a:solidFill>
              </a:rPr>
              <a:t>flow-rate readings with the graphs plotted by simulation, location of the leak can be identified.</a:t>
            </a:r>
          </a:p>
        </p:txBody>
      </p:sp>
    </p:spTree>
    <p:extLst>
      <p:ext uri="{BB962C8B-B14F-4D97-AF65-F5344CB8AC3E}">
        <p14:creationId xmlns:p14="http://schemas.microsoft.com/office/powerpoint/2010/main" val="75749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architecture (Hardware and Software)</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12</a:t>
            </a:fld>
            <a:endParaRPr lang="en-GB" dirty="0"/>
          </a:p>
        </p:txBody>
      </p:sp>
      <p:sp>
        <p:nvSpPr>
          <p:cNvPr id="5" name="Content Placeholder 1"/>
          <p:cNvSpPr>
            <a:spLocks noGrp="1"/>
          </p:cNvSpPr>
          <p:nvPr>
            <p:ph sz="quarter" idx="13"/>
          </p:nvPr>
        </p:nvSpPr>
        <p:spPr>
          <a:xfrm>
            <a:off x="1248028" y="1460102"/>
            <a:ext cx="7478713" cy="3562348"/>
          </a:xfrm>
        </p:spPr>
        <p:txBody>
          <a:bodyPr/>
          <a:lstStyle/>
          <a:p>
            <a:pPr marL="285750" indent="-285750">
              <a:buFont typeface="Arial" pitchFamily="34" charset="0"/>
              <a:buChar char="•"/>
            </a:pPr>
            <a:r>
              <a:rPr lang="en-IN" dirty="0" smtClean="0"/>
              <a:t>Action</a:t>
            </a:r>
          </a:p>
          <a:p>
            <a:pPr lvl="3"/>
            <a:r>
              <a:rPr lang="en-IN" sz="1200" b="0" i="1" dirty="0" smtClean="0"/>
              <a:t>SMS</a:t>
            </a:r>
          </a:p>
          <a:p>
            <a:pPr lvl="3"/>
            <a:r>
              <a:rPr lang="en-IN" sz="1200" b="0" i="1" dirty="0" smtClean="0"/>
              <a:t>Notification to concerned authorities.</a:t>
            </a:r>
          </a:p>
          <a:p>
            <a:pPr lvl="0" defTabSz="712788">
              <a:lnSpc>
                <a:spcPct val="100000"/>
              </a:lnSpc>
              <a:spcAft>
                <a:spcPct val="0"/>
              </a:spcAft>
            </a:pPr>
            <a:r>
              <a:rPr lang="en-US" sz="1400" b="0" i="1" dirty="0" smtClean="0">
                <a:solidFill>
                  <a:srgbClr val="53565A"/>
                </a:solidFill>
                <a:latin typeface="Effra" charset="0"/>
              </a:rPr>
              <a:t>After </a:t>
            </a:r>
            <a:r>
              <a:rPr lang="en-US" sz="1400" b="0" i="1" dirty="0">
                <a:solidFill>
                  <a:srgbClr val="53565A"/>
                </a:solidFill>
                <a:latin typeface="Effra" charset="0"/>
              </a:rPr>
              <a:t>identifying the magnitude of leak, the approximate location and quality of water, the same data will be transmitted to the concerned authorities to take the necessary decisions via SMA or mail. </a:t>
            </a:r>
            <a:endParaRPr lang="en-US" sz="1400" b="0" dirty="0">
              <a:solidFill>
                <a:srgbClr val="53565A"/>
              </a:solidFill>
              <a:latin typeface="Effra" charset="0"/>
            </a:endParaRPr>
          </a:p>
          <a:p>
            <a:pPr marL="180975" lvl="3" indent="0">
              <a:buNone/>
            </a:pPr>
            <a:endParaRPr lang="en-IN" sz="1200" b="0" dirty="0" smtClean="0"/>
          </a:p>
          <a:p>
            <a:endParaRPr lang="en-IN" dirty="0"/>
          </a:p>
        </p:txBody>
      </p:sp>
      <p:grpSp>
        <p:nvGrpSpPr>
          <p:cNvPr id="2" name="Group 1"/>
          <p:cNvGrpSpPr/>
          <p:nvPr/>
        </p:nvGrpSpPr>
        <p:grpSpPr>
          <a:xfrm>
            <a:off x="3243672" y="3379484"/>
            <a:ext cx="3789080" cy="1214589"/>
            <a:chOff x="5259509" y="3795120"/>
            <a:chExt cx="3789080" cy="1214589"/>
          </a:xfrm>
        </p:grpSpPr>
        <p:pic>
          <p:nvPicPr>
            <p:cNvPr id="12" name="Picture 11"/>
            <p:cNvPicPr>
              <a:picLocks noChangeAspect="1"/>
            </p:cNvPicPr>
            <p:nvPr/>
          </p:nvPicPr>
          <p:blipFill>
            <a:blip r:embed="rId2"/>
            <a:stretch>
              <a:fillRect/>
            </a:stretch>
          </p:blipFill>
          <p:spPr>
            <a:xfrm>
              <a:off x="5259509" y="3795120"/>
              <a:ext cx="999784" cy="999784"/>
            </a:xfrm>
            <a:prstGeom prst="rect">
              <a:avLst/>
            </a:prstGeom>
          </p:spPr>
        </p:pic>
        <p:sp>
          <p:nvSpPr>
            <p:cNvPr id="13" name="TextBox 12"/>
            <p:cNvSpPr txBox="1"/>
            <p:nvPr/>
          </p:nvSpPr>
          <p:spPr>
            <a:xfrm>
              <a:off x="5295524" y="4815810"/>
              <a:ext cx="1019510" cy="193899"/>
            </a:xfrm>
            <a:prstGeom prst="rect">
              <a:avLst/>
            </a:prstGeom>
            <a:noFill/>
          </p:spPr>
          <p:txBody>
            <a:bodyPr wrap="none" lIns="0" tIns="0" rIns="0" bIns="0" rtlCol="0">
              <a:spAutoFit/>
            </a:bodyPr>
            <a:lstStyle/>
            <a:p>
              <a:pPr>
                <a:lnSpc>
                  <a:spcPct val="90000"/>
                </a:lnSpc>
              </a:pPr>
              <a:r>
                <a:rPr lang="en-US" sz="1400" dirty="0" smtClean="0">
                  <a:solidFill>
                    <a:schemeClr val="tx2"/>
                  </a:solidFill>
                </a:rPr>
                <a:t>Google Drive</a:t>
              </a:r>
              <a:endParaRPr lang="en-US" sz="1400" dirty="0">
                <a:solidFill>
                  <a:schemeClr val="tx2"/>
                </a:solidFill>
              </a:endParaRPr>
            </a:p>
          </p:txBody>
        </p:sp>
        <p:sp>
          <p:nvSpPr>
            <p:cNvPr id="14" name="Parallelogram 13"/>
            <p:cNvSpPr/>
            <p:nvPr/>
          </p:nvSpPr>
          <p:spPr>
            <a:xfrm>
              <a:off x="6464102" y="4180086"/>
              <a:ext cx="797058" cy="310483"/>
            </a:xfrm>
            <a:prstGeom prst="parallelogram">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Data Processing</a:t>
              </a:r>
              <a:endParaRPr lang="en-US" sz="600" dirty="0"/>
            </a:p>
          </p:txBody>
        </p:sp>
        <p:cxnSp>
          <p:nvCxnSpPr>
            <p:cNvPr id="15" name="Straight Arrow Connector 14"/>
            <p:cNvCxnSpPr>
              <a:stCxn id="14" idx="2"/>
            </p:cNvCxnSpPr>
            <p:nvPr/>
          </p:nvCxnSpPr>
          <p:spPr>
            <a:xfrm flipV="1">
              <a:off x="7222350" y="4321375"/>
              <a:ext cx="253693" cy="0"/>
            </a:xfrm>
            <a:prstGeom prst="straightConnector1">
              <a:avLst/>
            </a:prstGeom>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76043" y="4251750"/>
              <a:ext cx="1572546" cy="193899"/>
            </a:xfrm>
            <a:prstGeom prst="rect">
              <a:avLst/>
            </a:prstGeom>
            <a:noFill/>
          </p:spPr>
          <p:txBody>
            <a:bodyPr wrap="none" lIns="0" tIns="0" rIns="0" bIns="0" rtlCol="0">
              <a:spAutoFit/>
            </a:bodyPr>
            <a:lstStyle/>
            <a:p>
              <a:pPr>
                <a:lnSpc>
                  <a:spcPct val="90000"/>
                </a:lnSpc>
              </a:pPr>
              <a:r>
                <a:rPr lang="en-US" sz="1400" dirty="0" smtClean="0">
                  <a:solidFill>
                    <a:schemeClr val="tx2"/>
                  </a:solidFill>
                </a:rPr>
                <a:t>Action (Notification)</a:t>
              </a:r>
              <a:endParaRPr lang="en-US" sz="1400" dirty="0">
                <a:solidFill>
                  <a:schemeClr val="tx2"/>
                </a:solidFill>
              </a:endParaRPr>
            </a:p>
          </p:txBody>
        </p:sp>
        <p:cxnSp>
          <p:nvCxnSpPr>
            <p:cNvPr id="17" name="Straight Arrow Connector 16"/>
            <p:cNvCxnSpPr/>
            <p:nvPr/>
          </p:nvCxnSpPr>
          <p:spPr>
            <a:xfrm flipV="1">
              <a:off x="6181387" y="4326369"/>
              <a:ext cx="311181" cy="0"/>
            </a:xfrm>
            <a:prstGeom prst="straightConnector1">
              <a:avLst/>
            </a:prstGeom>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685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Investment and Time-line</a:t>
            </a:r>
            <a:endParaRPr lang="en-IN"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259983598"/>
              </p:ext>
            </p:extLst>
          </p:nvPr>
        </p:nvGraphicFramePr>
        <p:xfrm>
          <a:off x="1979782" y="1104899"/>
          <a:ext cx="4353161" cy="2078182"/>
        </p:xfrm>
        <a:graphic>
          <a:graphicData uri="http://schemas.openxmlformats.org/presentationml/2006/ole">
            <mc:AlternateContent xmlns:mc="http://schemas.openxmlformats.org/markup-compatibility/2006">
              <mc:Choice xmlns:v="urn:schemas-microsoft-com:vml" Requires="v">
                <p:oleObj spid="_x0000_s1198" name="Worksheet" r:id="rId3" imgW="5267257" imgH="2514600" progId="Excel.Sheet.12">
                  <p:embed/>
                </p:oleObj>
              </mc:Choice>
              <mc:Fallback>
                <p:oleObj name="Worksheet" r:id="rId3" imgW="5267257" imgH="2514600" progId="Excel.Sheet.12">
                  <p:embed/>
                  <p:pic>
                    <p:nvPicPr>
                      <p:cNvPr id="0" name=""/>
                      <p:cNvPicPr/>
                      <p:nvPr/>
                    </p:nvPicPr>
                    <p:blipFill>
                      <a:blip r:embed="rId4"/>
                      <a:stretch>
                        <a:fillRect/>
                      </a:stretch>
                    </p:blipFill>
                    <p:spPr>
                      <a:xfrm>
                        <a:off x="1979782" y="1104899"/>
                        <a:ext cx="4353161" cy="207818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77353977"/>
              </p:ext>
            </p:extLst>
          </p:nvPr>
        </p:nvGraphicFramePr>
        <p:xfrm>
          <a:off x="1960563" y="3494088"/>
          <a:ext cx="4887912" cy="1601787"/>
        </p:xfrm>
        <a:graphic>
          <a:graphicData uri="http://schemas.openxmlformats.org/presentationml/2006/ole">
            <mc:AlternateContent xmlns:mc="http://schemas.openxmlformats.org/markup-compatibility/2006">
              <mc:Choice xmlns:v="urn:schemas-microsoft-com:vml" Requires="v">
                <p:oleObj spid="_x0000_s1199" name="Worksheet" r:id="rId5" imgW="6505643" imgH="2133600" progId="Excel.Sheet.12">
                  <p:embed/>
                </p:oleObj>
              </mc:Choice>
              <mc:Fallback>
                <p:oleObj name="Worksheet" r:id="rId5" imgW="6505643" imgH="2133600" progId="Excel.Sheet.12">
                  <p:embed/>
                  <p:pic>
                    <p:nvPicPr>
                      <p:cNvPr id="0" name=""/>
                      <p:cNvPicPr/>
                      <p:nvPr/>
                    </p:nvPicPr>
                    <p:blipFill>
                      <a:blip r:embed="rId6"/>
                      <a:stretch>
                        <a:fillRect/>
                      </a:stretch>
                    </p:blipFill>
                    <p:spPr>
                      <a:xfrm>
                        <a:off x="1960563" y="3494088"/>
                        <a:ext cx="4887912" cy="1601787"/>
                      </a:xfrm>
                      <a:prstGeom prst="rect">
                        <a:avLst/>
                      </a:prstGeom>
                    </p:spPr>
                  </p:pic>
                </p:oleObj>
              </mc:Fallback>
            </mc:AlternateContent>
          </a:graphicData>
        </a:graphic>
      </p:graphicFrame>
      <p:sp>
        <p:nvSpPr>
          <p:cNvPr id="6" name="TextBox 5"/>
          <p:cNvSpPr txBox="1"/>
          <p:nvPr/>
        </p:nvSpPr>
        <p:spPr>
          <a:xfrm>
            <a:off x="1960418" y="862930"/>
            <a:ext cx="1029000" cy="193899"/>
          </a:xfrm>
          <a:prstGeom prst="rect">
            <a:avLst/>
          </a:prstGeom>
          <a:noFill/>
        </p:spPr>
        <p:txBody>
          <a:bodyPr wrap="none" lIns="0" tIns="0" rIns="0" bIns="0" rtlCol="0">
            <a:spAutoFit/>
          </a:bodyPr>
          <a:lstStyle/>
          <a:p>
            <a:pPr>
              <a:lnSpc>
                <a:spcPct val="90000"/>
              </a:lnSpc>
            </a:pPr>
            <a:r>
              <a:rPr lang="en-US" sz="14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Investment</a:t>
            </a:r>
            <a:endParaRPr lang="en-US" sz="1400" i="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60418" y="3242026"/>
            <a:ext cx="763029" cy="193899"/>
          </a:xfrm>
          <a:prstGeom prst="rect">
            <a:avLst/>
          </a:prstGeom>
          <a:noFill/>
        </p:spPr>
        <p:txBody>
          <a:bodyPr wrap="none" lIns="0" tIns="0" rIns="0" bIns="0" rtlCol="0">
            <a:spAutoFit/>
          </a:bodyPr>
          <a:lstStyle/>
          <a:p>
            <a:pPr>
              <a:lnSpc>
                <a:spcPct val="90000"/>
              </a:lnSpc>
            </a:pPr>
            <a:r>
              <a:rPr lang="en-US" sz="14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Timeline</a:t>
            </a:r>
          </a:p>
        </p:txBody>
      </p:sp>
    </p:spTree>
    <p:extLst>
      <p:ext uri="{BB962C8B-B14F-4D97-AF65-F5344CB8AC3E}">
        <p14:creationId xmlns:p14="http://schemas.microsoft.com/office/powerpoint/2010/main" val="134463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r>
              <a:rPr lang="en-US" dirty="0" smtClean="0"/>
              <a:t>Hardware:</a:t>
            </a:r>
          </a:p>
          <a:p>
            <a:pPr marL="285750" indent="-285750">
              <a:buFont typeface="Arial" panose="020B0604020202020204" pitchFamily="34" charset="0"/>
              <a:buChar char="•"/>
            </a:pPr>
            <a:r>
              <a:rPr lang="en-US" sz="1200" b="0" i="1" dirty="0"/>
              <a:t>Pipes and </a:t>
            </a:r>
            <a:r>
              <a:rPr lang="en-US" sz="1200" b="0" i="1" dirty="0" smtClean="0"/>
              <a:t>fittings.</a:t>
            </a:r>
          </a:p>
          <a:p>
            <a:pPr marL="285750" indent="-285750">
              <a:buFont typeface="Arial" panose="020B0604020202020204" pitchFamily="34" charset="0"/>
              <a:buChar char="•"/>
            </a:pPr>
            <a:r>
              <a:rPr lang="en-US" sz="1200" b="0" i="1" dirty="0" smtClean="0"/>
              <a:t>Sensors and Raspberry pi from Cyient IOT lab.</a:t>
            </a:r>
          </a:p>
          <a:p>
            <a:pPr marL="285750" indent="-285750">
              <a:buFont typeface="Arial" panose="020B0604020202020204" pitchFamily="34" charset="0"/>
              <a:buChar char="•"/>
            </a:pPr>
            <a:r>
              <a:rPr lang="en-US" sz="1200" b="0" i="1" dirty="0" smtClean="0"/>
              <a:t>Infrastructure for building the prototype and storing it.</a:t>
            </a:r>
          </a:p>
          <a:p>
            <a:pPr marL="285750" indent="-285750">
              <a:buFont typeface="Arial" panose="020B0604020202020204" pitchFamily="34" charset="0"/>
              <a:buChar char="•"/>
            </a:pPr>
            <a:r>
              <a:rPr lang="en-US" sz="1200" b="0" i="1" dirty="0" smtClean="0"/>
              <a:t>Internet connectivity.</a:t>
            </a:r>
          </a:p>
          <a:p>
            <a:pPr marL="285750" indent="-285750">
              <a:buFont typeface="Arial" panose="020B0604020202020204" pitchFamily="34" charset="0"/>
              <a:buChar char="•"/>
            </a:pPr>
            <a:endParaRPr lang="en-US" dirty="0" smtClean="0"/>
          </a:p>
          <a:p>
            <a:r>
              <a:rPr lang="en-US" dirty="0" smtClean="0"/>
              <a:t>Software:</a:t>
            </a:r>
          </a:p>
          <a:p>
            <a:pPr marL="285750" indent="-285750">
              <a:buFont typeface="Arial" panose="020B0604020202020204" pitchFamily="34" charset="0"/>
              <a:buChar char="•"/>
            </a:pPr>
            <a:r>
              <a:rPr lang="en-US" sz="1200" b="0" i="1" dirty="0" smtClean="0"/>
              <a:t>Python.</a:t>
            </a:r>
          </a:p>
          <a:p>
            <a:pPr marL="285750" indent="-285750">
              <a:buFont typeface="Arial" panose="020B0604020202020204" pitchFamily="34" charset="0"/>
              <a:buChar char="•"/>
            </a:pPr>
            <a:r>
              <a:rPr lang="en-US" sz="1200" b="0" i="1" dirty="0" smtClean="0"/>
              <a:t>ANSYS for CFD.</a:t>
            </a:r>
            <a:endParaRPr lang="en-US" sz="1200" b="0" i="1" dirty="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Help Needed – Hardware, Software, Technology</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14</a:t>
            </a:fld>
            <a:endParaRPr lang="en-GB" dirty="0"/>
          </a:p>
        </p:txBody>
      </p:sp>
    </p:spTree>
    <p:extLst>
      <p:ext uri="{BB962C8B-B14F-4D97-AF65-F5344CB8AC3E}">
        <p14:creationId xmlns:p14="http://schemas.microsoft.com/office/powerpoint/2010/main" val="320976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Team members profile</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15</a:t>
            </a:fld>
            <a:endParaRPr lang="en-GB" dirty="0"/>
          </a:p>
        </p:txBody>
      </p:sp>
      <p:pic>
        <p:nvPicPr>
          <p:cNvPr id="5" name="Picture Placeholder 4"/>
          <p:cNvPicPr>
            <a:picLocks noChangeAspect="1"/>
          </p:cNvPicPr>
          <p:nvPr/>
        </p:nvPicPr>
        <p:blipFill rotWithShape="1">
          <a:blip r:embed="rId2">
            <a:extLst>
              <a:ext uri="{28A0092B-C50C-407E-A947-70E740481C1C}">
                <a14:useLocalDpi xmlns:a14="http://schemas.microsoft.com/office/drawing/2010/main" val="0"/>
              </a:ext>
            </a:extLst>
          </a:blip>
          <a:srcRect l="318" t="559" r="-318" b="17727"/>
          <a:stretch/>
        </p:blipFill>
        <p:spPr>
          <a:xfrm>
            <a:off x="5281951" y="834605"/>
            <a:ext cx="584513" cy="716130"/>
          </a:xfrm>
          <a:prstGeom prst="rect">
            <a:avLst/>
          </a:prstGeom>
        </p:spPr>
      </p:pic>
      <p:pic>
        <p:nvPicPr>
          <p:cNvPr id="6" name="Picture Placeholder 15"/>
          <p:cNvPicPr>
            <a:picLocks noChangeAspect="1"/>
          </p:cNvPicPr>
          <p:nvPr/>
        </p:nvPicPr>
        <p:blipFill rotWithShape="1">
          <a:blip r:embed="rId3">
            <a:extLst>
              <a:ext uri="{28A0092B-C50C-407E-A947-70E740481C1C}">
                <a14:useLocalDpi xmlns:a14="http://schemas.microsoft.com/office/drawing/2010/main" val="0"/>
              </a:ext>
            </a:extLst>
          </a:blip>
          <a:srcRect t="2586" b="17944"/>
          <a:stretch/>
        </p:blipFill>
        <p:spPr>
          <a:xfrm>
            <a:off x="7034099" y="3180569"/>
            <a:ext cx="677654" cy="721392"/>
          </a:xfrm>
          <a:prstGeom prst="rect">
            <a:avLst/>
          </a:prstGeom>
        </p:spPr>
      </p:pic>
      <p:sp>
        <p:nvSpPr>
          <p:cNvPr id="7" name="Inhaltsplatzhalter 5"/>
          <p:cNvSpPr>
            <a:spLocks noGrp="1"/>
          </p:cNvSpPr>
          <p:nvPr>
            <p:ph sz="half" idx="4294967295"/>
          </p:nvPr>
        </p:nvSpPr>
        <p:spPr>
          <a:xfrm>
            <a:off x="6884038" y="3950809"/>
            <a:ext cx="1703001" cy="1657352"/>
          </a:xfrm>
          <a:prstGeom prst="rect">
            <a:avLst/>
          </a:prstGeom>
        </p:spPr>
        <p:txBody>
          <a:bodyPr/>
          <a:lstStyle/>
          <a:p>
            <a:r>
              <a:rPr lang="en-US" sz="1000" b="0" dirty="0" smtClean="0"/>
              <a:t>Ismail Mohammed</a:t>
            </a:r>
            <a:endParaRPr lang="en-US" sz="1000" b="0" dirty="0"/>
          </a:p>
          <a:p>
            <a:r>
              <a:rPr lang="en-US" sz="1000" b="0" dirty="0" err="1" smtClean="0"/>
              <a:t>AandD</a:t>
            </a:r>
            <a:r>
              <a:rPr lang="en-US" sz="1000" b="0" dirty="0" smtClean="0"/>
              <a:t>-UTC-DESIGN and </a:t>
            </a:r>
            <a:r>
              <a:rPr lang="en-US" sz="1000" b="0" dirty="0"/>
              <a:t>DRAFTING-EMERGING ACCOUNTS</a:t>
            </a:r>
          </a:p>
          <a:p>
            <a:r>
              <a:rPr lang="en-US" sz="1000" b="0" dirty="0" smtClean="0"/>
              <a:t>Central Tower-3A</a:t>
            </a:r>
            <a:endParaRPr lang="en-US" sz="1000" b="0" dirty="0"/>
          </a:p>
          <a:p>
            <a:r>
              <a:rPr lang="en-US" sz="1000" b="0" dirty="0"/>
              <a:t>Hyderabad, </a:t>
            </a:r>
            <a:r>
              <a:rPr lang="en-US" sz="1000" b="0" dirty="0" smtClean="0"/>
              <a:t>India</a:t>
            </a:r>
            <a:endParaRPr lang="en-US" sz="1000" b="0" dirty="0"/>
          </a:p>
        </p:txBody>
      </p:sp>
      <p:sp>
        <p:nvSpPr>
          <p:cNvPr id="8" name="Inhaltsplatzhalter 3"/>
          <p:cNvSpPr>
            <a:spLocks noGrp="1"/>
          </p:cNvSpPr>
          <p:nvPr>
            <p:ph sz="half" idx="4294967295"/>
          </p:nvPr>
        </p:nvSpPr>
        <p:spPr>
          <a:xfrm>
            <a:off x="5073297" y="1654198"/>
            <a:ext cx="1327255" cy="1655498"/>
          </a:xfrm>
          <a:prstGeom prst="rect">
            <a:avLst/>
          </a:prstGeom>
        </p:spPr>
        <p:txBody>
          <a:bodyPr/>
          <a:lstStyle/>
          <a:p>
            <a:r>
              <a:rPr lang="en-US" sz="1000" b="0" dirty="0"/>
              <a:t>Rijo Abraham</a:t>
            </a:r>
          </a:p>
          <a:p>
            <a:r>
              <a:rPr lang="en-US" sz="1000" b="0" dirty="0" err="1" smtClean="0"/>
              <a:t>AandD</a:t>
            </a:r>
            <a:r>
              <a:rPr lang="en-US" sz="1000" b="0" dirty="0" smtClean="0"/>
              <a:t>-UTC-DESIGN and </a:t>
            </a:r>
            <a:r>
              <a:rPr lang="en-US" sz="1000" b="0" dirty="0"/>
              <a:t>DRAFTING-EMERGING ACCOUNTS</a:t>
            </a:r>
          </a:p>
          <a:p>
            <a:r>
              <a:rPr lang="en-US" sz="1000" b="0" dirty="0" smtClean="0"/>
              <a:t>CentralTower-3A</a:t>
            </a:r>
            <a:endParaRPr lang="en-US" sz="1000" b="0" dirty="0"/>
          </a:p>
          <a:p>
            <a:r>
              <a:rPr lang="en-US" sz="1000" b="0" dirty="0"/>
              <a:t>Hyderabad, </a:t>
            </a:r>
            <a:r>
              <a:rPr lang="en-US" sz="1000" b="0" dirty="0" smtClean="0"/>
              <a:t>India</a:t>
            </a:r>
            <a:endParaRPr lang="en-US" sz="1000" b="0" dirty="0"/>
          </a:p>
        </p:txBody>
      </p:sp>
      <p:pic>
        <p:nvPicPr>
          <p:cNvPr id="10" name="Picture 9"/>
          <p:cNvPicPr>
            <a:picLocks noChangeAspect="1"/>
          </p:cNvPicPr>
          <p:nvPr/>
        </p:nvPicPr>
        <p:blipFill>
          <a:blip r:embed="rId4"/>
          <a:stretch>
            <a:fillRect/>
          </a:stretch>
        </p:blipFill>
        <p:spPr>
          <a:xfrm>
            <a:off x="3512268" y="843527"/>
            <a:ext cx="634583" cy="827715"/>
          </a:xfrm>
          <a:prstGeom prst="rect">
            <a:avLst/>
          </a:prstGeom>
        </p:spPr>
      </p:pic>
      <p:sp>
        <p:nvSpPr>
          <p:cNvPr id="11" name="Inhaltsplatzhalter 3"/>
          <p:cNvSpPr>
            <a:spLocks noGrp="1"/>
          </p:cNvSpPr>
          <p:nvPr>
            <p:ph sz="half" idx="4294967295"/>
          </p:nvPr>
        </p:nvSpPr>
        <p:spPr>
          <a:xfrm>
            <a:off x="3360367" y="1718912"/>
            <a:ext cx="1163235" cy="1655498"/>
          </a:xfrm>
          <a:prstGeom prst="rect">
            <a:avLst/>
          </a:prstGeom>
        </p:spPr>
        <p:txBody>
          <a:bodyPr/>
          <a:lstStyle/>
          <a:p>
            <a:r>
              <a:rPr lang="en-US" sz="1000" b="0" dirty="0" smtClean="0"/>
              <a:t>Nihad Ahmed</a:t>
            </a:r>
            <a:endParaRPr lang="en-US" sz="1000" b="0" dirty="0"/>
          </a:p>
          <a:p>
            <a:r>
              <a:rPr lang="en-US" sz="1000" b="0" dirty="0" err="1" smtClean="0"/>
              <a:t>AandD</a:t>
            </a:r>
            <a:r>
              <a:rPr lang="en-US" sz="1000" b="0" dirty="0" smtClean="0"/>
              <a:t>-UTC-SOFT-ELECT-APP </a:t>
            </a:r>
            <a:r>
              <a:rPr lang="en-US" sz="1000" b="0" dirty="0" smtClean="0"/>
              <a:t>SW-UTAS India</a:t>
            </a:r>
          </a:p>
          <a:p>
            <a:r>
              <a:rPr lang="en-US" sz="1000" b="0" dirty="0" smtClean="0"/>
              <a:t>Manikonda Tower-1,GC</a:t>
            </a:r>
            <a:endParaRPr lang="en-US" sz="1000" b="0" dirty="0"/>
          </a:p>
          <a:p>
            <a:r>
              <a:rPr lang="en-US" sz="1000" b="0" dirty="0" smtClean="0"/>
              <a:t>Hyderabad</a:t>
            </a:r>
            <a:r>
              <a:rPr lang="en-US" sz="1000" b="0" dirty="0"/>
              <a:t>, </a:t>
            </a:r>
            <a:r>
              <a:rPr lang="en-US" sz="1000" b="0" dirty="0" smtClean="0"/>
              <a:t>India</a:t>
            </a:r>
            <a:endParaRPr lang="en-US" sz="1000" b="0" dirty="0"/>
          </a:p>
        </p:txBody>
      </p:sp>
      <p:pic>
        <p:nvPicPr>
          <p:cNvPr id="13" name="Picture 12"/>
          <p:cNvPicPr>
            <a:picLocks noChangeAspect="1"/>
          </p:cNvPicPr>
          <p:nvPr/>
        </p:nvPicPr>
        <p:blipFill rotWithShape="1">
          <a:blip r:embed="rId5"/>
          <a:srcRect l="7957" t="10070" r="9784" b="7585"/>
          <a:stretch/>
        </p:blipFill>
        <p:spPr>
          <a:xfrm>
            <a:off x="1843110" y="872638"/>
            <a:ext cx="639862" cy="824711"/>
          </a:xfrm>
          <a:prstGeom prst="rect">
            <a:avLst/>
          </a:prstGeom>
        </p:spPr>
      </p:pic>
      <p:sp>
        <p:nvSpPr>
          <p:cNvPr id="14" name="Inhaltsplatzhalter 3"/>
          <p:cNvSpPr>
            <a:spLocks noGrp="1"/>
          </p:cNvSpPr>
          <p:nvPr>
            <p:ph sz="half" idx="4294967295"/>
          </p:nvPr>
        </p:nvSpPr>
        <p:spPr>
          <a:xfrm>
            <a:off x="1683712" y="1743832"/>
            <a:ext cx="1232764" cy="1660876"/>
          </a:xfrm>
          <a:prstGeom prst="rect">
            <a:avLst/>
          </a:prstGeom>
        </p:spPr>
        <p:txBody>
          <a:bodyPr/>
          <a:lstStyle/>
          <a:p>
            <a:r>
              <a:rPr lang="en-US" sz="1000" b="0" dirty="0" err="1" smtClean="0"/>
              <a:t>Bishik</a:t>
            </a:r>
            <a:r>
              <a:rPr lang="en-US" sz="1000" b="0" dirty="0" smtClean="0"/>
              <a:t> Pal</a:t>
            </a:r>
            <a:endParaRPr lang="en-US" sz="1000" b="0" dirty="0"/>
          </a:p>
          <a:p>
            <a:r>
              <a:rPr lang="en-US" sz="1000" b="0" dirty="0" err="1" smtClean="0"/>
              <a:t>AandD</a:t>
            </a:r>
            <a:r>
              <a:rPr lang="en-US" sz="1000" b="0" dirty="0" smtClean="0"/>
              <a:t>-UTC-SOFT-ELECT-APP </a:t>
            </a:r>
            <a:r>
              <a:rPr lang="en-US" sz="1000" b="0" dirty="0" smtClean="0"/>
              <a:t>SW-UTAS India</a:t>
            </a:r>
          </a:p>
          <a:p>
            <a:r>
              <a:rPr lang="en-US" sz="1000" b="0" dirty="0" smtClean="0"/>
              <a:t>Manikonda Tower-1,GC</a:t>
            </a:r>
            <a:endParaRPr lang="en-US" sz="1000" b="0" dirty="0"/>
          </a:p>
          <a:p>
            <a:r>
              <a:rPr lang="en-US" sz="1000" b="0" dirty="0" smtClean="0"/>
              <a:t>Hyderabad</a:t>
            </a:r>
            <a:r>
              <a:rPr lang="en-US" sz="1000" b="0" dirty="0"/>
              <a:t>, </a:t>
            </a:r>
            <a:r>
              <a:rPr lang="en-US" sz="1000" b="0" dirty="0" smtClean="0"/>
              <a:t>India</a:t>
            </a:r>
            <a:endParaRPr lang="en-US" sz="1000" b="0" dirty="0"/>
          </a:p>
        </p:txBody>
      </p:sp>
      <p:pic>
        <p:nvPicPr>
          <p:cNvPr id="16" name="Picture 15"/>
          <p:cNvPicPr>
            <a:picLocks noChangeAspect="1"/>
          </p:cNvPicPr>
          <p:nvPr/>
        </p:nvPicPr>
        <p:blipFill>
          <a:blip r:embed="rId6"/>
          <a:stretch>
            <a:fillRect/>
          </a:stretch>
        </p:blipFill>
        <p:spPr>
          <a:xfrm>
            <a:off x="6884038" y="815343"/>
            <a:ext cx="827715" cy="827715"/>
          </a:xfrm>
          <a:prstGeom prst="rect">
            <a:avLst/>
          </a:prstGeom>
        </p:spPr>
      </p:pic>
      <p:sp>
        <p:nvSpPr>
          <p:cNvPr id="17" name="Inhaltsplatzhalter 3"/>
          <p:cNvSpPr>
            <a:spLocks noGrp="1"/>
          </p:cNvSpPr>
          <p:nvPr>
            <p:ph sz="half" idx="4294967295"/>
          </p:nvPr>
        </p:nvSpPr>
        <p:spPr>
          <a:xfrm>
            <a:off x="6832720" y="1690728"/>
            <a:ext cx="1327255" cy="1655498"/>
          </a:xfrm>
          <a:prstGeom prst="rect">
            <a:avLst/>
          </a:prstGeom>
        </p:spPr>
        <p:txBody>
          <a:bodyPr/>
          <a:lstStyle/>
          <a:p>
            <a:r>
              <a:rPr lang="en-US" sz="1000" b="0" dirty="0" smtClean="0"/>
              <a:t>Chandan </a:t>
            </a:r>
            <a:r>
              <a:rPr lang="en-US" sz="1000" b="0" dirty="0" err="1" smtClean="0"/>
              <a:t>Godhi</a:t>
            </a:r>
            <a:endParaRPr lang="en-US" sz="1000" b="0" dirty="0"/>
          </a:p>
          <a:p>
            <a:r>
              <a:rPr lang="en-US" sz="1000" b="0" dirty="0" err="1" smtClean="0"/>
              <a:t>AandD</a:t>
            </a:r>
            <a:r>
              <a:rPr lang="en-US" sz="1000" b="0" dirty="0" smtClean="0"/>
              <a:t>-UTC-DESIGN and </a:t>
            </a:r>
            <a:r>
              <a:rPr lang="en-US" sz="1000" b="0" dirty="0" smtClean="0"/>
              <a:t>DRAFTING-PWC India</a:t>
            </a:r>
          </a:p>
          <a:p>
            <a:r>
              <a:rPr lang="en-US" sz="1000" b="0" dirty="0" smtClean="0"/>
              <a:t>Electronic </a:t>
            </a:r>
            <a:r>
              <a:rPr lang="en-US" sz="1000" b="0" dirty="0"/>
              <a:t>City, </a:t>
            </a:r>
            <a:endParaRPr lang="en-US" sz="1000" b="0" dirty="0" smtClean="0"/>
          </a:p>
          <a:p>
            <a:r>
              <a:rPr lang="en-US" sz="1000" b="0" dirty="0" err="1" smtClean="0"/>
              <a:t>Hosur</a:t>
            </a:r>
            <a:r>
              <a:rPr lang="en-US" sz="1000" b="0" dirty="0" smtClean="0"/>
              <a:t> Main </a:t>
            </a:r>
            <a:r>
              <a:rPr lang="en-US" sz="1000" b="0" dirty="0"/>
              <a:t>Road, </a:t>
            </a:r>
            <a:endParaRPr lang="en-US" sz="1000" b="0" dirty="0" smtClean="0"/>
          </a:p>
          <a:p>
            <a:r>
              <a:rPr lang="en-US" sz="1000" b="0" dirty="0" smtClean="0"/>
              <a:t>Bangalore,</a:t>
            </a:r>
          </a:p>
          <a:p>
            <a:r>
              <a:rPr lang="en-US" sz="1000" b="0" dirty="0" smtClean="0"/>
              <a:t> India</a:t>
            </a:r>
            <a:endParaRPr lang="en-US" sz="1000" b="0" dirty="0"/>
          </a:p>
        </p:txBody>
      </p:sp>
      <p:pic>
        <p:nvPicPr>
          <p:cNvPr id="18" name="Picture 17"/>
          <p:cNvPicPr>
            <a:picLocks noChangeAspect="1"/>
          </p:cNvPicPr>
          <p:nvPr/>
        </p:nvPicPr>
        <p:blipFill>
          <a:blip r:embed="rId7"/>
          <a:stretch>
            <a:fillRect/>
          </a:stretch>
        </p:blipFill>
        <p:spPr>
          <a:xfrm>
            <a:off x="1765772" y="3180569"/>
            <a:ext cx="852869" cy="979647"/>
          </a:xfrm>
          <a:prstGeom prst="rect">
            <a:avLst/>
          </a:prstGeom>
        </p:spPr>
      </p:pic>
      <p:sp>
        <p:nvSpPr>
          <p:cNvPr id="19" name="Inhaltsplatzhalter 5"/>
          <p:cNvSpPr>
            <a:spLocks noGrp="1"/>
          </p:cNvSpPr>
          <p:nvPr>
            <p:ph sz="half" idx="4294967295"/>
          </p:nvPr>
        </p:nvSpPr>
        <p:spPr>
          <a:xfrm>
            <a:off x="1735298" y="4176918"/>
            <a:ext cx="1703001" cy="1657352"/>
          </a:xfrm>
          <a:prstGeom prst="rect">
            <a:avLst/>
          </a:prstGeom>
        </p:spPr>
        <p:txBody>
          <a:bodyPr/>
          <a:lstStyle/>
          <a:p>
            <a:r>
              <a:rPr lang="en-US" sz="1000" b="0" dirty="0" smtClean="0"/>
              <a:t>Abhay Paropkari</a:t>
            </a:r>
            <a:endParaRPr lang="en-US" sz="1000" b="0" dirty="0"/>
          </a:p>
          <a:p>
            <a:r>
              <a:rPr lang="en-US" sz="1000" b="0" dirty="0" err="1" smtClean="0"/>
              <a:t>AandD</a:t>
            </a:r>
            <a:r>
              <a:rPr lang="en-US" sz="1000" b="0" dirty="0" smtClean="0"/>
              <a:t>-UTC-DESIGN and </a:t>
            </a:r>
            <a:r>
              <a:rPr lang="en-US" sz="1000" b="0" dirty="0"/>
              <a:t>DRAFTING-EMERGING ACCOUNTS</a:t>
            </a:r>
          </a:p>
          <a:p>
            <a:r>
              <a:rPr lang="en-US" sz="1000" b="0" dirty="0" smtClean="0"/>
              <a:t>Central Tower,3A</a:t>
            </a:r>
            <a:endParaRPr lang="en-US" sz="1000" b="0" dirty="0"/>
          </a:p>
          <a:p>
            <a:r>
              <a:rPr lang="en-US" sz="1000" b="0" dirty="0"/>
              <a:t>Hyderabad, </a:t>
            </a:r>
            <a:r>
              <a:rPr lang="en-US" sz="1000" b="0" dirty="0" smtClean="0"/>
              <a:t>India</a:t>
            </a:r>
            <a:endParaRPr lang="en-US" sz="1000" b="0" dirty="0"/>
          </a:p>
        </p:txBody>
      </p:sp>
      <p:sp>
        <p:nvSpPr>
          <p:cNvPr id="27" name="Inhaltsplatzhalter 5"/>
          <p:cNvSpPr>
            <a:spLocks noGrp="1"/>
          </p:cNvSpPr>
          <p:nvPr>
            <p:ph sz="half" idx="4294967295"/>
          </p:nvPr>
        </p:nvSpPr>
        <p:spPr>
          <a:xfrm>
            <a:off x="3420765" y="4138235"/>
            <a:ext cx="1703001" cy="1657352"/>
          </a:xfrm>
          <a:prstGeom prst="rect">
            <a:avLst/>
          </a:prstGeom>
        </p:spPr>
        <p:txBody>
          <a:bodyPr/>
          <a:lstStyle/>
          <a:p>
            <a:r>
              <a:rPr lang="en-US" sz="1000" b="0" dirty="0" smtClean="0"/>
              <a:t>Purushotham Singh</a:t>
            </a:r>
            <a:endParaRPr lang="en-US" sz="1000" b="0" dirty="0"/>
          </a:p>
          <a:p>
            <a:r>
              <a:rPr lang="en-US" sz="1000" b="0" dirty="0" err="1" smtClean="0"/>
              <a:t>AandD</a:t>
            </a:r>
            <a:r>
              <a:rPr lang="en-US" sz="1000" b="0" dirty="0" smtClean="0"/>
              <a:t>-UTC-SYSTEMS and </a:t>
            </a:r>
            <a:r>
              <a:rPr lang="en-US" sz="1000" b="0" dirty="0" smtClean="0"/>
              <a:t>ANALYSIS-PSA-PWA India</a:t>
            </a:r>
          </a:p>
          <a:p>
            <a:r>
              <a:rPr lang="en-US" sz="1000" b="0" dirty="0" smtClean="0"/>
              <a:t>Central Tower-1,3C</a:t>
            </a:r>
          </a:p>
          <a:p>
            <a:r>
              <a:rPr lang="en-US" sz="1000" b="0" dirty="0" smtClean="0"/>
              <a:t>Hyderabad</a:t>
            </a:r>
            <a:r>
              <a:rPr lang="en-US" sz="1000" b="0" dirty="0"/>
              <a:t>, </a:t>
            </a:r>
            <a:r>
              <a:rPr lang="en-US" sz="1000" b="0" dirty="0" smtClean="0"/>
              <a:t>India</a:t>
            </a:r>
            <a:endParaRPr lang="en-US" sz="1000" b="0" dirty="0"/>
          </a:p>
        </p:txBody>
      </p:sp>
      <p:pic>
        <p:nvPicPr>
          <p:cNvPr id="29" name="Picture 28"/>
          <p:cNvPicPr>
            <a:picLocks noChangeAspect="1"/>
          </p:cNvPicPr>
          <p:nvPr/>
        </p:nvPicPr>
        <p:blipFill>
          <a:blip r:embed="rId8"/>
          <a:stretch>
            <a:fillRect/>
          </a:stretch>
        </p:blipFill>
        <p:spPr>
          <a:xfrm>
            <a:off x="5278535" y="3123094"/>
            <a:ext cx="640101" cy="827715"/>
          </a:xfrm>
          <a:prstGeom prst="rect">
            <a:avLst/>
          </a:prstGeom>
        </p:spPr>
      </p:pic>
      <p:sp>
        <p:nvSpPr>
          <p:cNvPr id="30" name="Inhaltsplatzhalter 5"/>
          <p:cNvSpPr>
            <a:spLocks noGrp="1"/>
          </p:cNvSpPr>
          <p:nvPr>
            <p:ph sz="half" idx="4294967295"/>
          </p:nvPr>
        </p:nvSpPr>
        <p:spPr>
          <a:xfrm>
            <a:off x="5143039" y="4043477"/>
            <a:ext cx="1703001" cy="1657352"/>
          </a:xfrm>
          <a:prstGeom prst="rect">
            <a:avLst/>
          </a:prstGeom>
        </p:spPr>
        <p:txBody>
          <a:bodyPr/>
          <a:lstStyle/>
          <a:p>
            <a:r>
              <a:rPr lang="en-US" sz="1000" b="0" dirty="0" smtClean="0"/>
              <a:t>Gurjeet Singh</a:t>
            </a:r>
            <a:endParaRPr lang="en-US" sz="1000" b="0" dirty="0"/>
          </a:p>
          <a:p>
            <a:r>
              <a:rPr lang="en-US" sz="1000" b="0" dirty="0" err="1" smtClean="0"/>
              <a:t>AandD</a:t>
            </a:r>
            <a:r>
              <a:rPr lang="en-US" sz="1000" b="0" dirty="0" smtClean="0"/>
              <a:t>-UTC-DESIGN and </a:t>
            </a:r>
            <a:r>
              <a:rPr lang="en-US" sz="1000" b="0" dirty="0"/>
              <a:t>DRAFTING-EMERGING ACCOUNTS</a:t>
            </a:r>
          </a:p>
          <a:p>
            <a:r>
              <a:rPr lang="en-US" sz="1000" b="0" dirty="0" smtClean="0"/>
              <a:t>Manikonda Tower-1,3A</a:t>
            </a:r>
            <a:endParaRPr lang="en-US" sz="1000" b="0" dirty="0"/>
          </a:p>
          <a:p>
            <a:r>
              <a:rPr lang="en-US" sz="1000" b="0" dirty="0"/>
              <a:t>Hyderabad, </a:t>
            </a:r>
            <a:r>
              <a:rPr lang="en-US" sz="1000" b="0" dirty="0" smtClean="0"/>
              <a:t>India</a:t>
            </a:r>
            <a:endParaRPr lang="en-US" sz="1000" b="0" dirty="0"/>
          </a:p>
        </p:txBody>
      </p:sp>
      <p:pic>
        <p:nvPicPr>
          <p:cNvPr id="2" name="Picture 1"/>
          <p:cNvPicPr>
            <a:picLocks noChangeAspect="1"/>
          </p:cNvPicPr>
          <p:nvPr/>
        </p:nvPicPr>
        <p:blipFill>
          <a:blip r:embed="rId9"/>
          <a:stretch>
            <a:fillRect/>
          </a:stretch>
        </p:blipFill>
        <p:spPr>
          <a:xfrm>
            <a:off x="3466171" y="3174126"/>
            <a:ext cx="711835" cy="938078"/>
          </a:xfrm>
          <a:prstGeom prst="rect">
            <a:avLst/>
          </a:prstGeom>
        </p:spPr>
      </p:pic>
    </p:spTree>
    <p:extLst>
      <p:ext uri="{BB962C8B-B14F-4D97-AF65-F5344CB8AC3E}">
        <p14:creationId xmlns:p14="http://schemas.microsoft.com/office/powerpoint/2010/main" val="102718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sz="1400" b="0" i="1" dirty="0">
                <a:solidFill>
                  <a:srgbClr val="53565A"/>
                </a:solidFill>
                <a:latin typeface="Effra" charset="0"/>
              </a:rPr>
              <a:t>Drinking water plays a key role in the health of individuals. Fatal deaths have been recorded in India because of impure water consumption. Some actions are required to curb this</a:t>
            </a:r>
            <a:r>
              <a:rPr lang="en-US" sz="1400" b="0" i="1" dirty="0" smtClean="0">
                <a:solidFill>
                  <a:srgbClr val="53565A"/>
                </a:solidFill>
                <a:latin typeface="Effra" charset="0"/>
              </a:rPr>
              <a:t>.</a:t>
            </a:r>
          </a:p>
          <a:p>
            <a:pPr marL="285750" indent="-285750">
              <a:buFont typeface="Arial" panose="020B0604020202020204" pitchFamily="34" charset="0"/>
              <a:buChar char="•"/>
            </a:pPr>
            <a:r>
              <a:rPr lang="en-US" sz="1400" b="0" i="1" dirty="0">
                <a:solidFill>
                  <a:srgbClr val="53565A"/>
                </a:solidFill>
                <a:latin typeface="Effra" charset="0"/>
              </a:rPr>
              <a:t>Having said that, not everyone can afford costly RO purifier plant, a model which can make the existing system a better one is the need of the day</a:t>
            </a:r>
            <a:r>
              <a:rPr lang="en-US" sz="1400" b="0" i="1" dirty="0" smtClean="0">
                <a:solidFill>
                  <a:srgbClr val="53565A"/>
                </a:solidFill>
                <a:latin typeface="Effra" charset="0"/>
              </a:rPr>
              <a:t>.</a:t>
            </a:r>
          </a:p>
          <a:p>
            <a:pPr marL="285750" indent="-285750">
              <a:buFont typeface="Arial" panose="020B0604020202020204" pitchFamily="34" charset="0"/>
              <a:buChar char="•"/>
            </a:pPr>
            <a:r>
              <a:rPr lang="en-US" sz="1400" b="0" i="1" dirty="0" smtClean="0">
                <a:solidFill>
                  <a:srgbClr val="53565A"/>
                </a:solidFill>
                <a:latin typeface="Effra" charset="0"/>
              </a:rPr>
              <a:t>This </a:t>
            </a:r>
            <a:r>
              <a:rPr lang="en-US" sz="1400" b="0" i="1" dirty="0">
                <a:solidFill>
                  <a:srgbClr val="53565A"/>
                </a:solidFill>
                <a:latin typeface="Effra" charset="0"/>
              </a:rPr>
              <a:t>models directly helps the concerned Municipal authorities in identifying the leaks and reduce the inconvenience of the individuals in reporting the problem with the </a:t>
            </a:r>
            <a:r>
              <a:rPr lang="en-US" sz="1400" b="0" i="1" dirty="0">
                <a:solidFill>
                  <a:srgbClr val="53565A"/>
                </a:solidFill>
                <a:latin typeface="Effra" charset="0"/>
              </a:rPr>
              <a:t>authorities</a:t>
            </a:r>
            <a:r>
              <a:rPr lang="en-US" sz="1400" b="0" i="1" dirty="0" smtClean="0">
                <a:solidFill>
                  <a:srgbClr val="53565A"/>
                </a:solidFill>
                <a:latin typeface="Effra" charset="0"/>
              </a:rPr>
              <a:t>.</a:t>
            </a:r>
          </a:p>
          <a:p>
            <a:pPr marL="285750" indent="-285750">
              <a:buFont typeface="Arial" panose="020B0604020202020204" pitchFamily="34" charset="0"/>
              <a:buChar char="•"/>
            </a:pPr>
            <a:r>
              <a:rPr lang="en-US" sz="1400" b="0" i="1" dirty="0" smtClean="0">
                <a:solidFill>
                  <a:srgbClr val="53565A"/>
                </a:solidFill>
                <a:latin typeface="Effra" charset="0"/>
              </a:rPr>
              <a:t>Using mathematical models, various computations and the technology at our disposal, we have come up with an idea to help curb the loss as well as the contamination of the drinking water.</a:t>
            </a:r>
            <a:endParaRPr lang="en-US" sz="1400" b="0" i="1" dirty="0">
              <a:solidFill>
                <a:srgbClr val="53565A"/>
              </a:solidFill>
              <a:latin typeface="Effra" charset="0"/>
            </a:endParaRP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16</a:t>
            </a:fld>
            <a:endParaRPr lang="en-GB" dirty="0"/>
          </a:p>
        </p:txBody>
      </p:sp>
    </p:spTree>
    <p:extLst>
      <p:ext uri="{BB962C8B-B14F-4D97-AF65-F5344CB8AC3E}">
        <p14:creationId xmlns:p14="http://schemas.microsoft.com/office/powerpoint/2010/main" val="249339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871" y="996823"/>
            <a:ext cx="2011489" cy="306197"/>
          </a:xfrm>
        </p:spPr>
        <p:txBody>
          <a:bodyPr/>
          <a:lstStyle/>
          <a:p>
            <a:r>
              <a:rPr lang="en-US" sz="2400" dirty="0" smtClean="0"/>
              <a:t>Contents</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endParaRPr lang="en-US" sz="2400" dirty="0"/>
          </a:p>
        </p:txBody>
      </p:sp>
      <p:sp>
        <p:nvSpPr>
          <p:cNvPr id="3" name="Subtitle 2"/>
          <p:cNvSpPr>
            <a:spLocks noGrp="1"/>
          </p:cNvSpPr>
          <p:nvPr>
            <p:ph type="subTitle" idx="1"/>
          </p:nvPr>
        </p:nvSpPr>
        <p:spPr>
          <a:xfrm>
            <a:off x="1251396" y="1614805"/>
            <a:ext cx="5225604" cy="3857740"/>
          </a:xfrm>
        </p:spPr>
        <p:txBody>
          <a:bodyPr/>
          <a:lstStyle/>
          <a:p>
            <a:pPr marL="285750" indent="-285750">
              <a:lnSpc>
                <a:spcPct val="75000"/>
              </a:lnSpc>
              <a:buFont typeface="Arial" pitchFamily="34" charset="0"/>
              <a:buChar char="•"/>
            </a:pPr>
            <a:r>
              <a:rPr lang="en-US" dirty="0">
                <a:latin typeface="Cyient Medium" panose="020B0703020203020204" pitchFamily="34" charset="0"/>
              </a:rPr>
              <a:t>Problem or </a:t>
            </a:r>
            <a:r>
              <a:rPr lang="en-US" dirty="0" smtClean="0">
                <a:latin typeface="Cyient Medium" panose="020B0703020203020204" pitchFamily="34" charset="0"/>
              </a:rPr>
              <a:t>challenge identified</a:t>
            </a:r>
          </a:p>
          <a:p>
            <a:pPr>
              <a:lnSpc>
                <a:spcPct val="75000"/>
              </a:lnSpc>
            </a:pPr>
            <a:endParaRPr lang="en-US" dirty="0" smtClean="0">
              <a:latin typeface="Cyient Medium" panose="020B0703020203020204" pitchFamily="34" charset="0"/>
            </a:endParaRPr>
          </a:p>
          <a:p>
            <a:pPr marL="285750" indent="-285750">
              <a:lnSpc>
                <a:spcPct val="75000"/>
              </a:lnSpc>
              <a:buFont typeface="Arial" pitchFamily="34" charset="0"/>
              <a:buChar char="•"/>
            </a:pPr>
            <a:r>
              <a:rPr lang="en-US" dirty="0">
                <a:latin typeface="Cyient Medium" panose="020B0703020203020204" pitchFamily="34" charset="0"/>
              </a:rPr>
              <a:t>Technology solution proposed</a:t>
            </a:r>
          </a:p>
          <a:p>
            <a:pPr>
              <a:lnSpc>
                <a:spcPct val="75000"/>
              </a:lnSpc>
            </a:pPr>
            <a:endParaRPr lang="en-US" dirty="0">
              <a:latin typeface="Cyient Medium" panose="020B0703020203020204" pitchFamily="34" charset="0"/>
            </a:endParaRPr>
          </a:p>
          <a:p>
            <a:pPr marL="285750" indent="-285750">
              <a:lnSpc>
                <a:spcPct val="75000"/>
              </a:lnSpc>
              <a:buFont typeface="Arial" pitchFamily="34" charset="0"/>
              <a:buChar char="•"/>
            </a:pPr>
            <a:r>
              <a:rPr lang="en-US" dirty="0">
                <a:latin typeface="Cyient Medium" panose="020B0703020203020204" pitchFamily="34" charset="0"/>
              </a:rPr>
              <a:t>Solution architecture </a:t>
            </a:r>
            <a:endParaRPr lang="en-US" dirty="0" smtClean="0">
              <a:latin typeface="Cyient Medium" panose="020B0703020203020204" pitchFamily="34" charset="0"/>
            </a:endParaRPr>
          </a:p>
          <a:p>
            <a:pPr>
              <a:lnSpc>
                <a:spcPct val="75000"/>
              </a:lnSpc>
            </a:pPr>
            <a:endParaRPr lang="en-US" dirty="0">
              <a:latin typeface="Cyient Medium" panose="020B0703020203020204" pitchFamily="34" charset="0"/>
            </a:endParaRPr>
          </a:p>
          <a:p>
            <a:pPr marL="285750" indent="-285750">
              <a:lnSpc>
                <a:spcPct val="75000"/>
              </a:lnSpc>
              <a:buFont typeface="Arial" pitchFamily="34" charset="0"/>
              <a:buChar char="•"/>
            </a:pPr>
            <a:r>
              <a:rPr lang="en-US" dirty="0">
                <a:latin typeface="Cyient Medium" panose="020B0703020203020204" pitchFamily="34" charset="0"/>
              </a:rPr>
              <a:t>Investment and </a:t>
            </a:r>
            <a:r>
              <a:rPr lang="en-US" dirty="0" smtClean="0">
                <a:latin typeface="Cyient Medium" panose="020B0703020203020204" pitchFamily="34" charset="0"/>
              </a:rPr>
              <a:t>Time-line</a:t>
            </a:r>
          </a:p>
          <a:p>
            <a:pPr marL="285750" indent="-285750">
              <a:lnSpc>
                <a:spcPct val="75000"/>
              </a:lnSpc>
              <a:buFont typeface="Arial" pitchFamily="34" charset="0"/>
              <a:buChar char="•"/>
            </a:pPr>
            <a:endParaRPr lang="en-US" dirty="0">
              <a:latin typeface="Cyient Medium" panose="020B0703020203020204" pitchFamily="34" charset="0"/>
            </a:endParaRPr>
          </a:p>
          <a:p>
            <a:pPr marL="285750" indent="-285750">
              <a:lnSpc>
                <a:spcPct val="75000"/>
              </a:lnSpc>
              <a:buFont typeface="Arial" pitchFamily="34" charset="0"/>
              <a:buChar char="•"/>
            </a:pPr>
            <a:r>
              <a:rPr lang="en-US" dirty="0">
                <a:latin typeface="Cyient Medium" panose="020B0703020203020204" pitchFamily="34" charset="0"/>
              </a:rPr>
              <a:t>Help Needed </a:t>
            </a:r>
          </a:p>
          <a:p>
            <a:pPr>
              <a:lnSpc>
                <a:spcPct val="75000"/>
              </a:lnSpc>
            </a:pPr>
            <a:endParaRPr lang="en-US" dirty="0">
              <a:latin typeface="Cyient Medium" panose="020B0703020203020204" pitchFamily="34" charset="0"/>
            </a:endParaRPr>
          </a:p>
          <a:p>
            <a:pPr marL="285750" indent="-285750">
              <a:lnSpc>
                <a:spcPct val="75000"/>
              </a:lnSpc>
              <a:buFont typeface="Arial" pitchFamily="34" charset="0"/>
              <a:buChar char="•"/>
            </a:pPr>
            <a:r>
              <a:rPr lang="en-US" dirty="0" smtClean="0">
                <a:latin typeface="Cyient Medium" panose="020B0703020203020204" pitchFamily="34" charset="0"/>
              </a:rPr>
              <a:t>Profile of Team Members</a:t>
            </a:r>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1336899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1081" y="457564"/>
            <a:ext cx="7478712" cy="379239"/>
          </a:xfrm>
        </p:spPr>
        <p:txBody>
          <a:bodyPr/>
          <a:lstStyle/>
          <a:p>
            <a:r>
              <a:rPr lang="en-IN" dirty="0" smtClean="0"/>
              <a:t>Problem or challenge identified</a:t>
            </a:r>
            <a:endParaRPr lang="en-IN" dirty="0"/>
          </a:p>
        </p:txBody>
      </p:sp>
      <p:sp>
        <p:nvSpPr>
          <p:cNvPr id="7" name="TextBox 6"/>
          <p:cNvSpPr txBox="1"/>
          <p:nvPr/>
        </p:nvSpPr>
        <p:spPr>
          <a:xfrm>
            <a:off x="1593301" y="1543173"/>
            <a:ext cx="6137535" cy="2800767"/>
          </a:xfrm>
          <a:prstGeom prst="rect">
            <a:avLst/>
          </a:prstGeom>
          <a:noFill/>
        </p:spPr>
        <p:txBody>
          <a:bodyPr wrap="square" lIns="0" tIns="0" rIns="0" bIns="0" rtlCol="0">
            <a:spAutoFit/>
          </a:bodyPr>
          <a:lstStyle/>
          <a:p>
            <a:r>
              <a:rPr lang="en-US" b="1" i="1" u="sng" dirty="0"/>
              <a:t>Problem identified </a:t>
            </a:r>
            <a:r>
              <a:rPr lang="en-US" b="1" i="1" u="sng" dirty="0" smtClean="0"/>
              <a:t>:</a:t>
            </a:r>
          </a:p>
          <a:p>
            <a:endParaRPr lang="en-US" b="1" i="1" u="sng" dirty="0"/>
          </a:p>
          <a:p>
            <a:pPr marL="285750" indent="-285750">
              <a:buFont typeface="Arial" panose="020B0604020202020204" pitchFamily="34" charset="0"/>
              <a:buChar char="•"/>
            </a:pPr>
            <a:r>
              <a:rPr lang="en-US" i="1" dirty="0" smtClean="0"/>
              <a:t>Though </a:t>
            </a:r>
            <a:r>
              <a:rPr lang="en-US" i="1" dirty="0"/>
              <a:t>the municipal water is properly processed for drinking, the water might get </a:t>
            </a:r>
            <a:r>
              <a:rPr lang="en-US" i="1" dirty="0" smtClean="0"/>
              <a:t>contaminated due to </a:t>
            </a:r>
            <a:r>
              <a:rPr lang="en-US" i="1" dirty="0"/>
              <a:t>leaks </a:t>
            </a:r>
            <a:r>
              <a:rPr lang="en-US" i="1" dirty="0" smtClean="0"/>
              <a:t>when flowing </a:t>
            </a:r>
            <a:r>
              <a:rPr lang="en-US" i="1" dirty="0"/>
              <a:t>in </a:t>
            </a:r>
            <a:r>
              <a:rPr lang="en-US" i="1" dirty="0" smtClean="0"/>
              <a:t>underground pipelines </a:t>
            </a:r>
            <a:r>
              <a:rPr lang="en-US" i="1" dirty="0"/>
              <a:t>to the </a:t>
            </a:r>
            <a:r>
              <a:rPr lang="en-US" i="1" dirty="0" smtClean="0"/>
              <a:t>residential houses</a:t>
            </a:r>
            <a:r>
              <a:rPr lang="en-US" i="1" dirty="0"/>
              <a:t>. </a:t>
            </a:r>
            <a:endParaRPr lang="en-US" i="1" dirty="0" smtClean="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If there is a leak at any location of underground water pipeline, it is unidentified in the current architecture</a:t>
            </a:r>
            <a:r>
              <a:rPr lang="en-US" i="1" dirty="0" smtClean="0"/>
              <a:t>.</a:t>
            </a:r>
            <a:endParaRPr lang="en-US" i="1" dirty="0" smtClean="0"/>
          </a:p>
          <a:p>
            <a:endParaRPr lang="en-US" i="1" dirty="0"/>
          </a:p>
          <a:p>
            <a:pPr marL="285750" indent="-285750">
              <a:buFont typeface="Arial" panose="020B0604020202020204" pitchFamily="34" charset="0"/>
              <a:buChar char="•"/>
            </a:pPr>
            <a:r>
              <a:rPr lang="en-US" i="1" dirty="0" smtClean="0"/>
              <a:t>Drinking </a:t>
            </a:r>
            <a:r>
              <a:rPr lang="en-US" i="1" dirty="0" smtClean="0"/>
              <a:t>water is </a:t>
            </a:r>
            <a:r>
              <a:rPr lang="en-US" i="1" dirty="0" smtClean="0"/>
              <a:t>wasted and </a:t>
            </a:r>
            <a:r>
              <a:rPr lang="en-US" i="1" dirty="0" smtClean="0"/>
              <a:t>contaminated </a:t>
            </a:r>
            <a:r>
              <a:rPr lang="en-US" i="1" dirty="0" smtClean="0"/>
              <a:t>. The </a:t>
            </a:r>
            <a:r>
              <a:rPr lang="en-US" i="1" dirty="0" smtClean="0"/>
              <a:t>consumption of the same leads to diseases</a:t>
            </a:r>
            <a:r>
              <a:rPr lang="en-US" i="1" dirty="0" smtClean="0"/>
              <a:t>.</a:t>
            </a:r>
          </a:p>
          <a:p>
            <a:endParaRPr lang="en-US" i="1" dirty="0" smtClean="0"/>
          </a:p>
          <a:p>
            <a:r>
              <a:rPr lang="en-US" i="1" dirty="0" smtClean="0"/>
              <a:t>The current architecture of Ground water </a:t>
            </a:r>
            <a:r>
              <a:rPr lang="en-US" i="1" dirty="0" smtClean="0"/>
              <a:t>pipelines </a:t>
            </a:r>
            <a:r>
              <a:rPr lang="en-US" i="1" dirty="0" smtClean="0"/>
              <a:t>is shown in next slide.</a:t>
            </a:r>
            <a:endParaRPr lang="en-US" i="1" dirty="0"/>
          </a:p>
        </p:txBody>
      </p:sp>
    </p:spTree>
    <p:extLst>
      <p:ext uri="{BB962C8B-B14F-4D97-AF65-F5344CB8AC3E}">
        <p14:creationId xmlns:p14="http://schemas.microsoft.com/office/powerpoint/2010/main" val="106693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1081" y="457564"/>
            <a:ext cx="7478712" cy="379239"/>
          </a:xfrm>
        </p:spPr>
        <p:txBody>
          <a:bodyPr/>
          <a:lstStyle/>
          <a:p>
            <a:r>
              <a:rPr lang="en-IN" dirty="0" smtClean="0"/>
              <a:t>Problem or challenge identified</a:t>
            </a:r>
            <a:endParaRPr lang="en-IN" dirty="0"/>
          </a:p>
        </p:txBody>
      </p:sp>
      <p:grpSp>
        <p:nvGrpSpPr>
          <p:cNvPr id="5" name="Group 4"/>
          <p:cNvGrpSpPr/>
          <p:nvPr/>
        </p:nvGrpSpPr>
        <p:grpSpPr>
          <a:xfrm>
            <a:off x="1455017" y="1667213"/>
            <a:ext cx="6947765" cy="2700704"/>
            <a:chOff x="89817" y="1169190"/>
            <a:chExt cx="8878730" cy="3451301"/>
          </a:xfrm>
        </p:grpSpPr>
        <p:sp>
          <p:nvSpPr>
            <p:cNvPr id="6" name="Oval 5"/>
            <p:cNvSpPr/>
            <p:nvPr/>
          </p:nvSpPr>
          <p:spPr>
            <a:xfrm>
              <a:off x="7846388" y="2202487"/>
              <a:ext cx="508335" cy="487336"/>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600" b="1" dirty="0">
                <a:solidFill>
                  <a:schemeClr val="tx2">
                    <a:lumMod val="50000"/>
                  </a:schemeClr>
                </a:solidFill>
              </a:endParaRPr>
            </a:p>
          </p:txBody>
        </p:sp>
        <p:sp>
          <p:nvSpPr>
            <p:cNvPr id="29" name="Freeform 28"/>
            <p:cNvSpPr/>
            <p:nvPr/>
          </p:nvSpPr>
          <p:spPr>
            <a:xfrm>
              <a:off x="510441" y="1672935"/>
              <a:ext cx="7317375" cy="2947556"/>
            </a:xfrm>
            <a:custGeom>
              <a:avLst/>
              <a:gdLst>
                <a:gd name="connsiteX0" fmla="*/ 2561114 w 7317375"/>
                <a:gd name="connsiteY0" fmla="*/ 0 h 2947556"/>
                <a:gd name="connsiteX1" fmla="*/ 2637314 w 7317375"/>
                <a:gd name="connsiteY1" fmla="*/ 0 h 2947556"/>
                <a:gd name="connsiteX2" fmla="*/ 2637314 w 7317375"/>
                <a:gd name="connsiteY2" fmla="*/ 578703 h 2947556"/>
                <a:gd name="connsiteX3" fmla="*/ 4405153 w 7317375"/>
                <a:gd name="connsiteY3" fmla="*/ 578703 h 2947556"/>
                <a:gd name="connsiteX4" fmla="*/ 4405153 w 7317375"/>
                <a:gd name="connsiteY4" fmla="*/ 0 h 2947556"/>
                <a:gd name="connsiteX5" fmla="*/ 4481353 w 7317375"/>
                <a:gd name="connsiteY5" fmla="*/ 0 h 2947556"/>
                <a:gd name="connsiteX6" fmla="*/ 4481353 w 7317375"/>
                <a:gd name="connsiteY6" fmla="*/ 578703 h 2947556"/>
                <a:gd name="connsiteX7" fmla="*/ 6249193 w 7317375"/>
                <a:gd name="connsiteY7" fmla="*/ 578703 h 2947556"/>
                <a:gd name="connsiteX8" fmla="*/ 6249193 w 7317375"/>
                <a:gd name="connsiteY8" fmla="*/ 0 h 2947556"/>
                <a:gd name="connsiteX9" fmla="*/ 6325393 w 7317375"/>
                <a:gd name="connsiteY9" fmla="*/ 0 h 2947556"/>
                <a:gd name="connsiteX10" fmla="*/ 6325393 w 7317375"/>
                <a:gd name="connsiteY10" fmla="*/ 578703 h 2947556"/>
                <a:gd name="connsiteX11" fmla="*/ 7317375 w 7317375"/>
                <a:gd name="connsiteY11" fmla="*/ 578703 h 2947556"/>
                <a:gd name="connsiteX12" fmla="*/ 7317375 w 7317375"/>
                <a:gd name="connsiteY12" fmla="*/ 1014568 h 2947556"/>
                <a:gd name="connsiteX13" fmla="*/ 5151156 w 7317375"/>
                <a:gd name="connsiteY13" fmla="*/ 1014568 h 2947556"/>
                <a:gd name="connsiteX14" fmla="*/ 5151156 w 7317375"/>
                <a:gd name="connsiteY14" fmla="*/ 1579417 h 2947556"/>
                <a:gd name="connsiteX15" fmla="*/ 5074956 w 7317375"/>
                <a:gd name="connsiteY15" fmla="*/ 1579417 h 2947556"/>
                <a:gd name="connsiteX16" fmla="*/ 5074956 w 7317375"/>
                <a:gd name="connsiteY16" fmla="*/ 1014568 h 2947556"/>
                <a:gd name="connsiteX17" fmla="*/ 3588046 w 7317375"/>
                <a:gd name="connsiteY17" fmla="*/ 1014568 h 2947556"/>
                <a:gd name="connsiteX18" fmla="*/ 3588046 w 7317375"/>
                <a:gd name="connsiteY18" fmla="*/ 1579417 h 2947556"/>
                <a:gd name="connsiteX19" fmla="*/ 3511846 w 7317375"/>
                <a:gd name="connsiteY19" fmla="*/ 1579417 h 2947556"/>
                <a:gd name="connsiteX20" fmla="*/ 3511846 w 7317375"/>
                <a:gd name="connsiteY20" fmla="*/ 1014568 h 2947556"/>
                <a:gd name="connsiteX21" fmla="*/ 2024936 w 7317375"/>
                <a:gd name="connsiteY21" fmla="*/ 1014568 h 2947556"/>
                <a:gd name="connsiteX22" fmla="*/ 2024936 w 7317375"/>
                <a:gd name="connsiteY22" fmla="*/ 1579417 h 2947556"/>
                <a:gd name="connsiteX23" fmla="*/ 1948736 w 7317375"/>
                <a:gd name="connsiteY23" fmla="*/ 1579417 h 2947556"/>
                <a:gd name="connsiteX24" fmla="*/ 1948736 w 7317375"/>
                <a:gd name="connsiteY24" fmla="*/ 1014568 h 2947556"/>
                <a:gd name="connsiteX25" fmla="*/ 1062047 w 7317375"/>
                <a:gd name="connsiteY25" fmla="*/ 1014568 h 2947556"/>
                <a:gd name="connsiteX26" fmla="*/ 1062047 w 7317375"/>
                <a:gd name="connsiteY26" fmla="*/ 2947556 h 2947556"/>
                <a:gd name="connsiteX27" fmla="*/ 558377 w 7317375"/>
                <a:gd name="connsiteY27" fmla="*/ 2947556 h 2947556"/>
                <a:gd name="connsiteX28" fmla="*/ 558377 w 7317375"/>
                <a:gd name="connsiteY28" fmla="*/ 2679694 h 2947556"/>
                <a:gd name="connsiteX29" fmla="*/ 40486 w 7317375"/>
                <a:gd name="connsiteY29" fmla="*/ 2679694 h 2947556"/>
                <a:gd name="connsiteX30" fmla="*/ 40486 w 7317375"/>
                <a:gd name="connsiteY30" fmla="*/ 2582712 h 2947556"/>
                <a:gd name="connsiteX31" fmla="*/ 558377 w 7317375"/>
                <a:gd name="connsiteY31" fmla="*/ 2582712 h 2947556"/>
                <a:gd name="connsiteX32" fmla="*/ 558377 w 7317375"/>
                <a:gd name="connsiteY32" fmla="*/ 1497440 h 2947556"/>
                <a:gd name="connsiteX33" fmla="*/ 0 w 7317375"/>
                <a:gd name="connsiteY33" fmla="*/ 1497440 h 2947556"/>
                <a:gd name="connsiteX34" fmla="*/ 0 w 7317375"/>
                <a:gd name="connsiteY34" fmla="*/ 1400458 h 2947556"/>
                <a:gd name="connsiteX35" fmla="*/ 558377 w 7317375"/>
                <a:gd name="connsiteY35" fmla="*/ 1400458 h 2947556"/>
                <a:gd name="connsiteX36" fmla="*/ 558377 w 7317375"/>
                <a:gd name="connsiteY36" fmla="*/ 578704 h 2947556"/>
                <a:gd name="connsiteX37" fmla="*/ 675853 w 7317375"/>
                <a:gd name="connsiteY37" fmla="*/ 578704 h 2947556"/>
                <a:gd name="connsiteX38" fmla="*/ 675853 w 7317375"/>
                <a:gd name="connsiteY38" fmla="*/ 578703 h 2947556"/>
                <a:gd name="connsiteX39" fmla="*/ 2561114 w 7317375"/>
                <a:gd name="connsiteY39" fmla="*/ 578703 h 294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317375" h="2947556">
                  <a:moveTo>
                    <a:pt x="2561114" y="0"/>
                  </a:moveTo>
                  <a:lnTo>
                    <a:pt x="2637314" y="0"/>
                  </a:lnTo>
                  <a:lnTo>
                    <a:pt x="2637314" y="578703"/>
                  </a:lnTo>
                  <a:lnTo>
                    <a:pt x="4405153" y="578703"/>
                  </a:lnTo>
                  <a:lnTo>
                    <a:pt x="4405153" y="0"/>
                  </a:lnTo>
                  <a:lnTo>
                    <a:pt x="4481353" y="0"/>
                  </a:lnTo>
                  <a:lnTo>
                    <a:pt x="4481353" y="578703"/>
                  </a:lnTo>
                  <a:lnTo>
                    <a:pt x="6249193" y="578703"/>
                  </a:lnTo>
                  <a:lnTo>
                    <a:pt x="6249193" y="0"/>
                  </a:lnTo>
                  <a:lnTo>
                    <a:pt x="6325393" y="0"/>
                  </a:lnTo>
                  <a:lnTo>
                    <a:pt x="6325393" y="578703"/>
                  </a:lnTo>
                  <a:lnTo>
                    <a:pt x="7317375" y="578703"/>
                  </a:lnTo>
                  <a:lnTo>
                    <a:pt x="7317375" y="1014568"/>
                  </a:lnTo>
                  <a:lnTo>
                    <a:pt x="5151156" y="1014568"/>
                  </a:lnTo>
                  <a:lnTo>
                    <a:pt x="5151156" y="1579417"/>
                  </a:lnTo>
                  <a:lnTo>
                    <a:pt x="5074956" y="1579417"/>
                  </a:lnTo>
                  <a:lnTo>
                    <a:pt x="5074956" y="1014568"/>
                  </a:lnTo>
                  <a:lnTo>
                    <a:pt x="3588046" y="1014568"/>
                  </a:lnTo>
                  <a:lnTo>
                    <a:pt x="3588046" y="1579417"/>
                  </a:lnTo>
                  <a:lnTo>
                    <a:pt x="3511846" y="1579417"/>
                  </a:lnTo>
                  <a:lnTo>
                    <a:pt x="3511846" y="1014568"/>
                  </a:lnTo>
                  <a:lnTo>
                    <a:pt x="2024936" y="1014568"/>
                  </a:lnTo>
                  <a:lnTo>
                    <a:pt x="2024936" y="1579417"/>
                  </a:lnTo>
                  <a:lnTo>
                    <a:pt x="1948736" y="1579417"/>
                  </a:lnTo>
                  <a:lnTo>
                    <a:pt x="1948736" y="1014568"/>
                  </a:lnTo>
                  <a:lnTo>
                    <a:pt x="1062047" y="1014568"/>
                  </a:lnTo>
                  <a:lnTo>
                    <a:pt x="1062047" y="2947556"/>
                  </a:lnTo>
                  <a:lnTo>
                    <a:pt x="558377" y="2947556"/>
                  </a:lnTo>
                  <a:lnTo>
                    <a:pt x="558377" y="2679694"/>
                  </a:lnTo>
                  <a:lnTo>
                    <a:pt x="40486" y="2679694"/>
                  </a:lnTo>
                  <a:lnTo>
                    <a:pt x="40486" y="2582712"/>
                  </a:lnTo>
                  <a:lnTo>
                    <a:pt x="558377" y="2582712"/>
                  </a:lnTo>
                  <a:lnTo>
                    <a:pt x="558377" y="1497440"/>
                  </a:lnTo>
                  <a:lnTo>
                    <a:pt x="0" y="1497440"/>
                  </a:lnTo>
                  <a:lnTo>
                    <a:pt x="0" y="1400458"/>
                  </a:lnTo>
                  <a:lnTo>
                    <a:pt x="558377" y="1400458"/>
                  </a:lnTo>
                  <a:lnTo>
                    <a:pt x="558377" y="578704"/>
                  </a:lnTo>
                  <a:lnTo>
                    <a:pt x="675853" y="578704"/>
                  </a:lnTo>
                  <a:lnTo>
                    <a:pt x="675853" y="578703"/>
                  </a:lnTo>
                  <a:lnTo>
                    <a:pt x="2561114" y="578703"/>
                  </a:lnTo>
                  <a:close/>
                </a:path>
              </a:pathLst>
            </a:custGeom>
            <a:solidFill>
              <a:schemeClr val="accent2">
                <a:lumMod val="40000"/>
                <a:lumOff val="6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600"/>
            </a:p>
          </p:txBody>
        </p:sp>
        <p:sp>
          <p:nvSpPr>
            <p:cNvPr id="17" name="Freeform 16"/>
            <p:cNvSpPr/>
            <p:nvPr/>
          </p:nvSpPr>
          <p:spPr>
            <a:xfrm>
              <a:off x="2883109" y="1170592"/>
              <a:ext cx="420624" cy="484632"/>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b="1" i="1" dirty="0">
                  <a:ea typeface="Verdana" panose="020B0604030504040204" pitchFamily="34" charset="0"/>
                  <a:cs typeface="Verdana" panose="020B0604030504040204" pitchFamily="34" charset="0"/>
                </a:rPr>
                <a:t>H-5</a:t>
              </a:r>
            </a:p>
          </p:txBody>
        </p:sp>
        <p:sp>
          <p:nvSpPr>
            <p:cNvPr id="18" name="Freeform 17"/>
            <p:cNvSpPr/>
            <p:nvPr/>
          </p:nvSpPr>
          <p:spPr>
            <a:xfrm>
              <a:off x="4737540" y="1169190"/>
              <a:ext cx="420624" cy="484632"/>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b="1" i="1" dirty="0">
                  <a:ea typeface="Verdana" panose="020B0604030504040204" pitchFamily="34" charset="0"/>
                  <a:cs typeface="Verdana" panose="020B0604030504040204" pitchFamily="34" charset="0"/>
                </a:rPr>
                <a:t>H-3</a:t>
              </a:r>
            </a:p>
          </p:txBody>
        </p:sp>
        <p:sp>
          <p:nvSpPr>
            <p:cNvPr id="19" name="Freeform 18"/>
            <p:cNvSpPr/>
            <p:nvPr/>
          </p:nvSpPr>
          <p:spPr>
            <a:xfrm>
              <a:off x="6578116" y="1174959"/>
              <a:ext cx="420624" cy="484632"/>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b="1" i="1" dirty="0">
                  <a:ea typeface="Verdana" panose="020B0604030504040204" pitchFamily="34" charset="0"/>
                  <a:cs typeface="Verdana" panose="020B0604030504040204" pitchFamily="34" charset="0"/>
                </a:rPr>
                <a:t>H-1</a:t>
              </a:r>
            </a:p>
          </p:txBody>
        </p:sp>
        <p:sp>
          <p:nvSpPr>
            <p:cNvPr id="23" name="Freeform 22"/>
            <p:cNvSpPr/>
            <p:nvPr/>
          </p:nvSpPr>
          <p:spPr>
            <a:xfrm>
              <a:off x="89817" y="2748427"/>
              <a:ext cx="420624" cy="484632"/>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b="1" i="1" dirty="0">
                  <a:ea typeface="Verdana" panose="020B0604030504040204" pitchFamily="34" charset="0"/>
                  <a:cs typeface="Verdana" panose="020B0604030504040204" pitchFamily="34" charset="0"/>
                </a:rPr>
                <a:t>H-7</a:t>
              </a:r>
            </a:p>
          </p:txBody>
        </p:sp>
        <p:sp>
          <p:nvSpPr>
            <p:cNvPr id="24" name="Freeform 23"/>
            <p:cNvSpPr/>
            <p:nvPr/>
          </p:nvSpPr>
          <p:spPr>
            <a:xfrm>
              <a:off x="125439" y="3969962"/>
              <a:ext cx="420624" cy="484632"/>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b="1" i="1" dirty="0">
                  <a:ea typeface="Verdana" panose="020B0604030504040204" pitchFamily="34" charset="0"/>
                  <a:cs typeface="Verdana" panose="020B0604030504040204" pitchFamily="34" charset="0"/>
                </a:rPr>
                <a:t>H-8</a:t>
              </a:r>
            </a:p>
          </p:txBody>
        </p:sp>
        <p:sp>
          <p:nvSpPr>
            <p:cNvPr id="25" name="Freeform 24"/>
            <p:cNvSpPr/>
            <p:nvPr/>
          </p:nvSpPr>
          <p:spPr>
            <a:xfrm>
              <a:off x="2285720" y="3222132"/>
              <a:ext cx="420624" cy="484632"/>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b="1" i="1" dirty="0">
                  <a:ea typeface="Verdana" panose="020B0604030504040204" pitchFamily="34" charset="0"/>
                  <a:cs typeface="Verdana" panose="020B0604030504040204" pitchFamily="34" charset="0"/>
                </a:rPr>
                <a:t>H-6</a:t>
              </a:r>
            </a:p>
          </p:txBody>
        </p:sp>
        <p:sp>
          <p:nvSpPr>
            <p:cNvPr id="26" name="Freeform 25"/>
            <p:cNvSpPr/>
            <p:nvPr/>
          </p:nvSpPr>
          <p:spPr>
            <a:xfrm>
              <a:off x="3856571" y="3229404"/>
              <a:ext cx="423020" cy="484642"/>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b="1" i="1" dirty="0">
                  <a:ea typeface="Verdana" panose="020B0604030504040204" pitchFamily="34" charset="0"/>
                  <a:cs typeface="Verdana" panose="020B0604030504040204" pitchFamily="34" charset="0"/>
                </a:rPr>
                <a:t>H-4</a:t>
              </a:r>
            </a:p>
          </p:txBody>
        </p:sp>
        <p:sp>
          <p:nvSpPr>
            <p:cNvPr id="27" name="Freeform 26"/>
            <p:cNvSpPr/>
            <p:nvPr/>
          </p:nvSpPr>
          <p:spPr>
            <a:xfrm>
              <a:off x="5409036" y="3226164"/>
              <a:ext cx="420624" cy="484632"/>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b="1" i="1" dirty="0">
                  <a:ea typeface="Verdana" panose="020B0604030504040204" pitchFamily="34" charset="0"/>
                  <a:cs typeface="Verdana" panose="020B0604030504040204" pitchFamily="34" charset="0"/>
                </a:rPr>
                <a:t>H-2</a:t>
              </a:r>
            </a:p>
          </p:txBody>
        </p:sp>
        <p:sp>
          <p:nvSpPr>
            <p:cNvPr id="2" name="TextBox 1"/>
            <p:cNvSpPr txBox="1"/>
            <p:nvPr/>
          </p:nvSpPr>
          <p:spPr>
            <a:xfrm>
              <a:off x="3701925" y="2376595"/>
              <a:ext cx="1179947" cy="185841"/>
            </a:xfrm>
            <a:prstGeom prst="rect">
              <a:avLst/>
            </a:prstGeom>
            <a:noFill/>
          </p:spPr>
          <p:txBody>
            <a:bodyPr wrap="none" lIns="0" tIns="0" rIns="0" bIns="0" rtlCol="0">
              <a:spAutoFit/>
            </a:bodyPr>
            <a:lstStyle/>
            <a:p>
              <a:pPr>
                <a:lnSpc>
                  <a:spcPct val="90000"/>
                </a:lnSpc>
              </a:pPr>
              <a:r>
                <a:rPr lang="en-US" sz="1050" b="1" dirty="0" smtClean="0">
                  <a:solidFill>
                    <a:schemeClr val="tx2">
                      <a:lumMod val="50000"/>
                    </a:schemeClr>
                  </a:solidFill>
                  <a:latin typeface="+mn-lt"/>
                </a:rPr>
                <a:t>Main Water line</a:t>
              </a:r>
              <a:endParaRPr lang="en-US" sz="1050" b="1" dirty="0">
                <a:solidFill>
                  <a:schemeClr val="tx2">
                    <a:lumMod val="50000"/>
                  </a:schemeClr>
                </a:solidFill>
                <a:latin typeface="+mn-lt"/>
              </a:endParaRPr>
            </a:p>
          </p:txBody>
        </p:sp>
        <p:sp>
          <p:nvSpPr>
            <p:cNvPr id="21" name="TextBox 20"/>
            <p:cNvSpPr txBox="1"/>
            <p:nvPr/>
          </p:nvSpPr>
          <p:spPr>
            <a:xfrm>
              <a:off x="7866196" y="1978372"/>
              <a:ext cx="462966" cy="194691"/>
            </a:xfrm>
            <a:prstGeom prst="rect">
              <a:avLst/>
            </a:prstGeom>
            <a:noFill/>
          </p:spPr>
          <p:txBody>
            <a:bodyPr wrap="none" lIns="0" tIns="0" rIns="0" bIns="0" rtlCol="0">
              <a:spAutoFit/>
            </a:bodyPr>
            <a:lstStyle/>
            <a:p>
              <a:pPr>
                <a:lnSpc>
                  <a:spcPct val="90000"/>
                </a:lnSpc>
              </a:pPr>
              <a:r>
                <a:rPr lang="en-US" sz="1100" b="1" dirty="0" smtClean="0">
                  <a:solidFill>
                    <a:schemeClr val="tx2"/>
                  </a:solidFill>
                  <a:latin typeface="+mn-lt"/>
                </a:rPr>
                <a:t>Cabin</a:t>
              </a:r>
              <a:endParaRPr lang="en-US" sz="1100" b="1" dirty="0">
                <a:solidFill>
                  <a:schemeClr val="tx2"/>
                </a:solidFill>
                <a:latin typeface="+mn-lt"/>
              </a:endParaRPr>
            </a:p>
          </p:txBody>
        </p:sp>
        <p:grpSp>
          <p:nvGrpSpPr>
            <p:cNvPr id="50" name="Group 49"/>
            <p:cNvGrpSpPr/>
            <p:nvPr/>
          </p:nvGrpSpPr>
          <p:grpSpPr>
            <a:xfrm>
              <a:off x="1342611" y="1849172"/>
              <a:ext cx="709714" cy="382337"/>
              <a:chOff x="4610100" y="4385733"/>
              <a:chExt cx="1257300" cy="677334"/>
            </a:xfrm>
          </p:grpSpPr>
          <p:cxnSp>
            <p:nvCxnSpPr>
              <p:cNvPr id="34" name="Straight Connector 33"/>
              <p:cNvCxnSpPr/>
              <p:nvPr/>
            </p:nvCxnSpPr>
            <p:spPr>
              <a:xfrm>
                <a:off x="4610100" y="4457700"/>
                <a:ext cx="618162" cy="605367"/>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240867" y="4457700"/>
                <a:ext cx="626533" cy="605367"/>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228262" y="4385733"/>
                <a:ext cx="0" cy="677334"/>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240867" y="4467225"/>
                <a:ext cx="280458" cy="595842"/>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4954058" y="4407958"/>
                <a:ext cx="270934" cy="643467"/>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grpSp>
        <p:sp>
          <p:nvSpPr>
            <p:cNvPr id="1024" name="Rectangle 1023"/>
            <p:cNvSpPr/>
            <p:nvPr/>
          </p:nvSpPr>
          <p:spPr>
            <a:xfrm>
              <a:off x="8400333" y="2233552"/>
              <a:ext cx="568214" cy="421636"/>
            </a:xfrm>
            <a:prstGeom prst="rect">
              <a:avLst/>
            </a:prstGeom>
            <a:solidFill>
              <a:schemeClr val="accent2">
                <a:lumMod val="40000"/>
                <a:lumOff val="6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600"/>
            </a:p>
          </p:txBody>
        </p:sp>
        <p:pic>
          <p:nvPicPr>
            <p:cNvPr id="1026" name="Picture 2" descr="Image result for valve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522" y="2330397"/>
              <a:ext cx="735825" cy="228718"/>
            </a:xfrm>
            <a:prstGeom prst="rect">
              <a:avLst/>
            </a:prstGeom>
            <a:noFill/>
            <a:ln>
              <a:noFill/>
            </a:ln>
            <a:extLst/>
          </p:spPr>
        </p:pic>
        <p:cxnSp>
          <p:nvCxnSpPr>
            <p:cNvPr id="1027" name="Straight Arrow Connector 1026"/>
            <p:cNvCxnSpPr/>
            <p:nvPr/>
          </p:nvCxnSpPr>
          <p:spPr>
            <a:xfrm flipH="1">
              <a:off x="7181664" y="2467556"/>
              <a:ext cx="282572" cy="0"/>
            </a:xfrm>
            <a:prstGeom prst="straightConnector1">
              <a:avLst/>
            </a:prstGeom>
            <a:ln w="12700" cmpd="sng">
              <a:solidFill>
                <a:schemeClr val="bg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8571686" y="2444370"/>
              <a:ext cx="282572" cy="0"/>
            </a:xfrm>
            <a:prstGeom prst="straightConnector1">
              <a:avLst/>
            </a:prstGeom>
            <a:ln w="12700" cmpd="sng">
              <a:solidFill>
                <a:schemeClr val="bg1"/>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8" name="TextBox 1027"/>
            <p:cNvSpPr txBox="1"/>
            <p:nvPr/>
          </p:nvSpPr>
          <p:spPr>
            <a:xfrm>
              <a:off x="374458" y="1777050"/>
              <a:ext cx="1065231" cy="433631"/>
            </a:xfrm>
            <a:prstGeom prst="rect">
              <a:avLst/>
            </a:prstGeom>
            <a:noFill/>
          </p:spPr>
          <p:txBody>
            <a:bodyPr wrap="none" lIns="0" tIns="0" rIns="0" bIns="0" rtlCol="0">
              <a:spAutoFit/>
            </a:bodyPr>
            <a:lstStyle/>
            <a:p>
              <a:pPr algn="ctr">
                <a:lnSpc>
                  <a:spcPct val="90000"/>
                </a:lnSpc>
              </a:pPr>
              <a:r>
                <a:rPr lang="en-US" b="1" dirty="0" smtClean="0">
                  <a:solidFill>
                    <a:schemeClr val="tx2">
                      <a:lumMod val="50000"/>
                    </a:schemeClr>
                  </a:solidFill>
                  <a:latin typeface="+mn-lt"/>
                </a:rPr>
                <a:t>Leak</a:t>
              </a:r>
            </a:p>
            <a:p>
              <a:pPr>
                <a:lnSpc>
                  <a:spcPct val="90000"/>
                </a:lnSpc>
              </a:pPr>
              <a:r>
                <a:rPr lang="en-US" sz="1050" b="1" dirty="0" smtClean="0">
                  <a:solidFill>
                    <a:srgbClr val="FF0000"/>
                  </a:solidFill>
                  <a:latin typeface="+mn-lt"/>
                </a:rPr>
                <a:t>(Unidentified)</a:t>
              </a:r>
              <a:endParaRPr lang="en-US" sz="1050" b="1" dirty="0">
                <a:solidFill>
                  <a:srgbClr val="FF0000"/>
                </a:solidFill>
                <a:latin typeface="+mn-lt"/>
              </a:endParaRPr>
            </a:p>
          </p:txBody>
        </p:sp>
        <p:cxnSp>
          <p:nvCxnSpPr>
            <p:cNvPr id="71" name="Straight Arrow Connector 70"/>
            <p:cNvCxnSpPr/>
            <p:nvPr/>
          </p:nvCxnSpPr>
          <p:spPr>
            <a:xfrm flipH="1">
              <a:off x="2658696" y="2469003"/>
              <a:ext cx="282572" cy="0"/>
            </a:xfrm>
            <a:prstGeom prst="straightConnector1">
              <a:avLst/>
            </a:prstGeom>
            <a:ln w="12700" cmpd="sng">
              <a:solidFill>
                <a:schemeClr val="bg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294318" y="2559115"/>
              <a:ext cx="0" cy="378625"/>
            </a:xfrm>
            <a:prstGeom prst="straightConnector1">
              <a:avLst/>
            </a:prstGeom>
            <a:ln w="12700" cmpd="sng">
              <a:solidFill>
                <a:schemeClr val="bg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p:nvPr/>
          </p:nvCxnSpPr>
          <p:spPr>
            <a:xfrm>
              <a:off x="1289981" y="2559115"/>
              <a:ext cx="409245" cy="0"/>
            </a:xfrm>
            <a:prstGeom prst="line">
              <a:avLst/>
            </a:prstGeom>
            <a:ln w="12700" cmpd="sng">
              <a:solidFill>
                <a:schemeClr val="bg1"/>
              </a:solidFill>
            </a:ln>
            <a:effectLst/>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1271081" y="999943"/>
            <a:ext cx="2103140" cy="221599"/>
          </a:xfrm>
          <a:prstGeom prst="rect">
            <a:avLst/>
          </a:prstGeom>
          <a:noFill/>
        </p:spPr>
        <p:txBody>
          <a:bodyPr wrap="none" lIns="0" tIns="0" rIns="0" bIns="0" rtlCol="0">
            <a:spAutoFit/>
          </a:bodyPr>
          <a:lstStyle/>
          <a:p>
            <a:pPr>
              <a:lnSpc>
                <a:spcPct val="90000"/>
              </a:lnSpc>
            </a:pPr>
            <a:r>
              <a:rPr lang="en-US" sz="1600" i="1" dirty="0" smtClean="0">
                <a:solidFill>
                  <a:srgbClr val="0000FF"/>
                </a:solidFill>
                <a:latin typeface="Verdana" panose="020B0604030504040204" pitchFamily="34" charset="0"/>
                <a:ea typeface="Verdana" panose="020B0604030504040204" pitchFamily="34" charset="0"/>
                <a:cs typeface="Verdana" panose="020B0604030504040204" pitchFamily="34" charset="0"/>
              </a:rPr>
              <a:t>Current Architecture</a:t>
            </a:r>
            <a:endParaRPr lang="en-US" sz="1600" i="1"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grpSp>
        <p:nvGrpSpPr>
          <p:cNvPr id="8" name="Group 7"/>
          <p:cNvGrpSpPr/>
          <p:nvPr/>
        </p:nvGrpSpPr>
        <p:grpSpPr>
          <a:xfrm>
            <a:off x="6906219" y="3528574"/>
            <a:ext cx="1053957" cy="379233"/>
            <a:chOff x="6862349" y="3931853"/>
            <a:chExt cx="1053957" cy="379233"/>
          </a:xfrm>
        </p:grpSpPr>
        <p:sp>
          <p:nvSpPr>
            <p:cNvPr id="32" name="Freeform 31"/>
            <p:cNvSpPr/>
            <p:nvPr/>
          </p:nvSpPr>
          <p:spPr>
            <a:xfrm>
              <a:off x="6862349" y="3931853"/>
              <a:ext cx="329146" cy="379233"/>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600" b="1" i="1" dirty="0">
                <a:ea typeface="Verdana" panose="020B0604030504040204" pitchFamily="34" charset="0"/>
                <a:cs typeface="Verdana" panose="020B0604030504040204" pitchFamily="34" charset="0"/>
              </a:endParaRPr>
            </a:p>
          </p:txBody>
        </p:sp>
        <p:sp>
          <p:nvSpPr>
            <p:cNvPr id="7" name="TextBox 6"/>
            <p:cNvSpPr txBox="1"/>
            <p:nvPr/>
          </p:nvSpPr>
          <p:spPr>
            <a:xfrm>
              <a:off x="7311973" y="4078073"/>
              <a:ext cx="604333" cy="193899"/>
            </a:xfrm>
            <a:prstGeom prst="rect">
              <a:avLst/>
            </a:prstGeom>
            <a:noFill/>
          </p:spPr>
          <p:txBody>
            <a:bodyPr wrap="none" lIns="0" tIns="0" rIns="0" bIns="0" rtlCol="0">
              <a:spAutoFit/>
            </a:bodyPr>
            <a:lstStyle/>
            <a:p>
              <a:pPr>
                <a:lnSpc>
                  <a:spcPct val="90000"/>
                </a:lnSpc>
              </a:pPr>
              <a:r>
                <a:rPr lang="en-US" sz="1400" dirty="0" smtClean="0">
                  <a:solidFill>
                    <a:schemeClr val="tx2"/>
                  </a:solidFill>
                </a:rPr>
                <a:t>House   </a:t>
              </a:r>
              <a:endParaRPr lang="en-US" sz="1400" dirty="0">
                <a:solidFill>
                  <a:schemeClr val="tx2"/>
                </a:solidFill>
              </a:endParaRPr>
            </a:p>
          </p:txBody>
        </p:sp>
      </p:grpSp>
    </p:spTree>
    <p:extLst>
      <p:ext uri="{BB962C8B-B14F-4D97-AF65-F5344CB8AC3E}">
        <p14:creationId xmlns:p14="http://schemas.microsoft.com/office/powerpoint/2010/main" val="64280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a:xfrm>
            <a:off x="1117591" y="5375275"/>
            <a:ext cx="234950" cy="103188"/>
          </a:xfrm>
        </p:spPr>
        <p:txBody>
          <a:bodyPr/>
          <a:lstStyle/>
          <a:p>
            <a:pPr>
              <a:defRPr/>
            </a:pPr>
            <a:fld id="{B0DCE119-92E9-C54B-833E-D42F1528517A}" type="slidenum">
              <a:rPr lang="fr-FR" smtClean="0"/>
              <a:pPr>
                <a:defRPr/>
              </a:pPr>
              <a:t>5</a:t>
            </a:fld>
            <a:endParaRPr lang="en-GB" dirty="0"/>
          </a:p>
        </p:txBody>
      </p:sp>
      <p:sp>
        <p:nvSpPr>
          <p:cNvPr id="41" name="Title 2"/>
          <p:cNvSpPr>
            <a:spLocks noGrp="1"/>
          </p:cNvSpPr>
          <p:nvPr>
            <p:ph type="title"/>
          </p:nvPr>
        </p:nvSpPr>
        <p:spPr>
          <a:xfrm>
            <a:off x="1271081" y="450637"/>
            <a:ext cx="7478712" cy="379239"/>
          </a:xfrm>
        </p:spPr>
        <p:txBody>
          <a:bodyPr/>
          <a:lstStyle/>
          <a:p>
            <a:r>
              <a:rPr lang="en-IN" dirty="0" smtClean="0"/>
              <a:t>Technology solution proposed</a:t>
            </a:r>
            <a:endParaRPr lang="en-IN" dirty="0"/>
          </a:p>
        </p:txBody>
      </p:sp>
      <p:sp>
        <p:nvSpPr>
          <p:cNvPr id="9" name="TextBox 8"/>
          <p:cNvSpPr txBox="1"/>
          <p:nvPr/>
        </p:nvSpPr>
        <p:spPr>
          <a:xfrm>
            <a:off x="1472094" y="1189759"/>
            <a:ext cx="6639741" cy="3490186"/>
          </a:xfrm>
          <a:prstGeom prst="rect">
            <a:avLst/>
          </a:prstGeom>
          <a:noFill/>
        </p:spPr>
        <p:txBody>
          <a:bodyPr wrap="square" lIns="0" tIns="0" rIns="0" bIns="0" rtlCol="0">
            <a:spAutoFit/>
          </a:bodyPr>
          <a:lstStyle/>
          <a:p>
            <a:pPr marL="285750" indent="-285750">
              <a:lnSpc>
                <a:spcPct val="90000"/>
              </a:lnSpc>
              <a:buFont typeface="Arial" panose="020B0604020202020204" pitchFamily="34" charset="0"/>
              <a:buChar char="•"/>
            </a:pPr>
            <a:r>
              <a:rPr lang="en-US" i="1" dirty="0"/>
              <a:t>The idea is to check the water leak using </a:t>
            </a:r>
            <a:r>
              <a:rPr lang="en-US" i="1" dirty="0" smtClean="0"/>
              <a:t>pressure sensors and </a:t>
            </a:r>
            <a:r>
              <a:rPr lang="en-US" i="1" dirty="0"/>
              <a:t>flow-rate </a:t>
            </a:r>
            <a:r>
              <a:rPr lang="en-US" i="1" dirty="0" smtClean="0"/>
              <a:t>sensors. </a:t>
            </a:r>
            <a:r>
              <a:rPr lang="en-US" i="1" dirty="0"/>
              <a:t>T</a:t>
            </a:r>
            <a:r>
              <a:rPr lang="en-US" i="1" dirty="0" smtClean="0"/>
              <a:t>he </a:t>
            </a:r>
            <a:r>
              <a:rPr lang="en-US" i="1" dirty="0" smtClean="0"/>
              <a:t>quality </a:t>
            </a:r>
            <a:r>
              <a:rPr lang="en-US" i="1" dirty="0"/>
              <a:t>of </a:t>
            </a:r>
            <a:r>
              <a:rPr lang="en-US" i="1" dirty="0" smtClean="0"/>
              <a:t>water is checked </a:t>
            </a:r>
            <a:r>
              <a:rPr lang="en-US" i="1" dirty="0" smtClean="0"/>
              <a:t>using Multiparameter-sondes or </a:t>
            </a:r>
            <a:r>
              <a:rPr lang="en-US" i="1" dirty="0" err="1" smtClean="0"/>
              <a:t>P</a:t>
            </a:r>
            <a:r>
              <a:rPr lang="en-US" i="1" baseline="-25000" dirty="0" err="1" smtClean="0"/>
              <a:t>h</a:t>
            </a:r>
            <a:r>
              <a:rPr lang="en-US" i="1" dirty="0" smtClean="0"/>
              <a:t> </a:t>
            </a:r>
            <a:r>
              <a:rPr lang="en-US" i="1" dirty="0" smtClean="0"/>
              <a:t>sensors.</a:t>
            </a:r>
          </a:p>
          <a:p>
            <a:pPr>
              <a:lnSpc>
                <a:spcPct val="90000"/>
              </a:lnSpc>
            </a:pPr>
            <a:endParaRPr lang="en-US" i="1" dirty="0" smtClean="0"/>
          </a:p>
          <a:p>
            <a:pPr marL="285750" indent="-285750">
              <a:lnSpc>
                <a:spcPct val="90000"/>
              </a:lnSpc>
              <a:buFont typeface="Arial" panose="020B0604020202020204" pitchFamily="34" charset="0"/>
              <a:buChar char="•"/>
            </a:pPr>
            <a:r>
              <a:rPr lang="en-US" i="1" dirty="0" smtClean="0"/>
              <a:t>Collect data from the sensors to analyze and take appropriate actions </a:t>
            </a:r>
            <a:r>
              <a:rPr lang="en-US" i="1" dirty="0" smtClean="0"/>
              <a:t>to </a:t>
            </a:r>
            <a:r>
              <a:rPr lang="en-US" i="1" dirty="0" smtClean="0"/>
              <a:t>notify the </a:t>
            </a:r>
            <a:r>
              <a:rPr lang="en-US" i="1" dirty="0" smtClean="0"/>
              <a:t>concerned </a:t>
            </a:r>
            <a:r>
              <a:rPr lang="en-US" i="1" dirty="0"/>
              <a:t>authorities </a:t>
            </a:r>
            <a:r>
              <a:rPr lang="en-US" i="1" dirty="0" smtClean="0"/>
              <a:t>about the leak and its  approximate location </a:t>
            </a:r>
            <a:r>
              <a:rPr lang="en-US" i="1" dirty="0" smtClean="0"/>
              <a:t>(</a:t>
            </a:r>
            <a:r>
              <a:rPr lang="en-US" i="1" dirty="0" smtClean="0"/>
              <a:t>range in which the leak has </a:t>
            </a:r>
            <a:r>
              <a:rPr lang="en-US" i="1" dirty="0" smtClean="0"/>
              <a:t>occurred). </a:t>
            </a:r>
          </a:p>
          <a:p>
            <a:pPr>
              <a:lnSpc>
                <a:spcPct val="90000"/>
              </a:lnSpc>
            </a:pPr>
            <a:endParaRPr lang="en-US" i="1" dirty="0" smtClean="0"/>
          </a:p>
          <a:p>
            <a:pPr marL="285750" indent="-285750">
              <a:lnSpc>
                <a:spcPct val="90000"/>
              </a:lnSpc>
              <a:buFont typeface="Arial" panose="020B0604020202020204" pitchFamily="34" charset="0"/>
              <a:buChar char="•"/>
            </a:pPr>
            <a:r>
              <a:rPr lang="en-US" i="1" dirty="0" smtClean="0"/>
              <a:t>This </a:t>
            </a:r>
            <a:r>
              <a:rPr lang="en-US" i="1" dirty="0" smtClean="0"/>
              <a:t>will be done using mathematical bisection method  of finding the root </a:t>
            </a:r>
            <a:r>
              <a:rPr lang="en-US" i="1" dirty="0" smtClean="0"/>
              <a:t>(i.e., location) using </a:t>
            </a:r>
            <a:r>
              <a:rPr lang="en-US" i="1" dirty="0" smtClean="0"/>
              <a:t>the pressure, </a:t>
            </a:r>
            <a:r>
              <a:rPr lang="en-US" i="1" dirty="0" smtClean="0"/>
              <a:t>velocity and </a:t>
            </a:r>
            <a:r>
              <a:rPr lang="en-US" i="1" dirty="0" smtClean="0"/>
              <a:t>Flow  rate profile </a:t>
            </a:r>
            <a:r>
              <a:rPr lang="en-US" i="1" dirty="0" smtClean="0"/>
              <a:t>equations.</a:t>
            </a:r>
            <a:endParaRPr lang="en-US" i="1" dirty="0" smtClean="0"/>
          </a:p>
          <a:p>
            <a:pPr>
              <a:lnSpc>
                <a:spcPct val="90000"/>
              </a:lnSpc>
            </a:pPr>
            <a:endParaRPr lang="en-US" b="1" i="1" dirty="0">
              <a:solidFill>
                <a:schemeClr val="tx2"/>
              </a:solidFill>
            </a:endParaRPr>
          </a:p>
          <a:p>
            <a:pPr>
              <a:lnSpc>
                <a:spcPct val="90000"/>
              </a:lnSpc>
            </a:pPr>
            <a:r>
              <a:rPr lang="en-US" b="1" i="1" u="sng" dirty="0"/>
              <a:t>Solution</a:t>
            </a:r>
            <a:r>
              <a:rPr lang="en-US" b="1" i="1" u="sng" dirty="0" smtClean="0"/>
              <a:t>:</a:t>
            </a:r>
          </a:p>
          <a:p>
            <a:pPr>
              <a:lnSpc>
                <a:spcPct val="90000"/>
              </a:lnSpc>
            </a:pPr>
            <a:endParaRPr lang="en-US" b="1" i="1" u="sng" dirty="0"/>
          </a:p>
          <a:p>
            <a:pPr marL="285750" indent="-285750">
              <a:lnSpc>
                <a:spcPct val="90000"/>
              </a:lnSpc>
              <a:buFont typeface="Arial" panose="020B0604020202020204" pitchFamily="34" charset="0"/>
              <a:buChar char="•"/>
            </a:pPr>
            <a:r>
              <a:rPr lang="en-US" i="1" dirty="0"/>
              <a:t>Retrofit the </a:t>
            </a:r>
            <a:r>
              <a:rPr lang="en-US" i="1" dirty="0" smtClean="0"/>
              <a:t>underground pipe </a:t>
            </a:r>
            <a:r>
              <a:rPr lang="en-US" i="1" dirty="0"/>
              <a:t>lines with </a:t>
            </a:r>
            <a:r>
              <a:rPr lang="en-US" i="1" dirty="0" smtClean="0"/>
              <a:t>Pressure, Flow-meter and  P</a:t>
            </a:r>
            <a:r>
              <a:rPr lang="en-US" i="1" baseline="-25000" dirty="0" smtClean="0"/>
              <a:t>h</a:t>
            </a:r>
            <a:r>
              <a:rPr lang="en-US" i="1" dirty="0" smtClean="0"/>
              <a:t> sensors to collect </a:t>
            </a:r>
            <a:r>
              <a:rPr lang="en-US" i="1" dirty="0"/>
              <a:t>the Flow rate Q ( Lit/min</a:t>
            </a:r>
            <a:r>
              <a:rPr lang="en-US" i="1" dirty="0" smtClean="0"/>
              <a:t>) , P,V </a:t>
            </a:r>
            <a:r>
              <a:rPr lang="en-US" i="1" dirty="0" smtClean="0"/>
              <a:t>via </a:t>
            </a:r>
            <a:r>
              <a:rPr lang="en-US" i="1" dirty="0" err="1"/>
              <a:t>Wi-fi</a:t>
            </a:r>
            <a:r>
              <a:rPr lang="en-US" i="1" dirty="0"/>
              <a:t> </a:t>
            </a:r>
            <a:r>
              <a:rPr lang="en-US" i="1" dirty="0" smtClean="0"/>
              <a:t>router. </a:t>
            </a:r>
            <a:r>
              <a:rPr lang="en-US" i="1" dirty="0"/>
              <a:t>S</a:t>
            </a:r>
            <a:r>
              <a:rPr lang="en-US" i="1" dirty="0" smtClean="0"/>
              <a:t>tore </a:t>
            </a:r>
            <a:r>
              <a:rPr lang="en-US" i="1" dirty="0" smtClean="0"/>
              <a:t>the data in </a:t>
            </a:r>
            <a:r>
              <a:rPr lang="en-US" i="1" dirty="0" smtClean="0"/>
              <a:t>Server, process </a:t>
            </a:r>
            <a:r>
              <a:rPr lang="en-US" i="1" dirty="0" smtClean="0"/>
              <a:t>that </a:t>
            </a:r>
            <a:r>
              <a:rPr lang="en-US" i="1" dirty="0"/>
              <a:t>data </a:t>
            </a:r>
            <a:r>
              <a:rPr lang="en-US" i="1" dirty="0" smtClean="0"/>
              <a:t>and take </a:t>
            </a:r>
            <a:r>
              <a:rPr lang="en-US" i="1" dirty="0"/>
              <a:t>appropriate </a:t>
            </a:r>
            <a:r>
              <a:rPr lang="en-US" i="1" dirty="0" smtClean="0"/>
              <a:t>actions.</a:t>
            </a:r>
          </a:p>
          <a:p>
            <a:pPr>
              <a:lnSpc>
                <a:spcPct val="90000"/>
              </a:lnSpc>
            </a:pPr>
            <a:endParaRPr lang="en-US" i="1" dirty="0"/>
          </a:p>
          <a:p>
            <a:pPr>
              <a:lnSpc>
                <a:spcPct val="90000"/>
              </a:lnSpc>
            </a:pPr>
            <a:r>
              <a:rPr lang="en-US" i="1" dirty="0" smtClean="0">
                <a:solidFill>
                  <a:srgbClr val="0000FF"/>
                </a:solidFill>
              </a:rPr>
              <a:t>The pipe lines in residential apartments, corporate offices, high raised buildings, oil transportation sector  can also be the target customers for this product.</a:t>
            </a:r>
            <a:endParaRPr lang="en-US" i="1" dirty="0">
              <a:solidFill>
                <a:srgbClr val="0000FF"/>
              </a:solidFill>
            </a:endParaRPr>
          </a:p>
        </p:txBody>
      </p:sp>
    </p:spTree>
    <p:extLst>
      <p:ext uri="{BB962C8B-B14F-4D97-AF65-F5344CB8AC3E}">
        <p14:creationId xmlns:p14="http://schemas.microsoft.com/office/powerpoint/2010/main" val="1038219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a:xfrm>
            <a:off x="1117591" y="5375275"/>
            <a:ext cx="234950" cy="103188"/>
          </a:xfrm>
        </p:spPr>
        <p:txBody>
          <a:bodyPr/>
          <a:lstStyle/>
          <a:p>
            <a:pPr>
              <a:defRPr/>
            </a:pPr>
            <a:fld id="{B0DCE119-92E9-C54B-833E-D42F1528517A}" type="slidenum">
              <a:rPr lang="fr-FR" smtClean="0"/>
              <a:pPr>
                <a:defRPr/>
              </a:pPr>
              <a:t>6</a:t>
            </a:fld>
            <a:endParaRPr lang="en-GB" dirty="0"/>
          </a:p>
        </p:txBody>
      </p:sp>
      <p:sp>
        <p:nvSpPr>
          <p:cNvPr id="41" name="Title 2"/>
          <p:cNvSpPr>
            <a:spLocks noGrp="1"/>
          </p:cNvSpPr>
          <p:nvPr>
            <p:ph type="title"/>
          </p:nvPr>
        </p:nvSpPr>
        <p:spPr>
          <a:xfrm>
            <a:off x="1271081" y="450637"/>
            <a:ext cx="7478712" cy="379239"/>
          </a:xfrm>
        </p:spPr>
        <p:txBody>
          <a:bodyPr/>
          <a:lstStyle/>
          <a:p>
            <a:r>
              <a:rPr lang="en-IN" dirty="0" smtClean="0"/>
              <a:t>Technology solution proposed (Schematic View)</a:t>
            </a:r>
            <a:endParaRPr lang="en-IN" dirty="0"/>
          </a:p>
        </p:txBody>
      </p:sp>
      <p:grpSp>
        <p:nvGrpSpPr>
          <p:cNvPr id="16" name="Group 15"/>
          <p:cNvGrpSpPr/>
          <p:nvPr/>
        </p:nvGrpSpPr>
        <p:grpSpPr>
          <a:xfrm>
            <a:off x="6627486" y="1826540"/>
            <a:ext cx="2394523" cy="972083"/>
            <a:chOff x="5718883" y="4279516"/>
            <a:chExt cx="2678727" cy="1137870"/>
          </a:xfrm>
        </p:grpSpPr>
        <p:pic>
          <p:nvPicPr>
            <p:cNvPr id="12" name="Picture 11"/>
            <p:cNvPicPr>
              <a:picLocks noChangeAspect="1"/>
            </p:cNvPicPr>
            <p:nvPr/>
          </p:nvPicPr>
          <p:blipFill>
            <a:blip r:embed="rId2">
              <a:duotone>
                <a:schemeClr val="accent3">
                  <a:shade val="45000"/>
                  <a:satMod val="135000"/>
                </a:schemeClr>
                <a:prstClr val="white"/>
              </a:duotone>
            </a:blip>
            <a:stretch>
              <a:fillRect/>
            </a:stretch>
          </p:blipFill>
          <p:spPr>
            <a:xfrm>
              <a:off x="7397826" y="4279516"/>
              <a:ext cx="999784" cy="999784"/>
            </a:xfrm>
            <a:prstGeom prst="rect">
              <a:avLst/>
            </a:prstGeom>
          </p:spPr>
        </p:pic>
        <p:sp>
          <p:nvSpPr>
            <p:cNvPr id="22" name="TextBox 21"/>
            <p:cNvSpPr txBox="1"/>
            <p:nvPr/>
          </p:nvSpPr>
          <p:spPr>
            <a:xfrm>
              <a:off x="7703232" y="5223487"/>
              <a:ext cx="517770" cy="193899"/>
            </a:xfrm>
            <a:prstGeom prst="rect">
              <a:avLst/>
            </a:prstGeom>
            <a:noFill/>
          </p:spPr>
          <p:txBody>
            <a:bodyPr wrap="none" lIns="0" tIns="0" rIns="0" bIns="0" rtlCol="0">
              <a:spAutoFit/>
            </a:bodyPr>
            <a:lstStyle/>
            <a:p>
              <a:pPr>
                <a:lnSpc>
                  <a:spcPct val="90000"/>
                </a:lnSpc>
              </a:pPr>
              <a:r>
                <a:rPr lang="en-US" sz="1400" dirty="0" smtClean="0">
                  <a:solidFill>
                    <a:schemeClr val="tx2"/>
                  </a:solidFill>
                </a:rPr>
                <a:t>Server</a:t>
              </a:r>
              <a:endParaRPr lang="en-US" sz="1400" dirty="0">
                <a:solidFill>
                  <a:schemeClr val="tx2"/>
                </a:solidFill>
              </a:endParaRPr>
            </a:p>
          </p:txBody>
        </p:sp>
        <p:sp>
          <p:nvSpPr>
            <p:cNvPr id="11" name="Parallelogram 10"/>
            <p:cNvSpPr/>
            <p:nvPr/>
          </p:nvSpPr>
          <p:spPr>
            <a:xfrm>
              <a:off x="6500160" y="4614491"/>
              <a:ext cx="897666" cy="310483"/>
            </a:xfrm>
            <a:prstGeom prst="parallelogram">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t>Data Processing</a:t>
              </a:r>
              <a:endParaRPr lang="en-US" sz="600" dirty="0"/>
            </a:p>
          </p:txBody>
        </p:sp>
        <p:cxnSp>
          <p:nvCxnSpPr>
            <p:cNvPr id="14" name="Straight Arrow Connector 13"/>
            <p:cNvCxnSpPr>
              <a:stCxn id="11" idx="5"/>
            </p:cNvCxnSpPr>
            <p:nvPr/>
          </p:nvCxnSpPr>
          <p:spPr>
            <a:xfrm flipH="1">
              <a:off x="6309985" y="4769732"/>
              <a:ext cx="227266" cy="2264"/>
            </a:xfrm>
            <a:prstGeom prst="straightConnector1">
              <a:avLst/>
            </a:prstGeom>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18883" y="4646599"/>
              <a:ext cx="512961" cy="193899"/>
            </a:xfrm>
            <a:prstGeom prst="rect">
              <a:avLst/>
            </a:prstGeom>
            <a:noFill/>
          </p:spPr>
          <p:txBody>
            <a:bodyPr wrap="none" lIns="0" tIns="0" rIns="0" bIns="0" rtlCol="0">
              <a:spAutoFit/>
            </a:bodyPr>
            <a:lstStyle/>
            <a:p>
              <a:pPr>
                <a:lnSpc>
                  <a:spcPct val="90000"/>
                </a:lnSpc>
              </a:pPr>
              <a:r>
                <a:rPr lang="en-US" sz="1400" dirty="0" smtClean="0">
                  <a:solidFill>
                    <a:schemeClr val="tx2"/>
                  </a:solidFill>
                </a:rPr>
                <a:t>Action</a:t>
              </a:r>
              <a:endParaRPr lang="en-US" sz="1400" dirty="0">
                <a:solidFill>
                  <a:schemeClr val="tx2"/>
                </a:solidFill>
              </a:endParaRPr>
            </a:p>
          </p:txBody>
        </p:sp>
      </p:grpSp>
      <p:sp>
        <p:nvSpPr>
          <p:cNvPr id="86" name="TextBox 85"/>
          <p:cNvSpPr txBox="1"/>
          <p:nvPr/>
        </p:nvSpPr>
        <p:spPr>
          <a:xfrm>
            <a:off x="1308690" y="1431725"/>
            <a:ext cx="5161609" cy="969496"/>
          </a:xfrm>
          <a:prstGeom prst="rect">
            <a:avLst/>
          </a:prstGeom>
          <a:noFill/>
        </p:spPr>
        <p:txBody>
          <a:bodyPr wrap="square" lIns="0" tIns="0" rIns="0" bIns="0" rtlCol="0">
            <a:spAutoFit/>
          </a:bodyPr>
          <a:lstStyle/>
          <a:p>
            <a:pPr>
              <a:lnSpc>
                <a:spcPct val="90000"/>
              </a:lnSpc>
            </a:pPr>
            <a:r>
              <a:rPr lang="en-US" i="1" dirty="0" smtClean="0"/>
              <a:t>The sensors will be installed at point just after the </a:t>
            </a:r>
            <a:r>
              <a:rPr lang="en-US" i="1" dirty="0" smtClean="0"/>
              <a:t>Inlet (Cabin). </a:t>
            </a:r>
            <a:r>
              <a:rPr lang="en-US" i="1" dirty="0" smtClean="0"/>
              <a:t>The data from </a:t>
            </a:r>
            <a:r>
              <a:rPr lang="en-US" i="1" dirty="0" smtClean="0"/>
              <a:t>this sensor will </a:t>
            </a:r>
            <a:r>
              <a:rPr lang="en-US" i="1" dirty="0" smtClean="0"/>
              <a:t>serve as the source for </a:t>
            </a:r>
            <a:r>
              <a:rPr lang="en-US" i="1" dirty="0" smtClean="0"/>
              <a:t>our </a:t>
            </a:r>
            <a:r>
              <a:rPr lang="en-US" i="1" dirty="0" smtClean="0"/>
              <a:t>data analysis.</a:t>
            </a:r>
          </a:p>
          <a:p>
            <a:pPr>
              <a:lnSpc>
                <a:spcPct val="90000"/>
              </a:lnSpc>
            </a:pPr>
            <a:r>
              <a:rPr lang="en-US" i="1" dirty="0"/>
              <a:t>Other </a:t>
            </a:r>
            <a:r>
              <a:rPr lang="en-US" i="1" dirty="0" smtClean="0"/>
              <a:t>sensor units will be installed at the sumps of </a:t>
            </a:r>
            <a:r>
              <a:rPr lang="en-US" i="1" dirty="0" smtClean="0"/>
              <a:t>households. This data </a:t>
            </a:r>
            <a:r>
              <a:rPr lang="en-US" i="1" dirty="0" smtClean="0"/>
              <a:t>will be run through </a:t>
            </a:r>
            <a:r>
              <a:rPr lang="en-US" i="1" dirty="0" smtClean="0"/>
              <a:t>algorithms </a:t>
            </a:r>
            <a:r>
              <a:rPr lang="en-US" i="1" dirty="0" smtClean="0"/>
              <a:t>to identify the leak, its location </a:t>
            </a:r>
            <a:r>
              <a:rPr lang="en-US" i="1" dirty="0" smtClean="0"/>
              <a:t>and the quality </a:t>
            </a:r>
            <a:r>
              <a:rPr lang="en-US" i="1" dirty="0" smtClean="0"/>
              <a:t>of water.</a:t>
            </a:r>
            <a:endParaRPr lang="en-US" i="1" dirty="0"/>
          </a:p>
        </p:txBody>
      </p:sp>
      <p:grpSp>
        <p:nvGrpSpPr>
          <p:cNvPr id="28" name="Group 27"/>
          <p:cNvGrpSpPr/>
          <p:nvPr/>
        </p:nvGrpSpPr>
        <p:grpSpPr>
          <a:xfrm>
            <a:off x="473773" y="2490874"/>
            <a:ext cx="7837595" cy="3059205"/>
            <a:chOff x="709762" y="2227335"/>
            <a:chExt cx="7837595" cy="3059205"/>
          </a:xfrm>
        </p:grpSpPr>
        <p:sp>
          <p:nvSpPr>
            <p:cNvPr id="56" name="Rectangle 55"/>
            <p:cNvSpPr/>
            <p:nvPr/>
          </p:nvSpPr>
          <p:spPr>
            <a:xfrm>
              <a:off x="4137490" y="3959644"/>
              <a:ext cx="154043" cy="121421"/>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3294915" y="2594151"/>
              <a:ext cx="154043" cy="121421"/>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5524826" y="3960547"/>
              <a:ext cx="154043" cy="121421"/>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2756799" y="3957782"/>
              <a:ext cx="154043" cy="121421"/>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22373" y="3867071"/>
              <a:ext cx="154043" cy="161612"/>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34599" y="4913586"/>
              <a:ext cx="154043" cy="161612"/>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4926847" y="2591684"/>
              <a:ext cx="154043" cy="121421"/>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6552245" y="2607884"/>
              <a:ext cx="154043" cy="121421"/>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6970007" y="3124016"/>
              <a:ext cx="498874" cy="498874"/>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p:cNvSpPr/>
            <p:nvPr/>
          </p:nvSpPr>
          <p:spPr>
            <a:xfrm>
              <a:off x="7556784" y="3139466"/>
              <a:ext cx="448727" cy="430190"/>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dirty="0">
                <a:solidFill>
                  <a:schemeClr val="tx2">
                    <a:lumMod val="50000"/>
                  </a:schemeClr>
                </a:solidFill>
              </a:endParaRPr>
            </a:p>
          </p:txBody>
        </p:sp>
        <p:sp>
          <p:nvSpPr>
            <p:cNvPr id="29" name="Freeform 28"/>
            <p:cNvSpPr/>
            <p:nvPr/>
          </p:nvSpPr>
          <p:spPr>
            <a:xfrm>
              <a:off x="1081063" y="2672010"/>
              <a:ext cx="6459327" cy="2601922"/>
            </a:xfrm>
            <a:custGeom>
              <a:avLst/>
              <a:gdLst>
                <a:gd name="connsiteX0" fmla="*/ 2561114 w 7317375"/>
                <a:gd name="connsiteY0" fmla="*/ 0 h 2947556"/>
                <a:gd name="connsiteX1" fmla="*/ 2637314 w 7317375"/>
                <a:gd name="connsiteY1" fmla="*/ 0 h 2947556"/>
                <a:gd name="connsiteX2" fmla="*/ 2637314 w 7317375"/>
                <a:gd name="connsiteY2" fmla="*/ 578703 h 2947556"/>
                <a:gd name="connsiteX3" fmla="*/ 4405153 w 7317375"/>
                <a:gd name="connsiteY3" fmla="*/ 578703 h 2947556"/>
                <a:gd name="connsiteX4" fmla="*/ 4405153 w 7317375"/>
                <a:gd name="connsiteY4" fmla="*/ 0 h 2947556"/>
                <a:gd name="connsiteX5" fmla="*/ 4481353 w 7317375"/>
                <a:gd name="connsiteY5" fmla="*/ 0 h 2947556"/>
                <a:gd name="connsiteX6" fmla="*/ 4481353 w 7317375"/>
                <a:gd name="connsiteY6" fmla="*/ 578703 h 2947556"/>
                <a:gd name="connsiteX7" fmla="*/ 6249193 w 7317375"/>
                <a:gd name="connsiteY7" fmla="*/ 578703 h 2947556"/>
                <a:gd name="connsiteX8" fmla="*/ 6249193 w 7317375"/>
                <a:gd name="connsiteY8" fmla="*/ 0 h 2947556"/>
                <a:gd name="connsiteX9" fmla="*/ 6325393 w 7317375"/>
                <a:gd name="connsiteY9" fmla="*/ 0 h 2947556"/>
                <a:gd name="connsiteX10" fmla="*/ 6325393 w 7317375"/>
                <a:gd name="connsiteY10" fmla="*/ 578703 h 2947556"/>
                <a:gd name="connsiteX11" fmla="*/ 7317375 w 7317375"/>
                <a:gd name="connsiteY11" fmla="*/ 578703 h 2947556"/>
                <a:gd name="connsiteX12" fmla="*/ 7317375 w 7317375"/>
                <a:gd name="connsiteY12" fmla="*/ 1014568 h 2947556"/>
                <a:gd name="connsiteX13" fmla="*/ 5151156 w 7317375"/>
                <a:gd name="connsiteY13" fmla="*/ 1014568 h 2947556"/>
                <a:gd name="connsiteX14" fmla="*/ 5151156 w 7317375"/>
                <a:gd name="connsiteY14" fmla="*/ 1579417 h 2947556"/>
                <a:gd name="connsiteX15" fmla="*/ 5074956 w 7317375"/>
                <a:gd name="connsiteY15" fmla="*/ 1579417 h 2947556"/>
                <a:gd name="connsiteX16" fmla="*/ 5074956 w 7317375"/>
                <a:gd name="connsiteY16" fmla="*/ 1014568 h 2947556"/>
                <a:gd name="connsiteX17" fmla="*/ 3588046 w 7317375"/>
                <a:gd name="connsiteY17" fmla="*/ 1014568 h 2947556"/>
                <a:gd name="connsiteX18" fmla="*/ 3588046 w 7317375"/>
                <a:gd name="connsiteY18" fmla="*/ 1579417 h 2947556"/>
                <a:gd name="connsiteX19" fmla="*/ 3511846 w 7317375"/>
                <a:gd name="connsiteY19" fmla="*/ 1579417 h 2947556"/>
                <a:gd name="connsiteX20" fmla="*/ 3511846 w 7317375"/>
                <a:gd name="connsiteY20" fmla="*/ 1014568 h 2947556"/>
                <a:gd name="connsiteX21" fmla="*/ 2024936 w 7317375"/>
                <a:gd name="connsiteY21" fmla="*/ 1014568 h 2947556"/>
                <a:gd name="connsiteX22" fmla="*/ 2024936 w 7317375"/>
                <a:gd name="connsiteY22" fmla="*/ 1579417 h 2947556"/>
                <a:gd name="connsiteX23" fmla="*/ 1948736 w 7317375"/>
                <a:gd name="connsiteY23" fmla="*/ 1579417 h 2947556"/>
                <a:gd name="connsiteX24" fmla="*/ 1948736 w 7317375"/>
                <a:gd name="connsiteY24" fmla="*/ 1014568 h 2947556"/>
                <a:gd name="connsiteX25" fmla="*/ 1062047 w 7317375"/>
                <a:gd name="connsiteY25" fmla="*/ 1014568 h 2947556"/>
                <a:gd name="connsiteX26" fmla="*/ 1062047 w 7317375"/>
                <a:gd name="connsiteY26" fmla="*/ 2947556 h 2947556"/>
                <a:gd name="connsiteX27" fmla="*/ 558377 w 7317375"/>
                <a:gd name="connsiteY27" fmla="*/ 2947556 h 2947556"/>
                <a:gd name="connsiteX28" fmla="*/ 558377 w 7317375"/>
                <a:gd name="connsiteY28" fmla="*/ 2679694 h 2947556"/>
                <a:gd name="connsiteX29" fmla="*/ 40486 w 7317375"/>
                <a:gd name="connsiteY29" fmla="*/ 2679694 h 2947556"/>
                <a:gd name="connsiteX30" fmla="*/ 40486 w 7317375"/>
                <a:gd name="connsiteY30" fmla="*/ 2582712 h 2947556"/>
                <a:gd name="connsiteX31" fmla="*/ 558377 w 7317375"/>
                <a:gd name="connsiteY31" fmla="*/ 2582712 h 2947556"/>
                <a:gd name="connsiteX32" fmla="*/ 558377 w 7317375"/>
                <a:gd name="connsiteY32" fmla="*/ 1497440 h 2947556"/>
                <a:gd name="connsiteX33" fmla="*/ 0 w 7317375"/>
                <a:gd name="connsiteY33" fmla="*/ 1497440 h 2947556"/>
                <a:gd name="connsiteX34" fmla="*/ 0 w 7317375"/>
                <a:gd name="connsiteY34" fmla="*/ 1400458 h 2947556"/>
                <a:gd name="connsiteX35" fmla="*/ 558377 w 7317375"/>
                <a:gd name="connsiteY35" fmla="*/ 1400458 h 2947556"/>
                <a:gd name="connsiteX36" fmla="*/ 558377 w 7317375"/>
                <a:gd name="connsiteY36" fmla="*/ 578704 h 2947556"/>
                <a:gd name="connsiteX37" fmla="*/ 675853 w 7317375"/>
                <a:gd name="connsiteY37" fmla="*/ 578704 h 2947556"/>
                <a:gd name="connsiteX38" fmla="*/ 675853 w 7317375"/>
                <a:gd name="connsiteY38" fmla="*/ 578703 h 2947556"/>
                <a:gd name="connsiteX39" fmla="*/ 2561114 w 7317375"/>
                <a:gd name="connsiteY39" fmla="*/ 578703 h 294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317375" h="2947556">
                  <a:moveTo>
                    <a:pt x="2561114" y="0"/>
                  </a:moveTo>
                  <a:lnTo>
                    <a:pt x="2637314" y="0"/>
                  </a:lnTo>
                  <a:lnTo>
                    <a:pt x="2637314" y="578703"/>
                  </a:lnTo>
                  <a:lnTo>
                    <a:pt x="4405153" y="578703"/>
                  </a:lnTo>
                  <a:lnTo>
                    <a:pt x="4405153" y="0"/>
                  </a:lnTo>
                  <a:lnTo>
                    <a:pt x="4481353" y="0"/>
                  </a:lnTo>
                  <a:lnTo>
                    <a:pt x="4481353" y="578703"/>
                  </a:lnTo>
                  <a:lnTo>
                    <a:pt x="6249193" y="578703"/>
                  </a:lnTo>
                  <a:lnTo>
                    <a:pt x="6249193" y="0"/>
                  </a:lnTo>
                  <a:lnTo>
                    <a:pt x="6325393" y="0"/>
                  </a:lnTo>
                  <a:lnTo>
                    <a:pt x="6325393" y="578703"/>
                  </a:lnTo>
                  <a:lnTo>
                    <a:pt x="7317375" y="578703"/>
                  </a:lnTo>
                  <a:lnTo>
                    <a:pt x="7317375" y="1014568"/>
                  </a:lnTo>
                  <a:lnTo>
                    <a:pt x="5151156" y="1014568"/>
                  </a:lnTo>
                  <a:lnTo>
                    <a:pt x="5151156" y="1579417"/>
                  </a:lnTo>
                  <a:lnTo>
                    <a:pt x="5074956" y="1579417"/>
                  </a:lnTo>
                  <a:lnTo>
                    <a:pt x="5074956" y="1014568"/>
                  </a:lnTo>
                  <a:lnTo>
                    <a:pt x="3588046" y="1014568"/>
                  </a:lnTo>
                  <a:lnTo>
                    <a:pt x="3588046" y="1579417"/>
                  </a:lnTo>
                  <a:lnTo>
                    <a:pt x="3511846" y="1579417"/>
                  </a:lnTo>
                  <a:lnTo>
                    <a:pt x="3511846" y="1014568"/>
                  </a:lnTo>
                  <a:lnTo>
                    <a:pt x="2024936" y="1014568"/>
                  </a:lnTo>
                  <a:lnTo>
                    <a:pt x="2024936" y="1579417"/>
                  </a:lnTo>
                  <a:lnTo>
                    <a:pt x="1948736" y="1579417"/>
                  </a:lnTo>
                  <a:lnTo>
                    <a:pt x="1948736" y="1014568"/>
                  </a:lnTo>
                  <a:lnTo>
                    <a:pt x="1062047" y="1014568"/>
                  </a:lnTo>
                  <a:lnTo>
                    <a:pt x="1062047" y="2947556"/>
                  </a:lnTo>
                  <a:lnTo>
                    <a:pt x="558377" y="2947556"/>
                  </a:lnTo>
                  <a:lnTo>
                    <a:pt x="558377" y="2679694"/>
                  </a:lnTo>
                  <a:lnTo>
                    <a:pt x="40486" y="2679694"/>
                  </a:lnTo>
                  <a:lnTo>
                    <a:pt x="40486" y="2582712"/>
                  </a:lnTo>
                  <a:lnTo>
                    <a:pt x="558377" y="2582712"/>
                  </a:lnTo>
                  <a:lnTo>
                    <a:pt x="558377" y="1497440"/>
                  </a:lnTo>
                  <a:lnTo>
                    <a:pt x="0" y="1497440"/>
                  </a:lnTo>
                  <a:lnTo>
                    <a:pt x="0" y="1400458"/>
                  </a:lnTo>
                  <a:lnTo>
                    <a:pt x="558377" y="1400458"/>
                  </a:lnTo>
                  <a:lnTo>
                    <a:pt x="558377" y="578704"/>
                  </a:lnTo>
                  <a:lnTo>
                    <a:pt x="675853" y="578704"/>
                  </a:lnTo>
                  <a:lnTo>
                    <a:pt x="675853" y="578703"/>
                  </a:lnTo>
                  <a:lnTo>
                    <a:pt x="2561114" y="578703"/>
                  </a:lnTo>
                  <a:close/>
                </a:path>
              </a:pathLst>
            </a:custGeom>
            <a:solidFill>
              <a:schemeClr val="accent2">
                <a:lumMod val="40000"/>
                <a:lumOff val="6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a:p>
          </p:txBody>
        </p:sp>
        <p:sp>
          <p:nvSpPr>
            <p:cNvPr id="17" name="Freeform 16"/>
            <p:cNvSpPr/>
            <p:nvPr/>
          </p:nvSpPr>
          <p:spPr>
            <a:xfrm>
              <a:off x="3175508" y="2228573"/>
              <a:ext cx="371301" cy="427803"/>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b="1" i="1" dirty="0">
                  <a:latin typeface="Verdana" panose="020B0604030504040204" pitchFamily="34" charset="0"/>
                  <a:ea typeface="Verdana" panose="020B0604030504040204" pitchFamily="34" charset="0"/>
                  <a:cs typeface="Verdana" panose="020B0604030504040204" pitchFamily="34" charset="0"/>
                </a:rPr>
                <a:t>H-5</a:t>
              </a:r>
            </a:p>
          </p:txBody>
        </p:sp>
        <p:sp>
          <p:nvSpPr>
            <p:cNvPr id="18" name="Freeform 17"/>
            <p:cNvSpPr/>
            <p:nvPr/>
          </p:nvSpPr>
          <p:spPr>
            <a:xfrm>
              <a:off x="4812485" y="2227335"/>
              <a:ext cx="371301" cy="427803"/>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b="1" i="1" dirty="0">
                  <a:latin typeface="Verdana" panose="020B0604030504040204" pitchFamily="34" charset="0"/>
                  <a:ea typeface="Verdana" panose="020B0604030504040204" pitchFamily="34" charset="0"/>
                  <a:cs typeface="Verdana" panose="020B0604030504040204" pitchFamily="34" charset="0"/>
                </a:rPr>
                <a:t>H-3</a:t>
              </a:r>
            </a:p>
          </p:txBody>
        </p:sp>
        <p:sp>
          <p:nvSpPr>
            <p:cNvPr id="19" name="Freeform 18"/>
            <p:cNvSpPr/>
            <p:nvPr/>
          </p:nvSpPr>
          <p:spPr>
            <a:xfrm>
              <a:off x="6437232" y="2232428"/>
              <a:ext cx="371301" cy="427803"/>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b="1" i="1" dirty="0">
                  <a:latin typeface="Verdana" panose="020B0604030504040204" pitchFamily="34" charset="0"/>
                  <a:ea typeface="Verdana" panose="020B0604030504040204" pitchFamily="34" charset="0"/>
                  <a:cs typeface="Verdana" panose="020B0604030504040204" pitchFamily="34" charset="0"/>
                </a:rPr>
                <a:t>H-1</a:t>
              </a:r>
            </a:p>
          </p:txBody>
        </p:sp>
        <p:sp>
          <p:nvSpPr>
            <p:cNvPr id="23" name="Freeform 22"/>
            <p:cNvSpPr/>
            <p:nvPr/>
          </p:nvSpPr>
          <p:spPr>
            <a:xfrm>
              <a:off x="709762" y="3621389"/>
              <a:ext cx="371301" cy="427803"/>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b="1" i="1" dirty="0">
                  <a:latin typeface="Verdana" panose="020B0604030504040204" pitchFamily="34" charset="0"/>
                  <a:ea typeface="Verdana" panose="020B0604030504040204" pitchFamily="34" charset="0"/>
                  <a:cs typeface="Verdana" panose="020B0604030504040204" pitchFamily="34" charset="0"/>
                </a:rPr>
                <a:t>H-7</a:t>
              </a:r>
            </a:p>
          </p:txBody>
        </p:sp>
        <p:sp>
          <p:nvSpPr>
            <p:cNvPr id="24" name="Freeform 23"/>
            <p:cNvSpPr/>
            <p:nvPr/>
          </p:nvSpPr>
          <p:spPr>
            <a:xfrm>
              <a:off x="741207" y="4699685"/>
              <a:ext cx="371301" cy="427803"/>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b="1" i="1" dirty="0">
                  <a:latin typeface="Verdana" panose="020B0604030504040204" pitchFamily="34" charset="0"/>
                  <a:ea typeface="Verdana" panose="020B0604030504040204" pitchFamily="34" charset="0"/>
                  <a:cs typeface="Verdana" panose="020B0604030504040204" pitchFamily="34" charset="0"/>
                </a:rPr>
                <a:t>H-8</a:t>
              </a:r>
            </a:p>
          </p:txBody>
        </p:sp>
        <p:sp>
          <p:nvSpPr>
            <p:cNvPr id="25" name="Freeform 24"/>
            <p:cNvSpPr/>
            <p:nvPr/>
          </p:nvSpPr>
          <p:spPr>
            <a:xfrm>
              <a:off x="2648170" y="4039546"/>
              <a:ext cx="371301" cy="427803"/>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b="1" i="1" dirty="0">
                  <a:latin typeface="Verdana" panose="020B0604030504040204" pitchFamily="34" charset="0"/>
                  <a:ea typeface="Verdana" panose="020B0604030504040204" pitchFamily="34" charset="0"/>
                  <a:cs typeface="Verdana" panose="020B0604030504040204" pitchFamily="34" charset="0"/>
                </a:rPr>
                <a:t>H-6</a:t>
              </a:r>
            </a:p>
          </p:txBody>
        </p:sp>
        <p:sp>
          <p:nvSpPr>
            <p:cNvPr id="26" name="Freeform 25"/>
            <p:cNvSpPr/>
            <p:nvPr/>
          </p:nvSpPr>
          <p:spPr>
            <a:xfrm>
              <a:off x="4034820" y="4045966"/>
              <a:ext cx="373416" cy="427812"/>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b="1" i="1" dirty="0">
                  <a:latin typeface="Verdana" panose="020B0604030504040204" pitchFamily="34" charset="0"/>
                  <a:ea typeface="Verdana" panose="020B0604030504040204" pitchFamily="34" charset="0"/>
                  <a:cs typeface="Verdana" panose="020B0604030504040204" pitchFamily="34" charset="0"/>
                </a:rPr>
                <a:t>H-4</a:t>
              </a:r>
            </a:p>
          </p:txBody>
        </p:sp>
        <p:sp>
          <p:nvSpPr>
            <p:cNvPr id="27" name="Freeform 26"/>
            <p:cNvSpPr/>
            <p:nvPr/>
          </p:nvSpPr>
          <p:spPr>
            <a:xfrm>
              <a:off x="5405240" y="4043105"/>
              <a:ext cx="371301" cy="427803"/>
            </a:xfrm>
            <a:custGeom>
              <a:avLst/>
              <a:gdLst>
                <a:gd name="connsiteX0" fmla="*/ 309672 w 619343"/>
                <a:gd name="connsiteY0" fmla="*/ 0 h 944431"/>
                <a:gd name="connsiteX1" fmla="*/ 619343 w 619343"/>
                <a:gd name="connsiteY1" fmla="*/ 405049 h 944431"/>
                <a:gd name="connsiteX2" fmla="*/ 619343 w 619343"/>
                <a:gd name="connsiteY2" fmla="*/ 944431 h 944431"/>
                <a:gd name="connsiteX3" fmla="*/ 0 w 619343"/>
                <a:gd name="connsiteY3" fmla="*/ 944431 h 944431"/>
                <a:gd name="connsiteX4" fmla="*/ 0 w 619343"/>
                <a:gd name="connsiteY4" fmla="*/ 405049 h 94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343" h="944431">
                  <a:moveTo>
                    <a:pt x="309672" y="0"/>
                  </a:moveTo>
                  <a:lnTo>
                    <a:pt x="619343" y="405049"/>
                  </a:lnTo>
                  <a:lnTo>
                    <a:pt x="619343" y="944431"/>
                  </a:lnTo>
                  <a:lnTo>
                    <a:pt x="0" y="944431"/>
                  </a:lnTo>
                  <a:lnTo>
                    <a:pt x="0" y="405049"/>
                  </a:lnTo>
                  <a:close/>
                </a:path>
              </a:pathLst>
            </a:cu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700" b="1" i="1" dirty="0">
                  <a:latin typeface="Verdana" panose="020B0604030504040204" pitchFamily="34" charset="0"/>
                  <a:ea typeface="Verdana" panose="020B0604030504040204" pitchFamily="34" charset="0"/>
                  <a:cs typeface="Verdana" panose="020B0604030504040204" pitchFamily="34" charset="0"/>
                </a:rPr>
                <a:t>H-2</a:t>
              </a:r>
            </a:p>
          </p:txBody>
        </p:sp>
        <p:sp>
          <p:nvSpPr>
            <p:cNvPr id="2" name="TextBox 1"/>
            <p:cNvSpPr txBox="1"/>
            <p:nvPr/>
          </p:nvSpPr>
          <p:spPr>
            <a:xfrm>
              <a:off x="3898308" y="3293158"/>
              <a:ext cx="1089574" cy="171162"/>
            </a:xfrm>
            <a:prstGeom prst="rect">
              <a:avLst/>
            </a:prstGeom>
            <a:noFill/>
          </p:spPr>
          <p:txBody>
            <a:bodyPr wrap="none" lIns="0" tIns="0" rIns="0" bIns="0" rtlCol="0">
              <a:spAutoFit/>
            </a:bodyPr>
            <a:lstStyle/>
            <a:p>
              <a:pPr>
                <a:lnSpc>
                  <a:spcPct val="90000"/>
                </a:lnSpc>
              </a:pPr>
              <a:r>
                <a:rPr lang="en-US" sz="1400" b="1" dirty="0" smtClean="0">
                  <a:solidFill>
                    <a:schemeClr val="tx2">
                      <a:lumMod val="50000"/>
                    </a:schemeClr>
                  </a:solidFill>
                </a:rPr>
                <a:t>Main Water line</a:t>
              </a:r>
              <a:endParaRPr lang="en-US" sz="1400" b="1" dirty="0">
                <a:solidFill>
                  <a:schemeClr val="tx2">
                    <a:lumMod val="50000"/>
                  </a:schemeClr>
                </a:solidFill>
              </a:endParaRPr>
            </a:p>
          </p:txBody>
        </p:sp>
        <p:sp>
          <p:nvSpPr>
            <p:cNvPr id="21" name="TextBox 20"/>
            <p:cNvSpPr txBox="1"/>
            <p:nvPr/>
          </p:nvSpPr>
          <p:spPr>
            <a:xfrm>
              <a:off x="7581834" y="3562356"/>
              <a:ext cx="408944" cy="171162"/>
            </a:xfrm>
            <a:prstGeom prst="rect">
              <a:avLst/>
            </a:prstGeom>
            <a:noFill/>
          </p:spPr>
          <p:txBody>
            <a:bodyPr wrap="none" lIns="0" tIns="0" rIns="0" bIns="0" rtlCol="0">
              <a:spAutoFit/>
            </a:bodyPr>
            <a:lstStyle/>
            <a:p>
              <a:pPr>
                <a:lnSpc>
                  <a:spcPct val="90000"/>
                </a:lnSpc>
              </a:pPr>
              <a:r>
                <a:rPr lang="en-US" sz="1400" b="1" dirty="0" smtClean="0">
                  <a:solidFill>
                    <a:schemeClr val="tx2"/>
                  </a:solidFill>
                </a:rPr>
                <a:t>Cabin</a:t>
              </a:r>
              <a:endParaRPr lang="en-US" sz="1400" b="1" dirty="0">
                <a:solidFill>
                  <a:schemeClr val="tx2"/>
                </a:solidFill>
              </a:endParaRPr>
            </a:p>
          </p:txBody>
        </p:sp>
        <p:cxnSp>
          <p:nvCxnSpPr>
            <p:cNvPr id="34" name="Straight Connector 33"/>
            <p:cNvCxnSpPr/>
            <p:nvPr/>
          </p:nvCxnSpPr>
          <p:spPr>
            <a:xfrm>
              <a:off x="1815651" y="2863441"/>
              <a:ext cx="308020" cy="301644"/>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129952" y="2863441"/>
              <a:ext cx="312191" cy="301644"/>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123671" y="2827581"/>
              <a:ext cx="0" cy="337504"/>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29952" y="2868187"/>
              <a:ext cx="139748" cy="296898"/>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987040" y="2838655"/>
              <a:ext cx="135002" cy="320629"/>
            </a:xfrm>
            <a:prstGeom prst="line">
              <a:avLst/>
            </a:prstGeom>
            <a:ln w="12700" cmpd="sng">
              <a:solidFill>
                <a:schemeClr val="accent2">
                  <a:lumMod val="40000"/>
                  <a:lumOff val="60000"/>
                </a:schemeClr>
              </a:solidFill>
              <a:prstDash val="dash"/>
            </a:ln>
            <a:effectLst/>
          </p:spPr>
          <p:style>
            <a:lnRef idx="1">
              <a:schemeClr val="accent1"/>
            </a:lnRef>
            <a:fillRef idx="0">
              <a:schemeClr val="accent1"/>
            </a:fillRef>
            <a:effectRef idx="0">
              <a:schemeClr val="accent1"/>
            </a:effectRef>
            <a:fontRef idx="minor">
              <a:schemeClr val="tx1"/>
            </a:fontRef>
          </p:style>
        </p:cxnSp>
        <p:sp>
          <p:nvSpPr>
            <p:cNvPr id="1024" name="Rectangle 1023"/>
            <p:cNvSpPr/>
            <p:nvPr/>
          </p:nvSpPr>
          <p:spPr>
            <a:xfrm>
              <a:off x="8045773" y="3166888"/>
              <a:ext cx="501584" cy="372194"/>
            </a:xfrm>
            <a:prstGeom prst="rect">
              <a:avLst/>
            </a:prstGeom>
            <a:solidFill>
              <a:schemeClr val="accent2">
                <a:lumMod val="40000"/>
                <a:lumOff val="6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a:p>
          </p:txBody>
        </p:sp>
        <p:pic>
          <p:nvPicPr>
            <p:cNvPr id="1026" name="Picture 2" descr="Image result for valve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388" y="3252377"/>
              <a:ext cx="649541" cy="201898"/>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p:cNvCxnSpPr/>
            <p:nvPr/>
          </p:nvCxnSpPr>
          <p:spPr>
            <a:xfrm flipH="1">
              <a:off x="6970007" y="3373453"/>
              <a:ext cx="249437" cy="0"/>
            </a:xfrm>
            <a:prstGeom prst="straightConnector1">
              <a:avLst/>
            </a:prstGeom>
            <a:ln w="12700" cmpd="sng">
              <a:solidFill>
                <a:schemeClr val="bg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8197033" y="3352986"/>
              <a:ext cx="249437" cy="0"/>
            </a:xfrm>
            <a:prstGeom prst="straightConnector1">
              <a:avLst/>
            </a:prstGeom>
            <a:ln w="12700" cmpd="sng">
              <a:solidFill>
                <a:schemeClr val="bg1"/>
              </a:solidFill>
              <a:tailEnd type="triangle"/>
            </a:ln>
            <a:effectLst/>
          </p:spPr>
          <p:style>
            <a:lnRef idx="1">
              <a:schemeClr val="accent1"/>
            </a:lnRef>
            <a:fillRef idx="0">
              <a:schemeClr val="accent1"/>
            </a:fillRef>
            <a:effectRef idx="0">
              <a:schemeClr val="accent1"/>
            </a:effectRef>
            <a:fontRef idx="minor">
              <a:schemeClr val="tx1"/>
            </a:fontRef>
          </p:style>
        </p:cxnSp>
        <p:sp>
          <p:nvSpPr>
            <p:cNvPr id="1028" name="TextBox 1027"/>
            <p:cNvSpPr txBox="1"/>
            <p:nvPr/>
          </p:nvSpPr>
          <p:spPr>
            <a:xfrm>
              <a:off x="1596642" y="2974880"/>
              <a:ext cx="341023" cy="171162"/>
            </a:xfrm>
            <a:prstGeom prst="rect">
              <a:avLst/>
            </a:prstGeom>
            <a:noFill/>
          </p:spPr>
          <p:txBody>
            <a:bodyPr wrap="none" lIns="0" tIns="0" rIns="0" bIns="0" rtlCol="0">
              <a:spAutoFit/>
            </a:bodyPr>
            <a:lstStyle/>
            <a:p>
              <a:pPr>
                <a:lnSpc>
                  <a:spcPct val="90000"/>
                </a:lnSpc>
              </a:pPr>
              <a:r>
                <a:rPr lang="en-US" b="1" dirty="0">
                  <a:solidFill>
                    <a:schemeClr val="tx2">
                      <a:lumMod val="50000"/>
                    </a:schemeClr>
                  </a:solidFill>
                </a:rPr>
                <a:t>Leak</a:t>
              </a:r>
            </a:p>
          </p:txBody>
        </p:sp>
        <p:cxnSp>
          <p:nvCxnSpPr>
            <p:cNvPr id="71" name="Straight Arrow Connector 70"/>
            <p:cNvCxnSpPr/>
            <p:nvPr/>
          </p:nvCxnSpPr>
          <p:spPr>
            <a:xfrm flipH="1">
              <a:off x="2977410" y="3374730"/>
              <a:ext cx="249437" cy="0"/>
            </a:xfrm>
            <a:prstGeom prst="straightConnector1">
              <a:avLst/>
            </a:prstGeom>
            <a:ln w="12700" cmpd="sng">
              <a:solidFill>
                <a:schemeClr val="bg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773021" y="3454276"/>
              <a:ext cx="0" cy="334227"/>
            </a:xfrm>
            <a:prstGeom prst="straightConnector1">
              <a:avLst/>
            </a:prstGeom>
            <a:ln w="12700" cmpd="sng">
              <a:solidFill>
                <a:schemeClr val="bg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p:nvPr/>
          </p:nvCxnSpPr>
          <p:spPr>
            <a:xfrm>
              <a:off x="1769193" y="3454276"/>
              <a:ext cx="361256" cy="0"/>
            </a:xfrm>
            <a:prstGeom prst="line">
              <a:avLst/>
            </a:prstGeom>
            <a:ln w="12700" cmpd="sng">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42793" y="3647484"/>
              <a:ext cx="270908" cy="124650"/>
            </a:xfrm>
            <a:prstGeom prst="rect">
              <a:avLst/>
            </a:prstGeom>
            <a:noFill/>
          </p:spPr>
          <p:txBody>
            <a:bodyPr wrap="none" lIns="0" tIns="0" rIns="0" bIns="0" rtlCol="0">
              <a:spAutoFit/>
            </a:bodyPr>
            <a:lstStyle>
              <a:defPPr>
                <a:defRPr lang="en-US"/>
              </a:defPPr>
              <a:lvl1pPr>
                <a:lnSpc>
                  <a:spcPct val="90000"/>
                </a:lnSpc>
                <a:defRPr sz="900" i="1">
                  <a:solidFill>
                    <a:srgbClr val="FF00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Data</a:t>
              </a:r>
              <a:endParaRPr lang="en-US" dirty="0"/>
            </a:p>
          </p:txBody>
        </p:sp>
        <p:sp>
          <p:nvSpPr>
            <p:cNvPr id="42" name="TextBox 41"/>
            <p:cNvSpPr txBox="1"/>
            <p:nvPr/>
          </p:nvSpPr>
          <p:spPr>
            <a:xfrm>
              <a:off x="6729758" y="2715245"/>
              <a:ext cx="270908" cy="124650"/>
            </a:xfrm>
            <a:prstGeom prst="rect">
              <a:avLst/>
            </a:prstGeom>
            <a:noFill/>
          </p:spPr>
          <p:txBody>
            <a:bodyPr wrap="none" lIns="0" tIns="0" rIns="0" bIns="0" rtlCol="0">
              <a:spAutoFit/>
            </a:bodyPr>
            <a:lstStyle>
              <a:defPPr>
                <a:defRPr lang="en-US"/>
              </a:defPPr>
              <a:lvl1pPr>
                <a:lnSpc>
                  <a:spcPct val="90000"/>
                </a:lnSpc>
                <a:defRPr sz="900" i="1">
                  <a:solidFill>
                    <a:srgbClr val="FF00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Data</a:t>
              </a:r>
              <a:endParaRPr lang="en-US" dirty="0"/>
            </a:p>
          </p:txBody>
        </p:sp>
        <p:sp>
          <p:nvSpPr>
            <p:cNvPr id="54" name="TextBox 53"/>
            <p:cNvSpPr txBox="1"/>
            <p:nvPr/>
          </p:nvSpPr>
          <p:spPr>
            <a:xfrm>
              <a:off x="5769084" y="3932911"/>
              <a:ext cx="270908" cy="124650"/>
            </a:xfrm>
            <a:prstGeom prst="rect">
              <a:avLst/>
            </a:prstGeom>
            <a:noFill/>
          </p:spPr>
          <p:txBody>
            <a:bodyPr wrap="none" lIns="0" tIns="0" rIns="0" bIns="0" rtlCol="0">
              <a:spAutoFit/>
            </a:bodyPr>
            <a:lstStyle>
              <a:defPPr>
                <a:defRPr lang="en-US"/>
              </a:defPPr>
              <a:lvl1pPr>
                <a:lnSpc>
                  <a:spcPct val="90000"/>
                </a:lnSpc>
                <a:defRPr sz="900" i="1">
                  <a:solidFill>
                    <a:srgbClr val="FF00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Data</a:t>
              </a:r>
              <a:endParaRPr lang="en-US" dirty="0"/>
            </a:p>
          </p:txBody>
        </p:sp>
        <p:sp>
          <p:nvSpPr>
            <p:cNvPr id="62" name="TextBox 61"/>
            <p:cNvSpPr txBox="1"/>
            <p:nvPr/>
          </p:nvSpPr>
          <p:spPr>
            <a:xfrm>
              <a:off x="5096808" y="2710468"/>
              <a:ext cx="270908" cy="124650"/>
            </a:xfrm>
            <a:prstGeom prst="rect">
              <a:avLst/>
            </a:prstGeom>
            <a:noFill/>
          </p:spPr>
          <p:txBody>
            <a:bodyPr wrap="none" lIns="0" tIns="0" rIns="0" bIns="0" rtlCol="0">
              <a:spAutoFit/>
            </a:bodyPr>
            <a:lstStyle>
              <a:defPPr>
                <a:defRPr lang="en-US"/>
              </a:defPPr>
              <a:lvl1pPr>
                <a:lnSpc>
                  <a:spcPct val="90000"/>
                </a:lnSpc>
                <a:defRPr sz="900" i="1">
                  <a:solidFill>
                    <a:srgbClr val="FF00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Data</a:t>
              </a:r>
              <a:endParaRPr lang="en-US" dirty="0"/>
            </a:p>
          </p:txBody>
        </p:sp>
        <p:sp>
          <p:nvSpPr>
            <p:cNvPr id="68" name="TextBox 67"/>
            <p:cNvSpPr txBox="1"/>
            <p:nvPr/>
          </p:nvSpPr>
          <p:spPr>
            <a:xfrm>
              <a:off x="2005334" y="2623743"/>
              <a:ext cx="183954" cy="171162"/>
            </a:xfrm>
            <a:prstGeom prst="rect">
              <a:avLst/>
            </a:prstGeom>
            <a:noFill/>
          </p:spPr>
          <p:txBody>
            <a:bodyPr wrap="none" lIns="0" tIns="0" rIns="0" bIns="0" rtlCol="0">
              <a:spAutoFit/>
            </a:bodyPr>
            <a:lstStyle/>
            <a:p>
              <a:pPr>
                <a:lnSpc>
                  <a:spcPct val="90000"/>
                </a:lnSpc>
              </a:pPr>
              <a:r>
                <a:rPr lang="en-US" sz="1400" i="1" dirty="0" smtClean="0">
                  <a:latin typeface="Verdana" panose="020B0604030504040204" pitchFamily="34" charset="0"/>
                  <a:ea typeface="Verdana" panose="020B0604030504040204" pitchFamily="34" charset="0"/>
                  <a:cs typeface="Verdana" panose="020B0604030504040204" pitchFamily="34" charset="0"/>
                </a:rPr>
                <a:t>Q</a:t>
              </a:r>
              <a:r>
                <a:rPr lang="en-US" i="1" baseline="-25000" dirty="0" smtClean="0">
                  <a:latin typeface="Verdana" panose="020B0604030504040204" pitchFamily="34" charset="0"/>
                  <a:ea typeface="Verdana" panose="020B0604030504040204" pitchFamily="34" charset="0"/>
                  <a:cs typeface="Verdana" panose="020B0604030504040204" pitchFamily="34" charset="0"/>
                </a:rPr>
                <a:t>L</a:t>
              </a:r>
              <a:endParaRPr lang="en-US" sz="1400" i="1" dirty="0">
                <a:latin typeface="Verdana" panose="020B0604030504040204" pitchFamily="34" charset="0"/>
                <a:ea typeface="Verdana" panose="020B0604030504040204" pitchFamily="34" charset="0"/>
                <a:cs typeface="Verdana" panose="020B0604030504040204" pitchFamily="34" charset="0"/>
              </a:endParaRPr>
            </a:p>
          </p:txBody>
        </p:sp>
        <p:sp>
          <p:nvSpPr>
            <p:cNvPr id="81" name="TextBox 80"/>
            <p:cNvSpPr txBox="1"/>
            <p:nvPr/>
          </p:nvSpPr>
          <p:spPr>
            <a:xfrm>
              <a:off x="4322908" y="3944249"/>
              <a:ext cx="270908" cy="124650"/>
            </a:xfrm>
            <a:prstGeom prst="rect">
              <a:avLst/>
            </a:prstGeom>
            <a:noFill/>
          </p:spPr>
          <p:txBody>
            <a:bodyPr wrap="none" lIns="0" tIns="0" rIns="0" bIns="0" rtlCol="0">
              <a:spAutoFit/>
            </a:bodyPr>
            <a:lstStyle>
              <a:defPPr>
                <a:defRPr lang="en-US"/>
              </a:defPPr>
              <a:lvl1pPr>
                <a:lnSpc>
                  <a:spcPct val="90000"/>
                </a:lnSpc>
                <a:defRPr sz="900" i="1">
                  <a:solidFill>
                    <a:srgbClr val="FF00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Data</a:t>
              </a:r>
              <a:endParaRPr lang="en-US" dirty="0"/>
            </a:p>
          </p:txBody>
        </p:sp>
        <p:sp>
          <p:nvSpPr>
            <p:cNvPr id="82" name="TextBox 81"/>
            <p:cNvSpPr txBox="1"/>
            <p:nvPr/>
          </p:nvSpPr>
          <p:spPr>
            <a:xfrm>
              <a:off x="3454296" y="2729305"/>
              <a:ext cx="270908" cy="124650"/>
            </a:xfrm>
            <a:prstGeom prst="rect">
              <a:avLst/>
            </a:prstGeom>
            <a:noFill/>
          </p:spPr>
          <p:txBody>
            <a:bodyPr wrap="none" lIns="0" tIns="0" rIns="0" bIns="0" rtlCol="0">
              <a:spAutoFit/>
            </a:bodyPr>
            <a:lstStyle>
              <a:defPPr>
                <a:defRPr lang="en-US"/>
              </a:defPPr>
              <a:lvl1pPr>
                <a:lnSpc>
                  <a:spcPct val="90000"/>
                </a:lnSpc>
                <a:defRPr sz="900" i="1">
                  <a:solidFill>
                    <a:srgbClr val="FF00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Data</a:t>
              </a:r>
              <a:endParaRPr lang="en-US" dirty="0"/>
            </a:p>
          </p:txBody>
        </p:sp>
        <p:sp>
          <p:nvSpPr>
            <p:cNvPr id="83" name="TextBox 82"/>
            <p:cNvSpPr txBox="1"/>
            <p:nvPr/>
          </p:nvSpPr>
          <p:spPr>
            <a:xfrm>
              <a:off x="2944810" y="3949696"/>
              <a:ext cx="270908" cy="124650"/>
            </a:xfrm>
            <a:prstGeom prst="rect">
              <a:avLst/>
            </a:prstGeom>
            <a:noFill/>
          </p:spPr>
          <p:txBody>
            <a:bodyPr wrap="none" lIns="0" tIns="0" rIns="0" bIns="0" rtlCol="0">
              <a:spAutoFit/>
            </a:bodyPr>
            <a:lstStyle/>
            <a:p>
              <a:pPr>
                <a:lnSpc>
                  <a:spcPct val="90000"/>
                </a:lnSpc>
              </a:pPr>
              <a:r>
                <a:rPr lang="en-US" sz="900" i="1" dirty="0" smtClean="0">
                  <a:solidFill>
                    <a:srgbClr val="FF00FF"/>
                  </a:solidFill>
                  <a:latin typeface="Verdana" panose="020B0604030504040204" pitchFamily="34" charset="0"/>
                  <a:ea typeface="Verdana" panose="020B0604030504040204" pitchFamily="34" charset="0"/>
                  <a:cs typeface="Verdana" panose="020B0604030504040204" pitchFamily="34" charset="0"/>
                </a:rPr>
                <a:t>Data</a:t>
              </a:r>
              <a:endParaRPr lang="en-US" sz="900" i="1" dirty="0">
                <a:solidFill>
                  <a:srgbClr val="FF00FF"/>
                </a:solidFill>
                <a:latin typeface="Verdana" panose="020B0604030504040204" pitchFamily="34" charset="0"/>
                <a:ea typeface="Verdana" panose="020B0604030504040204" pitchFamily="34" charset="0"/>
                <a:cs typeface="Verdana" panose="020B0604030504040204" pitchFamily="34" charset="0"/>
              </a:endParaRPr>
            </a:p>
          </p:txBody>
        </p:sp>
        <p:sp>
          <p:nvSpPr>
            <p:cNvPr id="84" name="TextBox 83"/>
            <p:cNvSpPr txBox="1"/>
            <p:nvPr/>
          </p:nvSpPr>
          <p:spPr>
            <a:xfrm>
              <a:off x="818818" y="4080168"/>
              <a:ext cx="270908" cy="124650"/>
            </a:xfrm>
            <a:prstGeom prst="rect">
              <a:avLst/>
            </a:prstGeom>
            <a:noFill/>
          </p:spPr>
          <p:txBody>
            <a:bodyPr wrap="none" lIns="0" tIns="0" rIns="0" bIns="0" rtlCol="0">
              <a:spAutoFit/>
            </a:bodyPr>
            <a:lstStyle>
              <a:defPPr>
                <a:defRPr lang="en-US"/>
              </a:defPPr>
              <a:lvl1pPr>
                <a:lnSpc>
                  <a:spcPct val="90000"/>
                </a:lnSpc>
                <a:defRPr sz="900" i="1">
                  <a:solidFill>
                    <a:srgbClr val="FF00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Data</a:t>
              </a:r>
              <a:endParaRPr lang="en-US" dirty="0"/>
            </a:p>
          </p:txBody>
        </p:sp>
        <p:sp>
          <p:nvSpPr>
            <p:cNvPr id="85" name="TextBox 84"/>
            <p:cNvSpPr txBox="1"/>
            <p:nvPr/>
          </p:nvSpPr>
          <p:spPr>
            <a:xfrm>
              <a:off x="816407" y="5161890"/>
              <a:ext cx="270908" cy="124650"/>
            </a:xfrm>
            <a:prstGeom prst="rect">
              <a:avLst/>
            </a:prstGeom>
            <a:noFill/>
          </p:spPr>
          <p:txBody>
            <a:bodyPr wrap="none" lIns="0" tIns="0" rIns="0" bIns="0" rtlCol="0">
              <a:spAutoFit/>
            </a:bodyPr>
            <a:lstStyle>
              <a:defPPr>
                <a:defRPr lang="en-US"/>
              </a:defPPr>
              <a:lvl1pPr>
                <a:lnSpc>
                  <a:spcPct val="90000"/>
                </a:lnSpc>
                <a:defRPr sz="900" i="1">
                  <a:solidFill>
                    <a:srgbClr val="FF00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Data</a:t>
              </a:r>
              <a:endParaRPr lang="en-US" dirty="0"/>
            </a:p>
          </p:txBody>
        </p:sp>
        <p:sp>
          <p:nvSpPr>
            <p:cNvPr id="5" name="Rectangle 4"/>
            <p:cNvSpPr/>
            <p:nvPr/>
          </p:nvSpPr>
          <p:spPr>
            <a:xfrm>
              <a:off x="6858874" y="4225924"/>
              <a:ext cx="349357" cy="195679"/>
            </a:xfrm>
            <a:prstGeom prst="rect">
              <a:avLst/>
            </a:prstGeom>
            <a:solidFill>
              <a:srgbClr val="FFC0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p:cNvSpPr txBox="1"/>
            <p:nvPr/>
          </p:nvSpPr>
          <p:spPr>
            <a:xfrm>
              <a:off x="7275900" y="4232943"/>
              <a:ext cx="561768" cy="171162"/>
            </a:xfrm>
            <a:prstGeom prst="rect">
              <a:avLst/>
            </a:prstGeom>
            <a:noFill/>
          </p:spPr>
          <p:txBody>
            <a:bodyPr wrap="none" lIns="0" tIns="0" rIns="0" bIns="0" rtlCol="0">
              <a:spAutoFit/>
            </a:bodyPr>
            <a:lstStyle/>
            <a:p>
              <a:pPr>
                <a:lnSpc>
                  <a:spcPct val="90000"/>
                </a:lnSpc>
              </a:pPr>
              <a:r>
                <a:rPr lang="en-US" dirty="0" smtClean="0">
                  <a:solidFill>
                    <a:schemeClr val="tx2"/>
                  </a:solidFill>
                </a:rPr>
                <a:t>Sensors</a:t>
              </a:r>
              <a:endParaRPr lang="en-US" sz="1400" dirty="0">
                <a:solidFill>
                  <a:schemeClr val="tx2"/>
                </a:solidFill>
              </a:endParaRPr>
            </a:p>
          </p:txBody>
        </p:sp>
        <p:sp>
          <p:nvSpPr>
            <p:cNvPr id="10" name="Oval 9"/>
            <p:cNvSpPr/>
            <p:nvPr/>
          </p:nvSpPr>
          <p:spPr>
            <a:xfrm>
              <a:off x="4579464" y="2343759"/>
              <a:ext cx="195308" cy="174110"/>
            </a:xfrm>
            <a:prstGeom prst="ellipse">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1</a:t>
              </a:r>
              <a:endParaRPr lang="en-US" dirty="0"/>
            </a:p>
          </p:txBody>
        </p:sp>
        <p:sp>
          <p:nvSpPr>
            <p:cNvPr id="70" name="TextBox 69"/>
            <p:cNvSpPr txBox="1"/>
            <p:nvPr/>
          </p:nvSpPr>
          <p:spPr>
            <a:xfrm>
              <a:off x="3765399" y="4648568"/>
              <a:ext cx="2003685" cy="195614"/>
            </a:xfrm>
            <a:prstGeom prst="rect">
              <a:avLst/>
            </a:prstGeom>
            <a:noFill/>
          </p:spPr>
          <p:txBody>
            <a:bodyPr wrap="none" lIns="0" tIns="0" rIns="0" bIns="0" rtlCol="0">
              <a:spAutoFit/>
            </a:bodyPr>
            <a:lstStyle/>
            <a:p>
              <a:pPr>
                <a:lnSpc>
                  <a:spcPct val="90000"/>
                </a:lnSpc>
              </a:pPr>
              <a:r>
                <a:rPr lang="en-US" sz="1600" i="1" dirty="0" smtClean="0">
                  <a:solidFill>
                    <a:srgbClr val="0000FF"/>
                  </a:solidFill>
                  <a:latin typeface="Verdana" panose="020B0604030504040204" pitchFamily="34" charset="0"/>
                  <a:ea typeface="Verdana" panose="020B0604030504040204" pitchFamily="34" charset="0"/>
                  <a:cs typeface="Verdana" panose="020B0604030504040204" pitchFamily="34" charset="0"/>
                </a:rPr>
                <a:t>Proposed Architecture</a:t>
              </a:r>
              <a:endParaRPr lang="en-US" sz="1600" i="1"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pic>
          <p:nvPicPr>
            <p:cNvPr id="2052"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571" y="4754741"/>
              <a:ext cx="179820" cy="17982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854" y="3720120"/>
              <a:ext cx="179820" cy="17982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078" y="2686303"/>
              <a:ext cx="179820" cy="17982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909" y="2677459"/>
              <a:ext cx="179820" cy="17982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127" y="2692309"/>
              <a:ext cx="179820" cy="179820"/>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588" y="3890195"/>
              <a:ext cx="179820" cy="179820"/>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6295" y="3890195"/>
              <a:ext cx="179820" cy="179820"/>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081" y="3909694"/>
              <a:ext cx="179820" cy="179820"/>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9126" y="2923748"/>
              <a:ext cx="179820" cy="1798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9617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POC Implementation</a:t>
            </a:r>
            <a:endParaRPr lang="en-US" dirty="0"/>
          </a:p>
        </p:txBody>
      </p:sp>
      <p:sp>
        <p:nvSpPr>
          <p:cNvPr id="32" name="Slide Number Placeholder 3"/>
          <p:cNvSpPr>
            <a:spLocks noGrp="1"/>
          </p:cNvSpPr>
          <p:nvPr>
            <p:ph type="sldNum" sz="quarter" idx="14"/>
          </p:nvPr>
        </p:nvSpPr>
        <p:spPr>
          <a:xfrm>
            <a:off x="1124528" y="6200362"/>
            <a:ext cx="170168" cy="74736"/>
          </a:xfrm>
        </p:spPr>
        <p:txBody>
          <a:bodyPr/>
          <a:lstStyle/>
          <a:p>
            <a:pPr>
              <a:defRPr/>
            </a:pPr>
            <a:r>
              <a:rPr lang="fr-FR" dirty="0"/>
              <a:t>5</a:t>
            </a:r>
            <a:endParaRPr lang="en-GB" dirty="0"/>
          </a:p>
        </p:txBody>
      </p:sp>
      <p:grpSp>
        <p:nvGrpSpPr>
          <p:cNvPr id="4" name="Group 3"/>
          <p:cNvGrpSpPr/>
          <p:nvPr/>
        </p:nvGrpSpPr>
        <p:grpSpPr>
          <a:xfrm>
            <a:off x="858130" y="1363980"/>
            <a:ext cx="7438313" cy="3341025"/>
            <a:chOff x="576189" y="1317619"/>
            <a:chExt cx="8472400" cy="3805500"/>
          </a:xfrm>
        </p:grpSpPr>
        <p:pic>
          <p:nvPicPr>
            <p:cNvPr id="25" name="Picture 24" descr="Image result for flow meter senso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rot="16200000">
              <a:off x="1422308" y="3934120"/>
              <a:ext cx="1344767" cy="10332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raspberry 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1400" y="2222416"/>
              <a:ext cx="479520" cy="31888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tap water"/>
            <p:cNvPicPr>
              <a:picLocks noChangeAspect="1" noChangeArrowheads="1"/>
            </p:cNvPicPr>
            <p:nvPr/>
          </p:nvPicPr>
          <p:blipFill rotWithShape="1">
            <a:blip r:embed="rId5">
              <a:extLst>
                <a:ext uri="{28A0092B-C50C-407E-A947-70E740481C1C}">
                  <a14:useLocalDpi xmlns:a14="http://schemas.microsoft.com/office/drawing/2010/main" val="0"/>
                </a:ext>
              </a:extLst>
            </a:blip>
            <a:srcRect t="970" r="54970" b="9575"/>
            <a:stretch/>
          </p:blipFill>
          <p:spPr bwMode="auto">
            <a:xfrm flipH="1">
              <a:off x="7948252" y="1317619"/>
              <a:ext cx="763120" cy="106555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pvc pipe"/>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8710" b="66022" l="12742" r="92742"/>
                      </a14:imgEffect>
                    </a14:imgLayer>
                  </a14:imgProps>
                </a:ext>
                <a:ext uri="{28A0092B-C50C-407E-A947-70E740481C1C}">
                  <a14:useLocalDpi xmlns:a14="http://schemas.microsoft.com/office/drawing/2010/main" val="0"/>
                </a:ext>
              </a:extLst>
            </a:blip>
            <a:srcRect l="55620" t="38296" r="7620" b="34021"/>
            <a:stretch/>
          </p:blipFill>
          <p:spPr bwMode="auto">
            <a:xfrm rot="10800000" flipV="1">
              <a:off x="5259509" y="2362331"/>
              <a:ext cx="1603122" cy="827345"/>
            </a:xfrm>
            <a:prstGeom prst="rect">
              <a:avLst/>
            </a:prstGeom>
            <a:noFill/>
          </p:spPr>
        </p:pic>
        <p:pic>
          <p:nvPicPr>
            <p:cNvPr id="9" name="Picture 8" descr="Screen Clipping"/>
            <p:cNvPicPr>
              <a:picLocks noChangeAspect="1"/>
            </p:cNvPicPr>
            <p:nvPr/>
          </p:nvPicPr>
          <p:blipFill>
            <a:blip r:embed="rId8">
              <a:extLst>
                <a:ext uri="{BEBA8EAE-BF5A-486C-A8C5-ECC9F3942E4B}">
                  <a14:imgProps xmlns:a14="http://schemas.microsoft.com/office/drawing/2010/main">
                    <a14:imgLayer r:embed="rId9">
                      <a14:imgEffect>
                        <a14:backgroundRemoval t="0" b="100000" l="0" r="99422"/>
                      </a14:imgEffect>
                    </a14:imgLayer>
                  </a14:imgProps>
                </a:ext>
                <a:ext uri="{28A0092B-C50C-407E-A947-70E740481C1C}">
                  <a14:useLocalDpi xmlns:a14="http://schemas.microsoft.com/office/drawing/2010/main" val="0"/>
                </a:ext>
              </a:extLst>
            </a:blip>
            <a:stretch>
              <a:fillRect/>
            </a:stretch>
          </p:blipFill>
          <p:spPr>
            <a:xfrm flipV="1">
              <a:off x="1748326" y="1768543"/>
              <a:ext cx="3651205" cy="2243724"/>
            </a:xfrm>
            <a:prstGeom prst="rect">
              <a:avLst/>
            </a:prstGeom>
          </p:spPr>
        </p:pic>
        <p:pic>
          <p:nvPicPr>
            <p:cNvPr id="2072" name="Picture 24" descr="Image result for flow meter senso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391494" y="2383175"/>
              <a:ext cx="1344768" cy="116459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4" descr="Image result for flow meter senso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rot="16200000">
              <a:off x="3208003" y="3859624"/>
              <a:ext cx="1344767" cy="103323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3450969" y="4056281"/>
              <a:ext cx="298332" cy="221599"/>
            </a:xfrm>
            <a:prstGeom prst="rect">
              <a:avLst/>
            </a:prstGeom>
            <a:noFill/>
          </p:spPr>
          <p:txBody>
            <a:bodyPr wrap="square" lIns="0" tIns="0" rIns="0" bIns="0" rtlCol="0">
              <a:spAutoFit/>
            </a:bodyPr>
            <a:lstStyle/>
            <a:p>
              <a:pPr>
                <a:lnSpc>
                  <a:spcPct val="90000"/>
                </a:lnSpc>
              </a:pPr>
              <a:r>
                <a:rPr lang="en-US" sz="16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Q</a:t>
              </a:r>
              <a:r>
                <a:rPr lang="en-US" sz="1600" i="1" baseline="-25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sz="1600" i="1" baseline="-25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642761" y="4113729"/>
              <a:ext cx="426943" cy="252406"/>
            </a:xfrm>
            <a:prstGeom prst="rect">
              <a:avLst/>
            </a:prstGeom>
            <a:noFill/>
          </p:spPr>
          <p:txBody>
            <a:bodyPr wrap="square" lIns="0" tIns="0" rIns="0" bIns="0" rtlCol="0">
              <a:spAutoFit/>
            </a:bodyPr>
            <a:lstStyle/>
            <a:p>
              <a:pPr>
                <a:lnSpc>
                  <a:spcPct val="90000"/>
                </a:lnSpc>
              </a:pPr>
              <a:r>
                <a:rPr lang="en-US" sz="16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Q</a:t>
              </a:r>
              <a:r>
                <a:rPr lang="en-US" sz="1600" i="1" baseline="-25000" dirty="0">
                  <a:solidFill>
                    <a:srgbClr val="000000"/>
                  </a:solidFill>
                  <a:latin typeface="Verdana" panose="020B0604030504040204" pitchFamily="34" charset="0"/>
                  <a:ea typeface="Verdana" panose="020B0604030504040204" pitchFamily="34" charset="0"/>
                  <a:cs typeface="Verdana" panose="020B0604030504040204" pitchFamily="34" charset="0"/>
                </a:rPr>
                <a:t>2</a:t>
              </a:r>
            </a:p>
          </p:txBody>
        </p:sp>
        <p:pic>
          <p:nvPicPr>
            <p:cNvPr id="27" name="Picture 26" descr="Image result for flow meter senso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576189" y="1484319"/>
              <a:ext cx="1344768" cy="103323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262428" y="1546944"/>
              <a:ext cx="380333" cy="252406"/>
            </a:xfrm>
            <a:prstGeom prst="rect">
              <a:avLst/>
            </a:prstGeom>
            <a:noFill/>
          </p:spPr>
          <p:txBody>
            <a:bodyPr wrap="square" lIns="0" tIns="0" rIns="0" bIns="0" rtlCol="0">
              <a:spAutoFit/>
            </a:bodyPr>
            <a:lstStyle/>
            <a:p>
              <a:pPr>
                <a:lnSpc>
                  <a:spcPct val="90000"/>
                </a:lnSpc>
              </a:pPr>
              <a:r>
                <a:rPr lang="en-US" sz="16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Q</a:t>
              </a:r>
              <a:r>
                <a:rPr lang="en-US" sz="1600" i="1" baseline="-25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sz="1600" i="1" baseline="-25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TextBox 29"/>
            <p:cNvSpPr txBox="1"/>
            <p:nvPr/>
          </p:nvSpPr>
          <p:spPr>
            <a:xfrm>
              <a:off x="7036234" y="2551050"/>
              <a:ext cx="298332" cy="221599"/>
            </a:xfrm>
            <a:prstGeom prst="rect">
              <a:avLst/>
            </a:prstGeom>
            <a:noFill/>
          </p:spPr>
          <p:txBody>
            <a:bodyPr wrap="square" lIns="0" tIns="0" rIns="0" bIns="0" rtlCol="0">
              <a:spAutoFit/>
            </a:bodyPr>
            <a:lstStyle/>
            <a:p>
              <a:pPr>
                <a:lnSpc>
                  <a:spcPct val="90000"/>
                </a:lnSpc>
              </a:pPr>
              <a:r>
                <a:rPr lang="en-US" sz="16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Q</a:t>
              </a:r>
              <a:endParaRPr lang="en-US" sz="1600" i="1" baseline="-25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pic>
          <p:nvPicPr>
            <p:cNvPr id="34" name="Picture 18" descr="Image result for pvc pipe"/>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8710" b="66022" l="12742" r="92742"/>
                      </a14:imgEffect>
                    </a14:imgLayer>
                  </a14:imgProps>
                </a:ext>
                <a:ext uri="{28A0092B-C50C-407E-A947-70E740481C1C}">
                  <a14:useLocalDpi xmlns:a14="http://schemas.microsoft.com/office/drawing/2010/main" val="0"/>
                </a:ext>
              </a:extLst>
            </a:blip>
            <a:srcRect l="38538" t="38296" r="43585" b="34021"/>
            <a:stretch/>
          </p:blipFill>
          <p:spPr bwMode="auto">
            <a:xfrm rot="10800000" flipV="1">
              <a:off x="7558440" y="2349820"/>
              <a:ext cx="779624" cy="827345"/>
            </a:xfrm>
            <a:prstGeom prst="rect">
              <a:avLst/>
            </a:prstGeom>
            <a:noFill/>
          </p:spPr>
        </p:pic>
        <p:pic>
          <p:nvPicPr>
            <p:cNvPr id="21" name="Picture 2" descr="Image result for wifi symbo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6182" y="3291519"/>
              <a:ext cx="289601" cy="2896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wifi symbo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6949" y="4012267"/>
              <a:ext cx="289601" cy="2896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Image result for wifi symbo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8681" y="4086638"/>
              <a:ext cx="289601" cy="2896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 result for wifi symbo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8282" y="1517279"/>
              <a:ext cx="289601" cy="28960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5295524" y="4180086"/>
              <a:ext cx="3753065" cy="829623"/>
              <a:chOff x="5926395" y="4813791"/>
              <a:chExt cx="3753065" cy="829623"/>
            </a:xfrm>
          </p:grpSpPr>
          <p:sp>
            <p:nvSpPr>
              <p:cNvPr id="37" name="TextBox 36"/>
              <p:cNvSpPr txBox="1"/>
              <p:nvPr/>
            </p:nvSpPr>
            <p:spPr>
              <a:xfrm>
                <a:off x="5926395" y="5449515"/>
                <a:ext cx="1019510" cy="193899"/>
              </a:xfrm>
              <a:prstGeom prst="rect">
                <a:avLst/>
              </a:prstGeom>
              <a:noFill/>
            </p:spPr>
            <p:txBody>
              <a:bodyPr wrap="none" lIns="0" tIns="0" rIns="0" bIns="0" rtlCol="0">
                <a:spAutoFit/>
              </a:bodyPr>
              <a:lstStyle/>
              <a:p>
                <a:pPr>
                  <a:lnSpc>
                    <a:spcPct val="90000"/>
                  </a:lnSpc>
                </a:pPr>
                <a:r>
                  <a:rPr lang="en-US" sz="1400" dirty="0" smtClean="0">
                    <a:solidFill>
                      <a:schemeClr val="tx2"/>
                    </a:solidFill>
                  </a:rPr>
                  <a:t>Google Drive</a:t>
                </a:r>
                <a:endParaRPr lang="en-US" sz="1400" dirty="0">
                  <a:solidFill>
                    <a:schemeClr val="tx2"/>
                  </a:solidFill>
                </a:endParaRPr>
              </a:p>
            </p:txBody>
          </p:sp>
          <p:sp>
            <p:nvSpPr>
              <p:cNvPr id="38" name="Parallelogram 37"/>
              <p:cNvSpPr/>
              <p:nvPr/>
            </p:nvSpPr>
            <p:spPr>
              <a:xfrm>
                <a:off x="7094972" y="4813791"/>
                <a:ext cx="870464" cy="310483"/>
              </a:xfrm>
              <a:prstGeom prst="parallelogram">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smtClean="0">
                    <a:solidFill>
                      <a:srgbClr val="00B0F0"/>
                    </a:solidFill>
                  </a:rPr>
                  <a:t>Data Processing</a:t>
                </a:r>
                <a:endParaRPr lang="en-US" sz="600" dirty="0">
                  <a:solidFill>
                    <a:srgbClr val="00B0F0"/>
                  </a:solidFill>
                </a:endParaRPr>
              </a:p>
            </p:txBody>
          </p:sp>
          <p:cxnSp>
            <p:nvCxnSpPr>
              <p:cNvPr id="39" name="Straight Arrow Connector 38"/>
              <p:cNvCxnSpPr>
                <a:stCxn id="38" idx="2"/>
              </p:cNvCxnSpPr>
              <p:nvPr/>
            </p:nvCxnSpPr>
            <p:spPr>
              <a:xfrm flipV="1">
                <a:off x="7926626" y="4955080"/>
                <a:ext cx="180288" cy="13953"/>
              </a:xfrm>
              <a:prstGeom prst="straightConnector1">
                <a:avLst/>
              </a:prstGeom>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106914" y="4885455"/>
                <a:ext cx="1572546" cy="193899"/>
              </a:xfrm>
              <a:prstGeom prst="rect">
                <a:avLst/>
              </a:prstGeom>
              <a:noFill/>
            </p:spPr>
            <p:txBody>
              <a:bodyPr wrap="none" lIns="0" tIns="0" rIns="0" bIns="0" rtlCol="0">
                <a:spAutoFit/>
              </a:bodyPr>
              <a:lstStyle/>
              <a:p>
                <a:pPr>
                  <a:lnSpc>
                    <a:spcPct val="90000"/>
                  </a:lnSpc>
                </a:pPr>
                <a:r>
                  <a:rPr lang="en-US" sz="1400" dirty="0" smtClean="0">
                    <a:solidFill>
                      <a:schemeClr val="tx2"/>
                    </a:solidFill>
                  </a:rPr>
                  <a:t>Action (Notification)</a:t>
                </a:r>
                <a:endParaRPr lang="en-US" sz="1400" dirty="0">
                  <a:solidFill>
                    <a:schemeClr val="tx2"/>
                  </a:solidFill>
                </a:endParaRPr>
              </a:p>
            </p:txBody>
          </p:sp>
        </p:grpSp>
        <p:sp>
          <p:nvSpPr>
            <p:cNvPr id="8" name="TextBox 7"/>
            <p:cNvSpPr txBox="1"/>
            <p:nvPr/>
          </p:nvSpPr>
          <p:spPr>
            <a:xfrm>
              <a:off x="7683156" y="3404970"/>
              <a:ext cx="242054" cy="124650"/>
            </a:xfrm>
            <a:prstGeom prst="rect">
              <a:avLst/>
            </a:prstGeom>
            <a:noFill/>
          </p:spPr>
          <p:txBody>
            <a:bodyPr wrap="none" lIns="0" tIns="0" rIns="0" bIns="0" rtlCol="0">
              <a:spAutoFit/>
            </a:bodyPr>
            <a:lstStyle/>
            <a:p>
              <a:pPr>
                <a:lnSpc>
                  <a:spcPct val="90000"/>
                </a:lnSpc>
              </a:pPr>
              <a:r>
                <a:rPr lang="en-US" sz="900" dirty="0" smtClean="0">
                  <a:solidFill>
                    <a:schemeClr val="tx2"/>
                  </a:solidFill>
                </a:rPr>
                <a:t>Wi-fi</a:t>
              </a:r>
              <a:endParaRPr lang="en-US" sz="900" dirty="0">
                <a:solidFill>
                  <a:schemeClr val="tx2"/>
                </a:solidFill>
              </a:endParaRPr>
            </a:p>
          </p:txBody>
        </p:sp>
        <p:sp>
          <p:nvSpPr>
            <p:cNvPr id="41" name="TextBox 40"/>
            <p:cNvSpPr txBox="1"/>
            <p:nvPr/>
          </p:nvSpPr>
          <p:spPr>
            <a:xfrm>
              <a:off x="7004254" y="2062954"/>
              <a:ext cx="620363" cy="124650"/>
            </a:xfrm>
            <a:prstGeom prst="rect">
              <a:avLst/>
            </a:prstGeom>
            <a:noFill/>
          </p:spPr>
          <p:txBody>
            <a:bodyPr wrap="none" lIns="0" tIns="0" rIns="0" bIns="0" rtlCol="0">
              <a:spAutoFit/>
            </a:bodyPr>
            <a:lstStyle/>
            <a:p>
              <a:pPr>
                <a:lnSpc>
                  <a:spcPct val="90000"/>
                </a:lnSpc>
              </a:pPr>
              <a:r>
                <a:rPr lang="en-US" sz="900" dirty="0" smtClean="0">
                  <a:solidFill>
                    <a:schemeClr val="tx2"/>
                  </a:solidFill>
                </a:rPr>
                <a:t>Raspberry pi</a:t>
              </a:r>
              <a:endParaRPr lang="en-US" sz="900" dirty="0">
                <a:solidFill>
                  <a:schemeClr val="tx2"/>
                </a:solidFill>
              </a:endParaRPr>
            </a:p>
          </p:txBody>
        </p:sp>
      </p:grpSp>
      <p:sp>
        <p:nvSpPr>
          <p:cNvPr id="33" name="TextBox 32"/>
          <p:cNvSpPr txBox="1"/>
          <p:nvPr/>
        </p:nvSpPr>
        <p:spPr>
          <a:xfrm>
            <a:off x="3403709" y="4958503"/>
            <a:ext cx="1750479" cy="221599"/>
          </a:xfrm>
          <a:prstGeom prst="rect">
            <a:avLst/>
          </a:prstGeom>
          <a:noFill/>
        </p:spPr>
        <p:txBody>
          <a:bodyPr wrap="none" lIns="0" tIns="0" rIns="0" bIns="0" rtlCol="0">
            <a:spAutoFit/>
          </a:bodyPr>
          <a:lstStyle/>
          <a:p>
            <a:pPr>
              <a:lnSpc>
                <a:spcPct val="90000"/>
              </a:lnSpc>
            </a:pPr>
            <a:r>
              <a:rPr lang="en-US" sz="1600" i="1" dirty="0" smtClean="0">
                <a:solidFill>
                  <a:srgbClr val="0000FF"/>
                </a:solidFill>
                <a:latin typeface="Verdana" panose="020B0604030504040204" pitchFamily="34" charset="0"/>
                <a:ea typeface="Verdana" panose="020B0604030504040204" pitchFamily="34" charset="0"/>
                <a:cs typeface="Verdana" panose="020B0604030504040204" pitchFamily="34" charset="0"/>
              </a:rPr>
              <a:t>POC Architecture</a:t>
            </a:r>
            <a:endParaRPr lang="en-US" sz="1600" i="1"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rotWithShape="1">
          <a:blip r:embed="rId11"/>
          <a:srcRect l="20061" t="16624" r="22242" b="12527"/>
          <a:stretch/>
        </p:blipFill>
        <p:spPr>
          <a:xfrm>
            <a:off x="5049379" y="3766739"/>
            <a:ext cx="789367" cy="688209"/>
          </a:xfrm>
          <a:prstGeom prst="rect">
            <a:avLst/>
          </a:prstGeom>
        </p:spPr>
      </p:pic>
      <p:cxnSp>
        <p:nvCxnSpPr>
          <p:cNvPr id="42" name="Straight Arrow Connector 41"/>
          <p:cNvCxnSpPr/>
          <p:nvPr/>
        </p:nvCxnSpPr>
        <p:spPr>
          <a:xfrm>
            <a:off x="5738813" y="4005501"/>
            <a:ext cx="313580" cy="0"/>
          </a:xfrm>
          <a:prstGeom prst="straightConnector1">
            <a:avLst/>
          </a:prstGeom>
          <a:ln w="12700" cmpd="sng">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616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POC Implementation</a:t>
            </a:r>
            <a:endParaRPr lang="en-US" dirty="0"/>
          </a:p>
        </p:txBody>
      </p:sp>
      <p:sp>
        <p:nvSpPr>
          <p:cNvPr id="5" name="TextBox 4"/>
          <p:cNvSpPr txBox="1"/>
          <p:nvPr/>
        </p:nvSpPr>
        <p:spPr>
          <a:xfrm>
            <a:off x="1294696" y="1109932"/>
            <a:ext cx="7558049" cy="4653582"/>
          </a:xfrm>
          <a:prstGeom prst="rect">
            <a:avLst/>
          </a:prstGeom>
          <a:noFill/>
        </p:spPr>
        <p:txBody>
          <a:bodyPr wrap="square" lIns="0" tIns="0" rIns="0" bIns="0" rtlCol="0">
            <a:spAutoFit/>
          </a:bodyPr>
          <a:lstStyle>
            <a:defPPr>
              <a:defRPr lang="en-US"/>
            </a:defPPr>
            <a:lvl1pPr>
              <a:lnSpc>
                <a:spcPct val="90000"/>
              </a:lnSpc>
              <a:defRPr i="1"/>
            </a:lvl1pPr>
          </a:lstStyle>
          <a:p>
            <a:r>
              <a:rPr lang="en-US" b="1" u="sng" dirty="0" smtClean="0"/>
              <a:t>What we use to build  the POC:</a:t>
            </a:r>
          </a:p>
          <a:p>
            <a:r>
              <a:rPr lang="en-US" dirty="0" smtClean="0"/>
              <a:t>PVC pipes of dia. 1.5”, </a:t>
            </a:r>
            <a:r>
              <a:rPr lang="en-US" dirty="0" smtClean="0"/>
              <a:t>flow-meter </a:t>
            </a:r>
            <a:r>
              <a:rPr lang="en-US" dirty="0" smtClean="0"/>
              <a:t>of dia. 1.5” ,</a:t>
            </a:r>
            <a:r>
              <a:rPr lang="en-US" dirty="0" err="1" smtClean="0"/>
              <a:t>P</a:t>
            </a:r>
            <a:r>
              <a:rPr lang="en-US" baseline="-25000" dirty="0" err="1" smtClean="0"/>
              <a:t>h</a:t>
            </a:r>
            <a:r>
              <a:rPr lang="en-US" baseline="-25000" dirty="0" smtClean="0"/>
              <a:t> </a:t>
            </a:r>
            <a:r>
              <a:rPr lang="en-US" dirty="0" smtClean="0"/>
              <a:t>sensor, control </a:t>
            </a:r>
            <a:r>
              <a:rPr lang="en-US" dirty="0" smtClean="0"/>
              <a:t>valve</a:t>
            </a:r>
            <a:r>
              <a:rPr lang="en-US" dirty="0"/>
              <a:t>, to build a closer replica (prototype) of  the real water </a:t>
            </a:r>
            <a:r>
              <a:rPr lang="en-US" dirty="0" smtClean="0"/>
              <a:t>pipelines.  Other Sensors</a:t>
            </a:r>
            <a:r>
              <a:rPr lang="en-US" dirty="0"/>
              <a:t>,</a:t>
            </a:r>
            <a:r>
              <a:rPr lang="en-US" dirty="0" smtClean="0"/>
              <a:t> </a:t>
            </a:r>
            <a:r>
              <a:rPr lang="en-US" dirty="0" smtClean="0"/>
              <a:t>dongle and </a:t>
            </a:r>
            <a:r>
              <a:rPr lang="en-US" dirty="0" smtClean="0"/>
              <a:t>Raspberry </a:t>
            </a:r>
            <a:r>
              <a:rPr lang="en-US" dirty="0" smtClean="0"/>
              <a:t>pi will also be used in our set-up. </a:t>
            </a:r>
            <a:endParaRPr lang="en-US" dirty="0" smtClean="0"/>
          </a:p>
          <a:p>
            <a:endParaRPr lang="en-US" dirty="0"/>
          </a:p>
          <a:p>
            <a:r>
              <a:rPr lang="en-US" dirty="0" smtClean="0"/>
              <a:t>The data from the sensors will be </a:t>
            </a:r>
            <a:r>
              <a:rPr lang="en-US" dirty="0" smtClean="0"/>
              <a:t>transferred </a:t>
            </a:r>
            <a:r>
              <a:rPr lang="en-US" dirty="0" smtClean="0"/>
              <a:t>via internet from Dongle and stored in Google drive. Further processing will be done in MS Excel and actions to carried out will be scripted in VBA macros.</a:t>
            </a:r>
          </a:p>
          <a:p>
            <a:endParaRPr lang="en-US" dirty="0" smtClean="0"/>
          </a:p>
          <a:p>
            <a:r>
              <a:rPr lang="en-US" b="1" u="sng" dirty="0" smtClean="0"/>
              <a:t>Leak identification mechanism:</a:t>
            </a:r>
          </a:p>
          <a:p>
            <a:pPr lvl="0"/>
            <a:r>
              <a:rPr lang="en-US" dirty="0" smtClean="0"/>
              <a:t>A leak will be created intentionally at a particular location on the PVC pipe and the calibrated data from the sensors like Flow rate (Q), Pressure (P), P</a:t>
            </a:r>
            <a:r>
              <a:rPr lang="en-US" baseline="-25000" dirty="0" smtClean="0"/>
              <a:t>h</a:t>
            </a:r>
            <a:r>
              <a:rPr lang="en-US" dirty="0" smtClean="0"/>
              <a:t>, Velocity (V) will be transmitted to Google drive via internet from the Dongle. </a:t>
            </a:r>
            <a:endParaRPr lang="en-US" dirty="0" smtClean="0"/>
          </a:p>
          <a:p>
            <a:pPr lvl="0"/>
            <a:r>
              <a:rPr lang="en-US" dirty="0" smtClean="0"/>
              <a:t>This </a:t>
            </a:r>
            <a:r>
              <a:rPr lang="en-US" dirty="0" smtClean="0"/>
              <a:t>data will be analysed using</a:t>
            </a:r>
            <a:r>
              <a:rPr lang="en-US" dirty="0" smtClean="0">
                <a:solidFill>
                  <a:srgbClr val="53565A"/>
                </a:solidFill>
              </a:rPr>
              <a:t> </a:t>
            </a:r>
            <a:r>
              <a:rPr lang="en-US" dirty="0">
                <a:solidFill>
                  <a:srgbClr val="53565A"/>
                </a:solidFill>
              </a:rPr>
              <a:t>principle of Continuity of </a:t>
            </a:r>
            <a:r>
              <a:rPr lang="en-US" dirty="0" smtClean="0">
                <a:solidFill>
                  <a:srgbClr val="53565A"/>
                </a:solidFill>
              </a:rPr>
              <a:t>Fluids (Q=Q1+Q2+Q3 </a:t>
            </a:r>
            <a:r>
              <a:rPr lang="en-US" dirty="0" smtClean="0">
                <a:solidFill>
                  <a:srgbClr val="53565A"/>
                </a:solidFill>
              </a:rPr>
              <a:t>i.e., sum of flow rates at Q must be equal to flow rates Q1, Q2, </a:t>
            </a:r>
            <a:r>
              <a:rPr lang="en-US" dirty="0" smtClean="0">
                <a:solidFill>
                  <a:srgbClr val="53565A"/>
                </a:solidFill>
              </a:rPr>
              <a:t>Q3)</a:t>
            </a:r>
            <a:endParaRPr lang="en-US" dirty="0" smtClean="0">
              <a:solidFill>
                <a:srgbClr val="53565A"/>
              </a:solidFill>
            </a:endParaRPr>
          </a:p>
          <a:p>
            <a:pPr lvl="0"/>
            <a:r>
              <a:rPr lang="en-US" dirty="0" smtClean="0">
                <a:solidFill>
                  <a:srgbClr val="53565A"/>
                </a:solidFill>
              </a:rPr>
              <a:t>This equation will be </a:t>
            </a:r>
            <a:r>
              <a:rPr lang="en-US" dirty="0" smtClean="0">
                <a:solidFill>
                  <a:srgbClr val="53565A"/>
                </a:solidFill>
              </a:rPr>
              <a:t>violated</a:t>
            </a:r>
            <a:r>
              <a:rPr lang="en-US" dirty="0">
                <a:solidFill>
                  <a:srgbClr val="53565A"/>
                </a:solidFill>
              </a:rPr>
              <a:t>.</a:t>
            </a:r>
            <a:r>
              <a:rPr lang="en-US" dirty="0" smtClean="0">
                <a:solidFill>
                  <a:srgbClr val="53565A"/>
                </a:solidFill>
              </a:rPr>
              <a:t> </a:t>
            </a:r>
            <a:r>
              <a:rPr lang="en-US" dirty="0" smtClean="0">
                <a:solidFill>
                  <a:srgbClr val="53565A"/>
                </a:solidFill>
              </a:rPr>
              <a:t>H</a:t>
            </a:r>
            <a:r>
              <a:rPr lang="en-US" dirty="0" smtClean="0">
                <a:solidFill>
                  <a:srgbClr val="53565A"/>
                </a:solidFill>
              </a:rPr>
              <a:t>ence, mathematically, </a:t>
            </a:r>
            <a:r>
              <a:rPr lang="en-US" dirty="0" smtClean="0">
                <a:solidFill>
                  <a:srgbClr val="53565A"/>
                </a:solidFill>
              </a:rPr>
              <a:t>we conclude that there is a leak</a:t>
            </a:r>
            <a:r>
              <a:rPr lang="en-US" dirty="0">
                <a:solidFill>
                  <a:srgbClr val="53565A"/>
                </a:solidFill>
              </a:rPr>
              <a:t>.</a:t>
            </a:r>
          </a:p>
          <a:p>
            <a:pPr lvl="0"/>
            <a:r>
              <a:rPr lang="en-US" dirty="0">
                <a:solidFill>
                  <a:srgbClr val="53565A"/>
                </a:solidFill>
              </a:rPr>
              <a:t>Mathematical iterations will be done to find out the approximate location of leak based on the CFD data </a:t>
            </a:r>
            <a:r>
              <a:rPr lang="en-US" dirty="0" smtClean="0">
                <a:solidFill>
                  <a:srgbClr val="53565A"/>
                </a:solidFill>
              </a:rPr>
              <a:t>(using </a:t>
            </a:r>
            <a:r>
              <a:rPr lang="en-US" dirty="0">
                <a:solidFill>
                  <a:srgbClr val="53565A"/>
                </a:solidFill>
              </a:rPr>
              <a:t>Bisection  </a:t>
            </a:r>
            <a:r>
              <a:rPr lang="en-US" dirty="0" smtClean="0">
                <a:solidFill>
                  <a:srgbClr val="53565A"/>
                </a:solidFill>
              </a:rPr>
              <a:t>method) .</a:t>
            </a:r>
            <a:endParaRPr lang="en-US" dirty="0" smtClean="0">
              <a:solidFill>
                <a:srgbClr val="53565A"/>
              </a:solidFill>
            </a:endParaRPr>
          </a:p>
          <a:p>
            <a:pPr lvl="0"/>
            <a:r>
              <a:rPr lang="en-US" dirty="0" smtClean="0">
                <a:solidFill>
                  <a:srgbClr val="53565A"/>
                </a:solidFill>
              </a:rPr>
              <a:t>The </a:t>
            </a:r>
            <a:r>
              <a:rPr lang="en-US" dirty="0" smtClean="0">
                <a:solidFill>
                  <a:srgbClr val="53565A"/>
                </a:solidFill>
              </a:rPr>
              <a:t>location, </a:t>
            </a:r>
            <a:r>
              <a:rPr lang="en-US" dirty="0" smtClean="0">
                <a:solidFill>
                  <a:srgbClr val="53565A"/>
                </a:solidFill>
              </a:rPr>
              <a:t>thus </a:t>
            </a:r>
            <a:r>
              <a:rPr lang="en-US" dirty="0" smtClean="0">
                <a:solidFill>
                  <a:srgbClr val="53565A"/>
                </a:solidFill>
              </a:rPr>
              <a:t>obtained, </a:t>
            </a:r>
            <a:r>
              <a:rPr lang="en-US" dirty="0" smtClean="0">
                <a:solidFill>
                  <a:srgbClr val="53565A"/>
                </a:solidFill>
              </a:rPr>
              <a:t>will be validated with the location </a:t>
            </a:r>
            <a:r>
              <a:rPr lang="en-US" dirty="0" smtClean="0">
                <a:solidFill>
                  <a:srgbClr val="53565A"/>
                </a:solidFill>
              </a:rPr>
              <a:t>of the </a:t>
            </a:r>
            <a:r>
              <a:rPr lang="en-US" dirty="0" smtClean="0">
                <a:solidFill>
                  <a:srgbClr val="53565A"/>
                </a:solidFill>
              </a:rPr>
              <a:t>intentional leak. Iterations will be done till </a:t>
            </a:r>
            <a:r>
              <a:rPr lang="en-US" dirty="0" smtClean="0">
                <a:solidFill>
                  <a:srgbClr val="53565A"/>
                </a:solidFill>
              </a:rPr>
              <a:t>the </a:t>
            </a:r>
            <a:r>
              <a:rPr lang="en-US" dirty="0" smtClean="0">
                <a:solidFill>
                  <a:srgbClr val="53565A"/>
                </a:solidFill>
              </a:rPr>
              <a:t>calculated </a:t>
            </a:r>
            <a:r>
              <a:rPr lang="en-US" dirty="0" smtClean="0">
                <a:solidFill>
                  <a:srgbClr val="53565A"/>
                </a:solidFill>
              </a:rPr>
              <a:t>location matches </a:t>
            </a:r>
            <a:r>
              <a:rPr lang="en-US" dirty="0" smtClean="0">
                <a:solidFill>
                  <a:srgbClr val="53565A"/>
                </a:solidFill>
              </a:rPr>
              <a:t>the </a:t>
            </a:r>
            <a:r>
              <a:rPr lang="en-US" dirty="0" smtClean="0">
                <a:solidFill>
                  <a:srgbClr val="53565A"/>
                </a:solidFill>
              </a:rPr>
              <a:t>actual</a:t>
            </a:r>
            <a:r>
              <a:rPr lang="en-US" dirty="0" smtClean="0">
                <a:solidFill>
                  <a:srgbClr val="53565A"/>
                </a:solidFill>
              </a:rPr>
              <a:t> location of the leak. </a:t>
            </a:r>
            <a:endParaRPr lang="en-US" dirty="0" smtClean="0">
              <a:solidFill>
                <a:srgbClr val="53565A"/>
              </a:solidFill>
            </a:endParaRPr>
          </a:p>
          <a:p>
            <a:pPr lvl="0"/>
            <a:endParaRPr lang="en-US" dirty="0">
              <a:solidFill>
                <a:srgbClr val="53565A"/>
              </a:solidFill>
            </a:endParaRPr>
          </a:p>
          <a:p>
            <a:r>
              <a:rPr lang="en-US" b="1" u="sng" dirty="0" smtClean="0"/>
              <a:t>Where we build and test the prototype:</a:t>
            </a:r>
          </a:p>
          <a:p>
            <a:r>
              <a:rPr lang="en-US" dirty="0" smtClean="0"/>
              <a:t>Tap water in Cafeteria 2nd floor or Near Volley ball court.</a:t>
            </a:r>
          </a:p>
          <a:p>
            <a:endParaRPr lang="en-US" dirty="0"/>
          </a:p>
        </p:txBody>
      </p:sp>
      <p:sp>
        <p:nvSpPr>
          <p:cNvPr id="32" name="Slide Number Placeholder 3"/>
          <p:cNvSpPr>
            <a:spLocks noGrp="1"/>
          </p:cNvSpPr>
          <p:nvPr>
            <p:ph type="sldNum" sz="quarter" idx="14"/>
          </p:nvPr>
        </p:nvSpPr>
        <p:spPr>
          <a:xfrm>
            <a:off x="1124528" y="6200362"/>
            <a:ext cx="170168" cy="74736"/>
          </a:xfrm>
        </p:spPr>
        <p:txBody>
          <a:bodyPr/>
          <a:lstStyle/>
          <a:p>
            <a:pPr>
              <a:defRPr/>
            </a:pPr>
            <a:r>
              <a:rPr lang="fr-FR" dirty="0"/>
              <a:t>5</a:t>
            </a:r>
            <a:endParaRPr lang="en-GB" dirty="0"/>
          </a:p>
        </p:txBody>
      </p:sp>
    </p:spTree>
    <p:extLst>
      <p:ext uri="{BB962C8B-B14F-4D97-AF65-F5344CB8AC3E}">
        <p14:creationId xmlns:p14="http://schemas.microsoft.com/office/powerpoint/2010/main" val="18279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architecture (Hardware and Software)</a:t>
            </a:r>
            <a:endParaRPr lang="en-US" dirty="0"/>
          </a:p>
        </p:txBody>
      </p:sp>
      <p:sp>
        <p:nvSpPr>
          <p:cNvPr id="4" name="Slide Number Placeholder 3"/>
          <p:cNvSpPr>
            <a:spLocks noGrp="1"/>
          </p:cNvSpPr>
          <p:nvPr>
            <p:ph type="sldNum" sz="quarter" idx="14"/>
          </p:nvPr>
        </p:nvSpPr>
        <p:spPr/>
        <p:txBody>
          <a:bodyPr/>
          <a:lstStyle/>
          <a:p>
            <a:pPr>
              <a:defRPr/>
            </a:pPr>
            <a:fld id="{B0DCE119-92E9-C54B-833E-D42F1528517A}" type="slidenum">
              <a:rPr lang="fr-FR" smtClean="0"/>
              <a:pPr>
                <a:defRPr/>
              </a:pPr>
              <a:t>9</a:t>
            </a:fld>
            <a:endParaRPr lang="en-GB" dirty="0"/>
          </a:p>
        </p:txBody>
      </p:sp>
      <p:sp>
        <p:nvSpPr>
          <p:cNvPr id="5" name="Content Placeholder 1"/>
          <p:cNvSpPr>
            <a:spLocks noGrp="1"/>
          </p:cNvSpPr>
          <p:nvPr>
            <p:ph sz="quarter" idx="13"/>
          </p:nvPr>
        </p:nvSpPr>
        <p:spPr>
          <a:xfrm>
            <a:off x="1248028" y="1460102"/>
            <a:ext cx="5129901" cy="3562348"/>
          </a:xfrm>
        </p:spPr>
        <p:txBody>
          <a:bodyPr/>
          <a:lstStyle/>
          <a:p>
            <a:pPr marL="285750" indent="-285750">
              <a:buFont typeface="Arial" pitchFamily="34" charset="0"/>
              <a:buChar char="•"/>
            </a:pPr>
            <a:r>
              <a:rPr lang="en-IN" dirty="0" smtClean="0"/>
              <a:t>Sensors and Data collection:</a:t>
            </a:r>
          </a:p>
          <a:p>
            <a:pPr marL="409575" lvl="3" indent="-228600">
              <a:buFont typeface="+mj-lt"/>
              <a:buAutoNum type="arabicPeriod"/>
            </a:pPr>
            <a:r>
              <a:rPr lang="en-IN" sz="1400" b="0" i="1" dirty="0" smtClean="0"/>
              <a:t>Flow-meter Sensors </a:t>
            </a:r>
          </a:p>
          <a:p>
            <a:pPr marL="409575" lvl="3" indent="-228600">
              <a:buFont typeface="+mj-lt"/>
              <a:buAutoNum type="arabicPeriod"/>
            </a:pPr>
            <a:r>
              <a:rPr lang="en-IN" sz="1400" b="0" i="1" dirty="0" smtClean="0"/>
              <a:t>Pressure Sensors</a:t>
            </a:r>
          </a:p>
          <a:p>
            <a:pPr marL="409575" lvl="3" indent="-228600">
              <a:buFont typeface="+mj-lt"/>
              <a:buAutoNum type="arabicPeriod"/>
            </a:pPr>
            <a:r>
              <a:rPr lang="en-IN" sz="1400" b="0" i="1" dirty="0" smtClean="0"/>
              <a:t>Velocity Sensors</a:t>
            </a:r>
          </a:p>
          <a:p>
            <a:pPr marL="409575" lvl="3" indent="-228600">
              <a:buFont typeface="+mj-lt"/>
              <a:buAutoNum type="arabicPeriod"/>
            </a:pPr>
            <a:r>
              <a:rPr lang="en-IN" sz="1400" b="0" i="1" dirty="0" smtClean="0"/>
              <a:t>Raspberry pi</a:t>
            </a:r>
          </a:p>
          <a:p>
            <a:pPr lvl="0" defTabSz="712788">
              <a:spcAft>
                <a:spcPct val="0"/>
              </a:spcAft>
            </a:pPr>
            <a:endParaRPr lang="en-IN" sz="1200" b="0" dirty="0" smtClean="0"/>
          </a:p>
          <a:p>
            <a:pPr marL="285750" indent="-285750">
              <a:buFont typeface="Arial" pitchFamily="34" charset="0"/>
              <a:buChar char="•"/>
            </a:pPr>
            <a:r>
              <a:rPr lang="en-IN" dirty="0"/>
              <a:t>Communication and data storage</a:t>
            </a:r>
            <a:r>
              <a:rPr lang="en-IN" dirty="0" smtClean="0"/>
              <a:t>:</a:t>
            </a:r>
            <a:endParaRPr lang="en-IN" dirty="0"/>
          </a:p>
          <a:p>
            <a:pPr lvl="3"/>
            <a:r>
              <a:rPr lang="en-IN" sz="1400" b="0" i="1" dirty="0"/>
              <a:t>Wi-fi </a:t>
            </a:r>
            <a:r>
              <a:rPr lang="en-IN" sz="1400" b="0" i="1" dirty="0" smtClean="0"/>
              <a:t>Router</a:t>
            </a:r>
          </a:p>
          <a:p>
            <a:pPr lvl="3"/>
            <a:r>
              <a:rPr lang="en-IN" sz="1400" b="0" i="1" dirty="0" smtClean="0"/>
              <a:t>Google Drive or Box (for POC)</a:t>
            </a:r>
            <a:endParaRPr lang="en-IN" sz="1400" b="0" i="1" dirty="0"/>
          </a:p>
          <a:p>
            <a:endParaRPr lang="en-IN" dirty="0"/>
          </a:p>
        </p:txBody>
      </p:sp>
      <p:grpSp>
        <p:nvGrpSpPr>
          <p:cNvPr id="2" name="Group 1"/>
          <p:cNvGrpSpPr/>
          <p:nvPr/>
        </p:nvGrpSpPr>
        <p:grpSpPr>
          <a:xfrm>
            <a:off x="6121331" y="473689"/>
            <a:ext cx="2319878" cy="2263501"/>
            <a:chOff x="6391494" y="1317619"/>
            <a:chExt cx="2319878" cy="2263501"/>
          </a:xfrm>
        </p:grpSpPr>
        <p:pic>
          <p:nvPicPr>
            <p:cNvPr id="6" name="Picture 2" descr="Image result for raspberry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400" y="2222416"/>
              <a:ext cx="479520" cy="3188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Image result for tap water"/>
            <p:cNvPicPr>
              <a:picLocks noChangeAspect="1" noChangeArrowheads="1"/>
            </p:cNvPicPr>
            <p:nvPr/>
          </p:nvPicPr>
          <p:blipFill rotWithShape="1">
            <a:blip r:embed="rId3">
              <a:extLst>
                <a:ext uri="{28A0092B-C50C-407E-A947-70E740481C1C}">
                  <a14:useLocalDpi xmlns:a14="http://schemas.microsoft.com/office/drawing/2010/main" val="0"/>
                </a:ext>
              </a:extLst>
            </a:blip>
            <a:srcRect t="970" r="54970" b="9575"/>
            <a:stretch/>
          </p:blipFill>
          <p:spPr bwMode="auto">
            <a:xfrm flipH="1">
              <a:off x="7948252" y="1317619"/>
              <a:ext cx="763120" cy="10655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4" descr="Image result for flow meter senso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391494" y="2383175"/>
              <a:ext cx="1344768" cy="11645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Image result for pvc pipe"/>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8710" b="66022" l="12742" r="92742"/>
                      </a14:imgEffect>
                    </a14:imgLayer>
                  </a14:imgProps>
                </a:ext>
                <a:ext uri="{28A0092B-C50C-407E-A947-70E740481C1C}">
                  <a14:useLocalDpi xmlns:a14="http://schemas.microsoft.com/office/drawing/2010/main" val="0"/>
                </a:ext>
              </a:extLst>
            </a:blip>
            <a:srcRect l="38538" t="38296" r="43585" b="34021"/>
            <a:stretch/>
          </p:blipFill>
          <p:spPr bwMode="auto">
            <a:xfrm rot="10800000" flipV="1">
              <a:off x="7558440" y="2349820"/>
              <a:ext cx="779624" cy="827345"/>
            </a:xfrm>
            <a:prstGeom prst="rect">
              <a:avLst/>
            </a:prstGeom>
            <a:noFill/>
          </p:spPr>
        </p:pic>
        <p:pic>
          <p:nvPicPr>
            <p:cNvPr id="10" name="Picture 2" descr="Image result for wifi symbo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6182" y="3291519"/>
              <a:ext cx="289601" cy="2896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683156" y="3404970"/>
              <a:ext cx="242054" cy="124650"/>
            </a:xfrm>
            <a:prstGeom prst="rect">
              <a:avLst/>
            </a:prstGeom>
            <a:noFill/>
          </p:spPr>
          <p:txBody>
            <a:bodyPr wrap="none" lIns="0" tIns="0" rIns="0" bIns="0" rtlCol="0">
              <a:spAutoFit/>
            </a:bodyPr>
            <a:lstStyle/>
            <a:p>
              <a:pPr>
                <a:lnSpc>
                  <a:spcPct val="90000"/>
                </a:lnSpc>
              </a:pPr>
              <a:r>
                <a:rPr lang="en-US" sz="900" dirty="0" smtClean="0">
                  <a:solidFill>
                    <a:schemeClr val="tx2"/>
                  </a:solidFill>
                </a:rPr>
                <a:t>Wi-fi</a:t>
              </a:r>
              <a:endParaRPr lang="en-US" sz="900" dirty="0">
                <a:solidFill>
                  <a:schemeClr val="tx2"/>
                </a:solidFill>
              </a:endParaRPr>
            </a:p>
          </p:txBody>
        </p:sp>
        <p:sp>
          <p:nvSpPr>
            <p:cNvPr id="12" name="TextBox 11"/>
            <p:cNvSpPr txBox="1"/>
            <p:nvPr/>
          </p:nvSpPr>
          <p:spPr>
            <a:xfrm>
              <a:off x="7004254" y="2062954"/>
              <a:ext cx="620363" cy="124650"/>
            </a:xfrm>
            <a:prstGeom prst="rect">
              <a:avLst/>
            </a:prstGeom>
            <a:noFill/>
          </p:spPr>
          <p:txBody>
            <a:bodyPr wrap="none" lIns="0" tIns="0" rIns="0" bIns="0" rtlCol="0">
              <a:spAutoFit/>
            </a:bodyPr>
            <a:lstStyle/>
            <a:p>
              <a:pPr>
                <a:lnSpc>
                  <a:spcPct val="90000"/>
                </a:lnSpc>
              </a:pPr>
              <a:r>
                <a:rPr lang="en-US" sz="900" dirty="0" smtClean="0">
                  <a:solidFill>
                    <a:schemeClr val="tx2"/>
                  </a:solidFill>
                </a:rPr>
                <a:t>Raspberry pi</a:t>
              </a:r>
              <a:endParaRPr lang="en-US" sz="900" dirty="0">
                <a:solidFill>
                  <a:schemeClr val="tx2"/>
                </a:solidFill>
              </a:endParaRPr>
            </a:p>
          </p:txBody>
        </p:sp>
      </p:grpSp>
    </p:spTree>
    <p:extLst>
      <p:ext uri="{BB962C8B-B14F-4D97-AF65-F5344CB8AC3E}">
        <p14:creationId xmlns:p14="http://schemas.microsoft.com/office/powerpoint/2010/main" val="3638122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3f99df2537edf59afc0e2b465b760d4e1ecf4"/>
</p:tagLst>
</file>

<file path=ppt/theme/theme1.xml><?xml version="1.0" encoding="utf-8"?>
<a:theme xmlns:a="http://schemas.openxmlformats.org/drawingml/2006/main" name="blank">
  <a:themeElements>
    <a:clrScheme name="Cyient">
      <a:dk1>
        <a:srgbClr val="53565A"/>
      </a:dk1>
      <a:lt1>
        <a:sysClr val="window" lastClr="FFFFFF"/>
      </a:lt1>
      <a:dk2>
        <a:srgbClr val="75787B"/>
      </a:dk2>
      <a:lt2>
        <a:srgbClr val="D9D9D6"/>
      </a:lt2>
      <a:accent1>
        <a:srgbClr val="009CA6"/>
      </a:accent1>
      <a:accent2>
        <a:srgbClr val="00A5DF"/>
      </a:accent2>
      <a:accent3>
        <a:srgbClr val="93C90E"/>
      </a:accent3>
      <a:accent4>
        <a:srgbClr val="7F35B2"/>
      </a:accent4>
      <a:accent5>
        <a:srgbClr val="F8485E"/>
      </a:accent5>
      <a:accent6>
        <a:srgbClr val="FFA300"/>
      </a:accent6>
      <a:hlink>
        <a:srgbClr val="3C3C3B"/>
      </a:hlink>
      <a:folHlink>
        <a:srgbClr val="3C3C3B"/>
      </a:folHlink>
    </a:clrScheme>
    <a:fontScheme name="Cyient Fonts">
      <a:majorFont>
        <a:latin typeface="Effra Medium"/>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lnDef>
      <a:spPr>
        <a:ln w="12700" cmpd="sng"/>
        <a:effectLst/>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0000"/>
          </a:lnSpc>
          <a:defRPr sz="1400" dirty="0">
            <a:solidFill>
              <a:schemeClr val="tx2"/>
            </a:solidFill>
          </a:defRPr>
        </a:defPPr>
      </a:lstStyle>
    </a:txDef>
  </a:objectDefaults>
  <a:extraClrSchemeLst/>
  <a:extLst>
    <a:ext uri="{05A4C25C-085E-4340-85A3-A5531E510DB2}">
      <thm15:themeFamily xmlns:thm15="http://schemas.microsoft.com/office/thememl/2012/main" name="CYIENT_PPT_Template_final_2016" id="{AF31BE8D-4D2A-3741-9ED7-F892C3366A07}" vid="{BDE99599-4FDC-2A45-86F9-4B8C746488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77667ae-fd08-4bd8-a603-c9f8c202c5e0">
      <Value>2720</Value>
    </TaxCatchAll>
    <KpiDescription xmlns="http://schemas.microsoft.com/sharepoint/v3">For calendar year 2016. Includes the 25th year logo.</KpiDescription>
    <DocumentTypeTaxHTField0 xmlns="2613b0ce-4e5a-4068-84c6-4aae3ccc9c8a">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c7776749-3f71-458e-9ba5-93d6c492bea1</TermId>
        </TermInfo>
      </Terms>
    </DocumentTyp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DF239F2ED0534CBEE452B336985728" ma:contentTypeVersion="4" ma:contentTypeDescription="Create a new document." ma:contentTypeScope="" ma:versionID="6a7824fc007c3b206678c4e4d6201abd">
  <xsd:schema xmlns:xsd="http://www.w3.org/2001/XMLSchema" xmlns:xs="http://www.w3.org/2001/XMLSchema" xmlns:p="http://schemas.microsoft.com/office/2006/metadata/properties" xmlns:ns1="http://schemas.microsoft.com/sharepoint/v3" xmlns:ns2="2613b0ce-4e5a-4068-84c6-4aae3ccc9c8a" xmlns:ns3="077667ae-fd08-4bd8-a603-c9f8c202c5e0" targetNamespace="http://schemas.microsoft.com/office/2006/metadata/properties" ma:root="true" ma:fieldsID="86c3fa7aeb19401307e35c1f80bf319a" ns1:_="" ns2:_="" ns3:_="">
    <xsd:import namespace="http://schemas.microsoft.com/sharepoint/v3"/>
    <xsd:import namespace="2613b0ce-4e5a-4068-84c6-4aae3ccc9c8a"/>
    <xsd:import namespace="077667ae-fd08-4bd8-a603-c9f8c202c5e0"/>
    <xsd:element name="properties">
      <xsd:complexType>
        <xsd:sequence>
          <xsd:element name="documentManagement">
            <xsd:complexType>
              <xsd:all>
                <xsd:element ref="ns1:KpiDescription" minOccurs="0"/>
                <xsd:element ref="ns2:DocumentTypeTaxHTField0"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KpiDescription" ma:index="8"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13b0ce-4e5a-4068-84c6-4aae3ccc9c8a" elementFormDefault="qualified">
    <xsd:import namespace="http://schemas.microsoft.com/office/2006/documentManagement/types"/>
    <xsd:import namespace="http://schemas.microsoft.com/office/infopath/2007/PartnerControls"/>
    <xsd:element name="DocumentTypeTaxHTField0" ma:index="10" nillable="true" ma:taxonomy="true" ma:internalName="DocumentTypeTaxHTField0" ma:taxonomyFieldName="DocumentType" ma:displayName="Doc Type" ma:default="" ma:fieldId="{b38e73fa-3fa4-4cc9-bd77-dbd76d21d008}" ma:sspId="adf4fa4d-29e6-4218-a706-098c789e0c3a" ma:termSetId="b986a70f-bbc1-4b23-a752-1ebd832cc2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77667ae-fd08-4bd8-a603-c9f8c202c5e0" elementFormDefault="qualified">
    <xsd:import namespace="http://schemas.microsoft.com/office/2006/documentManagement/types"/>
    <xsd:import namespace="http://schemas.microsoft.com/office/infopath/2007/PartnerControls"/>
    <xsd:element name="TaxCatchAll" ma:index="11" nillable="true" ma:displayName="Taxonomy Catch All Column" ma:description="" ma:hidden="true" ma:list="{54b4bec0-9b44-4159-a93d-d17114ade7e6}" ma:internalName="TaxCatchAll" ma:showField="CatchAllData" ma:web="8169b5a4-8bd4-4642-af7c-d5cc3047047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84B35E-1715-4D43-A2FB-C60A34588830}">
  <ds:schemaRefs>
    <ds:schemaRef ds:uri="http://schemas.microsoft.com/sharepoint/v3/contenttype/forms"/>
  </ds:schemaRefs>
</ds:datastoreItem>
</file>

<file path=customXml/itemProps2.xml><?xml version="1.0" encoding="utf-8"?>
<ds:datastoreItem xmlns:ds="http://schemas.openxmlformats.org/officeDocument/2006/customXml" ds:itemID="{951575B4-E5C5-4E51-971C-67F950B9616E}">
  <ds:schemaRefs>
    <ds:schemaRef ds:uri="http://schemas.microsoft.com/sharepoint/v3"/>
    <ds:schemaRef ds:uri="http://purl.org/dc/term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077667ae-fd08-4bd8-a603-c9f8c202c5e0"/>
    <ds:schemaRef ds:uri="2613b0ce-4e5a-4068-84c6-4aae3ccc9c8a"/>
    <ds:schemaRef ds:uri="http://schemas.microsoft.com/office/2006/metadata/properties"/>
  </ds:schemaRefs>
</ds:datastoreItem>
</file>

<file path=customXml/itemProps3.xml><?xml version="1.0" encoding="utf-8"?>
<ds:datastoreItem xmlns:ds="http://schemas.openxmlformats.org/officeDocument/2006/customXml" ds:itemID="{51FB943C-7FAA-4048-9A7F-254B30072A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13b0ce-4e5a-4068-84c6-4aae3ccc9c8a"/>
    <ds:schemaRef ds:uri="077667ae-fd08-4bd8-a603-c9f8c202c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1269</Words>
  <Application>Microsoft Office PowerPoint</Application>
  <PresentationFormat>On-screen Show (16:10)</PresentationFormat>
  <Paragraphs>216</Paragraphs>
  <Slides>16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7" baseType="lpstr">
      <vt:lpstr>Arial Unicode MS</vt:lpstr>
      <vt:lpstr>MS PGothic</vt:lpstr>
      <vt:lpstr>Arial</vt:lpstr>
      <vt:lpstr>Cyient Medium</vt:lpstr>
      <vt:lpstr>Effra</vt:lpstr>
      <vt:lpstr>Gill Sans MT</vt:lpstr>
      <vt:lpstr>Lucida Grande</vt:lpstr>
      <vt:lpstr>Verdana</vt:lpstr>
      <vt:lpstr>Wingdings</vt:lpstr>
      <vt:lpstr>blank</vt:lpstr>
      <vt:lpstr>Worksheet</vt:lpstr>
      <vt:lpstr>  Open Innovation Challenge – IV  Monitor underground water pipeline water quality and identify leaks  Bishik, Nihad, Rijo, Chandan, Abhay, Purushotham, Gurjeet, Ismail.</vt:lpstr>
      <vt:lpstr>Contents     </vt:lpstr>
      <vt:lpstr>Problem or challenge identified</vt:lpstr>
      <vt:lpstr>Problem or challenge identified</vt:lpstr>
      <vt:lpstr>Technology solution proposed</vt:lpstr>
      <vt:lpstr>Technology solution proposed (Schematic View)</vt:lpstr>
      <vt:lpstr>POC Implementation</vt:lpstr>
      <vt:lpstr>POC Implementation</vt:lpstr>
      <vt:lpstr>Solution architecture (Hardware and Software)</vt:lpstr>
      <vt:lpstr>Solution architecture (Hardware and Software)</vt:lpstr>
      <vt:lpstr>Solution architecture</vt:lpstr>
      <vt:lpstr>Solution architecture (Hardware and Software)</vt:lpstr>
      <vt:lpstr>Investment and Time-line</vt:lpstr>
      <vt:lpstr>Help Needed – Hardware, Software, Technology</vt:lpstr>
      <vt:lpstr>Team members profile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2014-03-03T14:48:47Z</cp:lastPrinted>
  <dcterms:created xsi:type="dcterms:W3CDTF">2016-08-04T12:20:43Z</dcterms:created>
  <dcterms:modified xsi:type="dcterms:W3CDTF">2017-03-16T11:40:49Z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0x010100AADF239F2ED0534CBEE452B336985728</vt:lpwstr>
  </property>
  <property fmtid="{D5CDD505-2E9C-101B-9397-08002B2CF9AE}" pid="3" name="DocumentType">
    <vt:lpwstr>2720;#Presentation|c7776749-3f71-458e-9ba5-93d6c492bea1</vt:lpwstr>
  </property>
</Properties>
</file>