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286" rtl="0" eaLnBrk="1" latinLnBrk="0" hangingPunct="1">
      <a:defRPr sz="1900" kern="1200">
        <a:solidFill>
          <a:schemeClr val="tx1"/>
        </a:solidFill>
        <a:latin typeface="+mn-lt"/>
        <a:ea typeface="+mn-ea"/>
        <a:cs typeface="+mn-cs"/>
      </a:defRPr>
    </a:lvl1pPr>
    <a:lvl2pPr marL="457143" algn="l" defTabSz="914286" rtl="0" eaLnBrk="1" latinLnBrk="0" hangingPunct="1">
      <a:defRPr sz="1900" kern="1200">
        <a:solidFill>
          <a:schemeClr val="tx1"/>
        </a:solidFill>
        <a:latin typeface="+mn-lt"/>
        <a:ea typeface="+mn-ea"/>
        <a:cs typeface="+mn-cs"/>
      </a:defRPr>
    </a:lvl2pPr>
    <a:lvl3pPr marL="914286" algn="l" defTabSz="914286" rtl="0" eaLnBrk="1" latinLnBrk="0" hangingPunct="1">
      <a:defRPr sz="1900" kern="1200">
        <a:solidFill>
          <a:schemeClr val="tx1"/>
        </a:solidFill>
        <a:latin typeface="+mn-lt"/>
        <a:ea typeface="+mn-ea"/>
        <a:cs typeface="+mn-cs"/>
      </a:defRPr>
    </a:lvl3pPr>
    <a:lvl4pPr marL="1371430" algn="l" defTabSz="914286" rtl="0" eaLnBrk="1" latinLnBrk="0" hangingPunct="1">
      <a:defRPr sz="1900" kern="1200">
        <a:solidFill>
          <a:schemeClr val="tx1"/>
        </a:solidFill>
        <a:latin typeface="+mn-lt"/>
        <a:ea typeface="+mn-ea"/>
        <a:cs typeface="+mn-cs"/>
      </a:defRPr>
    </a:lvl4pPr>
    <a:lvl5pPr marL="1828573" algn="l" defTabSz="914286" rtl="0" eaLnBrk="1" latinLnBrk="0" hangingPunct="1">
      <a:defRPr sz="1900" kern="1200">
        <a:solidFill>
          <a:schemeClr val="tx1"/>
        </a:solidFill>
        <a:latin typeface="+mn-lt"/>
        <a:ea typeface="+mn-ea"/>
        <a:cs typeface="+mn-cs"/>
      </a:defRPr>
    </a:lvl5pPr>
    <a:lvl6pPr marL="2285718" algn="l" defTabSz="914286" rtl="0" eaLnBrk="1" latinLnBrk="0" hangingPunct="1">
      <a:defRPr sz="1900" kern="1200">
        <a:solidFill>
          <a:schemeClr val="tx1"/>
        </a:solidFill>
        <a:latin typeface="+mn-lt"/>
        <a:ea typeface="+mn-ea"/>
        <a:cs typeface="+mn-cs"/>
      </a:defRPr>
    </a:lvl6pPr>
    <a:lvl7pPr marL="2742858" algn="l" defTabSz="914286" rtl="0" eaLnBrk="1" latinLnBrk="0" hangingPunct="1">
      <a:defRPr sz="1900" kern="1200">
        <a:solidFill>
          <a:schemeClr val="tx1"/>
        </a:solidFill>
        <a:latin typeface="+mn-lt"/>
        <a:ea typeface="+mn-ea"/>
        <a:cs typeface="+mn-cs"/>
      </a:defRPr>
    </a:lvl7pPr>
    <a:lvl8pPr marL="3200000" algn="l" defTabSz="914286" rtl="0" eaLnBrk="1" latinLnBrk="0" hangingPunct="1">
      <a:defRPr sz="1900" kern="1200">
        <a:solidFill>
          <a:schemeClr val="tx1"/>
        </a:solidFill>
        <a:latin typeface="+mn-lt"/>
        <a:ea typeface="+mn-ea"/>
        <a:cs typeface="+mn-cs"/>
      </a:defRPr>
    </a:lvl8pPr>
    <a:lvl9pPr marL="3657143" algn="l" defTabSz="914286" rtl="0" eaLnBrk="1" latinLnBrk="0" hangingPunct="1">
      <a:defRPr sz="1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F00"/>
    <a:srgbClr val="CC9900"/>
    <a:srgbClr val="00EA6A"/>
    <a:srgbClr val="1A2028"/>
    <a:srgbClr val="00DE64"/>
    <a:srgbClr val="09B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86B294-BD8A-4FEB-B7D5-DBE027EE2612}" type="datetimeFigureOut">
              <a:rPr lang="en-US" smtClean="0"/>
              <a:pPr/>
              <a:t>26-Sep-20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62D601-0A20-4135-BC77-A41604DB8D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286" rtl="0" eaLnBrk="1" latinLnBrk="0" hangingPunct="1">
      <a:defRPr sz="1200" kern="1200">
        <a:solidFill>
          <a:schemeClr val="tx1"/>
        </a:solidFill>
        <a:latin typeface="+mn-lt"/>
        <a:ea typeface="+mn-ea"/>
        <a:cs typeface="+mn-cs"/>
      </a:defRPr>
    </a:lvl1pPr>
    <a:lvl2pPr marL="457143" algn="l" defTabSz="914286" rtl="0" eaLnBrk="1" latinLnBrk="0" hangingPunct="1">
      <a:defRPr sz="1200" kern="1200">
        <a:solidFill>
          <a:schemeClr val="tx1"/>
        </a:solidFill>
        <a:latin typeface="+mn-lt"/>
        <a:ea typeface="+mn-ea"/>
        <a:cs typeface="+mn-cs"/>
      </a:defRPr>
    </a:lvl2pPr>
    <a:lvl3pPr marL="914286" algn="l" defTabSz="914286" rtl="0" eaLnBrk="1" latinLnBrk="0" hangingPunct="1">
      <a:defRPr sz="1200" kern="1200">
        <a:solidFill>
          <a:schemeClr val="tx1"/>
        </a:solidFill>
        <a:latin typeface="+mn-lt"/>
        <a:ea typeface="+mn-ea"/>
        <a:cs typeface="+mn-cs"/>
      </a:defRPr>
    </a:lvl3pPr>
    <a:lvl4pPr marL="1371430" algn="l" defTabSz="914286" rtl="0" eaLnBrk="1" latinLnBrk="0" hangingPunct="1">
      <a:defRPr sz="1200" kern="1200">
        <a:solidFill>
          <a:schemeClr val="tx1"/>
        </a:solidFill>
        <a:latin typeface="+mn-lt"/>
        <a:ea typeface="+mn-ea"/>
        <a:cs typeface="+mn-cs"/>
      </a:defRPr>
    </a:lvl4pPr>
    <a:lvl5pPr marL="1828573" algn="l" defTabSz="914286" rtl="0" eaLnBrk="1" latinLnBrk="0" hangingPunct="1">
      <a:defRPr sz="1200" kern="1200">
        <a:solidFill>
          <a:schemeClr val="tx1"/>
        </a:solidFill>
        <a:latin typeface="+mn-lt"/>
        <a:ea typeface="+mn-ea"/>
        <a:cs typeface="+mn-cs"/>
      </a:defRPr>
    </a:lvl5pPr>
    <a:lvl6pPr marL="2285718" algn="l" defTabSz="914286" rtl="0" eaLnBrk="1" latinLnBrk="0" hangingPunct="1">
      <a:defRPr sz="1200" kern="1200">
        <a:solidFill>
          <a:schemeClr val="tx1"/>
        </a:solidFill>
        <a:latin typeface="+mn-lt"/>
        <a:ea typeface="+mn-ea"/>
        <a:cs typeface="+mn-cs"/>
      </a:defRPr>
    </a:lvl6pPr>
    <a:lvl7pPr marL="2742858" algn="l" defTabSz="914286" rtl="0" eaLnBrk="1" latinLnBrk="0" hangingPunct="1">
      <a:defRPr sz="1200" kern="1200">
        <a:solidFill>
          <a:schemeClr val="tx1"/>
        </a:solidFill>
        <a:latin typeface="+mn-lt"/>
        <a:ea typeface="+mn-ea"/>
        <a:cs typeface="+mn-cs"/>
      </a:defRPr>
    </a:lvl7pPr>
    <a:lvl8pPr marL="3200000" algn="l" defTabSz="914286" rtl="0" eaLnBrk="1" latinLnBrk="0" hangingPunct="1">
      <a:defRPr sz="1200" kern="1200">
        <a:solidFill>
          <a:schemeClr val="tx1"/>
        </a:solidFill>
        <a:latin typeface="+mn-lt"/>
        <a:ea typeface="+mn-ea"/>
        <a:cs typeface="+mn-cs"/>
      </a:defRPr>
    </a:lvl8pPr>
    <a:lvl9pPr marL="3657143" algn="l" defTabSz="914286"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18" indent="0" algn="r">
              <a:buNone/>
              <a:defRPr>
                <a:solidFill>
                  <a:schemeClr val="tx1"/>
                </a:solidFill>
              </a:defRPr>
            </a:lvl1pPr>
            <a:lvl2pPr marL="457143" indent="0" algn="ctr">
              <a:buNone/>
            </a:lvl2pPr>
            <a:lvl3pPr marL="914286" indent="0" algn="ctr">
              <a:buNone/>
            </a:lvl3pPr>
            <a:lvl4pPr marL="1371430" indent="0" algn="ctr">
              <a:buNone/>
            </a:lvl4pPr>
            <a:lvl5pPr marL="1828573" indent="0" algn="ctr">
              <a:buNone/>
            </a:lvl5pPr>
            <a:lvl6pPr marL="2285718" indent="0" algn="ctr">
              <a:buNone/>
            </a:lvl6pPr>
            <a:lvl7pPr marL="2742858" indent="0" algn="ctr">
              <a:buNone/>
            </a:lvl7pPr>
            <a:lvl8pPr marL="3200000" indent="0" algn="ctr">
              <a:buNone/>
            </a:lvl8pPr>
            <a:lvl9pPr marL="3657143"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98169494-82AB-444A-B53F-BD1F83F1D888}" type="datetimeFigureOut">
              <a:rPr lang="en-IN" smtClean="0"/>
              <a:pPr/>
              <a:t>26-09-2020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9273E1AD-62C1-45BD-9450-673CB6028DD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8169494-82AB-444A-B53F-BD1F83F1D888}" type="datetimeFigureOut">
              <a:rPr lang="en-IN" smtClean="0"/>
              <a:pPr/>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E1AD-62C1-45BD-9450-673CB6028DD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8169494-82AB-444A-B53F-BD1F83F1D888}" type="datetimeFigureOut">
              <a:rPr lang="en-IN" smtClean="0"/>
              <a:pPr/>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E1AD-62C1-45BD-9450-673CB6028DD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8169494-82AB-444A-B53F-BD1F83F1D888}" type="datetimeFigureOut">
              <a:rPr lang="en-IN" smtClean="0"/>
              <a:pPr/>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E1AD-62C1-45BD-9450-673CB6028DD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18" rIns="45718" anchor="t"/>
          <a:lstStyle>
            <a:lvl1pPr marL="0" indent="0">
              <a:buNone/>
              <a:defRPr sz="2300">
                <a:solidFill>
                  <a:schemeClr val="tx1"/>
                </a:solidFill>
              </a:defRPr>
            </a:lvl1pPr>
            <a:lvl2pPr>
              <a:buNone/>
              <a:defRPr sz="1900">
                <a:solidFill>
                  <a:schemeClr val="tx1">
                    <a:tint val="75000"/>
                  </a:schemeClr>
                </a:solidFill>
              </a:defRPr>
            </a:lvl2pPr>
            <a:lvl3pPr>
              <a:buNone/>
              <a:defRPr sz="16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8169494-82AB-444A-B53F-BD1F83F1D888}" type="datetimeFigureOut">
              <a:rPr lang="en-IN" smtClean="0"/>
              <a:pPr/>
              <a:t>26-09-2020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73E1AD-62C1-45BD-9450-673CB6028DD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700"/>
            </a:lvl1pPr>
            <a:lvl2pPr>
              <a:defRPr sz="2400"/>
            </a:lvl2pPr>
            <a:lvl3pPr>
              <a:defRPr sz="2000"/>
            </a:lvl3pPr>
            <a:lvl4pPr>
              <a:defRPr sz="1900"/>
            </a:lvl4pPr>
            <a:lvl5pPr>
              <a:defRPr sz="19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700"/>
            </a:lvl1pPr>
            <a:lvl2pPr>
              <a:defRPr sz="2400"/>
            </a:lvl2pPr>
            <a:lvl3pPr>
              <a:defRPr sz="2000"/>
            </a:lvl3pPr>
            <a:lvl4pPr>
              <a:defRPr sz="1900"/>
            </a:lvl4pPr>
            <a:lvl5pPr>
              <a:defRPr sz="19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8169494-82AB-444A-B53F-BD1F83F1D888}" type="datetimeFigureOut">
              <a:rPr lang="en-IN" smtClean="0"/>
              <a:pPr/>
              <a:t>26-09-2020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3E1AD-62C1-45BD-9450-673CB6028DD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18"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18" tIns="0" rIns="45718" bIns="0" anchor="ctr">
            <a:noAutofit/>
          </a:bodyPr>
          <a:lstStyle>
            <a:lvl1pPr marL="0" indent="0">
              <a:buNone/>
              <a:defRPr sz="2400" b="1" cap="none" baseline="0">
                <a:solidFill>
                  <a:schemeClr val="tx2"/>
                </a:solidFill>
                <a:effectLst/>
              </a:defRPr>
            </a:lvl1pPr>
            <a:lvl2pPr>
              <a:buNone/>
              <a:defRPr sz="2000" b="1"/>
            </a:lvl2pPr>
            <a:lvl3pPr>
              <a:buNone/>
              <a:defRPr sz="19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74" y="1859761"/>
            <a:ext cx="5389033" cy="654843"/>
          </a:xfrm>
        </p:spPr>
        <p:txBody>
          <a:bodyPr lIns="45718" tIns="0" rIns="45718" bIns="0" anchor="ctr"/>
          <a:lstStyle>
            <a:lvl1pPr marL="0" indent="0">
              <a:buNone/>
              <a:defRPr sz="2400" b="1" cap="none" baseline="0">
                <a:solidFill>
                  <a:schemeClr val="tx2"/>
                </a:solidFill>
                <a:effectLst/>
              </a:defRPr>
            </a:lvl1pPr>
            <a:lvl2pPr>
              <a:buNone/>
              <a:defRPr sz="2000" b="1"/>
            </a:lvl2pPr>
            <a:lvl3pPr>
              <a:buNone/>
              <a:defRPr sz="19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300"/>
            </a:lvl1pPr>
            <a:lvl2pPr>
              <a:defRPr sz="2000"/>
            </a:lvl2pPr>
            <a:lvl3pPr>
              <a:defRPr sz="19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74" y="2514600"/>
            <a:ext cx="5389033" cy="3845720"/>
          </a:xfrm>
        </p:spPr>
        <p:txBody>
          <a:bodyPr tIns="0"/>
          <a:lstStyle>
            <a:lvl1pPr>
              <a:defRPr sz="2300"/>
            </a:lvl1pPr>
            <a:lvl2pPr>
              <a:defRPr sz="2000"/>
            </a:lvl2pPr>
            <a:lvl3pPr>
              <a:defRPr sz="19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8169494-82AB-444A-B53F-BD1F83F1D888}" type="datetimeFigureOut">
              <a:rPr lang="en-IN" smtClean="0"/>
              <a:pPr/>
              <a:t>26-09-2020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73E1AD-62C1-45BD-9450-673CB6028DD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18"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1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8169494-82AB-444A-B53F-BD1F83F1D888}" type="datetimeFigureOut">
              <a:rPr lang="en-IN" smtClean="0"/>
              <a:pPr/>
              <a:t>26-09-2020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73E1AD-62C1-45BD-9450-673CB6028DD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69494-82AB-444A-B53F-BD1F83F1D888}" type="datetimeFigureOut">
              <a:rPr lang="en-IN" smtClean="0"/>
              <a:pPr/>
              <a:t>26-09-2020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73E1AD-62C1-45BD-9450-673CB6028DD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3"/>
            <a:ext cx="3657600" cy="1162051"/>
          </a:xfrm>
        </p:spPr>
        <p:txBody>
          <a:bodyPr lIns="0" anchor="b">
            <a:noAutofit/>
          </a:bodyPr>
          <a:lstStyle>
            <a:lvl1pPr algn="l" rtl="0">
              <a:spcBef>
                <a:spcPct val="0"/>
              </a:spcBef>
              <a:buNone/>
              <a:defRPr sz="27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500"/>
            </a:lvl1pPr>
            <a:lvl2pPr indent="0" algn="l">
              <a:buNone/>
              <a:defRPr sz="1200"/>
            </a:lvl2pPr>
            <a:lvl3pPr indent="0" algn="l">
              <a:buNone/>
              <a:defRPr sz="11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700"/>
            </a:lvl2pPr>
            <a:lvl3pPr>
              <a:defRPr sz="2400"/>
            </a:lvl3pPr>
            <a:lvl4pPr>
              <a:defRPr sz="2000"/>
            </a:lvl4pPr>
            <a:lvl5pPr>
              <a:defRPr sz="19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8169494-82AB-444A-B53F-BD1F83F1D888}" type="datetimeFigureOut">
              <a:rPr lang="en-IN" smtClean="0"/>
              <a:pPr/>
              <a:t>26-09-2020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73E1AD-62C1-45BD-9450-673CB6028DD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91430" tIns="45718" rIns="91430" bIns="45718"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91430" tIns="45718" rIns="91430" bIns="45718" rtlCol="0" anchor="ctr"/>
          <a:lstStyle/>
          <a:p>
            <a:pPr algn="ctr" eaLnBrk="1" latinLnBrk="0" hangingPunct="1"/>
            <a:endParaRPr kumimoji="0" lang="en-US"/>
          </a:p>
        </p:txBody>
      </p:sp>
      <p:sp>
        <p:nvSpPr>
          <p:cNvPr id="2" name="Title 1"/>
          <p:cNvSpPr>
            <a:spLocks noGrp="1"/>
          </p:cNvSpPr>
          <p:nvPr>
            <p:ph type="title"/>
          </p:nvPr>
        </p:nvSpPr>
        <p:spPr>
          <a:xfrm>
            <a:off x="812800" y="1176999"/>
            <a:ext cx="2950464" cy="1582621"/>
          </a:xfrm>
        </p:spPr>
        <p:txBody>
          <a:bodyPr vert="horz" lIns="45718" tIns="45718" rIns="45718" bIns="45718"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1" rIns="45718" bIns="45718" anchor="t"/>
          <a:lstStyle>
            <a:lvl1pPr marL="0" indent="0" algn="l">
              <a:spcBef>
                <a:spcPts val="251"/>
              </a:spcBef>
              <a:buFontTx/>
              <a:buNone/>
              <a:defRPr sz="1300"/>
            </a:lvl1pPr>
            <a:lvl2pPr>
              <a:defRPr sz="1200"/>
            </a:lvl2pPr>
            <a:lvl3pPr>
              <a:defRPr sz="11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8169494-82AB-444A-B53F-BD1F83F1D888}" type="datetimeFigureOut">
              <a:rPr lang="en-IN" smtClean="0"/>
              <a:pPr/>
              <a:t>26-09-2020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69600" y="6356352"/>
            <a:ext cx="812800" cy="365125"/>
          </a:xfrm>
        </p:spPr>
        <p:txBody>
          <a:bodyPr/>
          <a:lstStyle/>
          <a:p>
            <a:fld id="{9273E1AD-62C1-45BD-9450-673CB6028DDD}" type="slidenum">
              <a:rPr lang="en-IN" smtClean="0"/>
              <a:pPr/>
              <a:t>‹#›</a:t>
            </a:fld>
            <a:endParaRPr lang="en-IN"/>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30" tIns="45718" rIns="91430" bIns="45718"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5842000" y="6219833"/>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30" tIns="45718" rIns="91430" bIns="45718"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30" tIns="45718" rIns="91430" bIns="45718"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30" tIns="45718" rIns="91430" bIns="45718"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tIns="45718"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lIns="91430" tIns="45718" rIns="91430" bIns="45718">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2"/>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8169494-82AB-444A-B53F-BD1F83F1D888}" type="datetimeFigureOut">
              <a:rPr lang="en-IN" smtClean="0"/>
              <a:pPr/>
              <a:t>26-09-2020</a:t>
            </a:fld>
            <a:endParaRPr lang="en-IN"/>
          </a:p>
        </p:txBody>
      </p:sp>
      <p:sp>
        <p:nvSpPr>
          <p:cNvPr id="22" name="Footer Placeholder 21"/>
          <p:cNvSpPr>
            <a:spLocks noGrp="1"/>
          </p:cNvSpPr>
          <p:nvPr>
            <p:ph type="ftr" sz="quarter" idx="3"/>
          </p:nvPr>
        </p:nvSpPr>
        <p:spPr>
          <a:xfrm>
            <a:off x="3556000" y="6356352"/>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10566400" y="6356352"/>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273E1AD-62C1-45BD-9450-673CB6028DDD}" type="slidenum">
              <a:rPr lang="en-IN" smtClean="0"/>
              <a:pPr/>
              <a:t>‹#›</a:t>
            </a:fld>
            <a:endParaRPr lang="en-IN"/>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100" b="0" kern="1200">
          <a:ln>
            <a:noFill/>
          </a:ln>
          <a:solidFill>
            <a:schemeClr val="tx2"/>
          </a:solidFill>
          <a:effectLst/>
          <a:latin typeface="+mj-lt"/>
          <a:ea typeface="+mj-ea"/>
          <a:cs typeface="+mj-cs"/>
        </a:defRPr>
      </a:lvl1pPr>
    </p:titleStyle>
    <p:bodyStyle>
      <a:lvl1pPr marL="274286" indent="-274286" algn="l" rtl="0" eaLnBrk="1" latinLnBrk="0" hangingPunct="1">
        <a:spcBef>
          <a:spcPct val="20000"/>
        </a:spcBef>
        <a:buClr>
          <a:schemeClr val="accent3"/>
        </a:buClr>
        <a:buSzPct val="95000"/>
        <a:buFont typeface="Wingdings 2"/>
        <a:buChar char=""/>
        <a:defRPr kumimoji="0" sz="2700" kern="1200">
          <a:solidFill>
            <a:schemeClr val="tx1"/>
          </a:solidFill>
          <a:latin typeface="+mn-lt"/>
          <a:ea typeface="+mn-ea"/>
          <a:cs typeface="+mn-cs"/>
        </a:defRPr>
      </a:lvl1pPr>
      <a:lvl2pPr marL="640000" indent="-24685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286" indent="-24685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573" indent="-2102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2858" indent="-2102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143" indent="-210285" algn="l" rtl="0" eaLnBrk="1" latinLnBrk="0" hangingPunct="1">
        <a:spcBef>
          <a:spcPct val="20000"/>
        </a:spcBef>
        <a:buClr>
          <a:schemeClr val="accent5"/>
        </a:buClr>
        <a:buSzPct val="80000"/>
        <a:buFont typeface="Wingdings 2"/>
        <a:buChar char=""/>
        <a:defRPr kumimoji="0" sz="1900" kern="1200">
          <a:solidFill>
            <a:schemeClr val="tx1"/>
          </a:solidFill>
          <a:latin typeface="+mn-lt"/>
          <a:ea typeface="+mn-ea"/>
          <a:cs typeface="+mn-cs"/>
        </a:defRPr>
      </a:lvl6pPr>
      <a:lvl7pPr marL="1920000" indent="-182858"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286" indent="-182858"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573" indent="-182858" algn="l" rtl="0" eaLnBrk="1" latinLnBrk="0" hangingPunct="1">
        <a:spcBef>
          <a:spcPct val="20000"/>
        </a:spcBef>
        <a:buClr>
          <a:schemeClr val="tx2"/>
        </a:buClr>
        <a:buFontTx/>
        <a:buChar char="•"/>
        <a:defRPr kumimoji="0" sz="15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43" algn="l" rtl="0" eaLnBrk="1" latinLnBrk="0" hangingPunct="1">
        <a:defRPr kumimoji="0" kern="1200">
          <a:solidFill>
            <a:schemeClr val="tx1"/>
          </a:solidFill>
          <a:latin typeface="+mn-lt"/>
          <a:ea typeface="+mn-ea"/>
          <a:cs typeface="+mn-cs"/>
        </a:defRPr>
      </a:lvl2pPr>
      <a:lvl3pPr marL="914286" algn="l" rtl="0" eaLnBrk="1" latinLnBrk="0" hangingPunct="1">
        <a:defRPr kumimoji="0" kern="1200">
          <a:solidFill>
            <a:schemeClr val="tx1"/>
          </a:solidFill>
          <a:latin typeface="+mn-lt"/>
          <a:ea typeface="+mn-ea"/>
          <a:cs typeface="+mn-cs"/>
        </a:defRPr>
      </a:lvl3pPr>
      <a:lvl4pPr marL="1371430" algn="l" rtl="0" eaLnBrk="1" latinLnBrk="0" hangingPunct="1">
        <a:defRPr kumimoji="0" kern="1200">
          <a:solidFill>
            <a:schemeClr val="tx1"/>
          </a:solidFill>
          <a:latin typeface="+mn-lt"/>
          <a:ea typeface="+mn-ea"/>
          <a:cs typeface="+mn-cs"/>
        </a:defRPr>
      </a:lvl4pPr>
      <a:lvl5pPr marL="1828573" algn="l" rtl="0" eaLnBrk="1" latinLnBrk="0" hangingPunct="1">
        <a:defRPr kumimoji="0" kern="1200">
          <a:solidFill>
            <a:schemeClr val="tx1"/>
          </a:solidFill>
          <a:latin typeface="+mn-lt"/>
          <a:ea typeface="+mn-ea"/>
          <a:cs typeface="+mn-cs"/>
        </a:defRPr>
      </a:lvl5pPr>
      <a:lvl6pPr marL="2285718" algn="l" rtl="0" eaLnBrk="1" latinLnBrk="0" hangingPunct="1">
        <a:defRPr kumimoji="0" kern="1200">
          <a:solidFill>
            <a:schemeClr val="tx1"/>
          </a:solidFill>
          <a:latin typeface="+mn-lt"/>
          <a:ea typeface="+mn-ea"/>
          <a:cs typeface="+mn-cs"/>
        </a:defRPr>
      </a:lvl6pPr>
      <a:lvl7pPr marL="2742858" algn="l" rtl="0" eaLnBrk="1" latinLnBrk="0" hangingPunct="1">
        <a:defRPr kumimoji="0" kern="1200">
          <a:solidFill>
            <a:schemeClr val="tx1"/>
          </a:solidFill>
          <a:latin typeface="+mn-lt"/>
          <a:ea typeface="+mn-ea"/>
          <a:cs typeface="+mn-cs"/>
        </a:defRPr>
      </a:lvl7pPr>
      <a:lvl8pPr marL="3200000" algn="l" rtl="0" eaLnBrk="1" latinLnBrk="0" hangingPunct="1">
        <a:defRPr kumimoji="0" kern="1200">
          <a:solidFill>
            <a:schemeClr val="tx1"/>
          </a:solidFill>
          <a:latin typeface="+mn-lt"/>
          <a:ea typeface="+mn-ea"/>
          <a:cs typeface="+mn-cs"/>
        </a:defRPr>
      </a:lvl8pPr>
      <a:lvl9pPr marL="365714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A view of a city at night&#10;&#10;Description generated with very high confidence">
            <a:extLst>
              <a:ext uri="{FF2B5EF4-FFF2-40B4-BE49-F238E27FC236}">
                <a16:creationId xmlns="" xmlns:a16="http://schemas.microsoft.com/office/drawing/2014/main" id="{3EE75958-D925-45B9-94E5-E71EB4D7CEAD}"/>
              </a:ext>
            </a:extLst>
          </p:cNvPr>
          <p:cNvPicPr>
            <a:picLocks noChangeAspect="1"/>
          </p:cNvPicPr>
          <p:nvPr/>
        </p:nvPicPr>
        <p:blipFill rotWithShape="1">
          <a:blip r:embed="rId2">
            <a:extLst>
              <a:ext uri="{BEBA8EAE-BF5A-486C-A8C5-ECC9F3942E4B}">
                <a14:imgProps xmlns="" xmlns:a14="http://schemas.microsoft.com/office/drawing/2010/main">
                  <a14:imgLayer r:embed="rId3">
                    <a14:imgEffect>
                      <a14:brightnessContrast bright="-20000" contrast="-20000"/>
                    </a14:imgEffect>
                  </a14:imgLayer>
                </a14:imgProps>
              </a:ext>
              <a:ext uri="{28A0092B-C50C-407E-A947-70E740481C1C}">
                <a14:useLocalDpi xmlns="" xmlns:a14="http://schemas.microsoft.com/office/drawing/2010/main" val="0"/>
              </a:ext>
            </a:extLst>
          </a:blip>
          <a:srcRect t="15730"/>
          <a:stretch/>
        </p:blipFill>
        <p:spPr>
          <a:xfrm>
            <a:off x="0" y="9"/>
            <a:ext cx="12191980" cy="6857991"/>
          </a:xfrm>
          <a:prstGeom prst="rect">
            <a:avLst/>
          </a:prstGeom>
        </p:spPr>
      </p:pic>
      <p:sp>
        <p:nvSpPr>
          <p:cNvPr id="43" name="Freeform: Shape 42">
            <a:extLst>
              <a:ext uri="{FF2B5EF4-FFF2-40B4-BE49-F238E27FC236}">
                <a16:creationId xmlns="" xmlns:a16="http://schemas.microsoft.com/office/drawing/2014/main" id="{2DFB6BA2-A8EE-4DBD-A5CE-8FEAF048C1BB}"/>
              </a:ext>
            </a:extLst>
          </p:cNvPr>
          <p:cNvSpPr/>
          <p:nvPr/>
        </p:nvSpPr>
        <p:spPr>
          <a:xfrm flipV="1">
            <a:off x="-43" y="6"/>
            <a:ext cx="9128000" cy="6857991"/>
          </a:xfrm>
          <a:custGeom>
            <a:avLst/>
            <a:gdLst>
              <a:gd name="connsiteX0" fmla="*/ 0 w 9128000"/>
              <a:gd name="connsiteY0" fmla="*/ 3202891 h 6857990"/>
              <a:gd name="connsiteX1" fmla="*/ 3629 w 9128000"/>
              <a:gd name="connsiteY1" fmla="*/ 3131018 h 6857990"/>
              <a:gd name="connsiteX2" fmla="*/ 2604927 w 9128000"/>
              <a:gd name="connsiteY2" fmla="*/ 529721 h 6857990"/>
              <a:gd name="connsiteX3" fmla="*/ 2617631 w 9128000"/>
              <a:gd name="connsiteY3" fmla="*/ 528755 h 6857990"/>
              <a:gd name="connsiteX4" fmla="*/ 2073744 w 9128000"/>
              <a:gd name="connsiteY4" fmla="*/ 0 h 6857990"/>
              <a:gd name="connsiteX5" fmla="*/ 0 w 9128000"/>
              <a:gd name="connsiteY5" fmla="*/ 0 h 6857990"/>
              <a:gd name="connsiteX6" fmla="*/ 0 w 9128000"/>
              <a:gd name="connsiteY6" fmla="*/ 6857990 h 6857990"/>
              <a:gd name="connsiteX7" fmla="*/ 9128000 w 9128000"/>
              <a:gd name="connsiteY7" fmla="*/ 6857990 h 6857990"/>
              <a:gd name="connsiteX8" fmla="*/ 5807092 w 9128000"/>
              <a:gd name="connsiteY8" fmla="*/ 3629477 h 6857990"/>
              <a:gd name="connsiteX9" fmla="*/ 5802169 w 9128000"/>
              <a:gd name="connsiteY9" fmla="*/ 3726962 h 6857990"/>
              <a:gd name="connsiteX10" fmla="*/ 2902899 w 9128000"/>
              <a:gd name="connsiteY10" fmla="*/ 6343306 h 6857990"/>
              <a:gd name="connsiteX11" fmla="*/ 3629 w 9128000"/>
              <a:gd name="connsiteY11" fmla="*/ 3726962 h 6857990"/>
              <a:gd name="connsiteX12" fmla="*/ 0 w 9128000"/>
              <a:gd name="connsiteY12" fmla="*/ 3655089 h 685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8000" h="6857990">
                <a:moveTo>
                  <a:pt x="0" y="3202891"/>
                </a:moveTo>
                <a:lnTo>
                  <a:pt x="3629" y="3131018"/>
                </a:lnTo>
                <a:cubicBezTo>
                  <a:pt x="142922" y="1759428"/>
                  <a:pt x="1233337" y="669013"/>
                  <a:pt x="2604927" y="529721"/>
                </a:cubicBezTo>
                <a:lnTo>
                  <a:pt x="2617631" y="528755"/>
                </a:lnTo>
                <a:lnTo>
                  <a:pt x="2073744" y="0"/>
                </a:lnTo>
                <a:lnTo>
                  <a:pt x="0" y="0"/>
                </a:lnTo>
                <a:close/>
                <a:moveTo>
                  <a:pt x="0" y="6857990"/>
                </a:moveTo>
                <a:lnTo>
                  <a:pt x="9128000" y="6857990"/>
                </a:lnTo>
                <a:lnTo>
                  <a:pt x="5807092" y="3629477"/>
                </a:lnTo>
                <a:lnTo>
                  <a:pt x="5802169" y="3726962"/>
                </a:lnTo>
                <a:cubicBezTo>
                  <a:pt x="5652927" y="5196523"/>
                  <a:pt x="4411836" y="6343306"/>
                  <a:pt x="2902899" y="6343306"/>
                </a:cubicBezTo>
                <a:cubicBezTo>
                  <a:pt x="1393963" y="6343306"/>
                  <a:pt x="152872" y="5196523"/>
                  <a:pt x="3629" y="3726962"/>
                </a:cubicBezTo>
                <a:lnTo>
                  <a:pt x="0" y="3655089"/>
                </a:lnTo>
                <a:close/>
              </a:path>
            </a:pathLst>
          </a:custGeom>
          <a:gradFill>
            <a:gsLst>
              <a:gs pos="0">
                <a:srgbClr val="00DE64">
                  <a:alpha val="84706"/>
                </a:srgbClr>
              </a:gs>
              <a:gs pos="100000">
                <a:srgbClr val="09BFFF">
                  <a:alpha val="84706"/>
                </a:srgb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0" tIns="45718" rIns="91430" bIns="45718" numCol="1" spcCol="0" rtlCol="0" fromWordArt="0" anchor="ctr" anchorCtr="0" forceAA="0" compatLnSpc="1">
            <a:prstTxWarp prst="textNoShape">
              <a:avLst/>
            </a:prstTxWarp>
            <a:noAutofit/>
          </a:bodyPr>
          <a:lstStyle/>
          <a:p>
            <a:pPr algn="ctr"/>
            <a:endParaRPr lang="en-IN" dirty="0">
              <a:solidFill>
                <a:schemeClr val="tx1"/>
              </a:solidFill>
            </a:endParaRPr>
          </a:p>
        </p:txBody>
      </p:sp>
      <p:sp>
        <p:nvSpPr>
          <p:cNvPr id="37" name="Right Triangle 36">
            <a:extLst>
              <a:ext uri="{FF2B5EF4-FFF2-40B4-BE49-F238E27FC236}">
                <a16:creationId xmlns="" xmlns:a16="http://schemas.microsoft.com/office/drawing/2014/main" id="{3F97144B-F9F5-4D51-9DA9-194F37683FA8}"/>
              </a:ext>
            </a:extLst>
          </p:cNvPr>
          <p:cNvSpPr/>
          <p:nvPr/>
        </p:nvSpPr>
        <p:spPr>
          <a:xfrm flipH="1">
            <a:off x="8536137" y="3296381"/>
            <a:ext cx="3655843" cy="3561625"/>
          </a:xfrm>
          <a:prstGeom prst="rtTriangle">
            <a:avLst/>
          </a:prstGeom>
          <a:gradFill>
            <a:gsLst>
              <a:gs pos="0">
                <a:srgbClr val="00DE64">
                  <a:alpha val="84706"/>
                </a:srgbClr>
              </a:gs>
              <a:gs pos="100000">
                <a:srgbClr val="09BFFF">
                  <a:alpha val="84706"/>
                </a:srgb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0" tIns="45718" rIns="91430" bIns="45718" numCol="1" spcCol="0" rtlCol="0" fromWordArt="0" anchor="ctr" anchorCtr="0" forceAA="0" compatLnSpc="1">
            <a:prstTxWarp prst="textNoShape">
              <a:avLst/>
            </a:prstTxWarp>
            <a:noAutofit/>
          </a:bodyPr>
          <a:lstStyle/>
          <a:p>
            <a:pPr algn="ctr"/>
            <a:endParaRPr lang="en-IN">
              <a:solidFill>
                <a:schemeClr val="tx1"/>
              </a:solidFill>
            </a:endParaRPr>
          </a:p>
        </p:txBody>
      </p:sp>
      <p:sp>
        <p:nvSpPr>
          <p:cNvPr id="36" name="Freeform: Shape 35">
            <a:extLst>
              <a:ext uri="{FF2B5EF4-FFF2-40B4-BE49-F238E27FC236}">
                <a16:creationId xmlns="" xmlns:a16="http://schemas.microsoft.com/office/drawing/2014/main" id="{4134E17F-A5C8-42DC-A32E-AB282C0F43E5}"/>
              </a:ext>
            </a:extLst>
          </p:cNvPr>
          <p:cNvSpPr/>
          <p:nvPr/>
        </p:nvSpPr>
        <p:spPr>
          <a:xfrm>
            <a:off x="0" y="0"/>
            <a:ext cx="12192023" cy="6858000"/>
          </a:xfrm>
          <a:custGeom>
            <a:avLst/>
            <a:gdLst>
              <a:gd name="connsiteX0" fmla="*/ 1115323 w 12191980"/>
              <a:gd name="connsiteY0" fmla="*/ 5545984 h 6858000"/>
              <a:gd name="connsiteX1" fmla="*/ 1139462 w 12191980"/>
              <a:gd name="connsiteY1" fmla="*/ 5568187 h 6858000"/>
              <a:gd name="connsiteX2" fmla="*/ 1298151 w 12191980"/>
              <a:gd name="connsiteY2" fmla="*/ 5686852 h 6858000"/>
              <a:gd name="connsiteX3" fmla="*/ 98673 w 12191980"/>
              <a:gd name="connsiteY3" fmla="*/ 6858000 h 6858000"/>
              <a:gd name="connsiteX4" fmla="*/ 0 w 12191980"/>
              <a:gd name="connsiteY4" fmla="*/ 6858000 h 6858000"/>
              <a:gd name="connsiteX5" fmla="*/ 0 w 12191980"/>
              <a:gd name="connsiteY5" fmla="*/ 6634965 h 6858000"/>
              <a:gd name="connsiteX6" fmla="*/ 12191980 w 12191980"/>
              <a:gd name="connsiteY6" fmla="*/ 4538778 h 6858000"/>
              <a:gd name="connsiteX7" fmla="*/ 12191980 w 12191980"/>
              <a:gd name="connsiteY7" fmla="*/ 6858000 h 6858000"/>
              <a:gd name="connsiteX8" fmla="*/ 9827580 w 12191980"/>
              <a:gd name="connsiteY8" fmla="*/ 6858000 h 6858000"/>
              <a:gd name="connsiteX9" fmla="*/ 12191980 w 12191980"/>
              <a:gd name="connsiteY9" fmla="*/ 3944812 h 6858000"/>
              <a:gd name="connsiteX10" fmla="*/ 12191980 w 12191980"/>
              <a:gd name="connsiteY10" fmla="*/ 4174120 h 6858000"/>
              <a:gd name="connsiteX11" fmla="*/ 9455818 w 12191980"/>
              <a:gd name="connsiteY11" fmla="*/ 6858000 h 6858000"/>
              <a:gd name="connsiteX12" fmla="*/ 9222043 w 12191980"/>
              <a:gd name="connsiteY12" fmla="*/ 6858000 h 6858000"/>
              <a:gd name="connsiteX13" fmla="*/ 7340896 w 12191980"/>
              <a:gd name="connsiteY13" fmla="*/ 0 h 6858000"/>
              <a:gd name="connsiteX14" fmla="*/ 10497356 w 12191980"/>
              <a:gd name="connsiteY14" fmla="*/ 0 h 6858000"/>
              <a:gd name="connsiteX15" fmla="*/ 3505763 w 12191980"/>
              <a:gd name="connsiteY15" fmla="*/ 6858000 h 6858000"/>
              <a:gd name="connsiteX16" fmla="*/ 317000 w 12191980"/>
              <a:gd name="connsiteY16" fmla="*/ 6858000 h 6858000"/>
              <a:gd name="connsiteX17" fmla="*/ 1427891 w 12191980"/>
              <a:gd name="connsiteY17" fmla="*/ 5773348 h 6858000"/>
              <a:gd name="connsiteX18" fmla="*/ 1581448 w 12191980"/>
              <a:gd name="connsiteY18" fmla="*/ 5866636 h 6858000"/>
              <a:gd name="connsiteX19" fmla="*/ 2902858 w 12191980"/>
              <a:gd name="connsiteY19" fmla="*/ 6201229 h 6858000"/>
              <a:gd name="connsiteX20" fmla="*/ 5675087 w 12191980"/>
              <a:gd name="connsiteY20" fmla="*/ 3429000 h 6858000"/>
              <a:gd name="connsiteX21" fmla="*/ 5340494 w 12191980"/>
              <a:gd name="connsiteY21" fmla="*/ 2107591 h 6858000"/>
              <a:gd name="connsiteX22" fmla="*/ 5281604 w 12191980"/>
              <a:gd name="connsiteY22" fmla="*/ 2010655 h 6858000"/>
              <a:gd name="connsiteX23" fmla="*/ 6795466 w 12191980"/>
              <a:gd name="connsiteY23" fmla="*/ 0 h 6858000"/>
              <a:gd name="connsiteX24" fmla="*/ 7122570 w 12191980"/>
              <a:gd name="connsiteY24" fmla="*/ 0 h 6858000"/>
              <a:gd name="connsiteX25" fmla="*/ 5200142 w 12191980"/>
              <a:gd name="connsiteY25" fmla="*/ 1877024 h 6858000"/>
              <a:gd name="connsiteX26" fmla="*/ 5062102 w 12191980"/>
              <a:gd name="connsiteY26" fmla="*/ 1692425 h 6858000"/>
              <a:gd name="connsiteX27" fmla="*/ 0 w 12191980"/>
              <a:gd name="connsiteY27" fmla="*/ 0 h 6858000"/>
              <a:gd name="connsiteX28" fmla="*/ 6577138 w 12191980"/>
              <a:gd name="connsiteY28" fmla="*/ 0 h 6858000"/>
              <a:gd name="connsiteX29" fmla="*/ 4961230 w 12191980"/>
              <a:gd name="connsiteY29" fmla="*/ 1577744 h 6858000"/>
              <a:gd name="connsiteX30" fmla="*/ 4839466 w 12191980"/>
              <a:gd name="connsiteY30" fmla="*/ 1445363 h 6858000"/>
              <a:gd name="connsiteX31" fmla="*/ 2902858 w 12191980"/>
              <a:gd name="connsiteY31" fmla="*/ 656771 h 6858000"/>
              <a:gd name="connsiteX32" fmla="*/ 130628 w 12191980"/>
              <a:gd name="connsiteY32" fmla="*/ 3429000 h 6858000"/>
              <a:gd name="connsiteX33" fmla="*/ 919220 w 12191980"/>
              <a:gd name="connsiteY33" fmla="*/ 5365607 h 6858000"/>
              <a:gd name="connsiteX34" fmla="*/ 1002903 w 12191980"/>
              <a:gd name="connsiteY34" fmla="*/ 5442579 h 6858000"/>
              <a:gd name="connsiteX35" fmla="*/ 0 w 12191980"/>
              <a:gd name="connsiteY35" fmla="*/ 642179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2191980" h="6858000">
                <a:moveTo>
                  <a:pt x="1115323" y="5545984"/>
                </a:moveTo>
                <a:lnTo>
                  <a:pt x="1139462" y="5568187"/>
                </a:lnTo>
                <a:lnTo>
                  <a:pt x="1298151" y="5686852"/>
                </a:lnTo>
                <a:lnTo>
                  <a:pt x="98673" y="6858000"/>
                </a:lnTo>
                <a:lnTo>
                  <a:pt x="0" y="6858000"/>
                </a:lnTo>
                <a:lnTo>
                  <a:pt x="0" y="6634965"/>
                </a:lnTo>
                <a:close/>
                <a:moveTo>
                  <a:pt x="12191980" y="4538778"/>
                </a:moveTo>
                <a:lnTo>
                  <a:pt x="12191980" y="6858000"/>
                </a:lnTo>
                <a:lnTo>
                  <a:pt x="9827580" y="6858000"/>
                </a:lnTo>
                <a:close/>
                <a:moveTo>
                  <a:pt x="12191980" y="3944812"/>
                </a:moveTo>
                <a:lnTo>
                  <a:pt x="12191980" y="4174120"/>
                </a:lnTo>
                <a:lnTo>
                  <a:pt x="9455818" y="6858000"/>
                </a:lnTo>
                <a:lnTo>
                  <a:pt x="9222043" y="6858000"/>
                </a:lnTo>
                <a:close/>
                <a:moveTo>
                  <a:pt x="7340896" y="0"/>
                </a:moveTo>
                <a:lnTo>
                  <a:pt x="10497356" y="0"/>
                </a:lnTo>
                <a:lnTo>
                  <a:pt x="3505763" y="6858000"/>
                </a:lnTo>
                <a:lnTo>
                  <a:pt x="317000" y="6858000"/>
                </a:lnTo>
                <a:lnTo>
                  <a:pt x="1427891" y="5773348"/>
                </a:lnTo>
                <a:lnTo>
                  <a:pt x="1581448" y="5866636"/>
                </a:lnTo>
                <a:cubicBezTo>
                  <a:pt x="1974254" y="6080021"/>
                  <a:pt x="2424401" y="6201229"/>
                  <a:pt x="2902858" y="6201229"/>
                </a:cubicBezTo>
                <a:cubicBezTo>
                  <a:pt x="4433918" y="6201229"/>
                  <a:pt x="5675087" y="4960060"/>
                  <a:pt x="5675087" y="3429000"/>
                </a:cubicBezTo>
                <a:cubicBezTo>
                  <a:pt x="5675087" y="2950544"/>
                  <a:pt x="5553879" y="2500397"/>
                  <a:pt x="5340494" y="2107591"/>
                </a:cubicBezTo>
                <a:lnTo>
                  <a:pt x="5281604" y="2010655"/>
                </a:lnTo>
                <a:close/>
                <a:moveTo>
                  <a:pt x="6795466" y="0"/>
                </a:moveTo>
                <a:lnTo>
                  <a:pt x="7122570" y="0"/>
                </a:lnTo>
                <a:lnTo>
                  <a:pt x="5200142" y="1877024"/>
                </a:lnTo>
                <a:lnTo>
                  <a:pt x="5062102" y="1692425"/>
                </a:lnTo>
                <a:close/>
                <a:moveTo>
                  <a:pt x="0" y="0"/>
                </a:moveTo>
                <a:lnTo>
                  <a:pt x="6577138" y="0"/>
                </a:lnTo>
                <a:lnTo>
                  <a:pt x="4961230" y="1577744"/>
                </a:lnTo>
                <a:lnTo>
                  <a:pt x="4839466" y="1445363"/>
                </a:lnTo>
                <a:cubicBezTo>
                  <a:pt x="4339771" y="957443"/>
                  <a:pt x="3656427" y="656771"/>
                  <a:pt x="2902858" y="656771"/>
                </a:cubicBezTo>
                <a:cubicBezTo>
                  <a:pt x="1371797" y="656771"/>
                  <a:pt x="130628" y="1897940"/>
                  <a:pt x="130628" y="3429000"/>
                </a:cubicBezTo>
                <a:cubicBezTo>
                  <a:pt x="130628" y="4182568"/>
                  <a:pt x="431300" y="4865913"/>
                  <a:pt x="919220" y="5365607"/>
                </a:cubicBezTo>
                <a:lnTo>
                  <a:pt x="1002903" y="5442579"/>
                </a:lnTo>
                <a:lnTo>
                  <a:pt x="0" y="6421794"/>
                </a:lnTo>
                <a:close/>
              </a:path>
            </a:pathLst>
          </a:custGeom>
          <a:gradFill>
            <a:gsLst>
              <a:gs pos="0">
                <a:schemeClr val="tx1">
                  <a:alpha val="85000"/>
                </a:schemeClr>
              </a:gs>
              <a:gs pos="100000">
                <a:srgbClr val="1A2028">
                  <a:alpha val="65000"/>
                </a:srgb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8" rIns="91430" bIns="45718" rtlCol="0" anchor="ctr"/>
          <a:lstStyle/>
          <a:p>
            <a:pPr algn="ctr"/>
            <a:endParaRPr lang="en-IN" dirty="0"/>
          </a:p>
        </p:txBody>
      </p:sp>
      <p:sp>
        <p:nvSpPr>
          <p:cNvPr id="20" name="Circle: Hollow 19">
            <a:extLst>
              <a:ext uri="{FF2B5EF4-FFF2-40B4-BE49-F238E27FC236}">
                <a16:creationId xmlns="" xmlns:a16="http://schemas.microsoft.com/office/drawing/2014/main" id="{8B9C778E-FA3F-4FA5-8745-3E4E88439452}"/>
              </a:ext>
            </a:extLst>
          </p:cNvPr>
          <p:cNvSpPr/>
          <p:nvPr/>
        </p:nvSpPr>
        <p:spPr>
          <a:xfrm>
            <a:off x="221343" y="747487"/>
            <a:ext cx="5363028" cy="5363028"/>
          </a:xfrm>
          <a:prstGeom prst="donut">
            <a:avLst>
              <a:gd name="adj" fmla="val 5236"/>
            </a:avLst>
          </a:prstGeom>
          <a:gradFill>
            <a:gsLst>
              <a:gs pos="0">
                <a:srgbClr val="00DE64">
                  <a:alpha val="84706"/>
                </a:srgbClr>
              </a:gs>
              <a:gs pos="100000">
                <a:srgbClr val="09BFFF">
                  <a:alpha val="84706"/>
                </a:srgb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8" rIns="91430" bIns="45718" rtlCol="0" anchor="ctr"/>
          <a:lstStyle/>
          <a:p>
            <a:pPr algn="ctr"/>
            <a:endParaRPr lang="en-IN">
              <a:solidFill>
                <a:schemeClr val="tx1"/>
              </a:solidFill>
            </a:endParaRPr>
          </a:p>
        </p:txBody>
      </p:sp>
      <p:sp>
        <p:nvSpPr>
          <p:cNvPr id="25" name="Circle: Hollow 24">
            <a:extLst>
              <a:ext uri="{FF2B5EF4-FFF2-40B4-BE49-F238E27FC236}">
                <a16:creationId xmlns="" xmlns:a16="http://schemas.microsoft.com/office/drawing/2014/main" id="{1ECBC2F0-EE66-44E1-B40A-7B1CBF3085E8}"/>
              </a:ext>
            </a:extLst>
          </p:cNvPr>
          <p:cNvSpPr/>
          <p:nvPr/>
        </p:nvSpPr>
        <p:spPr>
          <a:xfrm>
            <a:off x="1251857" y="1778000"/>
            <a:ext cx="3302000" cy="3302000"/>
          </a:xfrm>
          <a:prstGeom prst="donut">
            <a:avLst>
              <a:gd name="adj" fmla="val 7383"/>
            </a:avLst>
          </a:prstGeom>
          <a:gradFill flip="none" rotWithShape="1">
            <a:gsLst>
              <a:gs pos="0">
                <a:srgbClr val="00DE64">
                  <a:alpha val="84706"/>
                </a:srgbClr>
              </a:gs>
              <a:gs pos="100000">
                <a:srgbClr val="09BFFF">
                  <a:alpha val="84706"/>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8" rIns="91430" bIns="45718" rtlCol="0" anchor="ctr"/>
          <a:lstStyle/>
          <a:p>
            <a:pPr algn="ctr"/>
            <a:endParaRPr lang="en-IN">
              <a:solidFill>
                <a:schemeClr val="tx1"/>
              </a:solidFill>
            </a:endParaRPr>
          </a:p>
        </p:txBody>
      </p:sp>
      <p:sp>
        <p:nvSpPr>
          <p:cNvPr id="26" name="Circle: Hollow 25">
            <a:extLst>
              <a:ext uri="{FF2B5EF4-FFF2-40B4-BE49-F238E27FC236}">
                <a16:creationId xmlns="" xmlns:a16="http://schemas.microsoft.com/office/drawing/2014/main" id="{87B7D86D-BE9B-4B70-AD4F-F1004D69729E}"/>
              </a:ext>
            </a:extLst>
          </p:cNvPr>
          <p:cNvSpPr/>
          <p:nvPr/>
        </p:nvSpPr>
        <p:spPr>
          <a:xfrm>
            <a:off x="1030519" y="1556663"/>
            <a:ext cx="3744687" cy="3744687"/>
          </a:xfrm>
          <a:prstGeom prst="donut">
            <a:avLst>
              <a:gd name="adj" fmla="val 7541"/>
            </a:avLst>
          </a:prstGeom>
          <a:solidFill>
            <a:schemeClr val="bg1"/>
          </a:solidFill>
          <a:ln>
            <a:noFill/>
          </a:ln>
          <a:effectLst>
            <a:outerShdw blurRad="1524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0" tIns="45718" rIns="91430" bIns="45718" rtlCol="0" anchor="ctr"/>
          <a:lstStyle/>
          <a:p>
            <a:pPr algn="ctr"/>
            <a:endParaRPr lang="en-IN">
              <a:solidFill>
                <a:schemeClr val="tx1"/>
              </a:solidFill>
            </a:endParaRPr>
          </a:p>
        </p:txBody>
      </p:sp>
      <p:sp>
        <p:nvSpPr>
          <p:cNvPr id="27" name="Oval 26">
            <a:extLst>
              <a:ext uri="{FF2B5EF4-FFF2-40B4-BE49-F238E27FC236}">
                <a16:creationId xmlns="" xmlns:a16="http://schemas.microsoft.com/office/drawing/2014/main" id="{B04B87AF-A314-4EF0-A9EE-9342C1234229}"/>
              </a:ext>
            </a:extLst>
          </p:cNvPr>
          <p:cNvSpPr/>
          <p:nvPr/>
        </p:nvSpPr>
        <p:spPr>
          <a:xfrm>
            <a:off x="1629229" y="2155373"/>
            <a:ext cx="2547259" cy="2547259"/>
          </a:xfrm>
          <a:prstGeom prst="ellipse">
            <a:avLst/>
          </a:prstGeom>
          <a:gradFill>
            <a:gsLst>
              <a:gs pos="0">
                <a:srgbClr val="00DE64">
                  <a:alpha val="84706"/>
                </a:srgbClr>
              </a:gs>
              <a:gs pos="100000">
                <a:srgbClr val="09BFFF">
                  <a:alpha val="84706"/>
                </a:srgb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30" tIns="45718" rIns="91430" bIns="45718" rtlCol="0" anchor="ctr"/>
          <a:lstStyle/>
          <a:p>
            <a:pPr algn="ctr"/>
            <a:endParaRPr lang="en-IN"/>
          </a:p>
        </p:txBody>
      </p:sp>
      <p:sp>
        <p:nvSpPr>
          <p:cNvPr id="44" name="TextBox 43">
            <a:extLst>
              <a:ext uri="{FF2B5EF4-FFF2-40B4-BE49-F238E27FC236}">
                <a16:creationId xmlns="" xmlns:a16="http://schemas.microsoft.com/office/drawing/2014/main" id="{38F7B66F-6B5D-4FCA-8E50-0D6B118F9AAB}"/>
              </a:ext>
            </a:extLst>
          </p:cNvPr>
          <p:cNvSpPr txBox="1"/>
          <p:nvPr/>
        </p:nvSpPr>
        <p:spPr>
          <a:xfrm>
            <a:off x="2060648" y="3373323"/>
            <a:ext cx="1684421" cy="400111"/>
          </a:xfrm>
          <a:prstGeom prst="rect">
            <a:avLst/>
          </a:prstGeom>
          <a:noFill/>
        </p:spPr>
        <p:txBody>
          <a:bodyPr wrap="square" lIns="91430" tIns="45718" rIns="91430" bIns="45718" rtlCol="0">
            <a:spAutoFit/>
          </a:bodyPr>
          <a:lstStyle/>
          <a:p>
            <a:pPr algn="ctr"/>
            <a:r>
              <a:rPr lang="en-IN" sz="2000" b="1" spc="300" dirty="0" err="1" smtClean="0">
                <a:solidFill>
                  <a:schemeClr val="bg1"/>
                </a:solidFill>
                <a:latin typeface="Agency FB" panose="020B0503020202020204" pitchFamily="34" charset="0"/>
              </a:rPr>
              <a:t>ProjectZone</a:t>
            </a:r>
            <a:endParaRPr lang="en-IN" sz="2000" b="1" spc="300" dirty="0">
              <a:solidFill>
                <a:schemeClr val="bg1"/>
              </a:solidFill>
              <a:latin typeface="Agency FB" panose="020B0503020202020204" pitchFamily="34" charset="0"/>
            </a:endParaRPr>
          </a:p>
        </p:txBody>
      </p:sp>
      <p:pic>
        <p:nvPicPr>
          <p:cNvPr id="47" name="Graphic 46" descr="Lightbulb">
            <a:extLst>
              <a:ext uri="{FF2B5EF4-FFF2-40B4-BE49-F238E27FC236}">
                <a16:creationId xmlns="" xmlns:a16="http://schemas.microsoft.com/office/drawing/2014/main" id="{5C7EC9A0-FD14-415D-9DAE-CF5D9CF49DFB}"/>
              </a:ext>
            </a:extLst>
          </p:cNvPr>
          <p:cNvPicPr>
            <a:picLocks noChangeAspect="1"/>
          </p:cNvPicPr>
          <p:nvPr/>
        </p:nvPicPr>
        <p:blipFill>
          <a:blip r:embed="rId4" cstate="print">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tretch>
            <a:fillRect/>
          </a:stretch>
        </p:blipFill>
        <p:spPr>
          <a:xfrm>
            <a:off x="2445636" y="2434096"/>
            <a:ext cx="914400" cy="914400"/>
          </a:xfrm>
          <a:prstGeom prst="rect">
            <a:avLst/>
          </a:prstGeom>
        </p:spPr>
      </p:pic>
      <p:sp>
        <p:nvSpPr>
          <p:cNvPr id="48" name="TextBox 47">
            <a:extLst>
              <a:ext uri="{FF2B5EF4-FFF2-40B4-BE49-F238E27FC236}">
                <a16:creationId xmlns="" xmlns:a16="http://schemas.microsoft.com/office/drawing/2014/main" id="{532C95A8-5721-49D5-9661-4D3528804060}"/>
              </a:ext>
            </a:extLst>
          </p:cNvPr>
          <p:cNvSpPr txBox="1"/>
          <p:nvPr/>
        </p:nvSpPr>
        <p:spPr>
          <a:xfrm>
            <a:off x="7094229" y="1605362"/>
            <a:ext cx="4780547" cy="1200325"/>
          </a:xfrm>
          <a:prstGeom prst="rect">
            <a:avLst/>
          </a:prstGeom>
          <a:noFill/>
        </p:spPr>
        <p:txBody>
          <a:bodyPr wrap="square" lIns="91430" tIns="45718" rIns="91430" bIns="45718" rtlCol="0">
            <a:spAutoFit/>
          </a:bodyPr>
          <a:lstStyle/>
          <a:p>
            <a:endParaRPr lang="en-IN" sz="7200" b="1" spc="300" dirty="0">
              <a:solidFill>
                <a:schemeClr val="bg1"/>
              </a:solidFill>
              <a:latin typeface="Agency FB" panose="020B0503020202020204" pitchFamily="34" charset="0"/>
            </a:endParaRPr>
          </a:p>
        </p:txBody>
      </p:sp>
      <p:sp>
        <p:nvSpPr>
          <p:cNvPr id="49" name="TextBox 48">
            <a:extLst>
              <a:ext uri="{FF2B5EF4-FFF2-40B4-BE49-F238E27FC236}">
                <a16:creationId xmlns="" xmlns:a16="http://schemas.microsoft.com/office/drawing/2014/main" id="{EC2E7B93-4321-4500-8BF9-DABE6B7D0D87}"/>
              </a:ext>
            </a:extLst>
          </p:cNvPr>
          <p:cNvSpPr txBox="1"/>
          <p:nvPr/>
        </p:nvSpPr>
        <p:spPr>
          <a:xfrm>
            <a:off x="7094209" y="2423196"/>
            <a:ext cx="4780547" cy="938714"/>
          </a:xfrm>
          <a:prstGeom prst="rect">
            <a:avLst/>
          </a:prstGeom>
          <a:noFill/>
        </p:spPr>
        <p:txBody>
          <a:bodyPr wrap="square" lIns="91430" tIns="45718" rIns="91430" bIns="45718" rtlCol="0">
            <a:spAutoFit/>
          </a:bodyPr>
          <a:lstStyle/>
          <a:p>
            <a:endParaRPr lang="en-IN" sz="5500" b="1" spc="300" dirty="0">
              <a:solidFill>
                <a:schemeClr val="bg1"/>
              </a:solidFill>
              <a:latin typeface="Agency FB" panose="020B0503020202020204" pitchFamily="34" charset="0"/>
            </a:endParaRPr>
          </a:p>
        </p:txBody>
      </p:sp>
      <p:sp>
        <p:nvSpPr>
          <p:cNvPr id="50" name="TextBox 49">
            <a:extLst>
              <a:ext uri="{FF2B5EF4-FFF2-40B4-BE49-F238E27FC236}">
                <a16:creationId xmlns="" xmlns:a16="http://schemas.microsoft.com/office/drawing/2014/main" id="{3ADC5A88-FB3D-4703-9A1D-2661A72A2619}"/>
              </a:ext>
            </a:extLst>
          </p:cNvPr>
          <p:cNvSpPr txBox="1"/>
          <p:nvPr/>
        </p:nvSpPr>
        <p:spPr>
          <a:xfrm>
            <a:off x="5444197" y="1533378"/>
            <a:ext cx="5307887" cy="600160"/>
          </a:xfrm>
          <a:prstGeom prst="rect">
            <a:avLst/>
          </a:prstGeom>
          <a:noFill/>
        </p:spPr>
        <p:txBody>
          <a:bodyPr wrap="square" lIns="91430" tIns="45718" rIns="91430" bIns="45718" rtlCol="0">
            <a:spAutoFit/>
          </a:bodyPr>
          <a:lstStyle/>
          <a:p>
            <a:pPr algn="ctr">
              <a:buSzPts val="2800"/>
            </a:pPr>
            <a:endParaRPr lang="en-US" sz="2400" b="1" dirty="0">
              <a:solidFill>
                <a:schemeClr val="bg1"/>
              </a:solidFill>
              <a:latin typeface="Times New Roman" pitchFamily="18" charset="0"/>
              <a:cs typeface="Times New Roman" pitchFamily="18" charset="0"/>
            </a:endParaRPr>
          </a:p>
          <a:p>
            <a:pPr algn="just"/>
            <a:r>
              <a:rPr lang="en-IN" sz="900" dirty="0">
                <a:solidFill>
                  <a:schemeClr val="bg1"/>
                </a:solidFill>
                <a:latin typeface="Agency FB" panose="020B0503020202020204" pitchFamily="34" charset="0"/>
              </a:rPr>
              <a:t> </a:t>
            </a:r>
          </a:p>
        </p:txBody>
      </p:sp>
      <p:sp>
        <p:nvSpPr>
          <p:cNvPr id="15" name="TextBox 14"/>
          <p:cNvSpPr txBox="1"/>
          <p:nvPr/>
        </p:nvSpPr>
        <p:spPr>
          <a:xfrm>
            <a:off x="7666892" y="3123028"/>
            <a:ext cx="4525108" cy="384721"/>
          </a:xfrm>
          <a:prstGeom prst="rect">
            <a:avLst/>
          </a:prstGeom>
          <a:noFill/>
        </p:spPr>
        <p:txBody>
          <a:bodyPr wrap="square" rtlCol="0">
            <a:spAutoFit/>
          </a:bodyPr>
          <a:lstStyle/>
          <a:p>
            <a:endParaRPr lang="en-US" dirty="0"/>
          </a:p>
        </p:txBody>
      </p:sp>
      <p:sp>
        <p:nvSpPr>
          <p:cNvPr id="16" name="TextBox 15"/>
          <p:cNvSpPr txBox="1"/>
          <p:nvPr/>
        </p:nvSpPr>
        <p:spPr>
          <a:xfrm>
            <a:off x="5078437" y="225085"/>
            <a:ext cx="6865034" cy="6863417"/>
          </a:xfrm>
          <a:prstGeom prst="rect">
            <a:avLst/>
          </a:prstGeom>
          <a:noFill/>
        </p:spPr>
        <p:txBody>
          <a:bodyPr wrap="square" rtlCol="0">
            <a:spAutoFit/>
          </a:bodyPr>
          <a:lstStyle/>
          <a:p>
            <a:pPr algn="ctr"/>
            <a:r>
              <a:rPr lang="en-US" sz="2000" dirty="0" smtClean="0">
                <a:solidFill>
                  <a:schemeClr val="bg1"/>
                </a:solidFill>
                <a:latin typeface="Times New Roman" pitchFamily="18" charset="0"/>
                <a:cs typeface="Times New Roman" pitchFamily="18" charset="0"/>
              </a:rPr>
              <a:t>Problem Statement:</a:t>
            </a:r>
            <a:r>
              <a:rPr lang="en-US" sz="2000" dirty="0" smtClean="0">
                <a:solidFill>
                  <a:srgbClr val="FFFF00"/>
                </a:solidFill>
                <a:latin typeface="Times New Roman" pitchFamily="18" charset="0"/>
                <a:cs typeface="Times New Roman" pitchFamily="18" charset="0"/>
              </a:rPr>
              <a:t> Web application for task and team scheduling. Three types of users: Manager, Lead, Resource. Manager can add, modify and delete projects. Lead can break project(s) into tasks and assign team (multiple resources) as well as individual resource. Resource should get his list of task to be completed. Resource can also request new task or change in current task, the approval for new task or change in current task should go to Lead. Each task can have categories: New, In-process, Completed and Backlog. A live report should be generated at the Manager dashboard. Lead should have all visibility over Resource Tasks and Manager should have complete visibility.</a:t>
            </a:r>
          </a:p>
          <a:p>
            <a:pPr algn="ctr"/>
            <a:endParaRPr lang="en-US" sz="2000" dirty="0" smtClean="0">
              <a:solidFill>
                <a:srgbClr val="FFFF00"/>
              </a:solidFill>
              <a:latin typeface="Times New Roman" pitchFamily="18" charset="0"/>
              <a:cs typeface="Times New Roman" pitchFamily="18" charset="0"/>
            </a:endParaRPr>
          </a:p>
          <a:p>
            <a:pPr algn="ctr"/>
            <a:r>
              <a:rPr lang="en-US" sz="2000" dirty="0" smtClean="0">
                <a:solidFill>
                  <a:schemeClr val="bg1"/>
                </a:solidFill>
                <a:latin typeface="Times New Roman" pitchFamily="18" charset="0"/>
                <a:cs typeface="Times New Roman" pitchFamily="18" charset="0"/>
              </a:rPr>
              <a:t>Problem Statement Number:</a:t>
            </a:r>
            <a:r>
              <a:rPr lang="en-US" sz="2000" dirty="0" smtClean="0">
                <a:solidFill>
                  <a:srgbClr val="FFFF00"/>
                </a:solidFill>
                <a:latin typeface="Times New Roman" pitchFamily="18" charset="0"/>
                <a:cs typeface="Times New Roman" pitchFamily="18" charset="0"/>
              </a:rPr>
              <a:t> 15</a:t>
            </a:r>
          </a:p>
          <a:p>
            <a:pPr algn="ctr"/>
            <a:r>
              <a:rPr lang="en-US" sz="2000" dirty="0" smtClean="0">
                <a:solidFill>
                  <a:srgbClr val="FFFF00"/>
                </a:solidFill>
                <a:latin typeface="Times New Roman" pitchFamily="18" charset="0"/>
                <a:cs typeface="Times New Roman" pitchFamily="18" charset="0"/>
              </a:rPr>
              <a:t/>
            </a:r>
            <a:br>
              <a:rPr lang="en-US" sz="2000" dirty="0" smtClean="0">
                <a:solidFill>
                  <a:srgbClr val="FFFF00"/>
                </a:solidFill>
                <a:latin typeface="Times New Roman" pitchFamily="18" charset="0"/>
                <a:cs typeface="Times New Roman" pitchFamily="18" charset="0"/>
              </a:rPr>
            </a:br>
            <a:r>
              <a:rPr lang="en-US" sz="2000" dirty="0" smtClean="0">
                <a:solidFill>
                  <a:schemeClr val="bg1"/>
                </a:solidFill>
                <a:latin typeface="Times New Roman" pitchFamily="18" charset="0"/>
                <a:cs typeface="Times New Roman" pitchFamily="18" charset="0"/>
              </a:rPr>
              <a:t>Team Name :</a:t>
            </a:r>
            <a:r>
              <a:rPr lang="en-US" sz="2000" dirty="0" smtClean="0">
                <a:solidFill>
                  <a:srgbClr val="FFFF00"/>
                </a:solidFill>
                <a:latin typeface="Times New Roman" pitchFamily="18" charset="0"/>
                <a:cs typeface="Times New Roman" pitchFamily="18" charset="0"/>
              </a:rPr>
              <a:t> </a:t>
            </a:r>
            <a:r>
              <a:rPr lang="en-US" sz="2000" dirty="0" err="1" smtClean="0">
                <a:solidFill>
                  <a:srgbClr val="FFFF00"/>
                </a:solidFill>
                <a:latin typeface="Times New Roman" pitchFamily="18" charset="0"/>
                <a:cs typeface="Times New Roman" pitchFamily="18" charset="0"/>
              </a:rPr>
              <a:t>MythicalTechies</a:t>
            </a:r>
            <a:endParaRPr lang="en-US" sz="2000" dirty="0" smtClean="0">
              <a:solidFill>
                <a:srgbClr val="FFFF00"/>
              </a:solidFill>
              <a:latin typeface="Times New Roman" pitchFamily="18" charset="0"/>
              <a:cs typeface="Times New Roman" pitchFamily="18" charset="0"/>
            </a:endParaRPr>
          </a:p>
          <a:p>
            <a:pPr algn="ctr"/>
            <a:r>
              <a:rPr lang="en-US" sz="2000" dirty="0" smtClean="0">
                <a:solidFill>
                  <a:srgbClr val="FFFF00"/>
                </a:solidFill>
                <a:latin typeface="Times New Roman" pitchFamily="18" charset="0"/>
                <a:cs typeface="Times New Roman" pitchFamily="18" charset="0"/>
              </a:rPr>
              <a:t/>
            </a:r>
            <a:br>
              <a:rPr lang="en-US" sz="2000" dirty="0" smtClean="0">
                <a:solidFill>
                  <a:srgbClr val="FFFF00"/>
                </a:solidFill>
                <a:latin typeface="Times New Roman" pitchFamily="18" charset="0"/>
                <a:cs typeface="Times New Roman" pitchFamily="18" charset="0"/>
              </a:rPr>
            </a:br>
            <a:r>
              <a:rPr lang="en-US" sz="2000" dirty="0" smtClean="0">
                <a:solidFill>
                  <a:schemeClr val="bg1"/>
                </a:solidFill>
                <a:latin typeface="Times New Roman" pitchFamily="18" charset="0"/>
                <a:cs typeface="Times New Roman" pitchFamily="18" charset="0"/>
              </a:rPr>
              <a:t>Team Leader Name :</a:t>
            </a:r>
            <a:r>
              <a:rPr lang="en-US" sz="2000" dirty="0" smtClean="0">
                <a:solidFill>
                  <a:srgbClr val="FFFF00"/>
                </a:solidFill>
                <a:latin typeface="Times New Roman" pitchFamily="18" charset="0"/>
                <a:cs typeface="Times New Roman" pitchFamily="18" charset="0"/>
              </a:rPr>
              <a:t> </a:t>
            </a:r>
            <a:r>
              <a:rPr lang="en-US" sz="2000" dirty="0" err="1" smtClean="0">
                <a:solidFill>
                  <a:srgbClr val="FFFF00"/>
                </a:solidFill>
                <a:latin typeface="Times New Roman" pitchFamily="18" charset="0"/>
                <a:cs typeface="Times New Roman" pitchFamily="18" charset="0"/>
              </a:rPr>
              <a:t>Bishnu</a:t>
            </a:r>
            <a:r>
              <a:rPr lang="en-US" sz="2000" dirty="0" smtClean="0">
                <a:solidFill>
                  <a:srgbClr val="FFFF00"/>
                </a:solidFill>
                <a:latin typeface="Times New Roman" pitchFamily="18" charset="0"/>
                <a:cs typeface="Times New Roman" pitchFamily="18" charset="0"/>
              </a:rPr>
              <a:t> Prasad Singh</a:t>
            </a:r>
          </a:p>
          <a:p>
            <a:pPr algn="ctr"/>
            <a:endParaRPr lang="en-US" sz="2000" dirty="0" smtClean="0">
              <a:solidFill>
                <a:srgbClr val="FFFF00"/>
              </a:solidFill>
              <a:latin typeface="Times New Roman" pitchFamily="18" charset="0"/>
              <a:cs typeface="Times New Roman" pitchFamily="18" charset="0"/>
            </a:endParaRPr>
          </a:p>
          <a:p>
            <a:pPr algn="ctr"/>
            <a:r>
              <a:rPr lang="en-US" sz="2000" dirty="0" smtClean="0">
                <a:solidFill>
                  <a:schemeClr val="bg1"/>
                </a:solidFill>
                <a:latin typeface="Times New Roman" pitchFamily="18" charset="0"/>
                <a:cs typeface="Times New Roman" pitchFamily="18" charset="0"/>
              </a:rPr>
              <a:t>College Name:</a:t>
            </a:r>
            <a:r>
              <a:rPr lang="en-US" sz="2000" dirty="0" smtClean="0">
                <a:solidFill>
                  <a:srgbClr val="FFFF00"/>
                </a:solidFill>
                <a:latin typeface="Times New Roman" pitchFamily="18" charset="0"/>
                <a:cs typeface="Times New Roman" pitchFamily="18" charset="0"/>
              </a:rPr>
              <a:t> Chandigarh Engineering College , </a:t>
            </a:r>
            <a:r>
              <a:rPr lang="en-US" sz="2000" dirty="0" err="1" smtClean="0">
                <a:solidFill>
                  <a:srgbClr val="FFFF00"/>
                </a:solidFill>
                <a:latin typeface="Times New Roman" pitchFamily="18" charset="0"/>
                <a:cs typeface="Times New Roman" pitchFamily="18" charset="0"/>
              </a:rPr>
              <a:t>Landran</a:t>
            </a:r>
            <a:r>
              <a:rPr lang="en-US" sz="2000" dirty="0" smtClean="0">
                <a:solidFill>
                  <a:srgbClr val="FFFF00"/>
                </a:solidFill>
                <a:latin typeface="Times New Roman" pitchFamily="18" charset="0"/>
                <a:cs typeface="Times New Roman" pitchFamily="18" charset="0"/>
              </a:rPr>
              <a:t> (Punjab)</a:t>
            </a:r>
            <a:endParaRPr lang="en-IN" sz="2000" dirty="0" smtClean="0">
              <a:solidFill>
                <a:srgbClr val="FFFF00"/>
              </a:solidFill>
              <a:latin typeface="Times New Roman" pitchFamily="18" charset="0"/>
              <a:cs typeface="Times New Roman" pitchFamily="18" charset="0"/>
            </a:endParaRPr>
          </a:p>
          <a:p>
            <a:endParaRPr lang="en-US" sz="2000" dirty="0"/>
          </a:p>
        </p:txBody>
      </p:sp>
    </p:spTree>
    <p:extLst>
      <p:ext uri="{BB962C8B-B14F-4D97-AF65-F5344CB8AC3E}">
        <p14:creationId xmlns="" xmlns:p14="http://schemas.microsoft.com/office/powerpoint/2010/main" val="2371103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60652" y="2222695"/>
            <a:ext cx="4909625" cy="384721"/>
          </a:xfrm>
          <a:prstGeom prst="rect">
            <a:avLst/>
          </a:prstGeom>
          <a:noFill/>
        </p:spPr>
        <p:txBody>
          <a:bodyPr wrap="square" rtlCol="0">
            <a:spAutoFit/>
          </a:bodyPr>
          <a:lstStyle/>
          <a:p>
            <a:endParaRPr lang="en-US" dirty="0"/>
          </a:p>
        </p:txBody>
      </p:sp>
      <p:sp>
        <p:nvSpPr>
          <p:cNvPr id="4" name="TextBox 3"/>
          <p:cNvSpPr txBox="1"/>
          <p:nvPr/>
        </p:nvSpPr>
        <p:spPr>
          <a:xfrm>
            <a:off x="667656" y="492370"/>
            <a:ext cx="11050732" cy="5632311"/>
          </a:xfrm>
          <a:prstGeom prst="rect">
            <a:avLst/>
          </a:prstGeom>
          <a:noFill/>
        </p:spPr>
        <p:txBody>
          <a:bodyPr wrap="square" rtlCol="0">
            <a:spAutoFit/>
          </a:bodyPr>
          <a:lstStyle/>
          <a:p>
            <a:r>
              <a:rPr lang="en-US" sz="1800" dirty="0" smtClean="0">
                <a:latin typeface="Times New Roman" pitchFamily="18" charset="0"/>
                <a:cs typeface="Times New Roman" pitchFamily="18" charset="0"/>
              </a:rPr>
              <a:t>Prototype: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1. Send and Find Updates From Anywhere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2. Make a Plan</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3. Focus on What’s Important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4. Stay Accountable With Tasks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The status of each Task is categorized into 4 categories:-</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1. NEW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2. IN PROGRESS</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3. COMPLETED</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4. BACK LOG</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By Default, the status of each task is NEW and if the resource have to option to update the progress of the status as INPROGRESS or COMPLETED. If the deadline of the task is over then the status of the task is automatically updated as BACKLOG. If all the task of a project is completed then it is Project Status is automatically updated as COMPLETED</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5. Be Transparent</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Technology Stack:</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Frontend:- HTML,CSS, JAVASCRIPT (BOOTSTRAP)</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Backend:- JAVA SERVER PAGES (JSP)</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Database:- </a:t>
            </a:r>
            <a:r>
              <a:rPr lang="en-US" sz="1800" dirty="0" err="1" smtClean="0">
                <a:latin typeface="Times New Roman" pitchFamily="18" charset="0"/>
                <a:cs typeface="Times New Roman" pitchFamily="18" charset="0"/>
              </a:rPr>
              <a:t>MySql</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Server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9994" y="1055077"/>
            <a:ext cx="9509760" cy="2800767"/>
          </a:xfrm>
          <a:prstGeom prst="rect">
            <a:avLst/>
          </a:prstGeom>
          <a:noFill/>
        </p:spPr>
        <p:txBody>
          <a:bodyPr wrap="square" rtlCol="0">
            <a:spAutoFit/>
          </a:bodyPr>
          <a:lstStyle/>
          <a:p>
            <a:r>
              <a:rPr lang="en-US" sz="2200" b="1" dirty="0" smtClean="0">
                <a:latin typeface="Times New Roman" pitchFamily="18" charset="0"/>
                <a:cs typeface="Times New Roman" pitchFamily="18" charset="0"/>
              </a:rPr>
              <a:t>APPLICATIONS:</a:t>
            </a:r>
          </a:p>
          <a:p>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1.Complete tasks and watch progress increase automatically.</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2.Sync in real-time with database.</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3.Helps teams plan and execute projects.</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4.Task management , planning and collaboration .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5.Timely management of tasks.</a:t>
            </a:r>
          </a:p>
          <a:p>
            <a:endParaRPr lang="en-US"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286" y="253218"/>
            <a:ext cx="11651651" cy="6740307"/>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Day 2 additions</a:t>
            </a:r>
            <a:br>
              <a:rPr lang="en-US" sz="2400" b="1" dirty="0" smtClean="0">
                <a:latin typeface="Times New Roman" pitchFamily="18" charset="0"/>
                <a:cs typeface="Times New Roman" pitchFamily="18" charset="0"/>
              </a:rPr>
            </a:b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Suggestions by Mentor:</a:t>
            </a:r>
          </a:p>
          <a:p>
            <a:pPr marL="457200" indent="-457200">
              <a:buAutoNum type="arabicPeriod"/>
            </a:pPr>
            <a:r>
              <a:rPr lang="en-US" sz="2400" dirty="0" smtClean="0">
                <a:latin typeface="Times New Roman" pitchFamily="18" charset="0"/>
                <a:cs typeface="Times New Roman" pitchFamily="18" charset="0"/>
              </a:rPr>
              <a:t>To </a:t>
            </a:r>
            <a:r>
              <a:rPr lang="en-US" sz="2400" dirty="0" smtClean="0">
                <a:latin typeface="Times New Roman" pitchFamily="18" charset="0"/>
                <a:cs typeface="Times New Roman" pitchFamily="18" charset="0"/>
              </a:rPr>
              <a:t>consolidate </a:t>
            </a:r>
            <a:r>
              <a:rPr lang="en-US" sz="2400" dirty="0" smtClean="0">
                <a:latin typeface="Times New Roman" pitchFamily="18" charset="0"/>
                <a:cs typeface="Times New Roman" pitchFamily="18" charset="0"/>
              </a:rPr>
              <a:t>different login pages into single one.</a:t>
            </a:r>
          </a:p>
          <a:p>
            <a:pPr marL="457200" indent="-457200">
              <a:buAutoNum type="arabicPeriod"/>
            </a:pPr>
            <a:r>
              <a:rPr lang="en-US" sz="2400" dirty="0" smtClean="0">
                <a:latin typeface="Times New Roman" pitchFamily="18" charset="0"/>
                <a:cs typeface="Times New Roman" pitchFamily="18" charset="0"/>
              </a:rPr>
              <a:t>To make UI more attractive and user  friendly.</a:t>
            </a:r>
          </a:p>
          <a:p>
            <a:pPr marL="457200" indent="-457200">
              <a:buAutoNum type="arabicPeriod"/>
            </a:pPr>
            <a:r>
              <a:rPr lang="en-US" sz="2400" dirty="0" smtClean="0">
                <a:latin typeface="Times New Roman" pitchFamily="18" charset="0"/>
                <a:cs typeface="Times New Roman" pitchFamily="18" charset="0"/>
              </a:rPr>
              <a:t>To generate a LIVE REPORT(Data Visualization) on Manager’s &amp; Lead’s Dashboard.</a:t>
            </a:r>
          </a:p>
          <a:p>
            <a:pPr marL="457200" indent="-457200">
              <a:buAutoNum type="arabicPeriod"/>
            </a:pPr>
            <a:r>
              <a:rPr lang="en-US" sz="2400" dirty="0" smtClean="0">
                <a:latin typeface="Times New Roman" pitchFamily="18" charset="0"/>
                <a:cs typeface="Times New Roman" pitchFamily="18" charset="0"/>
              </a:rPr>
              <a:t>To follow MVC approach to make the project.</a:t>
            </a:r>
          </a:p>
          <a:p>
            <a:pPr marL="457200" indent="-457200"/>
            <a:endParaRPr lang="en-US" sz="2400" dirty="0" smtClean="0">
              <a:latin typeface="Times New Roman" pitchFamily="18" charset="0"/>
              <a:cs typeface="Times New Roman" pitchFamily="18" charset="0"/>
            </a:endParaRPr>
          </a:p>
          <a:p>
            <a:pPr marL="457200" indent="-457200"/>
            <a:endParaRPr lang="en-US" sz="2400" dirty="0" smtClean="0">
              <a:latin typeface="Times New Roman" pitchFamily="18" charset="0"/>
              <a:cs typeface="Times New Roman" pitchFamily="18" charset="0"/>
            </a:endParaRPr>
          </a:p>
          <a:p>
            <a:pPr marL="457200" indent="-457200"/>
            <a:r>
              <a:rPr lang="en-US" sz="2400" b="1" dirty="0" smtClean="0">
                <a:latin typeface="Times New Roman" pitchFamily="18" charset="0"/>
                <a:cs typeface="Times New Roman" pitchFamily="18" charset="0"/>
              </a:rPr>
              <a:t>Implementation Done Till Day2:</a:t>
            </a:r>
          </a:p>
          <a:p>
            <a:pPr marL="457200" indent="-457200"/>
            <a:r>
              <a:rPr lang="en-US" sz="2400" dirty="0" smtClean="0">
                <a:latin typeface="Times New Roman" pitchFamily="18" charset="0"/>
                <a:cs typeface="Times New Roman" pitchFamily="18" charset="0"/>
              </a:rPr>
              <a:t>1 . In-Depth study of website .</a:t>
            </a:r>
          </a:p>
          <a:p>
            <a:pPr marL="457200" indent="-457200"/>
            <a:r>
              <a:rPr lang="en-US" sz="2400" dirty="0" smtClean="0">
                <a:latin typeface="Times New Roman" pitchFamily="18" charset="0"/>
                <a:cs typeface="Times New Roman" pitchFamily="18" charset="0"/>
              </a:rPr>
              <a:t>2. Designing phase of website.</a:t>
            </a:r>
          </a:p>
          <a:p>
            <a:pPr marL="457200" indent="-457200"/>
            <a:r>
              <a:rPr lang="en-US" sz="2400" dirty="0" smtClean="0">
                <a:latin typeface="Times New Roman" pitchFamily="18" charset="0"/>
                <a:cs typeface="Times New Roman" pitchFamily="18" charset="0"/>
              </a:rPr>
              <a:t>3. Work related to Main Dashboard &amp; User’s Dashboard was done.</a:t>
            </a:r>
          </a:p>
          <a:p>
            <a:pPr marL="457200" indent="-457200"/>
            <a:r>
              <a:rPr lang="en-US" sz="2400" dirty="0" smtClean="0">
                <a:latin typeface="Times New Roman" pitchFamily="18" charset="0"/>
                <a:cs typeface="Times New Roman" pitchFamily="18" charset="0"/>
              </a:rPr>
              <a:t>4. Database related work was done.</a:t>
            </a:r>
          </a:p>
          <a:p>
            <a:pPr marL="457200" indent="-457200"/>
            <a:r>
              <a:rPr lang="en-US" sz="2400" b="1" dirty="0" smtClean="0">
                <a:latin typeface="Times New Roman" pitchFamily="18" charset="0"/>
                <a:cs typeface="Times New Roman" pitchFamily="18" charset="0"/>
              </a:rPr>
              <a:t/>
            </a:r>
            <a:br>
              <a:rPr lang="en-US" sz="2400" b="1"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pPr marL="457200" indent="-457200"/>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5422" y="647114"/>
            <a:ext cx="11105989" cy="5447645"/>
          </a:xfrm>
          <a:prstGeom prst="rect">
            <a:avLst/>
          </a:prstGeom>
          <a:noFill/>
        </p:spPr>
        <p:txBody>
          <a:bodyPr wrap="none" rtlCol="0">
            <a:spAutoFit/>
          </a:bodyPr>
          <a:lstStyle/>
          <a:p>
            <a:r>
              <a:rPr lang="en-US" sz="2000" b="1" dirty="0" smtClean="0">
                <a:latin typeface="Times New Roman" pitchFamily="18" charset="0"/>
                <a:cs typeface="Times New Roman" pitchFamily="18" charset="0"/>
              </a:rPr>
              <a:t>Day 3 additions:</a:t>
            </a:r>
          </a:p>
          <a:p>
            <a:endParaRPr lang="en-US" sz="2000" b="1" dirty="0" smtClean="0">
              <a:latin typeface="Times New Roman" pitchFamily="18" charset="0"/>
              <a:cs typeface="Times New Roman" pitchFamily="18" charset="0"/>
            </a:endParaRPr>
          </a:p>
          <a:p>
            <a:pPr>
              <a:buFont typeface="Arial" pitchFamily="34" charset="0"/>
              <a:buChar char="•"/>
            </a:pPr>
            <a:r>
              <a:rPr lang="en-US" sz="2200" dirty="0" smtClean="0">
                <a:latin typeface="Times New Roman" pitchFamily="18" charset="0"/>
                <a:cs typeface="Times New Roman" pitchFamily="18" charset="0"/>
              </a:rPr>
              <a:t>Firstly, We started with the </a:t>
            </a:r>
            <a:r>
              <a:rPr lang="en-US" sz="2200" dirty="0" err="1" smtClean="0">
                <a:latin typeface="Times New Roman" pitchFamily="18" charset="0"/>
                <a:cs typeface="Times New Roman" pitchFamily="18" charset="0"/>
              </a:rPr>
              <a:t>Frontend.In</a:t>
            </a:r>
            <a:r>
              <a:rPr lang="en-US" sz="2200" dirty="0" smtClean="0">
                <a:latin typeface="Times New Roman" pitchFamily="18" charset="0"/>
                <a:cs typeface="Times New Roman" pitchFamily="18" charset="0"/>
              </a:rPr>
              <a:t> Frontend, We implemented </a:t>
            </a:r>
            <a:r>
              <a:rPr lang="en-US" sz="2200" dirty="0" err="1" smtClean="0">
                <a:latin typeface="Times New Roman" pitchFamily="18" charset="0"/>
                <a:cs typeface="Times New Roman" pitchFamily="18" charset="0"/>
              </a:rPr>
              <a:t>Dashboards.We</a:t>
            </a:r>
            <a:r>
              <a:rPr lang="en-US" sz="2200" dirty="0" smtClean="0">
                <a:latin typeface="Times New Roman" pitchFamily="18" charset="0"/>
                <a:cs typeface="Times New Roman" pitchFamily="18" charset="0"/>
              </a:rPr>
              <a:t> created </a:t>
            </a:r>
          </a:p>
          <a:p>
            <a:r>
              <a:rPr lang="en-US" sz="2200" dirty="0" smtClean="0">
                <a:latin typeface="Times New Roman" pitchFamily="18" charset="0"/>
                <a:cs typeface="Times New Roman" pitchFamily="18" charset="0"/>
              </a:rPr>
              <a:t>three different login pages but later on, We did improvement according to mentor’s suggestion. </a:t>
            </a:r>
          </a:p>
          <a:p>
            <a:r>
              <a:rPr lang="en-US" sz="2200" dirty="0" smtClean="0">
                <a:latin typeface="Times New Roman" pitchFamily="18" charset="0"/>
                <a:cs typeface="Times New Roman" pitchFamily="18" charset="0"/>
              </a:rPr>
              <a:t>We created one login page for three different user’s as per their roles.</a:t>
            </a:r>
          </a:p>
          <a:p>
            <a:endParaRPr lang="en-US" sz="2200" dirty="0" smtClean="0">
              <a:latin typeface="Times New Roman" pitchFamily="18" charset="0"/>
              <a:cs typeface="Times New Roman" pitchFamily="18" charset="0"/>
            </a:endParaRPr>
          </a:p>
          <a:p>
            <a:pPr>
              <a:buFont typeface="Arial" pitchFamily="34" charset="0"/>
              <a:buChar char="•"/>
            </a:pPr>
            <a:r>
              <a:rPr lang="en-US" sz="2200" dirty="0" smtClean="0">
                <a:latin typeface="Times New Roman" pitchFamily="18" charset="0"/>
                <a:cs typeface="Times New Roman" pitchFamily="18" charset="0"/>
              </a:rPr>
              <a:t>Difficult part was Data Visualization for LIVE REPORT module. We </a:t>
            </a:r>
            <a:r>
              <a:rPr lang="en-US" sz="2200" dirty="0" err="1" smtClean="0">
                <a:latin typeface="Times New Roman" pitchFamily="18" charset="0"/>
                <a:cs typeface="Times New Roman" pitchFamily="18" charset="0"/>
              </a:rPr>
              <a:t>overcomed</a:t>
            </a:r>
            <a:r>
              <a:rPr lang="en-US" sz="2200" dirty="0" smtClean="0">
                <a:latin typeface="Times New Roman" pitchFamily="18" charset="0"/>
                <a:cs typeface="Times New Roman" pitchFamily="18" charset="0"/>
              </a:rPr>
              <a:t> this difficulty</a:t>
            </a:r>
          </a:p>
          <a:p>
            <a:r>
              <a:rPr lang="en-US" sz="2200" dirty="0" smtClean="0">
                <a:latin typeface="Times New Roman" pitchFamily="18" charset="0"/>
                <a:cs typeface="Times New Roman" pitchFamily="18" charset="0"/>
              </a:rPr>
              <a:t> by use of Google Charts.</a:t>
            </a:r>
          </a:p>
          <a:p>
            <a:endParaRPr lang="en-US" sz="2200" dirty="0" smtClean="0">
              <a:latin typeface="Times New Roman" pitchFamily="18" charset="0"/>
              <a:cs typeface="Times New Roman" pitchFamily="18" charset="0"/>
            </a:endParaRPr>
          </a:p>
          <a:p>
            <a:pPr>
              <a:buFont typeface="Arial" pitchFamily="34" charset="0"/>
              <a:buChar char="•"/>
            </a:pPr>
            <a:r>
              <a:rPr lang="en-US" sz="2200" dirty="0" err="1" smtClean="0">
                <a:latin typeface="Times New Roman" pitchFamily="18" charset="0"/>
                <a:cs typeface="Times New Roman" pitchFamily="18" charset="0"/>
              </a:rPr>
              <a:t>Intially</a:t>
            </a:r>
            <a:r>
              <a:rPr lang="en-US" sz="2200" dirty="0" smtClean="0">
                <a:latin typeface="Times New Roman" pitchFamily="18" charset="0"/>
                <a:cs typeface="Times New Roman" pitchFamily="18" charset="0"/>
              </a:rPr>
              <a:t> , We used only graphs for LIVE REPORT implementation but after that we shift to each</a:t>
            </a:r>
          </a:p>
          <a:p>
            <a:r>
              <a:rPr lang="en-US" sz="2200" dirty="0" smtClean="0">
                <a:latin typeface="Times New Roman" pitchFamily="18" charset="0"/>
                <a:cs typeface="Times New Roman" pitchFamily="18" charset="0"/>
              </a:rPr>
              <a:t>And every detail of the project with live progress rate.</a:t>
            </a:r>
          </a:p>
          <a:p>
            <a:endParaRPr lang="en-US" sz="2200" dirty="0" smtClean="0">
              <a:latin typeface="Times New Roman" pitchFamily="18" charset="0"/>
              <a:cs typeface="Times New Roman" pitchFamily="18" charset="0"/>
            </a:endParaRPr>
          </a:p>
          <a:p>
            <a:pPr>
              <a:buFont typeface="Arial" pitchFamily="34" charset="0"/>
              <a:buChar char="•"/>
            </a:pPr>
            <a:r>
              <a:rPr lang="en-US" sz="2200" dirty="0" smtClean="0">
                <a:latin typeface="Times New Roman" pitchFamily="18" charset="0"/>
                <a:cs typeface="Times New Roman" pitchFamily="18" charset="0"/>
              </a:rPr>
              <a:t>We used Bootstrap to make our website more attractive and effective</a:t>
            </a:r>
            <a:r>
              <a:rPr lang="en-US" sz="2200" dirty="0" smtClean="0">
                <a:latin typeface="Times New Roman" pitchFamily="18" charset="0"/>
                <a:cs typeface="Times New Roman" pitchFamily="18" charset="0"/>
              </a:rPr>
              <a:t>.</a:t>
            </a:r>
          </a:p>
          <a:p>
            <a:pPr>
              <a:buFont typeface="Arial" pitchFamily="34" charset="0"/>
              <a:buChar char="•"/>
            </a:pPr>
            <a:endParaRPr lang="en-US" sz="2200" dirty="0" smtClean="0">
              <a:latin typeface="Times New Roman" pitchFamily="18" charset="0"/>
              <a:cs typeface="Times New Roman" pitchFamily="18" charset="0"/>
            </a:endParaRPr>
          </a:p>
          <a:p>
            <a:pPr>
              <a:buFont typeface="Arial" pitchFamily="34" charset="0"/>
              <a:buChar char="•"/>
            </a:pPr>
            <a:r>
              <a:rPr lang="en-US" sz="2200" dirty="0" smtClean="0">
                <a:latin typeface="Times New Roman" pitchFamily="18" charset="0"/>
                <a:cs typeface="Times New Roman" pitchFamily="18" charset="0"/>
              </a:rPr>
              <a:t>All the pages are responsive. They can use both mobile view as well as desktop view.</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endParaRPr lang="en-US" sz="2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656</TotalTime>
  <Words>269</Words>
  <Application>Microsoft Office PowerPoint</Application>
  <PresentationFormat>Custom</PresentationFormat>
  <Paragraphs>43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Slide 1</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Windows User</cp:lastModifiedBy>
  <cp:revision>79</cp:revision>
  <dcterms:created xsi:type="dcterms:W3CDTF">2018-06-13T16:55:25Z</dcterms:created>
  <dcterms:modified xsi:type="dcterms:W3CDTF">2020-09-26T03:21:01Z</dcterms:modified>
</cp:coreProperties>
</file>