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256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1935-4D6E-418E-BB46-9EC8D3E3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1209A-79E4-4D52-B60E-58383823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24A8-D645-4D56-8334-84832BEB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379C-538F-40C9-A9B1-8F86AB4B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9CEE-1C0C-49FE-AF97-CE97C7C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C676-0716-4240-9F3A-F6BF1559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984F-4587-4013-A492-B1B2677E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D125-741E-4DA4-BCDC-EFA5654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9305-37CA-4382-B6F9-8586B201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85F2-2A8F-4F4E-9ED8-B78AAD2F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BEB4-9C9F-4349-9F0E-0F3DF99AE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F4C4C-2EBD-4143-A36E-0BD95176C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BAF2-400C-46C3-90DA-4C1C1B5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D3D5-7769-4338-94CA-3D83A244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D0E2-6DB8-4EAB-BAED-234F91A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171-32B8-4E55-BECB-88666AE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21AD-A29D-4068-8BE4-125914B1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8E8B-C812-4E1E-81DE-52A105B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54D2-9FCB-4C3F-B51C-D9CEB299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56E4-051C-4118-879E-C44321DD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3D92-50B8-4F20-B5A0-1363AEB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1515-C264-4F42-AC71-16E6CFE2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BD12-1BD9-4363-9802-3D1DC44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4AD-ED2F-44C5-9A74-AD85742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BCE2-8DF8-44A1-9268-75D89B5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E87F-0593-4CC1-8C6C-9555ABB0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986E-E8CD-4D15-9BEE-779B628C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1039-3521-4C1D-B1FE-C0C2A452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6E67D-A835-4C4C-8C0D-28C51D01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B17C-A90C-4842-BE7B-3A3A72B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DB52-B479-4F0F-BB8C-6CF4DAC7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E0A8-D0C7-4F1A-99D8-1F9D1011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5067-F80E-4AF2-9C25-7B5E4D87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99B7C-54BE-4845-B46D-DB04F5BA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7E4B-5E0B-4149-8633-3D29F611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DC00-0278-44AD-8527-793FD974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40113-1971-4EE6-A734-8909955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F58F5-82B1-4721-9F00-2CEAC0E9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EFFFC-42D2-4914-8D31-19975E74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DB08-C647-4F6D-B7F1-EE519A8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2CC83-5974-45C5-93A5-9351A3C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B99B0-F953-4D4B-B2ED-4F37EE3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5F66-CE63-4591-9B1A-9B39A8C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ABFB5-29E9-4D25-8D3B-3742B5F0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2730-39C1-4105-BD52-5FDB43B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B04A-AB1B-41BA-B22A-14FAEEDC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DF4-D1D1-41B0-B5C9-F8DC1B78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6509-BF09-4272-9835-B5C99BFF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3AE-96CA-45E5-A8D4-27718340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0E5FB-2E2F-4FC8-90BC-C5058DD1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0E12-5A0A-4177-9CAB-D76F60D1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E6FE-5F2C-45CF-B9C8-AD8978E5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DB3D-894F-4C6C-A140-0407E8B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1869D-5C34-41EA-A3DC-67A69B7F9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D971-A3DB-4F82-974E-DF34B774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A594-92B5-43F9-8030-0F58A53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A52F-0B3B-4DE0-87D8-32EF54E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9EC51-53A7-4A96-8AEC-BAD11B2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0EFF7-940A-4B24-915C-3B82931B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266D-A91B-4638-BEF3-777ECF25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8890-AEEB-4F1B-A3C6-63B7202E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EB57-E4FC-4CEF-AEF8-360057458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286-8371-4D85-A593-CCDD288C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546D-8196-46E5-BF6D-83CA9FF5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44190F7-4022-4E5B-A6FB-57F9F3ACFFE4}"/>
              </a:ext>
            </a:extLst>
          </p:cNvPr>
          <p:cNvGrpSpPr/>
          <p:nvPr/>
        </p:nvGrpSpPr>
        <p:grpSpPr>
          <a:xfrm flipH="1">
            <a:off x="-1633110" y="5185949"/>
            <a:ext cx="7745717" cy="4216689"/>
            <a:chOff x="6343889" y="5601367"/>
            <a:chExt cx="7745717" cy="421668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2972362-F502-436C-A4F4-88C048307D06}"/>
                </a:ext>
              </a:extLst>
            </p:cNvPr>
            <p:cNvCxnSpPr>
              <a:cxnSpLocks/>
              <a:stCxn id="25" idx="2"/>
              <a:endCxn id="65" idx="0"/>
            </p:cNvCxnSpPr>
            <p:nvPr/>
          </p:nvCxnSpPr>
          <p:spPr>
            <a:xfrm>
              <a:off x="6343889" y="5601367"/>
              <a:ext cx="4593632" cy="1328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57AA46-FFDB-4FCB-B22A-D5CC019E8BB6}"/>
                </a:ext>
              </a:extLst>
            </p:cNvPr>
            <p:cNvGrpSpPr/>
            <p:nvPr/>
          </p:nvGrpSpPr>
          <p:grpSpPr>
            <a:xfrm>
              <a:off x="7785436" y="6929759"/>
              <a:ext cx="6304170" cy="2888297"/>
              <a:chOff x="2999721" y="6003842"/>
              <a:chExt cx="6304170" cy="2888297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F8D46A7-490D-4FB1-8820-CA69A29D332E}"/>
                  </a:ext>
                </a:extLst>
              </p:cNvPr>
              <p:cNvSpPr/>
              <p:nvPr/>
            </p:nvSpPr>
            <p:spPr>
              <a:xfrm>
                <a:off x="2999721" y="6003842"/>
                <a:ext cx="6304170" cy="288829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61D465D-701A-49EB-B4DB-3DF337DD8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0681" y="6448543"/>
                <a:ext cx="6182250" cy="77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9BEB78-0048-4136-B0F4-98F10F4167E3}"/>
                  </a:ext>
                </a:extLst>
              </p:cNvPr>
              <p:cNvSpPr txBox="1"/>
              <p:nvPr/>
            </p:nvSpPr>
            <p:spPr>
              <a:xfrm>
                <a:off x="5329616" y="6045233"/>
                <a:ext cx="1651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Topology Mode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744F5A3-9D5A-4E54-A7B6-E135D4077376}"/>
                  </a:ext>
                </a:extLst>
              </p:cNvPr>
              <p:cNvSpPr txBox="1"/>
              <p:nvPr/>
            </p:nvSpPr>
            <p:spPr>
              <a:xfrm>
                <a:off x="3060681" y="6585616"/>
                <a:ext cx="6182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“ATM, BRCA1, EZH2 …” or “BIOCARTA_PROTEASOME_PATHWAY” 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28F3765-7C2C-41F0-BBD8-A03BC11944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6697" y="7028838"/>
                <a:ext cx="6297194" cy="85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3" name="Picture 72" descr="A picture containing sky&#10;&#10;Description automatically generated">
                <a:extLst>
                  <a:ext uri="{FF2B5EF4-FFF2-40B4-BE49-F238E27FC236}">
                    <a16:creationId xmlns:a16="http://schemas.microsoft.com/office/drawing/2014/main" id="{F569C89F-BECA-453D-9E6B-63FEBC85E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80" r="10961"/>
              <a:stretch/>
            </p:blipFill>
            <p:spPr>
              <a:xfrm>
                <a:off x="3147878" y="7215088"/>
                <a:ext cx="1631824" cy="1309551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4D6CA198-D834-4CA0-947B-D07DEB980D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40" r="9806"/>
              <a:stretch/>
            </p:blipFill>
            <p:spPr>
              <a:xfrm>
                <a:off x="5198645" y="7212514"/>
                <a:ext cx="1937849" cy="1306977"/>
              </a:xfrm>
              <a:prstGeom prst="rect">
                <a:avLst/>
              </a:prstGeom>
            </p:spPr>
          </p:pic>
          <p:pic>
            <p:nvPicPr>
              <p:cNvPr id="75" name="Picture 7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ABF96CD-6170-404A-864B-0D653633D8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37" t="4418" r="8189"/>
              <a:stretch/>
            </p:blipFill>
            <p:spPr>
              <a:xfrm>
                <a:off x="7516487" y="7215088"/>
                <a:ext cx="1654612" cy="1304403"/>
              </a:xfrm>
              <a:prstGeom prst="rect">
                <a:avLst/>
              </a:prstGeom>
            </p:spPr>
          </p:pic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29615-13E1-45F2-9E33-5A8651D4AB19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9487" y="609512"/>
            <a:ext cx="0" cy="495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7F538F-5F11-40F0-BE65-BA32CACB977D}"/>
              </a:ext>
            </a:extLst>
          </p:cNvPr>
          <p:cNvSpPr/>
          <p:nvPr/>
        </p:nvSpPr>
        <p:spPr>
          <a:xfrm>
            <a:off x="5142838" y="1105025"/>
            <a:ext cx="1913298" cy="7368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 expression correlations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30A88-D50C-41F3-9643-1E5AE60BE67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93926" y="1841872"/>
            <a:ext cx="5561" cy="5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54014-32DB-4978-872F-6CDEEBFF7A60}"/>
              </a:ext>
            </a:extLst>
          </p:cNvPr>
          <p:cNvSpPr/>
          <p:nvPr/>
        </p:nvSpPr>
        <p:spPr>
          <a:xfrm>
            <a:off x="-1184180" y="1725768"/>
            <a:ext cx="3339312" cy="41652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530A37-D41A-4114-BE72-6B2AFD3136B4}"/>
              </a:ext>
            </a:extLst>
          </p:cNvPr>
          <p:cNvSpPr/>
          <p:nvPr/>
        </p:nvSpPr>
        <p:spPr>
          <a:xfrm>
            <a:off x="10036867" y="1720807"/>
            <a:ext cx="3339312" cy="41652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296160-98C9-4054-8003-D859487DBB78}"/>
              </a:ext>
            </a:extLst>
          </p:cNvPr>
          <p:cNvCxnSpPr/>
          <p:nvPr/>
        </p:nvCxnSpPr>
        <p:spPr>
          <a:xfrm>
            <a:off x="-1184180" y="2213142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C4CAA4-BA1C-407F-A99F-8925455C3224}"/>
              </a:ext>
            </a:extLst>
          </p:cNvPr>
          <p:cNvCxnSpPr/>
          <p:nvPr/>
        </p:nvCxnSpPr>
        <p:spPr>
          <a:xfrm>
            <a:off x="10035229" y="2212504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07DBBC-9244-4FF3-BE56-B1429424E3F9}"/>
              </a:ext>
            </a:extLst>
          </p:cNvPr>
          <p:cNvSpPr txBox="1"/>
          <p:nvPr/>
        </p:nvSpPr>
        <p:spPr>
          <a:xfrm>
            <a:off x="-760891" y="1792787"/>
            <a:ext cx="248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Gene Mode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58AE3C-8878-49CB-B0F7-9481EA11FF2F}"/>
              </a:ext>
            </a:extLst>
          </p:cNvPr>
          <p:cNvSpPr txBox="1"/>
          <p:nvPr/>
        </p:nvSpPr>
        <p:spPr>
          <a:xfrm>
            <a:off x="10446893" y="1792787"/>
            <a:ext cx="247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vs Gene List Mode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F0FF7-CE32-46C4-98B0-D96DC18DB9EB}"/>
              </a:ext>
            </a:extLst>
          </p:cNvPr>
          <p:cNvSpPr txBox="1"/>
          <p:nvPr/>
        </p:nvSpPr>
        <p:spPr>
          <a:xfrm>
            <a:off x="-1064325" y="2216145"/>
            <a:ext cx="25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“ATM (pancreas-normal)”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B27EC5-3306-4370-AB52-0DD37A5328F2}"/>
              </a:ext>
            </a:extLst>
          </p:cNvPr>
          <p:cNvSpPr txBox="1"/>
          <p:nvPr/>
        </p:nvSpPr>
        <p:spPr>
          <a:xfrm>
            <a:off x="10219425" y="2212504"/>
            <a:ext cx="264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“ATM vs (BRCA1, EZH2 …)”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72C2ED-8084-4D96-8A9F-05E1323D9C60}"/>
              </a:ext>
            </a:extLst>
          </p:cNvPr>
          <p:cNvCxnSpPr/>
          <p:nvPr/>
        </p:nvCxnSpPr>
        <p:spPr>
          <a:xfrm>
            <a:off x="-1184180" y="2581836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DA19AA-F31F-4E5E-97E2-A0B418F800EB}"/>
              </a:ext>
            </a:extLst>
          </p:cNvPr>
          <p:cNvCxnSpPr/>
          <p:nvPr/>
        </p:nvCxnSpPr>
        <p:spPr>
          <a:xfrm>
            <a:off x="10013714" y="2581836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E1F68-FA16-4936-BDD3-CD02071F1F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1598" b="5657"/>
          <a:stretch/>
        </p:blipFill>
        <p:spPr>
          <a:xfrm>
            <a:off x="-667872" y="2759995"/>
            <a:ext cx="2292442" cy="1221839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49F315-15CA-46FD-AAEE-C873D909F870}"/>
              </a:ext>
            </a:extLst>
          </p:cNvPr>
          <p:cNvGrpSpPr/>
          <p:nvPr/>
        </p:nvGrpSpPr>
        <p:grpSpPr>
          <a:xfrm>
            <a:off x="3333353" y="-1130902"/>
            <a:ext cx="5532268" cy="1740414"/>
            <a:chOff x="3328226" y="-1628537"/>
            <a:chExt cx="5532268" cy="17404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B205338-6232-4C0B-A3A1-980D260FF05A}"/>
                </a:ext>
              </a:extLst>
            </p:cNvPr>
            <p:cNvSpPr/>
            <p:nvPr/>
          </p:nvSpPr>
          <p:spPr>
            <a:xfrm>
              <a:off x="3328226" y="-1259205"/>
              <a:ext cx="5532268" cy="13710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FBC41E-418B-4CD8-AB99-8BF000518BE0}"/>
                </a:ext>
              </a:extLst>
            </p:cNvPr>
            <p:cNvSpPr/>
            <p:nvPr/>
          </p:nvSpPr>
          <p:spPr>
            <a:xfrm>
              <a:off x="3457402" y="-1628537"/>
              <a:ext cx="328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ARCHS4 RNA-Seq data repository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3155AE9-F1CA-4C75-837C-A10A2D29BCA1}"/>
                </a:ext>
              </a:extLst>
            </p:cNvPr>
            <p:cNvGrpSpPr/>
            <p:nvPr/>
          </p:nvGrpSpPr>
          <p:grpSpPr>
            <a:xfrm>
              <a:off x="3763980" y="-1056258"/>
              <a:ext cx="4641251" cy="981237"/>
              <a:chOff x="3763980" y="-1342251"/>
              <a:chExt cx="4641251" cy="98123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69B8FCE5-CFD8-4942-8A0D-90AD21BFCD5E}"/>
                  </a:ext>
                </a:extLst>
              </p:cNvPr>
              <p:cNvSpPr/>
              <p:nvPr/>
            </p:nvSpPr>
            <p:spPr>
              <a:xfrm>
                <a:off x="3763980" y="-1341945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Human tissues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AA83B7F6-A80A-4B77-9349-F42634D4B08C}"/>
                  </a:ext>
                </a:extLst>
              </p:cNvPr>
              <p:cNvSpPr/>
              <p:nvPr/>
            </p:nvSpPr>
            <p:spPr>
              <a:xfrm>
                <a:off x="3786771" y="-730346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Human tumors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74A99D8-F02F-4A28-B324-45373A5C165F}"/>
                  </a:ext>
                </a:extLst>
              </p:cNvPr>
              <p:cNvSpPr/>
              <p:nvPr/>
            </p:nvSpPr>
            <p:spPr>
              <a:xfrm>
                <a:off x="6380551" y="-1342251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Mouse tissues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E85043F1-A240-4217-BA13-B7E4AD1771F5}"/>
                  </a:ext>
                </a:extLst>
              </p:cNvPr>
              <p:cNvSpPr/>
              <p:nvPr/>
            </p:nvSpPr>
            <p:spPr>
              <a:xfrm>
                <a:off x="6380551" y="-730346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Mouse tumors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76D928-E768-41FC-97C9-3E6549ECAC7B}"/>
              </a:ext>
            </a:extLst>
          </p:cNvPr>
          <p:cNvGrpSpPr/>
          <p:nvPr/>
        </p:nvGrpSpPr>
        <p:grpSpPr>
          <a:xfrm>
            <a:off x="6112607" y="5185949"/>
            <a:ext cx="7733159" cy="4205387"/>
            <a:chOff x="6356447" y="5612669"/>
            <a:chExt cx="7733159" cy="420538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EA8FD7-C58C-4CCD-81ED-CA12DF5BFECE}"/>
                </a:ext>
              </a:extLst>
            </p:cNvPr>
            <p:cNvCxnSpPr>
              <a:cxnSpLocks/>
              <a:stCxn id="25" idx="2"/>
              <a:endCxn id="119" idx="0"/>
            </p:cNvCxnSpPr>
            <p:nvPr/>
          </p:nvCxnSpPr>
          <p:spPr>
            <a:xfrm>
              <a:off x="6356447" y="5612669"/>
              <a:ext cx="4581074" cy="13170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751E94B-65D8-4062-ABE7-74D6069CEDE7}"/>
                </a:ext>
              </a:extLst>
            </p:cNvPr>
            <p:cNvGrpSpPr/>
            <p:nvPr/>
          </p:nvGrpSpPr>
          <p:grpSpPr>
            <a:xfrm>
              <a:off x="7785436" y="6929759"/>
              <a:ext cx="6304170" cy="2888297"/>
              <a:chOff x="2999721" y="6003842"/>
              <a:chExt cx="6304170" cy="2888297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C24ADC0B-44D9-4738-8B52-E1E118D69121}"/>
                  </a:ext>
                </a:extLst>
              </p:cNvPr>
              <p:cNvSpPr/>
              <p:nvPr/>
            </p:nvSpPr>
            <p:spPr>
              <a:xfrm>
                <a:off x="2999721" y="6003842"/>
                <a:ext cx="6304170" cy="288829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4A01EF-ED53-414E-82D9-4A5D0C70A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0681" y="6448543"/>
                <a:ext cx="6182250" cy="77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1A6E6E-B7AA-4E41-B5E7-1BBA774DDA4D}"/>
                  </a:ext>
                </a:extLst>
              </p:cNvPr>
              <p:cNvSpPr txBox="1"/>
              <p:nvPr/>
            </p:nvSpPr>
            <p:spPr>
              <a:xfrm>
                <a:off x="5061498" y="6056535"/>
                <a:ext cx="2180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 vs. Gene Mode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8052125-96F3-4DD6-9B26-F24C17B21623}"/>
                  </a:ext>
                </a:extLst>
              </p:cNvPr>
              <p:cNvSpPr txBox="1"/>
              <p:nvPr/>
            </p:nvSpPr>
            <p:spPr>
              <a:xfrm>
                <a:off x="3060681" y="6585616"/>
                <a:ext cx="6182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“ATM vs HMOX1”, “ATM (brain-normal vs. brain-cancer)” …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E4BC511-5D1F-4FB5-AB83-F4709C1B6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6697" y="7028838"/>
                <a:ext cx="6297194" cy="85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C7FDA43-B6EB-4D4D-9921-76DC5B0C73BA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2155132" y="3808392"/>
            <a:ext cx="1695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0E7F4BB-579A-4C04-AD87-DEF0C7B39B76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336931" y="3803428"/>
            <a:ext cx="1699936" cy="4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A8503-C7D6-4AB8-BFA4-EC3530DE4535}"/>
              </a:ext>
            </a:extLst>
          </p:cNvPr>
          <p:cNvSpPr/>
          <p:nvPr/>
        </p:nvSpPr>
        <p:spPr>
          <a:xfrm>
            <a:off x="3850921" y="2438838"/>
            <a:ext cx="4484598" cy="2741154"/>
          </a:xfrm>
          <a:prstGeom prst="rect">
            <a:avLst/>
          </a:prstGeom>
          <a:solidFill>
            <a:srgbClr val="1C0444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C7B7B-BBD1-454B-9E91-6B69B410BB4F}"/>
              </a:ext>
            </a:extLst>
          </p:cNvPr>
          <p:cNvSpPr txBox="1"/>
          <p:nvPr/>
        </p:nvSpPr>
        <p:spPr>
          <a:xfrm>
            <a:off x="4056412" y="4601174"/>
            <a:ext cx="41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correlationAnalyzeR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D2366A-2C5E-4AF2-9ABC-9D19026E6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96" y="2531195"/>
            <a:ext cx="2081382" cy="20813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829B9A-DB77-427A-B4E4-7A15532A3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9"/>
          <a:stretch/>
        </p:blipFill>
        <p:spPr bwMode="auto">
          <a:xfrm>
            <a:off x="8063077" y="7723053"/>
            <a:ext cx="2156348" cy="138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D5F854F-7E36-4E7F-A148-568082D4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156" y="7723053"/>
            <a:ext cx="2705343" cy="138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BA96E789-F0D3-445C-ADFE-ACCD237D2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39" y="4258138"/>
            <a:ext cx="2345756" cy="140745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FB32E-6E41-4CD6-A384-BF8BA38533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10" y="2785932"/>
            <a:ext cx="2246885" cy="134813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47314C0-8A07-48D5-9BCF-93ACEF4E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042" y="4179783"/>
            <a:ext cx="2286612" cy="141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Miller</dc:creator>
  <cp:lastModifiedBy>Henry Miller</cp:lastModifiedBy>
  <cp:revision>44</cp:revision>
  <dcterms:created xsi:type="dcterms:W3CDTF">2019-06-04T21:39:35Z</dcterms:created>
  <dcterms:modified xsi:type="dcterms:W3CDTF">2021-04-02T02:11:30Z</dcterms:modified>
</cp:coreProperties>
</file>