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>
        <p:scale>
          <a:sx n="75" d="100"/>
          <a:sy n="75" d="100"/>
        </p:scale>
        <p:origin x="1176" y="-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1935-4D6E-418E-BB46-9EC8D3E3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1209A-79E4-4D52-B60E-58383823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024A8-D645-4D56-8334-84832BEB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379C-538F-40C9-A9B1-8F86AB4B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9CEE-1C0C-49FE-AF97-CE97C7C5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6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C676-0716-4240-9F3A-F6BF1559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8984F-4587-4013-A492-B1B2677E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1D125-741E-4DA4-BCDC-EFA56544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9305-37CA-4382-B6F9-8586B201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185F2-2A8F-4F4E-9ED8-B78AAD2F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9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EBEB4-9C9F-4349-9F0E-0F3DF99AE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F4C4C-2EBD-4143-A36E-0BD95176C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BAF2-400C-46C3-90DA-4C1C1B52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5D3D5-7769-4338-94CA-3D83A244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D0E2-6DB8-4EAB-BAED-234F91A8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4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8171-32B8-4E55-BECB-88666AE1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21AD-A29D-4068-8BE4-125914B1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8E8B-C812-4E1E-81DE-52A105BC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54D2-9FCB-4C3F-B51C-D9CEB299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656E4-051C-4118-879E-C44321DD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3D92-50B8-4F20-B5A0-1363AEB7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51515-C264-4F42-AC71-16E6CFE25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BD12-1BD9-4363-9802-3D1DC446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D4AD-ED2F-44C5-9A74-AD85742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BCE2-8DF8-44A1-9268-75D89B55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E87F-0593-4CC1-8C6C-9555ABB0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986E-E8CD-4D15-9BEE-779B628C3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31039-3521-4C1D-B1FE-C0C2A452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6E67D-A835-4C4C-8C0D-28C51D01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EB17C-A90C-4842-BE7B-3A3A72B7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ADB52-B479-4F0F-BB8C-6CF4DAC7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E0A8-D0C7-4F1A-99D8-1F9D1011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15067-F80E-4AF2-9C25-7B5E4D87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99B7C-54BE-4845-B46D-DB04F5BAF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97E4B-5E0B-4149-8633-3D29F6111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1DC00-0278-44AD-8527-793FD9744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40113-1971-4EE6-A734-89099558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F58F5-82B1-4721-9F00-2CEAC0E9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EFFFC-42D2-4914-8D31-19975E74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5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DB08-C647-4F6D-B7F1-EE519A83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2CC83-5974-45C5-93A5-9351A3CE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B99B0-F953-4D4B-B2ED-4F37EE3B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65F66-CE63-4591-9B1A-9B39A8C5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ABFB5-29E9-4D25-8D3B-3742B5F0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E2730-39C1-4105-BD52-5FDB43B0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B04A-AB1B-41BA-B22A-14FAEEDC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ADF4-D1D1-41B0-B5C9-F8DC1B78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6509-BF09-4272-9835-B5C99BFFC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83AE-96CA-45E5-A8D4-27718340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0E5FB-2E2F-4FC8-90BC-C5058DD1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60E12-5A0A-4177-9CAB-D76F60D1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9E6FE-5F2C-45CF-B9C8-AD8978E5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DB3D-894F-4C6C-A140-0407E8B8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1869D-5C34-41EA-A3DC-67A69B7F9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6D971-A3DB-4F82-974E-DF34B774E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9A594-92B5-43F9-8030-0F58A53B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A52F-0B3B-4DE0-87D8-32EF54EC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9EC51-53A7-4A96-8AEC-BAD11B24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0EFF7-940A-4B24-915C-3B82931B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5266D-A91B-4638-BEF3-777ECF25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C8890-AEEB-4F1B-A3C6-63B7202EB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6EB57-E4FC-4CEF-AEF8-36005745810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0286-8371-4D85-A593-CCDD288CE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546D-8196-46E5-BF6D-83CA9FF50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C29615-13E1-45F2-9E33-5A8651D4AB19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099487" y="609512"/>
            <a:ext cx="0" cy="495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7F538F-5F11-40F0-BE65-BA32CACB977D}"/>
              </a:ext>
            </a:extLst>
          </p:cNvPr>
          <p:cNvSpPr/>
          <p:nvPr/>
        </p:nvSpPr>
        <p:spPr>
          <a:xfrm>
            <a:off x="5142838" y="1105025"/>
            <a:ext cx="1913298" cy="7368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 expression correlations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530A88-D50C-41F3-9643-1E5AE60BE67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093926" y="1841872"/>
            <a:ext cx="5561" cy="594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EA8FD7-C58C-4CCD-81ED-CA12DF5BFECE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6093926" y="5179992"/>
            <a:ext cx="2073" cy="5327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354014-32DB-4978-872F-6CDEEBFF7A60}"/>
              </a:ext>
            </a:extLst>
          </p:cNvPr>
          <p:cNvSpPr/>
          <p:nvPr/>
        </p:nvSpPr>
        <p:spPr>
          <a:xfrm>
            <a:off x="-1184180" y="1725768"/>
            <a:ext cx="3339312" cy="416524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2530A37-D41A-4114-BE72-6B2AFD3136B4}"/>
              </a:ext>
            </a:extLst>
          </p:cNvPr>
          <p:cNvSpPr/>
          <p:nvPr/>
        </p:nvSpPr>
        <p:spPr>
          <a:xfrm>
            <a:off x="10036867" y="1720807"/>
            <a:ext cx="3339312" cy="416524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6296160-98C9-4054-8003-D859487DBB78}"/>
              </a:ext>
            </a:extLst>
          </p:cNvPr>
          <p:cNvCxnSpPr/>
          <p:nvPr/>
        </p:nvCxnSpPr>
        <p:spPr>
          <a:xfrm>
            <a:off x="-1184180" y="2213142"/>
            <a:ext cx="33393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C4CAA4-BA1C-407F-A99F-8925455C3224}"/>
              </a:ext>
            </a:extLst>
          </p:cNvPr>
          <p:cNvCxnSpPr/>
          <p:nvPr/>
        </p:nvCxnSpPr>
        <p:spPr>
          <a:xfrm>
            <a:off x="10035229" y="2212504"/>
            <a:ext cx="33393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007DBBC-9244-4FF3-BE56-B1429424E3F9}"/>
              </a:ext>
            </a:extLst>
          </p:cNvPr>
          <p:cNvSpPr txBox="1"/>
          <p:nvPr/>
        </p:nvSpPr>
        <p:spPr>
          <a:xfrm>
            <a:off x="-760891" y="1792787"/>
            <a:ext cx="248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Single-analysis Mode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58AE3C-8878-49CB-B0F7-9481EA11FF2F}"/>
              </a:ext>
            </a:extLst>
          </p:cNvPr>
          <p:cNvSpPr txBox="1"/>
          <p:nvPr/>
        </p:nvSpPr>
        <p:spPr>
          <a:xfrm>
            <a:off x="10446893" y="1792787"/>
            <a:ext cx="247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Paired-analysis Mode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3F0FF7-CE32-46C4-98B0-D96DC18DB9EB}"/>
              </a:ext>
            </a:extLst>
          </p:cNvPr>
          <p:cNvSpPr txBox="1"/>
          <p:nvPr/>
        </p:nvSpPr>
        <p:spPr>
          <a:xfrm>
            <a:off x="-1064325" y="2216145"/>
            <a:ext cx="78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“ATM”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B27EC5-3306-4370-AB52-0DD37A5328F2}"/>
              </a:ext>
            </a:extLst>
          </p:cNvPr>
          <p:cNvSpPr txBox="1"/>
          <p:nvPr/>
        </p:nvSpPr>
        <p:spPr>
          <a:xfrm>
            <a:off x="10219425" y="2212504"/>
            <a:ext cx="264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“ATM vs (BRCA1, EZH2 …)”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72C2ED-8084-4D96-8A9F-05E1323D9C60}"/>
              </a:ext>
            </a:extLst>
          </p:cNvPr>
          <p:cNvCxnSpPr/>
          <p:nvPr/>
        </p:nvCxnSpPr>
        <p:spPr>
          <a:xfrm>
            <a:off x="-1184180" y="2581836"/>
            <a:ext cx="33393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DA19AA-F31F-4E5E-97E2-A0B418F800EB}"/>
              </a:ext>
            </a:extLst>
          </p:cNvPr>
          <p:cNvCxnSpPr/>
          <p:nvPr/>
        </p:nvCxnSpPr>
        <p:spPr>
          <a:xfrm>
            <a:off x="10013714" y="2581836"/>
            <a:ext cx="33393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6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1E1F68-FA16-4936-BDD3-CD02071F1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t="11598" b="5657"/>
          <a:stretch/>
        </p:blipFill>
        <p:spPr>
          <a:xfrm>
            <a:off x="-667872" y="2759995"/>
            <a:ext cx="2292442" cy="1221839"/>
          </a:xfrm>
          <a:prstGeom prst="rect">
            <a:avLst/>
          </a:prstGeom>
        </p:spPr>
      </p:pic>
      <p:pic>
        <p:nvPicPr>
          <p:cNvPr id="70" name="Picture 69" descr="A close up of a map&#10;&#10;Description automatically generated">
            <a:extLst>
              <a:ext uri="{FF2B5EF4-FFF2-40B4-BE49-F238E27FC236}">
                <a16:creationId xmlns:a16="http://schemas.microsoft.com/office/drawing/2014/main" id="{B978C344-8383-4747-8CDD-60C5C1780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397" y="4123434"/>
            <a:ext cx="2300967" cy="1660519"/>
          </a:xfrm>
          <a:prstGeom prst="rect">
            <a:avLst/>
          </a:prstGeom>
        </p:spPr>
      </p:pic>
      <p:pic>
        <p:nvPicPr>
          <p:cNvPr id="72" name="Picture 71" descr="A close up of a map&#10;&#10;Description automatically generated">
            <a:extLst>
              <a:ext uri="{FF2B5EF4-FFF2-40B4-BE49-F238E27FC236}">
                <a16:creationId xmlns:a16="http://schemas.microsoft.com/office/drawing/2014/main" id="{5318A1B7-4683-4AAC-BF89-5398519E9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99" y="2789634"/>
            <a:ext cx="2426648" cy="11922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ED66A87-70CA-4B25-90D4-CDCA557F69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87" t="6769" r="-85" b="10603"/>
          <a:stretch/>
        </p:blipFill>
        <p:spPr>
          <a:xfrm>
            <a:off x="10493199" y="4189631"/>
            <a:ext cx="2426648" cy="1469597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949F315-15CA-46FD-AAEE-C873D909F870}"/>
              </a:ext>
            </a:extLst>
          </p:cNvPr>
          <p:cNvGrpSpPr/>
          <p:nvPr/>
        </p:nvGrpSpPr>
        <p:grpSpPr>
          <a:xfrm>
            <a:off x="3333353" y="-1130902"/>
            <a:ext cx="5532268" cy="1740414"/>
            <a:chOff x="3328226" y="-1628537"/>
            <a:chExt cx="5532268" cy="17404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B205338-6232-4C0B-A3A1-980D260FF05A}"/>
                </a:ext>
              </a:extLst>
            </p:cNvPr>
            <p:cNvSpPr/>
            <p:nvPr/>
          </p:nvSpPr>
          <p:spPr>
            <a:xfrm>
              <a:off x="3328226" y="-1259205"/>
              <a:ext cx="5532268" cy="137108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7FBC41E-418B-4CD8-AB99-8BF000518BE0}"/>
                </a:ext>
              </a:extLst>
            </p:cNvPr>
            <p:cNvSpPr/>
            <p:nvPr/>
          </p:nvSpPr>
          <p:spPr>
            <a:xfrm>
              <a:off x="3457402" y="-1628537"/>
              <a:ext cx="328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ARCHS4 RNA-Seq data repository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3155AE9-F1CA-4C75-837C-A10A2D29BCA1}"/>
                </a:ext>
              </a:extLst>
            </p:cNvPr>
            <p:cNvGrpSpPr/>
            <p:nvPr/>
          </p:nvGrpSpPr>
          <p:grpSpPr>
            <a:xfrm>
              <a:off x="3763980" y="-1056258"/>
              <a:ext cx="4641251" cy="981237"/>
              <a:chOff x="3763980" y="-1342251"/>
              <a:chExt cx="4641251" cy="981237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69B8FCE5-CFD8-4942-8A0D-90AD21BFCD5E}"/>
                  </a:ext>
                </a:extLst>
              </p:cNvPr>
              <p:cNvSpPr/>
              <p:nvPr/>
            </p:nvSpPr>
            <p:spPr>
              <a:xfrm>
                <a:off x="3763980" y="-1341945"/>
                <a:ext cx="2024680" cy="369332"/>
              </a:xfrm>
              <a:prstGeom prst="roundRect">
                <a:avLst/>
              </a:prstGeom>
              <a:solidFill>
                <a:srgbClr val="1C044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Human tissues</a:t>
                </a:r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AA83B7F6-A80A-4B77-9349-F42634D4B08C}"/>
                  </a:ext>
                </a:extLst>
              </p:cNvPr>
              <p:cNvSpPr/>
              <p:nvPr/>
            </p:nvSpPr>
            <p:spPr>
              <a:xfrm>
                <a:off x="3786771" y="-730346"/>
                <a:ext cx="2024680" cy="369332"/>
              </a:xfrm>
              <a:prstGeom prst="roundRect">
                <a:avLst/>
              </a:prstGeom>
              <a:solidFill>
                <a:srgbClr val="1C044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Human tumors</a:t>
                </a:r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474A99D8-F02F-4A28-B324-45373A5C165F}"/>
                  </a:ext>
                </a:extLst>
              </p:cNvPr>
              <p:cNvSpPr/>
              <p:nvPr/>
            </p:nvSpPr>
            <p:spPr>
              <a:xfrm>
                <a:off x="6380551" y="-1342251"/>
                <a:ext cx="2024680" cy="369332"/>
              </a:xfrm>
              <a:prstGeom prst="roundRect">
                <a:avLst/>
              </a:prstGeom>
              <a:solidFill>
                <a:srgbClr val="1C044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Mouse tissues</a:t>
                </a:r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E85043F1-A240-4217-BA13-B7E4AD1771F5}"/>
                  </a:ext>
                </a:extLst>
              </p:cNvPr>
              <p:cNvSpPr/>
              <p:nvPr/>
            </p:nvSpPr>
            <p:spPr>
              <a:xfrm>
                <a:off x="6380551" y="-730346"/>
                <a:ext cx="2024680" cy="369332"/>
              </a:xfrm>
              <a:prstGeom prst="roundRect">
                <a:avLst/>
              </a:prstGeom>
              <a:solidFill>
                <a:srgbClr val="1C044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Mouse tumors</a:t>
                </a:r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751E94B-65D8-4062-ABE7-74D6069CEDE7}"/>
              </a:ext>
            </a:extLst>
          </p:cNvPr>
          <p:cNvGrpSpPr/>
          <p:nvPr/>
        </p:nvGrpSpPr>
        <p:grpSpPr>
          <a:xfrm>
            <a:off x="2943914" y="5712724"/>
            <a:ext cx="6304170" cy="2888297"/>
            <a:chOff x="2999721" y="6003842"/>
            <a:chExt cx="6304170" cy="2888297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C24ADC0B-44D9-4738-8B52-E1E118D69121}"/>
                </a:ext>
              </a:extLst>
            </p:cNvPr>
            <p:cNvSpPr/>
            <p:nvPr/>
          </p:nvSpPr>
          <p:spPr>
            <a:xfrm>
              <a:off x="2999721" y="6003842"/>
              <a:ext cx="6304170" cy="28882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A4A01EF-ED53-414E-82D9-4A5D0C70A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0681" y="6448543"/>
              <a:ext cx="6182250" cy="77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81A6E6E-B7AA-4E41-B5E7-1BBA774DDA4D}"/>
                </a:ext>
              </a:extLst>
            </p:cNvPr>
            <p:cNvSpPr txBox="1"/>
            <p:nvPr/>
          </p:nvSpPr>
          <p:spPr>
            <a:xfrm>
              <a:off x="4779702" y="6022115"/>
              <a:ext cx="2736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Topology-analysis Mode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8052125-96F3-4DD6-9B26-F24C17B21623}"/>
                </a:ext>
              </a:extLst>
            </p:cNvPr>
            <p:cNvSpPr txBox="1"/>
            <p:nvPr/>
          </p:nvSpPr>
          <p:spPr>
            <a:xfrm>
              <a:off x="3060681" y="6585616"/>
              <a:ext cx="6182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“ATM, BRCA1, EZH2 …” or “BIOCARTA_PROTEASOME_PATHWAY” 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E4BC511-5D1F-4FB5-AB83-F4709C1B6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697" y="7028838"/>
              <a:ext cx="6297194" cy="8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4" name="Picture 123" descr="A picture containing sky&#10;&#10;Description automatically generated">
              <a:extLst>
                <a:ext uri="{FF2B5EF4-FFF2-40B4-BE49-F238E27FC236}">
                  <a16:creationId xmlns:a16="http://schemas.microsoft.com/office/drawing/2014/main" id="{09734B57-335B-41F2-B559-3FA6B6CA0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80" r="10961"/>
            <a:stretch/>
          </p:blipFill>
          <p:spPr>
            <a:xfrm>
              <a:off x="3147878" y="7215088"/>
              <a:ext cx="1631824" cy="1309551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6048A5EF-4F18-410A-9C7B-ED37181A9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40" r="9806"/>
            <a:stretch/>
          </p:blipFill>
          <p:spPr>
            <a:xfrm>
              <a:off x="5198645" y="7212514"/>
              <a:ext cx="1937849" cy="1306977"/>
            </a:xfrm>
            <a:prstGeom prst="rect">
              <a:avLst/>
            </a:prstGeom>
          </p:spPr>
        </p:pic>
        <p:pic>
          <p:nvPicPr>
            <p:cNvPr id="126" name="Picture 12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EDA3ABA-2427-466B-AEF6-6AFFAA1A54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7" t="4418" r="8189"/>
            <a:stretch/>
          </p:blipFill>
          <p:spPr>
            <a:xfrm>
              <a:off x="7516487" y="7215088"/>
              <a:ext cx="1654612" cy="1304403"/>
            </a:xfrm>
            <a:prstGeom prst="rect">
              <a:avLst/>
            </a:prstGeom>
          </p:spPr>
        </p:pic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C7FDA43-B6EB-4D4D-9921-76DC5B0C73BA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2155132" y="3808392"/>
            <a:ext cx="1695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0E7F4BB-579A-4C04-AD87-DEF0C7B39B76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8336931" y="3803428"/>
            <a:ext cx="1699936" cy="4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B8A8503-C7D6-4AB8-BFA4-EC3530DE4535}"/>
              </a:ext>
            </a:extLst>
          </p:cNvPr>
          <p:cNvSpPr/>
          <p:nvPr/>
        </p:nvSpPr>
        <p:spPr>
          <a:xfrm>
            <a:off x="3850921" y="2438838"/>
            <a:ext cx="4484598" cy="2741154"/>
          </a:xfrm>
          <a:prstGeom prst="rect">
            <a:avLst/>
          </a:prstGeom>
          <a:solidFill>
            <a:srgbClr val="1C0444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AC7B7B-BBD1-454B-9E91-6B69B410BB4F}"/>
              </a:ext>
            </a:extLst>
          </p:cNvPr>
          <p:cNvSpPr txBox="1"/>
          <p:nvPr/>
        </p:nvSpPr>
        <p:spPr>
          <a:xfrm>
            <a:off x="4056412" y="4601174"/>
            <a:ext cx="4112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correlationAnalyzeR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FD2366A-2C5E-4AF2-9ABC-9D19026E60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596" y="2531195"/>
            <a:ext cx="2081382" cy="208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8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Miller</dc:creator>
  <cp:lastModifiedBy>Henry Miller</cp:lastModifiedBy>
  <cp:revision>37</cp:revision>
  <dcterms:created xsi:type="dcterms:W3CDTF">2019-06-04T21:39:35Z</dcterms:created>
  <dcterms:modified xsi:type="dcterms:W3CDTF">2019-09-23T23:09:27Z</dcterms:modified>
</cp:coreProperties>
</file>