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>
        <p:scale>
          <a:sx n="50" d="100"/>
          <a:sy n="50" d="100"/>
        </p:scale>
        <p:origin x="1930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1935-4D6E-418E-BB46-9EC8D3E3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1209A-79E4-4D52-B60E-58383823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24A8-D645-4D56-8334-84832BEB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379C-538F-40C9-A9B1-8F86AB4B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9CEE-1C0C-49FE-AF97-CE97C7C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C676-0716-4240-9F3A-F6BF1559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984F-4587-4013-A492-B1B2677E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D125-741E-4DA4-BCDC-EFA56544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9305-37CA-4382-B6F9-8586B201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85F2-2A8F-4F4E-9ED8-B78AAD2F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BEB4-9C9F-4349-9F0E-0F3DF99AE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F4C4C-2EBD-4143-A36E-0BD95176C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BAF2-400C-46C3-90DA-4C1C1B52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D3D5-7769-4338-94CA-3D83A244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D0E2-6DB8-4EAB-BAED-234F91A8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8171-32B8-4E55-BECB-88666AE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21AD-A29D-4068-8BE4-125914B1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8E8B-C812-4E1E-81DE-52A105B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54D2-9FCB-4C3F-B51C-D9CEB299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56E4-051C-4118-879E-C44321DD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3D92-50B8-4F20-B5A0-1363AEB7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1515-C264-4F42-AC71-16E6CFE2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BD12-1BD9-4363-9802-3D1DC446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4AD-ED2F-44C5-9A74-AD85742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BCE2-8DF8-44A1-9268-75D89B5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E87F-0593-4CC1-8C6C-9555ABB0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986E-E8CD-4D15-9BEE-779B628C3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1039-3521-4C1D-B1FE-C0C2A452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6E67D-A835-4C4C-8C0D-28C51D01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B17C-A90C-4842-BE7B-3A3A72B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DB52-B479-4F0F-BB8C-6CF4DAC7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E0A8-D0C7-4F1A-99D8-1F9D1011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5067-F80E-4AF2-9C25-7B5E4D87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99B7C-54BE-4845-B46D-DB04F5BA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7E4B-5E0B-4149-8633-3D29F6111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1DC00-0278-44AD-8527-793FD974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40113-1971-4EE6-A734-89099558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F58F5-82B1-4721-9F00-2CEAC0E9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EFFFC-42D2-4914-8D31-19975E74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DB08-C647-4F6D-B7F1-EE519A8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2CC83-5974-45C5-93A5-9351A3CE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B99B0-F953-4D4B-B2ED-4F37EE3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5F66-CE63-4591-9B1A-9B39A8C5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ABFB5-29E9-4D25-8D3B-3742B5F0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2730-39C1-4105-BD52-5FDB43B0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B04A-AB1B-41BA-B22A-14FAEEDC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DF4-D1D1-41B0-B5C9-F8DC1B78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6509-BF09-4272-9835-B5C99BFF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3AE-96CA-45E5-A8D4-27718340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0E5FB-2E2F-4FC8-90BC-C5058DD1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0E12-5A0A-4177-9CAB-D76F60D1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E6FE-5F2C-45CF-B9C8-AD8978E5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DB3D-894F-4C6C-A140-0407E8B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1869D-5C34-41EA-A3DC-67A69B7F9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6D971-A3DB-4F82-974E-DF34B774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9A594-92B5-43F9-8030-0F58A53B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A52F-0B3B-4DE0-87D8-32EF54EC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9EC51-53A7-4A96-8AEC-BAD11B2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0EFF7-940A-4B24-915C-3B82931B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266D-A91B-4638-BEF3-777ECF25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8890-AEEB-4F1B-A3C6-63B7202E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EB57-E4FC-4CEF-AEF8-3600574581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0286-8371-4D85-A593-CCDD288C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546D-8196-46E5-BF6D-83CA9FF50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6B68F07-D2EB-4AFC-9FE1-E04F157AF26E}"/>
              </a:ext>
            </a:extLst>
          </p:cNvPr>
          <p:cNvGrpSpPr/>
          <p:nvPr/>
        </p:nvGrpSpPr>
        <p:grpSpPr>
          <a:xfrm>
            <a:off x="-1184180" y="-1130902"/>
            <a:ext cx="14560359" cy="9731923"/>
            <a:chOff x="-1182108" y="-1130902"/>
            <a:chExt cx="14560359" cy="9731923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12217DF4-F1C5-41CD-AB9A-A2530A5E1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75" b="13275"/>
            <a:stretch/>
          </p:blipFill>
          <p:spPr>
            <a:xfrm>
              <a:off x="3852992" y="2436792"/>
              <a:ext cx="4486011" cy="274320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1C29615-13E1-45F2-9E33-5A8651D4AB19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6101559" y="609512"/>
              <a:ext cx="0" cy="4955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97F538F-5F11-40F0-BE65-BA32CACB977D}"/>
                </a:ext>
              </a:extLst>
            </p:cNvPr>
            <p:cNvSpPr/>
            <p:nvPr/>
          </p:nvSpPr>
          <p:spPr>
            <a:xfrm>
              <a:off x="5144910" y="1105025"/>
              <a:ext cx="1913298" cy="73684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 expression correlations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530A88-D50C-41F3-9643-1E5AE60BE674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 flipH="1">
              <a:off x="6095998" y="1841872"/>
              <a:ext cx="5561" cy="5949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EA8FD7-C58C-4CCD-81ED-CA12DF5BFECE}"/>
                </a:ext>
              </a:extLst>
            </p:cNvPr>
            <p:cNvCxnSpPr>
              <a:cxnSpLocks/>
              <a:stCxn id="6" idx="2"/>
              <a:endCxn id="119" idx="0"/>
            </p:cNvCxnSpPr>
            <p:nvPr/>
          </p:nvCxnSpPr>
          <p:spPr>
            <a:xfrm>
              <a:off x="6095998" y="5179992"/>
              <a:ext cx="2073" cy="5327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54014-32DB-4978-872F-6CDEEBFF7A60}"/>
                </a:ext>
              </a:extLst>
            </p:cNvPr>
            <p:cNvSpPr/>
            <p:nvPr/>
          </p:nvSpPr>
          <p:spPr>
            <a:xfrm>
              <a:off x="-1182108" y="1725768"/>
              <a:ext cx="3339312" cy="416524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2530A37-D41A-4114-BE72-6B2AFD3136B4}"/>
                </a:ext>
              </a:extLst>
            </p:cNvPr>
            <p:cNvSpPr/>
            <p:nvPr/>
          </p:nvSpPr>
          <p:spPr>
            <a:xfrm>
              <a:off x="10038939" y="1720807"/>
              <a:ext cx="3339312" cy="416524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296160-98C9-4054-8003-D859487DBB78}"/>
                </a:ext>
              </a:extLst>
            </p:cNvPr>
            <p:cNvCxnSpPr/>
            <p:nvPr/>
          </p:nvCxnSpPr>
          <p:spPr>
            <a:xfrm>
              <a:off x="-1182108" y="2213142"/>
              <a:ext cx="33393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C4CAA4-BA1C-407F-A99F-8925455C3224}"/>
                </a:ext>
              </a:extLst>
            </p:cNvPr>
            <p:cNvCxnSpPr/>
            <p:nvPr/>
          </p:nvCxnSpPr>
          <p:spPr>
            <a:xfrm>
              <a:off x="10037301" y="2212504"/>
              <a:ext cx="33393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07DBBC-9244-4FF3-BE56-B1429424E3F9}"/>
                </a:ext>
              </a:extLst>
            </p:cNvPr>
            <p:cNvSpPr txBox="1"/>
            <p:nvPr/>
          </p:nvSpPr>
          <p:spPr>
            <a:xfrm>
              <a:off x="-758819" y="1792787"/>
              <a:ext cx="2480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Single-analysis </a:t>
              </a:r>
              <a:r>
                <a:rPr lang="en-US" sz="2000" dirty="0"/>
                <a:t>Mode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58AE3C-8878-49CB-B0F7-9481EA11FF2F}"/>
                </a:ext>
              </a:extLst>
            </p:cNvPr>
            <p:cNvSpPr txBox="1"/>
            <p:nvPr/>
          </p:nvSpPr>
          <p:spPr>
            <a:xfrm>
              <a:off x="10448965" y="1792787"/>
              <a:ext cx="2472954" cy="400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Paired-analysis </a:t>
              </a:r>
              <a:r>
                <a:rPr lang="en-US" sz="2000" dirty="0"/>
                <a:t>Mode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3F0FF7-CE32-46C4-98B0-D96DC18DB9EB}"/>
                </a:ext>
              </a:extLst>
            </p:cNvPr>
            <p:cNvSpPr txBox="1"/>
            <p:nvPr/>
          </p:nvSpPr>
          <p:spPr>
            <a:xfrm>
              <a:off x="-1062253" y="2216145"/>
              <a:ext cx="782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“ATM”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27EC5-3306-4370-AB52-0DD37A5328F2}"/>
                </a:ext>
              </a:extLst>
            </p:cNvPr>
            <p:cNvSpPr txBox="1"/>
            <p:nvPr/>
          </p:nvSpPr>
          <p:spPr>
            <a:xfrm>
              <a:off x="10221497" y="2212504"/>
              <a:ext cx="2645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“ATM vs (BRCA1, EZH2 …)”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772C2ED-8084-4D96-8A9F-05E1323D9C60}"/>
                </a:ext>
              </a:extLst>
            </p:cNvPr>
            <p:cNvCxnSpPr/>
            <p:nvPr/>
          </p:nvCxnSpPr>
          <p:spPr>
            <a:xfrm>
              <a:off x="-1182108" y="2581836"/>
              <a:ext cx="33393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FDA19AA-F31F-4E5E-97E2-A0B418F800EB}"/>
                </a:ext>
              </a:extLst>
            </p:cNvPr>
            <p:cNvCxnSpPr/>
            <p:nvPr/>
          </p:nvCxnSpPr>
          <p:spPr>
            <a:xfrm>
              <a:off x="10015786" y="2581836"/>
              <a:ext cx="33393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Picture 6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E1E1F68-FA16-4936-BDD3-CD02071F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" t="11598" b="5657"/>
            <a:stretch/>
          </p:blipFill>
          <p:spPr>
            <a:xfrm>
              <a:off x="-665800" y="2759995"/>
              <a:ext cx="2292442" cy="1221839"/>
            </a:xfrm>
            <a:prstGeom prst="rect">
              <a:avLst/>
            </a:prstGeom>
          </p:spPr>
        </p:pic>
        <p:pic>
          <p:nvPicPr>
            <p:cNvPr id="70" name="Picture 69" descr="A close up of a map&#10;&#10;Description automatically generated">
              <a:extLst>
                <a:ext uri="{FF2B5EF4-FFF2-40B4-BE49-F238E27FC236}">
                  <a16:creationId xmlns:a16="http://schemas.microsoft.com/office/drawing/2014/main" id="{B978C344-8383-4747-8CDD-60C5C1780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4325" y="4123434"/>
              <a:ext cx="2300967" cy="1660519"/>
            </a:xfrm>
            <a:prstGeom prst="rect">
              <a:avLst/>
            </a:prstGeom>
          </p:spPr>
        </p:pic>
        <p:pic>
          <p:nvPicPr>
            <p:cNvPr id="72" name="Picture 71" descr="A close up of a map&#10;&#10;Description automatically generated">
              <a:extLst>
                <a:ext uri="{FF2B5EF4-FFF2-40B4-BE49-F238E27FC236}">
                  <a16:creationId xmlns:a16="http://schemas.microsoft.com/office/drawing/2014/main" id="{5318A1B7-4683-4AAC-BF89-5398519E9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271" y="2789634"/>
              <a:ext cx="2426648" cy="11922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ED66A87-70CA-4B25-90D4-CDCA557F6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87" t="6769" r="-85" b="10603"/>
            <a:stretch/>
          </p:blipFill>
          <p:spPr>
            <a:xfrm>
              <a:off x="10495271" y="4189631"/>
              <a:ext cx="2426648" cy="1469597"/>
            </a:xfrm>
            <a:prstGeom prst="rect">
              <a:avLst/>
            </a:prstGeom>
          </p:spPr>
        </p:pic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949F315-15CA-46FD-AAEE-C873D909F870}"/>
                </a:ext>
              </a:extLst>
            </p:cNvPr>
            <p:cNvGrpSpPr/>
            <p:nvPr/>
          </p:nvGrpSpPr>
          <p:grpSpPr>
            <a:xfrm>
              <a:off x="3335425" y="-1130902"/>
              <a:ext cx="5532268" cy="1740414"/>
              <a:chOff x="3328226" y="-1628537"/>
              <a:chExt cx="5532268" cy="174041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B205338-6232-4C0B-A3A1-980D260FF05A}"/>
                  </a:ext>
                </a:extLst>
              </p:cNvPr>
              <p:cNvSpPr/>
              <p:nvPr/>
            </p:nvSpPr>
            <p:spPr>
              <a:xfrm>
                <a:off x="3328226" y="-1259205"/>
                <a:ext cx="5532268" cy="137108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7FBC41E-418B-4CD8-AB99-8BF000518BE0}"/>
                  </a:ext>
                </a:extLst>
              </p:cNvPr>
              <p:cNvSpPr/>
              <p:nvPr/>
            </p:nvSpPr>
            <p:spPr>
              <a:xfrm>
                <a:off x="3457402" y="-1628537"/>
                <a:ext cx="3286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ARCHS4</a:t>
                </a:r>
                <a:r>
                  <a:rPr lang="en-US" dirty="0">
                    <a:solidFill>
                      <a:schemeClr val="tx1"/>
                    </a:solidFill>
                  </a:rPr>
                  <a:t> RNA-Seq data repository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3155AE9-F1CA-4C75-837C-A10A2D29BCA1}"/>
                  </a:ext>
                </a:extLst>
              </p:cNvPr>
              <p:cNvGrpSpPr/>
              <p:nvPr/>
            </p:nvGrpSpPr>
            <p:grpSpPr>
              <a:xfrm>
                <a:off x="3763980" y="-1056258"/>
                <a:ext cx="4641251" cy="981237"/>
                <a:chOff x="3763980" y="-1342251"/>
                <a:chExt cx="4641251" cy="981237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9B8FCE5-CFD8-4942-8A0D-90AD21BFCD5E}"/>
                    </a:ext>
                  </a:extLst>
                </p:cNvPr>
                <p:cNvSpPr/>
                <p:nvPr/>
              </p:nvSpPr>
              <p:spPr>
                <a:xfrm>
                  <a:off x="3763980" y="-1341945"/>
                  <a:ext cx="2024680" cy="369332"/>
                </a:xfrm>
                <a:prstGeom prst="roundRect">
                  <a:avLst/>
                </a:prstGeom>
                <a:solidFill>
                  <a:srgbClr val="1C044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Human tissues</a:t>
                  </a:r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AA83B7F6-A80A-4B77-9349-F42634D4B08C}"/>
                    </a:ext>
                  </a:extLst>
                </p:cNvPr>
                <p:cNvSpPr/>
                <p:nvPr/>
              </p:nvSpPr>
              <p:spPr>
                <a:xfrm>
                  <a:off x="3786771" y="-730346"/>
                  <a:ext cx="2024680" cy="369332"/>
                </a:xfrm>
                <a:prstGeom prst="roundRect">
                  <a:avLst/>
                </a:prstGeom>
                <a:solidFill>
                  <a:srgbClr val="1C044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Human tumors</a:t>
                  </a:r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474A99D8-F02F-4A28-B324-45373A5C165F}"/>
                    </a:ext>
                  </a:extLst>
                </p:cNvPr>
                <p:cNvSpPr/>
                <p:nvPr/>
              </p:nvSpPr>
              <p:spPr>
                <a:xfrm>
                  <a:off x="6380551" y="-1342251"/>
                  <a:ext cx="2024680" cy="369332"/>
                </a:xfrm>
                <a:prstGeom prst="roundRect">
                  <a:avLst/>
                </a:prstGeom>
                <a:solidFill>
                  <a:srgbClr val="1C044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Mouse tissues</a:t>
                  </a:r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E85043F1-A240-4217-BA13-B7E4AD1771F5}"/>
                    </a:ext>
                  </a:extLst>
                </p:cNvPr>
                <p:cNvSpPr/>
                <p:nvPr/>
              </p:nvSpPr>
              <p:spPr>
                <a:xfrm>
                  <a:off x="6380551" y="-730346"/>
                  <a:ext cx="2024680" cy="369332"/>
                </a:xfrm>
                <a:prstGeom prst="roundRect">
                  <a:avLst/>
                </a:prstGeom>
                <a:solidFill>
                  <a:srgbClr val="1C044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Mouse tumors</a:t>
                  </a: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751E94B-65D8-4062-ABE7-74D6069CEDE7}"/>
                </a:ext>
              </a:extLst>
            </p:cNvPr>
            <p:cNvGrpSpPr/>
            <p:nvPr/>
          </p:nvGrpSpPr>
          <p:grpSpPr>
            <a:xfrm>
              <a:off x="2945986" y="5712724"/>
              <a:ext cx="6304170" cy="2888297"/>
              <a:chOff x="2999721" y="6003842"/>
              <a:chExt cx="6304170" cy="2888297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C24ADC0B-44D9-4738-8B52-E1E118D69121}"/>
                  </a:ext>
                </a:extLst>
              </p:cNvPr>
              <p:cNvSpPr/>
              <p:nvPr/>
            </p:nvSpPr>
            <p:spPr>
              <a:xfrm>
                <a:off x="2999721" y="6003842"/>
                <a:ext cx="6304170" cy="288829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4A01EF-ED53-414E-82D9-4A5D0C70A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0681" y="6448543"/>
                <a:ext cx="6182250" cy="77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81A6E6E-B7AA-4E41-B5E7-1BBA774DDA4D}"/>
                  </a:ext>
                </a:extLst>
              </p:cNvPr>
              <p:cNvSpPr txBox="1"/>
              <p:nvPr/>
            </p:nvSpPr>
            <p:spPr>
              <a:xfrm>
                <a:off x="4779702" y="6022115"/>
                <a:ext cx="2736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Topology-analysis</a:t>
                </a:r>
                <a:r>
                  <a:rPr lang="en-US" sz="2000" dirty="0"/>
                  <a:t> Mode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8052125-96F3-4DD6-9B26-F24C17B21623}"/>
                  </a:ext>
                </a:extLst>
              </p:cNvPr>
              <p:cNvSpPr txBox="1"/>
              <p:nvPr/>
            </p:nvSpPr>
            <p:spPr>
              <a:xfrm>
                <a:off x="3060681" y="6585616"/>
                <a:ext cx="6182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“ATM, BRCA1, EZH2 …” or “BIOCARTA_PROTEASOME_PATHWAY” 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E4BC511-5D1F-4FB5-AB83-F4709C1B6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6697" y="7028838"/>
                <a:ext cx="6297194" cy="85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4" name="Picture 123" descr="A picture containing sky&#10;&#10;Description automatically generated">
                <a:extLst>
                  <a:ext uri="{FF2B5EF4-FFF2-40B4-BE49-F238E27FC236}">
                    <a16:creationId xmlns:a16="http://schemas.microsoft.com/office/drawing/2014/main" id="{09734B57-335B-41F2-B559-3FA6B6CA00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80" r="10961"/>
              <a:stretch/>
            </p:blipFill>
            <p:spPr>
              <a:xfrm>
                <a:off x="3147878" y="7215088"/>
                <a:ext cx="1631824" cy="1309551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6048A5EF-4F18-410A-9C7B-ED37181A9B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40" r="9806"/>
              <a:stretch/>
            </p:blipFill>
            <p:spPr>
              <a:xfrm>
                <a:off x="5198645" y="7212514"/>
                <a:ext cx="1937849" cy="1306977"/>
              </a:xfrm>
              <a:prstGeom prst="rect">
                <a:avLst/>
              </a:prstGeom>
            </p:spPr>
          </p:pic>
          <p:pic>
            <p:nvPicPr>
              <p:cNvPr id="126" name="Picture 12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EDA3ABA-2427-466B-AEF6-6AFFAA1A54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37" t="4418" r="8189"/>
              <a:stretch/>
            </p:blipFill>
            <p:spPr>
              <a:xfrm>
                <a:off x="7516487" y="7215088"/>
                <a:ext cx="1654612" cy="1304403"/>
              </a:xfrm>
              <a:prstGeom prst="rect">
                <a:avLst/>
              </a:prstGeom>
            </p:spPr>
          </p:pic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C7FDA43-B6EB-4D4D-9921-76DC5B0C73BA}"/>
                </a:ext>
              </a:extLst>
            </p:cNvPr>
            <p:cNvCxnSpPr>
              <a:stCxn id="6" idx="1"/>
              <a:endCxn id="28" idx="3"/>
            </p:cNvCxnSpPr>
            <p:nvPr/>
          </p:nvCxnSpPr>
          <p:spPr>
            <a:xfrm flipH="1">
              <a:off x="2157204" y="3808392"/>
              <a:ext cx="1695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0E7F4BB-579A-4C04-AD87-DEF0C7B39B76}"/>
                </a:ext>
              </a:extLst>
            </p:cNvPr>
            <p:cNvCxnSpPr>
              <a:cxnSpLocks/>
              <a:stCxn id="6" idx="3"/>
              <a:endCxn id="32" idx="1"/>
            </p:cNvCxnSpPr>
            <p:nvPr/>
          </p:nvCxnSpPr>
          <p:spPr>
            <a:xfrm flipV="1">
              <a:off x="8339003" y="3803428"/>
              <a:ext cx="1699936" cy="4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9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Miller</dc:creator>
  <cp:lastModifiedBy>Henry Miller</cp:lastModifiedBy>
  <cp:revision>31</cp:revision>
  <dcterms:created xsi:type="dcterms:W3CDTF">2019-06-04T21:39:35Z</dcterms:created>
  <dcterms:modified xsi:type="dcterms:W3CDTF">2019-06-05T00:22:16Z</dcterms:modified>
</cp:coreProperties>
</file>