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>
        <p:scale>
          <a:sx n="50" d="100"/>
          <a:sy n="50" d="100"/>
        </p:scale>
        <p:origin x="2136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1935-4D6E-418E-BB46-9EC8D3E32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1209A-79E4-4D52-B60E-583838233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024A8-D645-4D56-8334-84832BEB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379C-538F-40C9-A9B1-8F86AB4B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C9CEE-1C0C-49FE-AF97-CE97C7C5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6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C676-0716-4240-9F3A-F6BF1559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8984F-4587-4013-A492-B1B2677E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1D125-741E-4DA4-BCDC-EFA56544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9305-37CA-4382-B6F9-8586B201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185F2-2A8F-4F4E-9ED8-B78AAD2F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9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EBEB4-9C9F-4349-9F0E-0F3DF99AE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F4C4C-2EBD-4143-A36E-0BD95176C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6BAF2-400C-46C3-90DA-4C1C1B52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5D3D5-7769-4338-94CA-3D83A244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7D0E2-6DB8-4EAB-BAED-234F91A8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4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8171-32B8-4E55-BECB-88666AE1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21AD-A29D-4068-8BE4-125914B18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8E8B-C812-4E1E-81DE-52A105BC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54D2-9FCB-4C3F-B51C-D9CEB299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656E4-051C-4118-879E-C44321DD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3D92-50B8-4F20-B5A0-1363AEB7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51515-C264-4F42-AC71-16E6CFE25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1BD12-1BD9-4363-9802-3D1DC446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8D4AD-ED2F-44C5-9A74-AD85742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BCE2-8DF8-44A1-9268-75D89B55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E87F-0593-4CC1-8C6C-9555ABB0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986E-E8CD-4D15-9BEE-779B628C3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31039-3521-4C1D-B1FE-C0C2A4523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6E67D-A835-4C4C-8C0D-28C51D01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EB17C-A90C-4842-BE7B-3A3A72B7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ADB52-B479-4F0F-BB8C-6CF4DAC7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9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E0A8-D0C7-4F1A-99D8-1F9D1011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15067-F80E-4AF2-9C25-7B5E4D87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99B7C-54BE-4845-B46D-DB04F5BAF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97E4B-5E0B-4149-8633-3D29F6111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1DC00-0278-44AD-8527-793FD9744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40113-1971-4EE6-A734-89099558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F58F5-82B1-4721-9F00-2CEAC0E9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EFFFC-42D2-4914-8D31-19975E74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5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DB08-C647-4F6D-B7F1-EE519A83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2CC83-5974-45C5-93A5-9351A3CE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B99B0-F953-4D4B-B2ED-4F37EE3B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65F66-CE63-4591-9B1A-9B39A8C5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9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ABFB5-29E9-4D25-8D3B-3742B5F0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E2730-39C1-4105-BD52-5FDB43B0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B04A-AB1B-41BA-B22A-14FAEEDC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7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ADF4-D1D1-41B0-B5C9-F8DC1B78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6509-BF09-4272-9835-B5C99BFFC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83AE-96CA-45E5-A8D4-277183402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0E5FB-2E2F-4FC8-90BC-C5058DD1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60E12-5A0A-4177-9CAB-D76F60D1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9E6FE-5F2C-45CF-B9C8-AD8978E5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4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DB3D-894F-4C6C-A140-0407E8B8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1869D-5C34-41EA-A3DC-67A69B7F9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6D971-A3DB-4F82-974E-DF34B774E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9A594-92B5-43F9-8030-0F58A53B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6EB57-E4FC-4CEF-AEF8-36005745810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A52F-0B3B-4DE0-87D8-32EF54EC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9EC51-53A7-4A96-8AEC-BAD11B24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4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0EFF7-940A-4B24-915C-3B82931B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5266D-A91B-4638-BEF3-777ECF25D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C8890-AEEB-4F1B-A3C6-63B7202EB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6EB57-E4FC-4CEF-AEF8-36005745810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0286-8371-4D85-A593-CCDD288CE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0546D-8196-46E5-BF6D-83CA9FF50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A5DE6-A465-4DBA-B5CF-FD3F5A0CB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65D089D-F20B-4962-8726-38BAE067B57F}"/>
              </a:ext>
            </a:extLst>
          </p:cNvPr>
          <p:cNvGrpSpPr/>
          <p:nvPr/>
        </p:nvGrpSpPr>
        <p:grpSpPr>
          <a:xfrm>
            <a:off x="-1633110" y="-1130902"/>
            <a:ext cx="15478876" cy="10533540"/>
            <a:chOff x="-1633110" y="-1130902"/>
            <a:chExt cx="15478876" cy="1053354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1C29615-13E1-45F2-9E33-5A8651D4AB19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>
              <a:off x="6099487" y="609512"/>
              <a:ext cx="0" cy="4955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97F538F-5F11-40F0-BE65-BA32CACB977D}"/>
                </a:ext>
              </a:extLst>
            </p:cNvPr>
            <p:cNvSpPr/>
            <p:nvPr/>
          </p:nvSpPr>
          <p:spPr>
            <a:xfrm>
              <a:off x="5142838" y="1105025"/>
              <a:ext cx="1913298" cy="73684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Gene expression correlations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530A88-D50C-41F3-9643-1E5AE60BE674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093926" y="1841872"/>
              <a:ext cx="5561" cy="5949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7354014-32DB-4978-872F-6CDEEBFF7A60}"/>
                </a:ext>
              </a:extLst>
            </p:cNvPr>
            <p:cNvSpPr/>
            <p:nvPr/>
          </p:nvSpPr>
          <p:spPr>
            <a:xfrm>
              <a:off x="-1184180" y="1725768"/>
              <a:ext cx="3339312" cy="416524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2530A37-D41A-4114-BE72-6B2AFD3136B4}"/>
                </a:ext>
              </a:extLst>
            </p:cNvPr>
            <p:cNvSpPr/>
            <p:nvPr/>
          </p:nvSpPr>
          <p:spPr>
            <a:xfrm>
              <a:off x="10036867" y="1720807"/>
              <a:ext cx="3339312" cy="416524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6296160-98C9-4054-8003-D859487DBB78}"/>
                </a:ext>
              </a:extLst>
            </p:cNvPr>
            <p:cNvCxnSpPr/>
            <p:nvPr/>
          </p:nvCxnSpPr>
          <p:spPr>
            <a:xfrm>
              <a:off x="-1184180" y="2213142"/>
              <a:ext cx="333931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C4CAA4-BA1C-407F-A99F-8925455C3224}"/>
                </a:ext>
              </a:extLst>
            </p:cNvPr>
            <p:cNvCxnSpPr/>
            <p:nvPr/>
          </p:nvCxnSpPr>
          <p:spPr>
            <a:xfrm>
              <a:off x="10035229" y="2212504"/>
              <a:ext cx="333931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007DBBC-9244-4FF3-BE56-B1429424E3F9}"/>
                </a:ext>
              </a:extLst>
            </p:cNvPr>
            <p:cNvSpPr txBox="1"/>
            <p:nvPr/>
          </p:nvSpPr>
          <p:spPr>
            <a:xfrm>
              <a:off x="-760891" y="1792787"/>
              <a:ext cx="2480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Single Gene Mode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58AE3C-8878-49CB-B0F7-9481EA11FF2F}"/>
                </a:ext>
              </a:extLst>
            </p:cNvPr>
            <p:cNvSpPr txBox="1"/>
            <p:nvPr/>
          </p:nvSpPr>
          <p:spPr>
            <a:xfrm>
              <a:off x="10446893" y="1792787"/>
              <a:ext cx="2472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 vs Gene List Mode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A3F0FF7-CE32-46C4-98B0-D96DC18DB9EB}"/>
                </a:ext>
              </a:extLst>
            </p:cNvPr>
            <p:cNvSpPr txBox="1"/>
            <p:nvPr/>
          </p:nvSpPr>
          <p:spPr>
            <a:xfrm>
              <a:off x="-1064325" y="2216145"/>
              <a:ext cx="2563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“ATM (pancreas-normal)”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27EC5-3306-4370-AB52-0DD37A5328F2}"/>
                </a:ext>
              </a:extLst>
            </p:cNvPr>
            <p:cNvSpPr txBox="1"/>
            <p:nvPr/>
          </p:nvSpPr>
          <p:spPr>
            <a:xfrm>
              <a:off x="10219425" y="2212504"/>
              <a:ext cx="2645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“ATM vs (BRCA1, EZH2 …)”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772C2ED-8084-4D96-8A9F-05E1323D9C60}"/>
                </a:ext>
              </a:extLst>
            </p:cNvPr>
            <p:cNvCxnSpPr/>
            <p:nvPr/>
          </p:nvCxnSpPr>
          <p:spPr>
            <a:xfrm>
              <a:off x="-1184180" y="2581836"/>
              <a:ext cx="333931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FDA19AA-F31F-4E5E-97E2-A0B418F800EB}"/>
                </a:ext>
              </a:extLst>
            </p:cNvPr>
            <p:cNvCxnSpPr/>
            <p:nvPr/>
          </p:nvCxnSpPr>
          <p:spPr>
            <a:xfrm>
              <a:off x="10013714" y="2581836"/>
              <a:ext cx="333931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8" name="Picture 6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E1E1F68-FA16-4936-BDD3-CD02071F1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" t="11598" b="5657"/>
            <a:stretch/>
          </p:blipFill>
          <p:spPr>
            <a:xfrm>
              <a:off x="-667872" y="2759995"/>
              <a:ext cx="2292442" cy="1221839"/>
            </a:xfrm>
            <a:prstGeom prst="rect">
              <a:avLst/>
            </a:prstGeom>
          </p:spPr>
        </p:pic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949F315-15CA-46FD-AAEE-C873D909F870}"/>
                </a:ext>
              </a:extLst>
            </p:cNvPr>
            <p:cNvGrpSpPr/>
            <p:nvPr/>
          </p:nvGrpSpPr>
          <p:grpSpPr>
            <a:xfrm>
              <a:off x="3333353" y="-1130902"/>
              <a:ext cx="5532268" cy="1740414"/>
              <a:chOff x="3328226" y="-1628537"/>
              <a:chExt cx="5532268" cy="174041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B205338-6232-4C0B-A3A1-980D260FF05A}"/>
                  </a:ext>
                </a:extLst>
              </p:cNvPr>
              <p:cNvSpPr/>
              <p:nvPr/>
            </p:nvSpPr>
            <p:spPr>
              <a:xfrm>
                <a:off x="3328226" y="-1259205"/>
                <a:ext cx="5532268" cy="1371082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7FBC41E-418B-4CD8-AB99-8BF000518BE0}"/>
                  </a:ext>
                </a:extLst>
              </p:cNvPr>
              <p:cNvSpPr/>
              <p:nvPr/>
            </p:nvSpPr>
            <p:spPr>
              <a:xfrm>
                <a:off x="3457402" y="-1628537"/>
                <a:ext cx="3286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ARCHS4 RNA-Seq data repository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43155AE9-F1CA-4C75-837C-A10A2D29BCA1}"/>
                  </a:ext>
                </a:extLst>
              </p:cNvPr>
              <p:cNvGrpSpPr/>
              <p:nvPr/>
            </p:nvGrpSpPr>
            <p:grpSpPr>
              <a:xfrm>
                <a:off x="3763980" y="-1056258"/>
                <a:ext cx="4641251" cy="981237"/>
                <a:chOff x="3763980" y="-1342251"/>
                <a:chExt cx="4641251" cy="981237"/>
              </a:xfrm>
            </p:grpSpPr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69B8FCE5-CFD8-4942-8A0D-90AD21BFCD5E}"/>
                    </a:ext>
                  </a:extLst>
                </p:cNvPr>
                <p:cNvSpPr/>
                <p:nvPr/>
              </p:nvSpPr>
              <p:spPr>
                <a:xfrm>
                  <a:off x="3763980" y="-1341945"/>
                  <a:ext cx="2024680" cy="369332"/>
                </a:xfrm>
                <a:prstGeom prst="roundRect">
                  <a:avLst/>
                </a:prstGeom>
                <a:solidFill>
                  <a:srgbClr val="1C044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Human tissues</a:t>
                  </a:r>
                </a:p>
              </p:txBody>
            </p:sp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AA83B7F6-A80A-4B77-9349-F42634D4B08C}"/>
                    </a:ext>
                  </a:extLst>
                </p:cNvPr>
                <p:cNvSpPr/>
                <p:nvPr/>
              </p:nvSpPr>
              <p:spPr>
                <a:xfrm>
                  <a:off x="3786771" y="-730346"/>
                  <a:ext cx="2024680" cy="369332"/>
                </a:xfrm>
                <a:prstGeom prst="roundRect">
                  <a:avLst/>
                </a:prstGeom>
                <a:solidFill>
                  <a:srgbClr val="1C044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Human tumors</a:t>
                  </a:r>
                </a:p>
              </p:txBody>
            </p:sp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474A99D8-F02F-4A28-B324-45373A5C165F}"/>
                    </a:ext>
                  </a:extLst>
                </p:cNvPr>
                <p:cNvSpPr/>
                <p:nvPr/>
              </p:nvSpPr>
              <p:spPr>
                <a:xfrm>
                  <a:off x="6380551" y="-1342251"/>
                  <a:ext cx="2024680" cy="369332"/>
                </a:xfrm>
                <a:prstGeom prst="roundRect">
                  <a:avLst/>
                </a:prstGeom>
                <a:solidFill>
                  <a:srgbClr val="1C044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Mouse tissues</a:t>
                  </a:r>
                </a:p>
              </p:txBody>
            </p:sp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E85043F1-A240-4217-BA13-B7E4AD1771F5}"/>
                    </a:ext>
                  </a:extLst>
                </p:cNvPr>
                <p:cNvSpPr/>
                <p:nvPr/>
              </p:nvSpPr>
              <p:spPr>
                <a:xfrm>
                  <a:off x="6380551" y="-730346"/>
                  <a:ext cx="2024680" cy="369332"/>
                </a:xfrm>
                <a:prstGeom prst="roundRect">
                  <a:avLst/>
                </a:prstGeom>
                <a:solidFill>
                  <a:srgbClr val="1C044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Mouse tumors</a:t>
                  </a:r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476D928-E768-41FC-97C9-3E6549ECAC7B}"/>
                </a:ext>
              </a:extLst>
            </p:cNvPr>
            <p:cNvGrpSpPr/>
            <p:nvPr/>
          </p:nvGrpSpPr>
          <p:grpSpPr>
            <a:xfrm>
              <a:off x="6112607" y="5185949"/>
              <a:ext cx="7733159" cy="4205387"/>
              <a:chOff x="6356447" y="5612669"/>
              <a:chExt cx="7733159" cy="4205387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FEA8FD7-C58C-4CCD-81ED-CA12DF5BFECE}"/>
                  </a:ext>
                </a:extLst>
              </p:cNvPr>
              <p:cNvCxnSpPr>
                <a:cxnSpLocks/>
                <a:stCxn id="25" idx="2"/>
                <a:endCxn id="119" idx="0"/>
              </p:cNvCxnSpPr>
              <p:nvPr/>
            </p:nvCxnSpPr>
            <p:spPr>
              <a:xfrm>
                <a:off x="6356447" y="5612669"/>
                <a:ext cx="4581074" cy="131709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C751E94B-65D8-4062-ABE7-74D6069CEDE7}"/>
                  </a:ext>
                </a:extLst>
              </p:cNvPr>
              <p:cNvGrpSpPr/>
              <p:nvPr/>
            </p:nvGrpSpPr>
            <p:grpSpPr>
              <a:xfrm>
                <a:off x="7785436" y="6929759"/>
                <a:ext cx="6304170" cy="2888297"/>
                <a:chOff x="2999721" y="6003842"/>
                <a:chExt cx="6304170" cy="2888297"/>
              </a:xfrm>
            </p:grpSpPr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C24ADC0B-44D9-4738-8B52-E1E118D69121}"/>
                    </a:ext>
                  </a:extLst>
                </p:cNvPr>
                <p:cNvSpPr/>
                <p:nvPr/>
              </p:nvSpPr>
              <p:spPr>
                <a:xfrm>
                  <a:off x="2999721" y="6003842"/>
                  <a:ext cx="6304170" cy="2888297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A4A01EF-ED53-414E-82D9-4A5D0C70AE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0681" y="6448543"/>
                  <a:ext cx="6182250" cy="774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81A6E6E-B7AA-4E41-B5E7-1BBA774DDA4D}"/>
                    </a:ext>
                  </a:extLst>
                </p:cNvPr>
                <p:cNvSpPr txBox="1"/>
                <p:nvPr/>
              </p:nvSpPr>
              <p:spPr>
                <a:xfrm>
                  <a:off x="5061498" y="6056535"/>
                  <a:ext cx="21806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Gene vs. Gene Mode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E8052125-96F3-4DD6-9B26-F24C17B21623}"/>
                    </a:ext>
                  </a:extLst>
                </p:cNvPr>
                <p:cNvSpPr txBox="1"/>
                <p:nvPr/>
              </p:nvSpPr>
              <p:spPr>
                <a:xfrm>
                  <a:off x="3060681" y="6585616"/>
                  <a:ext cx="61822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“ATM vs HMOX1”, “ATM (brain-normal vs. brain-cancer)” …</a:t>
                  </a:r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BE4BC511-5D1F-4FB5-AB83-F4709C1B6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6697" y="7028838"/>
                  <a:ext cx="6297194" cy="8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C7FDA43-B6EB-4D4D-9921-76DC5B0C73BA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H="1">
              <a:off x="2155132" y="3808392"/>
              <a:ext cx="1695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0E7F4BB-579A-4C04-AD87-DEF0C7B39B76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flipV="1">
              <a:off x="8336931" y="3803428"/>
              <a:ext cx="1699936" cy="49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8A8503-C7D6-4AB8-BFA4-EC3530DE4535}"/>
                </a:ext>
              </a:extLst>
            </p:cNvPr>
            <p:cNvSpPr/>
            <p:nvPr/>
          </p:nvSpPr>
          <p:spPr>
            <a:xfrm>
              <a:off x="3850921" y="2438838"/>
              <a:ext cx="4484598" cy="2741154"/>
            </a:xfrm>
            <a:prstGeom prst="rect">
              <a:avLst/>
            </a:prstGeom>
            <a:solidFill>
              <a:srgbClr val="1C0444"/>
            </a:solidFill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AC7B7B-BBD1-454B-9E91-6B69B410BB4F}"/>
                </a:ext>
              </a:extLst>
            </p:cNvPr>
            <p:cNvSpPr txBox="1"/>
            <p:nvPr/>
          </p:nvSpPr>
          <p:spPr>
            <a:xfrm>
              <a:off x="4056412" y="4601174"/>
              <a:ext cx="4112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correlationAnalyzeR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FD2366A-2C5E-4AF2-9ABC-9D19026E6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1596" y="2531195"/>
              <a:ext cx="2081382" cy="2081382"/>
            </a:xfrm>
            <a:prstGeom prst="rect">
              <a:avLst/>
            </a:prstGeom>
          </p:spPr>
        </p:pic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44190F7-4022-4E5B-A6FB-57F9F3ACFFE4}"/>
                </a:ext>
              </a:extLst>
            </p:cNvPr>
            <p:cNvGrpSpPr/>
            <p:nvPr/>
          </p:nvGrpSpPr>
          <p:grpSpPr>
            <a:xfrm flipH="1">
              <a:off x="-1633110" y="5185949"/>
              <a:ext cx="7745717" cy="4216689"/>
              <a:chOff x="6343889" y="5601367"/>
              <a:chExt cx="7745717" cy="4216689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2972362-F502-436C-A4F4-88C048307D06}"/>
                  </a:ext>
                </a:extLst>
              </p:cNvPr>
              <p:cNvCxnSpPr>
                <a:cxnSpLocks/>
                <a:stCxn id="25" idx="2"/>
                <a:endCxn id="65" idx="0"/>
              </p:cNvCxnSpPr>
              <p:nvPr/>
            </p:nvCxnSpPr>
            <p:spPr>
              <a:xfrm>
                <a:off x="6343889" y="5601367"/>
                <a:ext cx="4593632" cy="132839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557AA46-FFDB-4FCB-B22A-D5CC019E8BB6}"/>
                  </a:ext>
                </a:extLst>
              </p:cNvPr>
              <p:cNvGrpSpPr/>
              <p:nvPr/>
            </p:nvGrpSpPr>
            <p:grpSpPr>
              <a:xfrm>
                <a:off x="7785436" y="6929759"/>
                <a:ext cx="6304170" cy="2888297"/>
                <a:chOff x="2999721" y="6003842"/>
                <a:chExt cx="6304170" cy="2888297"/>
              </a:xfrm>
            </p:grpSpPr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6F8D46A7-490D-4FB1-8820-CA69A29D332E}"/>
                    </a:ext>
                  </a:extLst>
                </p:cNvPr>
                <p:cNvSpPr/>
                <p:nvPr/>
              </p:nvSpPr>
              <p:spPr>
                <a:xfrm>
                  <a:off x="2999721" y="6003842"/>
                  <a:ext cx="6304170" cy="2888297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661D465D-701A-49EB-B4DB-3DF337DD8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60681" y="6448543"/>
                  <a:ext cx="6182250" cy="774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29BEB78-0048-4136-B0F4-98F10F4167E3}"/>
                    </a:ext>
                  </a:extLst>
                </p:cNvPr>
                <p:cNvSpPr txBox="1"/>
                <p:nvPr/>
              </p:nvSpPr>
              <p:spPr>
                <a:xfrm>
                  <a:off x="5329616" y="6045233"/>
                  <a:ext cx="16513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Topology Mode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744F5A3-9D5A-4E54-A7B6-E135D4077376}"/>
                    </a:ext>
                  </a:extLst>
                </p:cNvPr>
                <p:cNvSpPr txBox="1"/>
                <p:nvPr/>
              </p:nvSpPr>
              <p:spPr>
                <a:xfrm>
                  <a:off x="3060681" y="6585616"/>
                  <a:ext cx="61822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“ATM, BRCA1, EZH2 …” or “BIOCARTA_PROTEASOME_PATHWAY” </a:t>
                  </a:r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328F3765-7C2C-41F0-BBD8-A03BC1194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6697" y="7028838"/>
                  <a:ext cx="6297194" cy="8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3" name="Picture 72" descr="A picture containing sky&#10;&#10;Description automatically generated">
                  <a:extLst>
                    <a:ext uri="{FF2B5EF4-FFF2-40B4-BE49-F238E27FC236}">
                      <a16:creationId xmlns:a16="http://schemas.microsoft.com/office/drawing/2014/main" id="{F569C89F-BECA-453D-9E6B-63FEBC85E4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780" r="10961"/>
                <a:stretch/>
              </p:blipFill>
              <p:spPr>
                <a:xfrm>
                  <a:off x="3147878" y="7215088"/>
                  <a:ext cx="1631824" cy="1309551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4D6CA198-D834-4CA0-947B-D07DEB980D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040" r="9806"/>
                <a:stretch/>
              </p:blipFill>
              <p:spPr>
                <a:xfrm>
                  <a:off x="5198645" y="7212514"/>
                  <a:ext cx="1937849" cy="1306977"/>
                </a:xfrm>
                <a:prstGeom prst="rect">
                  <a:avLst/>
                </a:prstGeom>
              </p:spPr>
            </p:pic>
            <p:pic>
              <p:nvPicPr>
                <p:cNvPr id="75" name="Picture 74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BABF96CD-6170-404A-864B-0D653633D8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237" t="4418" r="8189"/>
                <a:stretch/>
              </p:blipFill>
              <p:spPr>
                <a:xfrm>
                  <a:off x="7516487" y="7215088"/>
                  <a:ext cx="1654612" cy="1304403"/>
                </a:xfrm>
                <a:prstGeom prst="rect">
                  <a:avLst/>
                </a:prstGeom>
              </p:spPr>
            </p:pic>
          </p:grp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2829B9A-DB77-427A-B4E4-7A15532A3B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99"/>
            <a:stretch/>
          </p:blipFill>
          <p:spPr bwMode="auto">
            <a:xfrm>
              <a:off x="8063077" y="7723053"/>
              <a:ext cx="2156348" cy="1386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BD5F854F-7E36-4E7F-A148-568082D411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9156" y="7723053"/>
              <a:ext cx="2705343" cy="1383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BA96E789-F0D3-445C-ADFE-ACCD237D2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8439" y="4258138"/>
              <a:ext cx="2345756" cy="1407454"/>
            </a:xfrm>
            <a:prstGeom prst="rect">
              <a:avLst/>
            </a:prstGeom>
          </p:spPr>
        </p:pic>
        <p:pic>
          <p:nvPicPr>
            <p:cNvPr id="17" name="Picture 1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88FB32E-6E41-4CD6-A384-BF8BA3853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7310" y="2785932"/>
              <a:ext cx="2246885" cy="1348131"/>
            </a:xfrm>
            <a:prstGeom prst="rect">
              <a:avLst/>
            </a:prstGeom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547314C0-8A07-48D5-9BCF-93ACEF4ED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62042" y="4179783"/>
              <a:ext cx="2286612" cy="1411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998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73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Miller</dc:creator>
  <cp:lastModifiedBy>Henry Miller</cp:lastModifiedBy>
  <cp:revision>43</cp:revision>
  <dcterms:created xsi:type="dcterms:W3CDTF">2019-06-04T21:39:35Z</dcterms:created>
  <dcterms:modified xsi:type="dcterms:W3CDTF">2019-10-07T21:24:20Z</dcterms:modified>
</cp:coreProperties>
</file>