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8"/>
  </p:notesMasterIdLst>
  <p:sldIdLst>
    <p:sldId id="258" r:id="rId2"/>
    <p:sldId id="329" r:id="rId3"/>
    <p:sldId id="332" r:id="rId4"/>
    <p:sldId id="333" r:id="rId5"/>
    <p:sldId id="331" r:id="rId6"/>
    <p:sldId id="330" r:id="rId7"/>
  </p:sldIdLst>
  <p:sldSz cx="9144000" cy="6858000" type="screen4x3"/>
  <p:notesSz cx="6797675" cy="9926638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1544"/>
    <a:srgbClr val="000000"/>
    <a:srgbClr val="B3F2FF"/>
    <a:srgbClr val="00C6EE"/>
    <a:srgbClr val="00A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4587" autoAdjust="0"/>
    <p:restoredTop sz="96985" autoAdjust="0"/>
  </p:normalViewPr>
  <p:slideViewPr>
    <p:cSldViewPr>
      <p:cViewPr varScale="1">
        <p:scale>
          <a:sx n="92" d="100"/>
          <a:sy n="92" d="100"/>
        </p:scale>
        <p:origin x="14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45862" cy="495793"/>
          </a:xfrm>
          <a:prstGeom prst="rect">
            <a:avLst/>
          </a:prstGeom>
        </p:spPr>
        <p:txBody>
          <a:bodyPr vert="horz" lIns="95538" tIns="47769" rIns="95538" bIns="4776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297" y="3"/>
            <a:ext cx="2945862" cy="495793"/>
          </a:xfrm>
          <a:prstGeom prst="rect">
            <a:avLst/>
          </a:prstGeom>
        </p:spPr>
        <p:txBody>
          <a:bodyPr vert="horz" lIns="95538" tIns="47769" rIns="95538" bIns="4776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E916535A-85B6-443F-B5ED-FBB9C171B194}" type="datetimeFigureOut">
              <a:rPr lang="es-ES"/>
              <a:pPr>
                <a:defRPr/>
              </a:pPr>
              <a:t>12/11/2014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38" tIns="47769" rIns="95538" bIns="47769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</p:spPr>
        <p:txBody>
          <a:bodyPr vert="horz" lIns="95538" tIns="47769" rIns="95538" bIns="47769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9308"/>
            <a:ext cx="2945862" cy="495793"/>
          </a:xfrm>
          <a:prstGeom prst="rect">
            <a:avLst/>
          </a:prstGeom>
        </p:spPr>
        <p:txBody>
          <a:bodyPr vert="horz" lIns="95538" tIns="47769" rIns="95538" bIns="4776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297" y="9429308"/>
            <a:ext cx="2945862" cy="495793"/>
          </a:xfrm>
          <a:prstGeom prst="rect">
            <a:avLst/>
          </a:prstGeom>
        </p:spPr>
        <p:txBody>
          <a:bodyPr vert="horz" lIns="95538" tIns="47769" rIns="95538" bIns="4776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ED81351E-97F7-4309-8571-5CD8333B56F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401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_datos\Mis Documentos\Version Cue\TSB\ppoint_word\imagenes_seleccionadas\portada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929198"/>
            <a:ext cx="7772400" cy="1470025"/>
          </a:xfrm>
          <a:prstGeom prst="rect">
            <a:avLst/>
          </a:prstGeom>
        </p:spPr>
        <p:txBody>
          <a:bodyPr anchor="ctr" anchorCtr="0"/>
          <a:lstStyle>
            <a:lvl1pPr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7AD311D-EBB2-499D-B47B-6F7985EC908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6221D82-781A-44D5-947C-C33D843E1B8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_datos\Mis Documentos\Version Cue\TSB\ppoint_word\imagenes_seleccionadas\fondo_ppint_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50"/>
            <a:ext cx="9144000" cy="68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D:\_datos\Mis Documentos\Version Cue\TSB\CD formatos LOGO\png\marca_png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58188" y="5764213"/>
            <a:ext cx="41275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texto"/>
          <p:cNvSpPr>
            <a:spLocks noGrp="1"/>
          </p:cNvSpPr>
          <p:nvPr>
            <p:ph type="body" sz="quarter" idx="13"/>
          </p:nvPr>
        </p:nvSpPr>
        <p:spPr>
          <a:xfrm>
            <a:off x="1428728" y="5786454"/>
            <a:ext cx="6858022" cy="642942"/>
          </a:xfrm>
          <a:prstGeom prst="rect">
            <a:avLst/>
          </a:prstGeom>
        </p:spPr>
        <p:txBody>
          <a:bodyPr anchor="ctr" anchorCtr="0"/>
          <a:lstStyle>
            <a:lvl2pPr algn="r">
              <a:lnSpc>
                <a:spcPts val="3000"/>
              </a:lnSpc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_datos\Mis Documentos\Version Cue\TSB\ppoint_word\imagenes_seleccionadas\fondo_ppint_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50"/>
            <a:ext cx="9144000" cy="68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29124" y="142852"/>
            <a:ext cx="4471990" cy="428628"/>
          </a:xfrm>
          <a:prstGeom prst="rect">
            <a:avLst/>
          </a:prstGeom>
        </p:spPr>
        <p:txBody>
          <a:bodyPr anchor="b" anchorCtr="0"/>
          <a:lstStyle>
            <a:lvl1pPr algn="r">
              <a:lnSpc>
                <a:spcPts val="19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SzPct val="50000"/>
              <a:buFont typeface="Courier New" pitchFamily="49" charset="0"/>
              <a:buChar char="o"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371600" indent="-457200">
              <a:buSzPct val="85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buFont typeface="Arial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5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6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35D4FDF-2D43-44EB-8F7A-4645BC4AF6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7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C20130C-1552-4D5B-A0DD-13E068658C1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9D8E0EC-FE6B-4DD0-BB74-AF55EEAE60F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3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A5949B9-1846-4E05-83E8-9863FA1CC1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5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6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F99F4D0-C669-44F4-BBEE-4FACD2CAC44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5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6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4C87C5D-03C8-46AB-A5D2-A975A3FCD5B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65 Medium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65 Medium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65 Medium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65 Medium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65 Medium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65 Medium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65 Medium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65 Medium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5072063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</a:rPr>
              <a:t>Pruebas de selección</a:t>
            </a:r>
            <a:endParaRPr lang="es-ES" sz="3600" b="1" dirty="0">
              <a:solidFill>
                <a:schemeClr val="accent2">
                  <a:lumMod val="50000"/>
                </a:schemeClr>
              </a:solidFill>
              <a:latin typeface="Verdana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357166"/>
            <a:ext cx="1819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30" y="1000108"/>
            <a:ext cx="18097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8" name="Picture 2" descr="http://www.jovenesemprendedoresbancaja.com/gifs/soluciones-premiosbancaj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1236" y="1714488"/>
            <a:ext cx="1897044" cy="602236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9454" y="2571744"/>
            <a:ext cx="19431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selección TSB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71546"/>
            <a:ext cx="8305800" cy="5054617"/>
          </a:xfrm>
        </p:spPr>
        <p:txBody>
          <a:bodyPr/>
          <a:lstStyle/>
          <a:p>
            <a:pPr>
              <a:buNone/>
            </a:pPr>
            <a:endParaRPr lang="es-ES" sz="2000" dirty="0" smtClean="0"/>
          </a:p>
          <a:p>
            <a:r>
              <a:rPr lang="es-ES" sz="2000" dirty="0" smtClean="0"/>
              <a:t>Diseñar el clásico juego “HUNT THE WUMPUS”:</a:t>
            </a:r>
          </a:p>
          <a:p>
            <a:r>
              <a:rPr lang="es-ES" sz="2000" dirty="0" smtClean="0"/>
              <a:t>El personaje principal es un cazador que busca un lingote de oro en un tablero de n x n celdas. El cazador puede encontrar peligros en su camino: pozos sin fondo donde si cae muere y el Wumpus, un monstruo que mata al cazador cuando coinciden en la misma celda del tablero.</a:t>
            </a:r>
          </a:p>
          <a:p>
            <a:r>
              <a:rPr lang="es-ES" sz="2000" dirty="0" smtClean="0"/>
              <a:t>Se debe diseñar un programa de </a:t>
            </a:r>
          </a:p>
          <a:p>
            <a:pPr>
              <a:buNone/>
            </a:pPr>
            <a:r>
              <a:rPr lang="es-ES" sz="2000" dirty="0" smtClean="0"/>
              <a:t>	ordenador que permita al usuario dar </a:t>
            </a:r>
          </a:p>
          <a:p>
            <a:pPr>
              <a:buNone/>
            </a:pPr>
            <a:r>
              <a:rPr lang="es-ES" sz="2000" dirty="0" smtClean="0"/>
              <a:t>	 ordenes al cazador, y que devuelva</a:t>
            </a:r>
          </a:p>
          <a:p>
            <a:pPr>
              <a:buNone/>
            </a:pPr>
            <a:r>
              <a:rPr lang="es-ES" sz="2000" dirty="0" smtClean="0"/>
              <a:t>	por la pantalla lo que este percibe tras</a:t>
            </a:r>
          </a:p>
          <a:p>
            <a:pPr>
              <a:buNone/>
            </a:pPr>
            <a:r>
              <a:rPr lang="es-ES" sz="2000" dirty="0" smtClean="0"/>
              <a:t>	cada movimiento.</a:t>
            </a:r>
          </a:p>
          <a:p>
            <a:r>
              <a:rPr lang="es-ES" sz="2000" dirty="0" smtClean="0"/>
              <a:t>La especificación de los movimientos y</a:t>
            </a:r>
          </a:p>
          <a:p>
            <a:pPr>
              <a:buNone/>
            </a:pPr>
            <a:r>
              <a:rPr lang="es-ES" sz="2000" dirty="0" smtClean="0"/>
              <a:t>	de las percepciones se encuentra a </a:t>
            </a:r>
          </a:p>
          <a:p>
            <a:pPr>
              <a:buNone/>
            </a:pPr>
            <a:r>
              <a:rPr lang="es-ES" sz="2000" dirty="0" smtClean="0"/>
              <a:t>	continuación</a:t>
            </a:r>
          </a:p>
          <a:p>
            <a:pPr>
              <a:buNone/>
            </a:pPr>
            <a:r>
              <a:rPr lang="es-ES" sz="2000" dirty="0" smtClean="0"/>
              <a:t>				</a:t>
            </a:r>
          </a:p>
          <a:p>
            <a:pPr>
              <a:buNone/>
            </a:pPr>
            <a:r>
              <a:rPr lang="es-ES" sz="2000" dirty="0" smtClean="0"/>
              <a:t>					</a:t>
            </a:r>
            <a:endParaRPr lang="es-ES" sz="2000" i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3200400"/>
            <a:ext cx="3276600" cy="3398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selección TSB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endParaRPr lang="es-ES" sz="2000" dirty="0" smtClean="0"/>
          </a:p>
          <a:p>
            <a:r>
              <a:rPr lang="es-ES" sz="2000" dirty="0" smtClean="0"/>
              <a:t>Percepciones</a:t>
            </a:r>
            <a:r>
              <a:rPr lang="es-ES" sz="2000" dirty="0" smtClean="0">
                <a:sym typeface="Wingdings" pitchFamily="2" charset="2"/>
              </a:rPr>
              <a:t>( restringidas a la casilla que ocupa):</a:t>
            </a:r>
          </a:p>
          <a:p>
            <a:pPr>
              <a:buNone/>
            </a:pPr>
            <a:endParaRPr lang="es-ES" sz="2000" dirty="0" smtClean="0">
              <a:sym typeface="Wingdings" pitchFamily="2" charset="2"/>
            </a:endParaRPr>
          </a:p>
          <a:p>
            <a:pPr>
              <a:buNone/>
            </a:pPr>
            <a:r>
              <a:rPr lang="es-ES" sz="2000" dirty="0" smtClean="0"/>
              <a:t>     1.El cazador percibe si en su casilla  se encuentra el </a:t>
            </a:r>
            <a:r>
              <a:rPr lang="es-ES" sz="2000" dirty="0" err="1" smtClean="0"/>
              <a:t>wumpus</a:t>
            </a:r>
            <a:r>
              <a:rPr lang="es-ES" sz="2000" dirty="0" smtClean="0"/>
              <a:t>.</a:t>
            </a:r>
          </a:p>
          <a:p>
            <a:pPr>
              <a:buNone/>
            </a:pPr>
            <a:r>
              <a:rPr lang="es-ES" sz="2000" dirty="0" smtClean="0"/>
              <a:t>     2. En los cuadros adyacentes al </a:t>
            </a:r>
            <a:r>
              <a:rPr lang="es-ES" sz="2000" dirty="0" err="1" smtClean="0"/>
              <a:t>wumpus</a:t>
            </a:r>
            <a:r>
              <a:rPr lang="es-ES" sz="2000" dirty="0" smtClean="0"/>
              <a:t>, percibe su hedor.</a:t>
            </a:r>
          </a:p>
          <a:p>
            <a:pPr>
              <a:buNone/>
            </a:pPr>
            <a:r>
              <a:rPr lang="es-ES" sz="2000" dirty="0" smtClean="0"/>
              <a:t>     3. En los cuadros adyacentes a un pozo, percibe la brisa.</a:t>
            </a:r>
          </a:p>
          <a:p>
            <a:pPr>
              <a:buNone/>
            </a:pPr>
            <a:r>
              <a:rPr lang="es-ES" sz="2000" dirty="0" smtClean="0"/>
              <a:t>   	4.Donde está el oro percibe su brillo.</a:t>
            </a:r>
          </a:p>
          <a:p>
            <a:pPr>
              <a:buNone/>
            </a:pPr>
            <a:r>
              <a:rPr lang="es-ES" sz="2000" dirty="0" smtClean="0"/>
              <a:t>     5.Si avanza hasta un muro, percibe el choque.</a:t>
            </a:r>
          </a:p>
          <a:p>
            <a:pPr>
              <a:buNone/>
            </a:pPr>
            <a:r>
              <a:rPr lang="es-ES" sz="2000" dirty="0" smtClean="0"/>
              <a:t>    	6. Cuando mata al </a:t>
            </a:r>
            <a:r>
              <a:rPr lang="es-ES" sz="2000" dirty="0" err="1" smtClean="0"/>
              <a:t>wumpus</a:t>
            </a:r>
            <a:r>
              <a:rPr lang="es-ES" sz="2000" dirty="0" smtClean="0"/>
              <a:t> percibe un grito.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selección TSB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r>
              <a:rPr lang="es-ES" sz="2000" dirty="0" smtClean="0"/>
              <a:t>Acciones que puede realizar el usuario</a:t>
            </a:r>
            <a:r>
              <a:rPr lang="es-ES" sz="2000" dirty="0" smtClean="0">
                <a:sym typeface="Wingdings" pitchFamily="2" charset="2"/>
              </a:rPr>
              <a:t>:</a:t>
            </a:r>
          </a:p>
          <a:p>
            <a:pPr lvl="1">
              <a:buNone/>
            </a:pPr>
            <a:r>
              <a:rPr lang="es-ES" sz="1700" dirty="0" smtClean="0"/>
              <a:t>     1.Avanzar.</a:t>
            </a:r>
          </a:p>
          <a:p>
            <a:pPr lvl="1">
              <a:buNone/>
            </a:pPr>
            <a:r>
              <a:rPr lang="es-ES" sz="1700" dirty="0" smtClean="0"/>
              <a:t>     2. Girar 90º a izquierda o derecha.</a:t>
            </a:r>
          </a:p>
          <a:p>
            <a:pPr lvl="1">
              <a:buNone/>
            </a:pPr>
            <a:r>
              <a:rPr lang="es-ES" sz="1700" dirty="0" smtClean="0"/>
              <a:t>     3. Lanzar una flecha ( la flecha llega hasta el </a:t>
            </a:r>
            <a:r>
              <a:rPr lang="es-ES" sz="1700" dirty="0" err="1" smtClean="0"/>
              <a:t>Wumpus</a:t>
            </a:r>
            <a:r>
              <a:rPr lang="es-ES" sz="1700" dirty="0" smtClean="0"/>
              <a:t> o la pared)</a:t>
            </a:r>
          </a:p>
          <a:p>
            <a:pPr lvl="1">
              <a:buNone/>
            </a:pPr>
            <a:r>
              <a:rPr lang="es-ES" sz="1700" dirty="0" smtClean="0"/>
              <a:t>   	4. Salir ( Si se encuentra en la casilla de salida)</a:t>
            </a:r>
          </a:p>
          <a:p>
            <a:pPr>
              <a:buNone/>
            </a:pPr>
            <a:endParaRPr lang="es-ES" sz="20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s-ES" sz="2000" dirty="0" smtClean="0"/>
              <a:t>El cazador muere  si entra en un pozo  u ocupa una casilla  en la que el Wumpus está vivo.</a:t>
            </a:r>
          </a:p>
          <a:p>
            <a:pPr marL="457200" indent="-457200">
              <a:buNone/>
            </a:pPr>
            <a:endParaRPr lang="es-ES" sz="20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s-ES" sz="2000" dirty="0" smtClean="0"/>
              <a:t>Se debe parametrizar el número de celdas del tablero, el número de pozos y cuantas flechas dispone el cazador. </a:t>
            </a:r>
          </a:p>
          <a:p>
            <a:pPr marL="457200" indent="-457200">
              <a:buNone/>
            </a:pPr>
            <a:endParaRPr lang="es-ES" sz="20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s-ES" sz="2000" dirty="0" smtClean="0"/>
              <a:t>Objetivo hipotético del juego: Encontrar el oro y volver a la casilla de salida lo más rápidamente posible ( vivo, claro¡¡)</a:t>
            </a:r>
          </a:p>
          <a:p>
            <a:pPr>
              <a:buNone/>
            </a:pPr>
            <a:r>
              <a:rPr lang="es-ES" sz="2000" dirty="0" smtClean="0"/>
              <a:t>						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selección TSB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400" dirty="0" smtClean="0"/>
          </a:p>
          <a:p>
            <a:r>
              <a:rPr lang="es-ES" sz="2400" dirty="0" smtClean="0"/>
              <a:t>Prueba  individual</a:t>
            </a:r>
          </a:p>
          <a:p>
            <a:pPr>
              <a:buNone/>
            </a:pPr>
            <a:r>
              <a:rPr lang="es-ES" sz="2400" dirty="0" smtClean="0"/>
              <a:t> 	Desarrollar una parte del juego en lenguaje JAVA </a:t>
            </a:r>
            <a:r>
              <a:rPr lang="es-ES" sz="2400" dirty="0" smtClean="0"/>
              <a:t>y </a:t>
            </a:r>
            <a:r>
              <a:rPr lang="es-ES" sz="2400" dirty="0" smtClean="0"/>
              <a:t>sus correspondientes test unitarios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    </a:t>
            </a:r>
            <a:endParaRPr lang="es-E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selección TSB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s-ES" sz="2400" dirty="0" smtClean="0"/>
          </a:p>
          <a:p>
            <a:pPr algn="ctr">
              <a:buNone/>
            </a:pPr>
            <a:r>
              <a:rPr lang="es-ES" sz="3200" b="1" dirty="0" smtClean="0">
                <a:latin typeface="Arial Black" pitchFamily="34" charset="0"/>
              </a:rPr>
              <a:t>¡¡ Suerte !!</a:t>
            </a:r>
          </a:p>
          <a:p>
            <a:pPr algn="ctr">
              <a:buNone/>
            </a:pPr>
            <a:endParaRPr lang="es-ES" sz="3200" b="1" dirty="0" smtClean="0">
              <a:latin typeface="Arial Black" pitchFamily="34" charset="0"/>
            </a:endParaRPr>
          </a:p>
          <a:p>
            <a:pPr algn="ctr">
              <a:buNone/>
            </a:pPr>
            <a:r>
              <a:rPr lang="es-ES" b="1" dirty="0" smtClean="0">
                <a:latin typeface="Arial Black" pitchFamily="34" charset="0"/>
              </a:rPr>
              <a:t>¡¡ Muchas gracias por tu tiempo y </a:t>
            </a:r>
          </a:p>
          <a:p>
            <a:pPr algn="ctr">
              <a:buNone/>
            </a:pPr>
            <a:r>
              <a:rPr lang="es-ES" b="1" dirty="0" smtClean="0">
                <a:latin typeface="Arial Black" pitchFamily="34" charset="0"/>
              </a:rPr>
              <a:t>tu interés </a:t>
            </a:r>
          </a:p>
          <a:p>
            <a:pPr algn="ctr">
              <a:buNone/>
            </a:pPr>
            <a:r>
              <a:rPr lang="es-ES" b="1" dirty="0" smtClean="0">
                <a:latin typeface="Arial Black" pitchFamily="34" charset="0"/>
              </a:rPr>
              <a:t>en trabajar en nuestra empresa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SB ppoint">
      <a:majorFont>
        <a:latin typeface="Avenir LT 65 Medium"/>
        <a:ea typeface=""/>
        <a:cs typeface=""/>
      </a:majorFont>
      <a:minorFont>
        <a:latin typeface="Avenir LT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3428</TotalTime>
  <Words>200</Words>
  <Application>Microsoft Office PowerPoint</Application>
  <PresentationFormat>Presentación en pantalla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Avenir LT 45 Book</vt:lpstr>
      <vt:lpstr>Avenir LT 65 Medium</vt:lpstr>
      <vt:lpstr>Calibri</vt:lpstr>
      <vt:lpstr>Courier New</vt:lpstr>
      <vt:lpstr>Verdana</vt:lpstr>
      <vt:lpstr>Wingdings</vt:lpstr>
      <vt:lpstr>Tema de Office</vt:lpstr>
      <vt:lpstr>Presentación de PowerPoint</vt:lpstr>
      <vt:lpstr>Pruebas selección TSB</vt:lpstr>
      <vt:lpstr>Pruebas selección TSB</vt:lpstr>
      <vt:lpstr>Pruebas selección TSB</vt:lpstr>
      <vt:lpstr>Pruebas selección TSB</vt:lpstr>
      <vt:lpstr>Pruebas selección TSB</vt:lpstr>
    </vt:vector>
  </TitlesOfParts>
  <Company>Andrés Massa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Patricia Ballesteros Amat</dc:creator>
  <cp:lastModifiedBy>Ricardo Serafin</cp:lastModifiedBy>
  <cp:revision>424</cp:revision>
  <dcterms:created xsi:type="dcterms:W3CDTF">2010-05-10T12:58:01Z</dcterms:created>
  <dcterms:modified xsi:type="dcterms:W3CDTF">2014-11-12T09:49:03Z</dcterms:modified>
</cp:coreProperties>
</file>