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Nuni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Nunito-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italic.fntdata"/><Relationship Id="rId14" Type="http://schemas.openxmlformats.org/officeDocument/2006/relationships/font" Target="fonts/Nunito-bold.fntdata"/><Relationship Id="rId16"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1d1f663192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1d1f663192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1d1f663192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1d1f663192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1d1f663192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1d1f663192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1d1f663192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1d1f663192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1d1f663192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1d1f663192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1d1f663192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1d1f663192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Floyd Warshall </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Bishop Swearingen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Floyd Warshall Algorithm </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700"/>
              <a:t>The Floyd Warshall Algorithm is a greedy algorithm that searches for the shortest path within a graph. </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Time and Space Complexity </a:t>
            </a:r>
            <a:endParaRPr/>
          </a:p>
        </p:txBody>
      </p:sp>
      <p:sp>
        <p:nvSpPr>
          <p:cNvPr id="141" name="Google Shape;141;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700"/>
              <a:t>The Warshall Algorithm has a time complexity of O(V</a:t>
            </a:r>
            <a:r>
              <a:rPr lang="en" sz="1800">
                <a:solidFill>
                  <a:srgbClr val="222222"/>
                </a:solidFill>
                <a:highlight>
                  <a:srgbClr val="FFFFFF"/>
                </a:highlight>
              </a:rPr>
              <a:t>³) </a:t>
            </a:r>
            <a:r>
              <a:rPr lang="en" sz="1700">
                <a:solidFill>
                  <a:srgbClr val="222222"/>
                </a:solidFill>
                <a:highlight>
                  <a:srgbClr val="FFFFFF"/>
                </a:highlight>
              </a:rPr>
              <a:t>and a space complexity of O(V²). In comparison, </a:t>
            </a:r>
            <a:r>
              <a:rPr lang="en" sz="1700">
                <a:solidFill>
                  <a:srgbClr val="222222"/>
                </a:solidFill>
                <a:highlight>
                  <a:srgbClr val="FFFFFF"/>
                </a:highlight>
              </a:rPr>
              <a:t>similar</a:t>
            </a:r>
            <a:r>
              <a:rPr lang="en" sz="1700">
                <a:solidFill>
                  <a:srgbClr val="222222"/>
                </a:solidFill>
                <a:highlight>
                  <a:srgbClr val="FFFFFF"/>
                </a:highlight>
              </a:rPr>
              <a:t> algorithms like D</a:t>
            </a:r>
            <a:r>
              <a:rPr lang="en" sz="1700">
                <a:solidFill>
                  <a:srgbClr val="222222"/>
                </a:solidFill>
                <a:highlight>
                  <a:srgbClr val="FFFFFF"/>
                </a:highlight>
              </a:rPr>
              <a:t>ijkstra's</a:t>
            </a:r>
            <a:r>
              <a:rPr lang="en" sz="1700">
                <a:solidFill>
                  <a:srgbClr val="222222"/>
                </a:solidFill>
                <a:highlight>
                  <a:srgbClr val="FFFFFF"/>
                </a:highlight>
              </a:rPr>
              <a:t> algorithm has a time complexity O(V^2+E)</a:t>
            </a:r>
            <a:r>
              <a:rPr lang="en" sz="1700">
                <a:solidFill>
                  <a:srgbClr val="222222"/>
                </a:solidFill>
                <a:highlight>
                  <a:srgbClr val="FFFFFF"/>
                </a:highlight>
              </a:rPr>
              <a:t> or the Bellman-Ford algorithm that has a time complexity of O(E + V log V). </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General Description</a:t>
            </a:r>
            <a:endParaRPr/>
          </a:p>
        </p:txBody>
      </p:sp>
      <p:sp>
        <p:nvSpPr>
          <p:cNvPr id="147" name="Google Shape;147;p1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700"/>
              <a:t>Floyd Warshall finds the shortest path in a graph by considering the distances between nodes in a matrix. The matrix initially just </a:t>
            </a:r>
            <a:r>
              <a:rPr lang="en" sz="1700"/>
              <a:t>contains</a:t>
            </a:r>
            <a:r>
              <a:rPr lang="en" sz="1700"/>
              <a:t> the distance between adjacent nodes and then the algorithm looks at all intermediate nodes and updates the matrix with the shortest path. </a:t>
            </a: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Floyd Marshall  </a:t>
            </a:r>
            <a:endParaRPr/>
          </a:p>
        </p:txBody>
      </p:sp>
      <p:sp>
        <p:nvSpPr>
          <p:cNvPr id="153" name="Google Shape;153;p1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AutoNum type="arabicPeriod"/>
            </a:pPr>
            <a:r>
              <a:rPr lang="en" sz="1700"/>
              <a:t>The algorithm </a:t>
            </a:r>
            <a:r>
              <a:rPr lang="en" sz="1700"/>
              <a:t>initializes a matrix of the distances between pairs of nodes</a:t>
            </a:r>
            <a:endParaRPr sz="1700"/>
          </a:p>
          <a:p>
            <a:pPr indent="-336550" lvl="0" marL="457200" rtl="0" algn="l">
              <a:spcBef>
                <a:spcPts val="0"/>
              </a:spcBef>
              <a:spcAft>
                <a:spcPts val="0"/>
              </a:spcAft>
              <a:buSzPts val="1700"/>
              <a:buAutoNum type="arabicPeriod"/>
            </a:pPr>
            <a:r>
              <a:rPr lang="en" sz="1700"/>
              <a:t>The algorithm iterates through every intermediate node between to 2 nodes. </a:t>
            </a:r>
            <a:endParaRPr sz="1700"/>
          </a:p>
          <a:p>
            <a:pPr indent="-336550" lvl="0" marL="457200" rtl="0" algn="l">
              <a:spcBef>
                <a:spcPts val="0"/>
              </a:spcBef>
              <a:spcAft>
                <a:spcPts val="0"/>
              </a:spcAft>
              <a:buSzPts val="1700"/>
              <a:buAutoNum type="arabicPeriod"/>
            </a:pPr>
            <a:r>
              <a:rPr lang="en" sz="1700"/>
              <a:t>If the current node path is shorter than the previous node path consider the algorithm updates the current path to the new shortest path.</a:t>
            </a:r>
            <a:endParaRPr sz="1700"/>
          </a:p>
          <a:p>
            <a:pPr indent="-336550" lvl="0" marL="457200" rtl="0" algn="l">
              <a:spcBef>
                <a:spcPts val="0"/>
              </a:spcBef>
              <a:spcAft>
                <a:spcPts val="0"/>
              </a:spcAft>
              <a:buSzPts val="1700"/>
              <a:buAutoNum type="arabicPeriod"/>
            </a:pPr>
            <a:r>
              <a:rPr lang="en" sz="1700"/>
              <a:t>The algorithm will repeat the process until every path is considered and the shortest path is found.  </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Warshall Vs Dijkstra </a:t>
            </a:r>
            <a:endParaRPr/>
          </a:p>
        </p:txBody>
      </p:sp>
      <p:sp>
        <p:nvSpPr>
          <p:cNvPr id="159" name="Google Shape;159;p1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700"/>
              <a:t>Warshall and Dijkstra are both shortest path greedy algorithms. Dijkstra differs from Warshall by keeping a list of visited nodes and finding the shortest path after all nodes are visited. In terms of which algorithm to choose, Warshall is better for graphs with many edges while Dijkstra is better for graphs with fewer edges. </a:t>
            </a:r>
            <a:endParaRPr sz="1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Warshall vs Bellman-Ford</a:t>
            </a:r>
            <a:endParaRPr/>
          </a:p>
        </p:txBody>
      </p:sp>
      <p:sp>
        <p:nvSpPr>
          <p:cNvPr id="165" name="Google Shape;165;p1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700"/>
              <a:t>Bellman-Ford is another shortest path greedy algorithm </a:t>
            </a:r>
            <a:r>
              <a:rPr lang="en" sz="1700"/>
              <a:t>similar</a:t>
            </a:r>
            <a:r>
              <a:rPr lang="en" sz="1700"/>
              <a:t> to Warshall and Dijkstra. It differs from Warshall by starting from a single vertex instead of comparing pairs of </a:t>
            </a:r>
            <a:r>
              <a:rPr lang="en" sz="1700"/>
              <a:t>vertices. </a:t>
            </a:r>
            <a:endParaRPr sz="1700"/>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