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d1f66319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d1f66319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d1f663192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d1f663192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d1f66319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d1f66319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d1f66319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d1f66319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d1f66319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d1f66319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d1f66319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d1f66319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a8f5902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a8f5902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a8f59029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a8f59029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a8f59029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a8f59029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a8f59029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a8f59029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Floyd Warshall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Bishop Swearingen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Warshall Vs Dijkstra </a:t>
            </a:r>
            <a:endParaRPr/>
          </a:p>
        </p:txBody>
      </p:sp>
      <p:sp>
        <p:nvSpPr>
          <p:cNvPr id="185" name="Google Shape;185;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Warshall and Dijkstra are both shortest path greedy algorithms. Dijkstra differs from Warshall by starting from a single node and  keeping a list of visited nodes and finding the shortest path after all nodes are visited. In terms of which algorithm to choose, Warshall is better for graphs with many edges while Dijkstra is better for graphs with fewer edges.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Warshall vs Bellman-Ford</a:t>
            </a:r>
            <a:endParaRPr/>
          </a:p>
        </p:txBody>
      </p:sp>
      <p:sp>
        <p:nvSpPr>
          <p:cNvPr id="191" name="Google Shape;191;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Bellman-Ford is another shortest path greedy algorithm </a:t>
            </a:r>
            <a:r>
              <a:rPr lang="en" sz="1700"/>
              <a:t>similar</a:t>
            </a:r>
            <a:r>
              <a:rPr lang="en" sz="1700"/>
              <a:t> to Warshall and Dijkstra. Also similarly to Dijkstra, Bellman-Ford differs from Warshall by starting from a single vertex instead of comparing pairs of </a:t>
            </a:r>
            <a:r>
              <a:rPr lang="en" sz="1700"/>
              <a:t>vertices. Bellman-Ford and Warshall can both handle graphs with negative edges. Warshall is better at handling dense graphs with more edges, while Bellman-Ford is better for spare graphs.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Floyd Warshall Algorithm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The Floyd Warshall Algorithm is a greedy algorithm that searches for the shortest path within a graph.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and Space Complexity </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The Warshall Algorithm has a time complexity of O(V</a:t>
            </a:r>
            <a:r>
              <a:rPr lang="en" sz="1800">
                <a:solidFill>
                  <a:srgbClr val="222222"/>
                </a:solidFill>
                <a:highlight>
                  <a:srgbClr val="FFFFFF"/>
                </a:highlight>
              </a:rPr>
              <a:t>³) </a:t>
            </a:r>
            <a:r>
              <a:rPr lang="en" sz="1700">
                <a:solidFill>
                  <a:srgbClr val="222222"/>
                </a:solidFill>
                <a:highlight>
                  <a:srgbClr val="FFFFFF"/>
                </a:highlight>
              </a:rPr>
              <a:t>and a space complexity of O(V²). In comparison, </a:t>
            </a:r>
            <a:r>
              <a:rPr lang="en" sz="1700">
                <a:solidFill>
                  <a:srgbClr val="222222"/>
                </a:solidFill>
                <a:highlight>
                  <a:srgbClr val="FFFFFF"/>
                </a:highlight>
              </a:rPr>
              <a:t>similar</a:t>
            </a:r>
            <a:r>
              <a:rPr lang="en" sz="1700">
                <a:solidFill>
                  <a:srgbClr val="222222"/>
                </a:solidFill>
                <a:highlight>
                  <a:srgbClr val="FFFFFF"/>
                </a:highlight>
              </a:rPr>
              <a:t> algorithms like D</a:t>
            </a:r>
            <a:r>
              <a:rPr lang="en" sz="1700">
                <a:solidFill>
                  <a:srgbClr val="222222"/>
                </a:solidFill>
                <a:highlight>
                  <a:srgbClr val="FFFFFF"/>
                </a:highlight>
              </a:rPr>
              <a:t>ijkstra's</a:t>
            </a:r>
            <a:r>
              <a:rPr lang="en" sz="1700">
                <a:solidFill>
                  <a:srgbClr val="222222"/>
                </a:solidFill>
                <a:highlight>
                  <a:srgbClr val="FFFFFF"/>
                </a:highlight>
              </a:rPr>
              <a:t> algorithm has a time complexity O(V^2+E)</a:t>
            </a:r>
            <a:r>
              <a:rPr lang="en" sz="1700">
                <a:solidFill>
                  <a:srgbClr val="222222"/>
                </a:solidFill>
                <a:highlight>
                  <a:srgbClr val="FFFFFF"/>
                </a:highlight>
              </a:rPr>
              <a:t> or the Bellman-Ford algorithm that has a time complexity of O(E + V log V).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 Description</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Floyd Warshall finds the shortest path in a graph by considering the distances between nodes in a matrix. The matrix initially just </a:t>
            </a:r>
            <a:r>
              <a:rPr lang="en" sz="1700"/>
              <a:t>contains</a:t>
            </a:r>
            <a:r>
              <a:rPr lang="en" sz="1700"/>
              <a:t> the distance between adjacent nodes and then the algorithm looks at all intermediate nodes and updates the matrix with the shortest path.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Floyd Marshall  </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The algorithm </a:t>
            </a:r>
            <a:r>
              <a:rPr lang="en" sz="1700"/>
              <a:t>initializes a matrix of the distances between pairs of nodes</a:t>
            </a:r>
            <a:endParaRPr sz="1700"/>
          </a:p>
          <a:p>
            <a:pPr indent="-336550" lvl="0" marL="457200" rtl="0" algn="l">
              <a:spcBef>
                <a:spcPts val="0"/>
              </a:spcBef>
              <a:spcAft>
                <a:spcPts val="0"/>
              </a:spcAft>
              <a:buSzPts val="1700"/>
              <a:buAutoNum type="arabicPeriod"/>
            </a:pPr>
            <a:r>
              <a:rPr lang="en" sz="1700"/>
              <a:t>The algorithm iterates through every intermediate node between to 2 nodes. </a:t>
            </a:r>
            <a:endParaRPr sz="1700"/>
          </a:p>
          <a:p>
            <a:pPr indent="-336550" lvl="0" marL="457200" rtl="0" algn="l">
              <a:spcBef>
                <a:spcPts val="0"/>
              </a:spcBef>
              <a:spcAft>
                <a:spcPts val="0"/>
              </a:spcAft>
              <a:buSzPts val="1700"/>
              <a:buAutoNum type="arabicPeriod"/>
            </a:pPr>
            <a:r>
              <a:rPr lang="en" sz="1700"/>
              <a:t>If the current node path is shorter than the previous node path consider the algorithm updates the current path to the new shortest path.</a:t>
            </a:r>
            <a:endParaRPr sz="1700"/>
          </a:p>
          <a:p>
            <a:pPr indent="-336550" lvl="0" marL="457200" rtl="0" algn="l">
              <a:spcBef>
                <a:spcPts val="0"/>
              </a:spcBef>
              <a:spcAft>
                <a:spcPts val="0"/>
              </a:spcAft>
              <a:buSzPts val="1700"/>
              <a:buAutoNum type="arabicPeriod"/>
            </a:pPr>
            <a:r>
              <a:rPr lang="en" sz="1700"/>
              <a:t>The algorithm will repeat the process until every path is considered and the shortest path is found.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1: Matrix</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Create a n x n matrix A⁰ of all </a:t>
            </a:r>
            <a:r>
              <a:rPr lang="en" sz="1700"/>
              <a:t>the distances between all of the vertices. i and j will represent the rows and columns and represent the vertices of the graph. If there is no path between i and j in the matrix, mark the index with infinity. </a:t>
            </a:r>
            <a:endParaRPr sz="1700"/>
          </a:p>
        </p:txBody>
      </p:sp>
      <p:pic>
        <p:nvPicPr>
          <p:cNvPr id="160" name="Google Shape;160;p18"/>
          <p:cNvPicPr preferRelativeResize="0"/>
          <p:nvPr/>
        </p:nvPicPr>
        <p:blipFill>
          <a:blip r:embed="rId3">
            <a:alphaModFix/>
          </a:blip>
          <a:stretch>
            <a:fillRect/>
          </a:stretch>
        </p:blipFill>
        <p:spPr>
          <a:xfrm>
            <a:off x="4132400" y="3048025"/>
            <a:ext cx="4264274" cy="1684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2: Create a new matrix </a:t>
            </a:r>
            <a:endParaRPr/>
          </a:p>
        </p:txBody>
      </p:sp>
      <p:sp>
        <p:nvSpPr>
          <p:cNvPr id="166" name="Google Shape;166;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After creating the first matrix, create a new matrix A¹ that contains the same first row and column of the matrix </a:t>
            </a:r>
            <a:r>
              <a:rPr lang="en" sz="1700"/>
              <a:t>A⁰. Next fill in the rest of the matrix by comparing the direct path of the current vertex with the pair of intermediate vertices. The shorter of the two will fill the index in the matrix.</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3: Keep comparing</a:t>
            </a:r>
            <a:endParaRPr/>
          </a:p>
        </p:txBody>
      </p:sp>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The next step is create a new matrix now with the 2nd row and column that remains the same, and the previous step is repeated. The process will be repeated until on all possible paths are compared and the shortest path remains between each pair of </a:t>
            </a:r>
            <a:r>
              <a:rPr lang="en" sz="1700"/>
              <a:t>vertices</a:t>
            </a:r>
            <a:r>
              <a:rPr lang="en" sz="1700"/>
              <a:t>.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a:t>
            </a:r>
            <a:endParaRPr/>
          </a:p>
        </p:txBody>
      </p:sp>
      <p:sp>
        <p:nvSpPr>
          <p:cNvPr id="178" name="Google Shape;178;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1"/>
          <p:cNvPicPr preferRelativeResize="0"/>
          <p:nvPr/>
        </p:nvPicPr>
        <p:blipFill>
          <a:blip r:embed="rId3">
            <a:alphaModFix/>
          </a:blip>
          <a:stretch>
            <a:fillRect/>
          </a:stretch>
        </p:blipFill>
        <p:spPr>
          <a:xfrm>
            <a:off x="234450" y="1494700"/>
            <a:ext cx="8689749" cy="3414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