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footer lower left with a CopyRight on it GageHockerman (c) 2023 //Smaller font Capstone //Slide x of y //All repeating Header //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d22e0f1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1d22e0f1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745e8a93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745e8a93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745e8a93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3745e8a93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Put Definition of Data Analysis, Only Put Pointers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745e8a93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3745e8a93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745e8a93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745e8a93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745e8a93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3745e8a93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745e8a93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3745e8a93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the first problem in some </a:t>
            </a:r>
            <a:r>
              <a:rPr lang="en"/>
              <a:t>sentences</a:t>
            </a:r>
            <a:r>
              <a:rPr lang="en"/>
              <a:t> //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d22e0f16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1d22e0f16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into Facet out a data set in matplotlib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3745e8a93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3745e8a93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Gage Hockerman</a:t>
            </a:r>
            <a:endParaRPr/>
          </a:p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144675" y="4598425"/>
            <a:ext cx="2257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GageHockerman (c) 2023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Thank You!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Contact Me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/>
              <a:t>Email : bishopcastle@gmail.com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/>
              <a:t>P# 262-402-7481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22"/>
          <p:cNvSpPr txBox="1"/>
          <p:nvPr/>
        </p:nvSpPr>
        <p:spPr>
          <a:xfrm>
            <a:off x="144675" y="4598425"/>
            <a:ext cx="2257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GageHockerman (c) 2023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What is Data Analysis</a:t>
            </a:r>
            <a:endParaRPr sz="2800"/>
          </a:p>
          <a:p>
            <a:pPr indent="-406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Problem Definition </a:t>
            </a:r>
            <a:endParaRPr sz="2800"/>
          </a:p>
          <a:p>
            <a:pPr indent="-406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Data </a:t>
            </a:r>
            <a:r>
              <a:rPr lang="en" sz="2800"/>
              <a:t>Acquisition</a:t>
            </a:r>
            <a:r>
              <a:rPr lang="en" sz="2800"/>
              <a:t>/Data Exploration</a:t>
            </a:r>
            <a:endParaRPr sz="2800"/>
          </a:p>
          <a:p>
            <a:pPr indent="-406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Data Cleansing </a:t>
            </a:r>
            <a:r>
              <a:rPr lang="en" sz="2800"/>
              <a:t>and</a:t>
            </a:r>
            <a:r>
              <a:rPr lang="en" sz="2800"/>
              <a:t> Preparation</a:t>
            </a:r>
            <a:endParaRPr sz="2800"/>
          </a:p>
          <a:p>
            <a:pPr indent="-406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Model Development and Analysis</a:t>
            </a:r>
            <a:endParaRPr sz="2800"/>
          </a:p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14"/>
          <p:cNvSpPr txBox="1"/>
          <p:nvPr/>
        </p:nvSpPr>
        <p:spPr>
          <a:xfrm>
            <a:off x="86800" y="4598425"/>
            <a:ext cx="192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GageHockerman (c) 2023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Analysis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Identify the problem 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Define the problem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Collect data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Analyze the data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Find a solution</a:t>
            </a:r>
            <a:endParaRPr sz="2800"/>
          </a:p>
        </p:txBody>
      </p:sp>
      <p:sp>
        <p:nvSpPr>
          <p:cNvPr id="151" name="Google Shape;15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15"/>
          <p:cNvSpPr txBox="1"/>
          <p:nvPr/>
        </p:nvSpPr>
        <p:spPr>
          <a:xfrm>
            <a:off x="144675" y="4598425"/>
            <a:ext cx="2257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GageHockerman (c) 2023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Goal of identifying the problem problem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Find correlation between data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Simple/Complex data</a:t>
            </a:r>
            <a:endParaRPr sz="2800"/>
          </a:p>
        </p:txBody>
      </p:sp>
      <p:sp>
        <p:nvSpPr>
          <p:cNvPr id="159" name="Google Shape;15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16"/>
          <p:cNvSpPr txBox="1"/>
          <p:nvPr/>
        </p:nvSpPr>
        <p:spPr>
          <a:xfrm>
            <a:off x="144675" y="4598425"/>
            <a:ext cx="2257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GageHockerman (c) 2023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Acquisition/Data Exploration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Collect and combine the appropriate data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Qualitative</a:t>
            </a:r>
            <a:r>
              <a:rPr lang="en" sz="2800"/>
              <a:t>/Quantitative data</a:t>
            </a:r>
            <a:endParaRPr sz="2800"/>
          </a:p>
        </p:txBody>
      </p:sp>
      <p:sp>
        <p:nvSpPr>
          <p:cNvPr id="167" name="Google Shape;16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144675" y="4598425"/>
            <a:ext cx="2257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GageHockerman (c) 2023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Cleansing and Preparation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Remove errors and outliers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Bringing structure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Fill in major gaps</a:t>
            </a:r>
            <a:endParaRPr sz="2800"/>
          </a:p>
        </p:txBody>
      </p:sp>
      <p:sp>
        <p:nvSpPr>
          <p:cNvPr id="175" name="Google Shape;1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18"/>
          <p:cNvSpPr txBox="1"/>
          <p:nvPr/>
        </p:nvSpPr>
        <p:spPr>
          <a:xfrm>
            <a:off x="144675" y="4598425"/>
            <a:ext cx="2257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GageHockerman (c) 2023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Development and Analysis</a:t>
            </a:r>
            <a:endParaRPr/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5457900" y="950125"/>
            <a:ext cx="3686100" cy="29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Linear Regression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Logistic Regression</a:t>
            </a:r>
            <a:endParaRPr sz="2800"/>
          </a:p>
        </p:txBody>
      </p:sp>
      <p:sp>
        <p:nvSpPr>
          <p:cNvPr id="183" name="Google Shape;183;p19"/>
          <p:cNvSpPr txBox="1"/>
          <p:nvPr>
            <p:ph idx="12" type="sldNum"/>
          </p:nvPr>
        </p:nvSpPr>
        <p:spPr>
          <a:xfrm>
            <a:off x="8485908" y="46420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0131"/>
            <a:ext cx="3554525" cy="2665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4525" y="2477601"/>
            <a:ext cx="3554525" cy="266589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 txBox="1"/>
          <p:nvPr/>
        </p:nvSpPr>
        <p:spPr>
          <a:xfrm>
            <a:off x="0" y="4681650"/>
            <a:ext cx="2257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GageHockerman (c) 2023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Data Broken Out By Role</a:t>
            </a:r>
            <a:endParaRPr/>
          </a:p>
        </p:txBody>
      </p:sp>
      <p:sp>
        <p:nvSpPr>
          <p:cNvPr id="192" name="Google Shape;19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3" name="Google Shape;1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4675"/>
            <a:ext cx="3188426" cy="239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8425" y="884675"/>
            <a:ext cx="3188426" cy="239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6850" y="884675"/>
            <a:ext cx="2767150" cy="239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65200" y="3227050"/>
            <a:ext cx="3188426" cy="18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3625" y="3227050"/>
            <a:ext cx="3188426" cy="194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0"/>
          <p:cNvSpPr txBox="1"/>
          <p:nvPr/>
        </p:nvSpPr>
        <p:spPr>
          <a:xfrm>
            <a:off x="144675" y="4598425"/>
            <a:ext cx="2257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GageHockerman (c) 2023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Thank you for the learning </a:t>
            </a:r>
            <a:r>
              <a:rPr lang="en" sz="2800"/>
              <a:t>experience!!!</a:t>
            </a:r>
            <a:endParaRPr sz="2800"/>
          </a:p>
        </p:txBody>
      </p:sp>
      <p:sp>
        <p:nvSpPr>
          <p:cNvPr id="205" name="Google Shape;20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1"/>
          <p:cNvSpPr txBox="1"/>
          <p:nvPr/>
        </p:nvSpPr>
        <p:spPr>
          <a:xfrm>
            <a:off x="144675" y="4598425"/>
            <a:ext cx="2257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GageHockerman (c) 2023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