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8" r:id="rId4"/>
    <p:sldId id="265" r:id="rId5"/>
    <p:sldId id="262" r:id="rId6"/>
    <p:sldId id="266" r:id="rId7"/>
    <p:sldId id="26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B8400-BE49-40FB-A0D9-9CF37F647BF6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86FF1-8930-46CA-82CD-43ECB1FE03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116DA-BCC3-472E-9A82-D9462CE91C57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7FBE-B8E6-4300-8932-8E7B88714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/>
          <a:lstStyle>
            <a:lvl1pPr>
              <a:defRPr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266" name="Picture 2" descr="https://pbs.twimg.com/profile_images/668850149188210688/5EWJ2qwv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410200"/>
            <a:ext cx="1447800" cy="1447800"/>
          </a:xfrm>
          <a:prstGeom prst="rect">
            <a:avLst/>
          </a:prstGeom>
          <a:noFill/>
        </p:spPr>
      </p:pic>
      <p:pic>
        <p:nvPicPr>
          <p:cNvPr id="11268" name="Picture 4" descr="https://5609.thankyou4caring.org/image/Sinai_SHS_2945lg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"/>
            <a:ext cx="6096000" cy="26506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F75-79B2-4DC2-8FB9-40FE330EE1DE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DC5A-8714-42FC-8B10-CF07D8F64610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40-B67E-43E2-A225-570A12FFE8D7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B89-38D9-47AA-A5CE-2BE9B934ED7B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53340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356350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4" descr="https://5609.thankyou4caring.org/image/Sinai_SHS_2945l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40" y="6324600"/>
            <a:ext cx="1051460" cy="457200"/>
          </a:xfrm>
          <a:prstGeom prst="rect">
            <a:avLst/>
          </a:prstGeom>
          <a:noFill/>
        </p:spPr>
      </p:pic>
      <p:pic>
        <p:nvPicPr>
          <p:cNvPr id="9" name="Picture 2" descr="https://pbs.twimg.com/profile_images/668850149188210688/5EWJ2qwv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172200"/>
            <a:ext cx="685800" cy="6858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>
            <a:off x="0" y="1219200"/>
            <a:ext cx="6400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0" y="152400"/>
            <a:ext cx="9144000" cy="5334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  <a:solidFill>
            <a:schemeClr val="tx2"/>
          </a:solidFill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356350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4" descr="https://5609.thankyou4caring.org/image/Sinai_SHS_2945l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40" y="6324600"/>
            <a:ext cx="1051460" cy="457200"/>
          </a:xfrm>
          <a:prstGeom prst="rect">
            <a:avLst/>
          </a:prstGeom>
          <a:noFill/>
        </p:spPr>
      </p:pic>
      <p:pic>
        <p:nvPicPr>
          <p:cNvPr id="9" name="Picture 2" descr="https://pbs.twimg.com/profile_images/668850149188210688/5EWJ2qwv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172200"/>
            <a:ext cx="685800" cy="6858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>
            <a:off x="0" y="1219200"/>
            <a:ext cx="6400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/>
          <p:cNvSpPr>
            <a:spLocks noGrp="1"/>
          </p:cNvSpPr>
          <p:nvPr>
            <p:ph sz="quarter" idx="14"/>
          </p:nvPr>
        </p:nvSpPr>
        <p:spPr>
          <a:xfrm>
            <a:off x="0" y="4343400"/>
            <a:ext cx="9144000" cy="533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(use this 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  <a:solidFill>
            <a:schemeClr val="tx2"/>
          </a:solidFill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4"/>
          <p:cNvSpPr>
            <a:spLocks noGrp="1"/>
          </p:cNvSpPr>
          <p:nvPr>
            <p:ph sz="quarter" idx="14"/>
          </p:nvPr>
        </p:nvSpPr>
        <p:spPr>
          <a:xfrm>
            <a:off x="0" y="685800"/>
            <a:ext cx="9144000" cy="533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6400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356350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4" descr="https://5609.thankyou4caring.org/image/Sinai_SHS_2945l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40" y="6324600"/>
            <a:ext cx="1051460" cy="457200"/>
          </a:xfrm>
          <a:prstGeom prst="rect">
            <a:avLst/>
          </a:prstGeom>
          <a:noFill/>
        </p:spPr>
      </p:pic>
      <p:pic>
        <p:nvPicPr>
          <p:cNvPr id="12" name="Picture 2" descr="https://pbs.twimg.com/profile_images/668850149188210688/5EWJ2qwv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172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04D4-08EC-4004-BA06-8E633FD07CED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AFB2-3529-492C-AD4D-3021A9E0E8AB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69BE-01C0-4BB4-9EB6-43C64ECD3BEB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85C7-CF2D-4A21-9D98-62EB26DD9A14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7180-E9F3-4209-BDBE-9D5271F9E1C9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6393-5563-41B2-8E5E-CF07ECBB18C3}" type="datetime1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833D-24AB-4EC0-94F8-CA2F36E9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7" r:id="rId2"/>
    <p:sldLayoutId id="2147483866" r:id="rId3"/>
    <p:sldLayoutId id="214748387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Patient-Centered Transportation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Patient Centered Transportation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Roll-out strategy </a:t>
            </a:r>
            <a:endParaRPr lang="en-US" dirty="0" smtClean="0"/>
          </a:p>
          <a:p>
            <a:r>
              <a:rPr lang="en-US" dirty="0" smtClean="0"/>
              <a:t>Project Team – Roles </a:t>
            </a:r>
            <a:r>
              <a:rPr lang="en-US" dirty="0" smtClean="0"/>
              <a:t>&amp; Responsibilities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Communications </a:t>
            </a:r>
          </a:p>
          <a:p>
            <a:r>
              <a:rPr lang="en-US" dirty="0" smtClean="0"/>
              <a:t>Timing and Deliverables </a:t>
            </a:r>
          </a:p>
          <a:p>
            <a:r>
              <a:rPr lang="en-US" dirty="0" smtClean="0"/>
              <a:t>Fees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Patient-centered transportation</a:t>
            </a:r>
          </a:p>
          <a:p>
            <a:r>
              <a:rPr lang="en-US" dirty="0" smtClean="0"/>
              <a:t>Patient ride experience</a:t>
            </a:r>
            <a:endParaRPr lang="en-US" dirty="0" smtClean="0"/>
          </a:p>
          <a:p>
            <a:r>
              <a:rPr lang="en-US" dirty="0" smtClean="0"/>
              <a:t>Provider scheduling experience </a:t>
            </a:r>
          </a:p>
          <a:p>
            <a:r>
              <a:rPr lang="en-US" dirty="0" smtClean="0"/>
              <a:t>Partners in continuous quality improvement &amp; strengthening competitive advantage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b="1" dirty="0" smtClean="0"/>
              <a:t>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i="1" dirty="0" smtClean="0"/>
              <a:t>Patient-centered transportation 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Visual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b="1" dirty="0" smtClean="0"/>
              <a:t>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i="1" dirty="0" smtClean="0"/>
              <a:t>Patient ride experience 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Worry-free connection to services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Reliable and safe</a:t>
            </a:r>
          </a:p>
          <a:p>
            <a:pPr lvl="1"/>
            <a:r>
              <a:rPr lang="en-US" dirty="0" smtClean="0"/>
              <a:t>No out of pocket costs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b="1" dirty="0" smtClean="0"/>
              <a:t>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i="1" dirty="0" smtClean="0"/>
              <a:t>Provider scheduling experience 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Worry-free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Reliable and safe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b="1" dirty="0" smtClean="0"/>
              <a:t>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i="1" dirty="0" smtClean="0"/>
              <a:t>Partners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Continuous Quality Improvement</a:t>
            </a:r>
          </a:p>
          <a:p>
            <a:pPr lvl="1"/>
            <a:r>
              <a:rPr lang="en-US" dirty="0" smtClean="0"/>
              <a:t> Scheduling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Care management </a:t>
            </a:r>
          </a:p>
          <a:p>
            <a:r>
              <a:rPr lang="en-US" dirty="0" smtClean="0"/>
              <a:t>Strengthening competitive advantage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76300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41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ABC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DEF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833D-24AB-4EC0-94F8-CA2F36E9CE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102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Patient-Centered Transportation</vt:lpstr>
      <vt:lpstr>Patient Centered Transportation</vt:lpstr>
      <vt:lpstr>Vision</vt:lpstr>
      <vt:lpstr>Vision</vt:lpstr>
      <vt:lpstr>Vision</vt:lpstr>
      <vt:lpstr>Vision</vt:lpstr>
      <vt:lpstr>Vision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Patient-Centered Transportation</dc:title>
  <dc:creator>Lynn</dc:creator>
  <cp:lastModifiedBy>Lynn</cp:lastModifiedBy>
  <cp:revision>8</cp:revision>
  <dcterms:created xsi:type="dcterms:W3CDTF">2016-04-04T23:54:02Z</dcterms:created>
  <dcterms:modified xsi:type="dcterms:W3CDTF">2016-04-11T18:16:48Z</dcterms:modified>
</cp:coreProperties>
</file>