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D511D-1DC3-44A4-88DE-75AE49823A55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46A67-D41C-48E9-9F45-7E0CAB105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7787-E1A1-4BCE-8EF2-A582FB7A3470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4022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4833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24177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4531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406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1403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44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992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7316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FE-F861-426B-975D-38D39B2C64C5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5906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4139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6DC5-8964-4052-B889-7916816470E1}" type="datetime1">
              <a:rPr lang="en-US" smtClean="0"/>
              <a:t>26-Feb-20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6AA-03E5-4173-8931-6AA0D65DBB97}" type="datetime1">
              <a:rPr lang="en-US" smtClean="0"/>
              <a:t>26-Feb-20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1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9250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9FBF-DC7F-4043-88A1-D0B1927F27C9}" type="datetime1">
              <a:rPr lang="en-US" smtClean="0"/>
              <a:t>26-Feb-20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2188 (Software Engineering Sessional)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5EE946-A563-4A7E-9B22-90F24DEE7E32}" type="datetime1">
              <a:rPr lang="en-US" smtClean="0"/>
              <a:t>26-Feb-20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CSE 2188 (Software Engineering Sessional)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652242-3ACF-4E8C-B25C-92FE64999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 userDrawn="1">
          <p15:clr>
            <a:srgbClr val="F26B43"/>
          </p15:clr>
        </p15:guide>
        <p15:guide id="2" orient="horz" pos="3960" userDrawn="1">
          <p15:clr>
            <a:srgbClr val="F26B43"/>
          </p15:clr>
        </p15:guide>
        <p15:guide id="3" orient="horz" pos="153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pos="4416" userDrawn="1">
          <p15:clr>
            <a:srgbClr val="F26B43"/>
          </p15:clr>
        </p15:guide>
        <p15:guide id="6" pos="4800" userDrawn="1">
          <p15:clr>
            <a:srgbClr val="F26B43"/>
          </p15:clr>
        </p15:guide>
        <p15:guide id="7" orient="horz" pos="360" userDrawn="1">
          <p15:clr>
            <a:srgbClr val="F26B43"/>
          </p15:clr>
        </p15:guide>
        <p15:guide id="8" pos="7368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0819" y="442396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2188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Sessional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25E9E-6071-4E92-BE1E-8C35009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573" y="6446458"/>
            <a:ext cx="2743200" cy="365125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B1CFD-4FEE-4BDA-8373-885B1C9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8090" y="6449015"/>
            <a:ext cx="5667375" cy="365125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 2188 (Software Engineering Sessional)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99952" y="448480"/>
            <a:ext cx="871648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“Heaven’s light is our guide”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RAJSHAHI UNIVERSITY OF ENGINEERING &amp;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041" y="1464143"/>
            <a:ext cx="2046307" cy="23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28244" y="3801010"/>
            <a:ext cx="825706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MECHATRONICS ENGNEERING</a:t>
            </a:r>
          </a:p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2A094CB-F8CF-4F93-87C5-BB76E67BA015}"/>
              </a:ext>
            </a:extLst>
          </p:cNvPr>
          <p:cNvSpPr txBox="1">
            <a:spLocks/>
          </p:cNvSpPr>
          <p:nvPr/>
        </p:nvSpPr>
        <p:spPr>
          <a:xfrm>
            <a:off x="9113471" y="6449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217A76-5298-420A-BD0B-6D302E170E29}" type="datetime1"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26-Feb-20</a:t>
            </a:fld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8DDA-F607-4628-9DE1-F2F6CB5B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73" y="446499"/>
            <a:ext cx="10364451" cy="955040"/>
          </a:xfrm>
        </p:spPr>
        <p:txBody>
          <a:bodyPr>
            <a:normAutofit/>
          </a:bodyPr>
          <a:lstStyle/>
          <a:p>
            <a:r>
              <a:rPr lang="en-US" sz="2800" b="1" dirty="0"/>
              <a:t>START BUTTON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073154-9519-4B01-98F0-748396B25789}"/>
              </a:ext>
            </a:extLst>
          </p:cNvPr>
          <p:cNvSpPr txBox="1">
            <a:spLocks/>
          </p:cNvSpPr>
          <p:nvPr/>
        </p:nvSpPr>
        <p:spPr>
          <a:xfrm>
            <a:off x="1066173" y="-87126"/>
            <a:ext cx="10364451" cy="95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BUTTONS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66198-D63F-4B31-9D51-40B55B5A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05" y="1130976"/>
            <a:ext cx="1391587" cy="976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995F1-6B3F-43D2-B90C-3E12C356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32" y="1097442"/>
            <a:ext cx="5264770" cy="1314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7618E7-DCF7-4EE6-8B09-29C80A39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437" y="2777454"/>
            <a:ext cx="3988700" cy="334959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6DF267-DC74-4A00-8C64-6A8078D875FE}"/>
              </a:ext>
            </a:extLst>
          </p:cNvPr>
          <p:cNvSpPr/>
          <p:nvPr/>
        </p:nvSpPr>
        <p:spPr>
          <a:xfrm>
            <a:off x="3537092" y="1507572"/>
            <a:ext cx="959340" cy="22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F568B9-763E-489E-8686-6C2928F26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33" y="2825737"/>
            <a:ext cx="3647469" cy="3348932"/>
          </a:xfrm>
          <a:prstGeom prst="rect">
            <a:avLst/>
          </a:prstGeom>
        </p:spPr>
      </p:pic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CF0C06D4-17CD-41ED-9603-C2D3DD2E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1137" y="6492875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75FA764-0C01-4DCF-8825-5DA93F8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494" y="6492874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B553709D-2229-4ADD-98D8-85107AC62A93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10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4F4C680-C0FE-4387-B90D-73A809366F5A}"/>
              </a:ext>
            </a:extLst>
          </p:cNvPr>
          <p:cNvSpPr/>
          <p:nvPr/>
        </p:nvSpPr>
        <p:spPr>
          <a:xfrm>
            <a:off x="7020560" y="2411625"/>
            <a:ext cx="172720" cy="365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64A5B09-703F-4223-97CD-1643D75D50D2}"/>
              </a:ext>
            </a:extLst>
          </p:cNvPr>
          <p:cNvSpPr/>
          <p:nvPr/>
        </p:nvSpPr>
        <p:spPr>
          <a:xfrm>
            <a:off x="4368249" y="4339864"/>
            <a:ext cx="731741" cy="224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39F5-FC12-4551-876B-B2168C1F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88489"/>
            <a:ext cx="10364451" cy="1596177"/>
          </a:xfrm>
        </p:spPr>
        <p:txBody>
          <a:bodyPr/>
          <a:lstStyle/>
          <a:p>
            <a:r>
              <a:rPr lang="en-US" dirty="0"/>
              <a:t>EXIT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B9F06-744A-4F41-97B9-9A94559B3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22" y="1407688"/>
            <a:ext cx="1802490" cy="1029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D34C2-7462-4317-891E-BB463785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399" y="1407688"/>
            <a:ext cx="6610350" cy="102999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3F3CB29-8D2B-436C-AAAC-C994019202B1}"/>
              </a:ext>
            </a:extLst>
          </p:cNvPr>
          <p:cNvSpPr/>
          <p:nvPr/>
        </p:nvSpPr>
        <p:spPr>
          <a:xfrm>
            <a:off x="3247712" y="1821085"/>
            <a:ext cx="795528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782250E-F5F8-4DEC-9FE2-81B6A192A31C}"/>
              </a:ext>
            </a:extLst>
          </p:cNvPr>
          <p:cNvSpPr/>
          <p:nvPr/>
        </p:nvSpPr>
        <p:spPr>
          <a:xfrm>
            <a:off x="7216591" y="2469366"/>
            <a:ext cx="200210" cy="104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66D52F-D2AC-4216-AF93-3D17B9E2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0" y="3518862"/>
            <a:ext cx="4689485" cy="1029994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1A276D60-4AD8-414C-8C1C-447F4C03652A}"/>
              </a:ext>
            </a:extLst>
          </p:cNvPr>
          <p:cNvSpPr/>
          <p:nvPr/>
        </p:nvSpPr>
        <p:spPr>
          <a:xfrm>
            <a:off x="4329270" y="3942921"/>
            <a:ext cx="665350" cy="181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131B02-FF30-46AF-B88C-78D4DC3A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92" y="2724459"/>
            <a:ext cx="3548050" cy="2618799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BA538EF6-1AA4-4847-B203-C187EEC4EAED}"/>
              </a:ext>
            </a:extLst>
          </p:cNvPr>
          <p:cNvSpPr txBox="1">
            <a:spLocks/>
          </p:cNvSpPr>
          <p:nvPr/>
        </p:nvSpPr>
        <p:spPr>
          <a:xfrm>
            <a:off x="9101137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C46DC5-8964-4052-B889-7916816470E1}" type="datetime1">
              <a:rPr lang="en-US" sz="1800" b="1" smtClean="0"/>
              <a:pPr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550B6E1-5A21-4CC1-B7C7-CBDD2F06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494" y="6492874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7A7DF5D8-4D96-4723-9ABF-9D9638964042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15977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F384-06B2-4EEE-8060-A71462FE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43483"/>
            <a:ext cx="10364451" cy="1596177"/>
          </a:xfrm>
        </p:spPr>
        <p:txBody>
          <a:bodyPr/>
          <a:lstStyle/>
          <a:p>
            <a:r>
              <a:rPr lang="en-US" dirty="0"/>
              <a:t>Info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859D9-19C8-4F58-824A-8FA5BDDF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68" y="1447614"/>
            <a:ext cx="1559990" cy="10111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50EA0E-DE9D-4DF0-B6AC-DD2D30F7D5F5}"/>
              </a:ext>
            </a:extLst>
          </p:cNvPr>
          <p:cNvSpPr/>
          <p:nvPr/>
        </p:nvSpPr>
        <p:spPr>
          <a:xfrm>
            <a:off x="3517658" y="1851567"/>
            <a:ext cx="156464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C35E6-8F62-4BAC-A213-F52F8B08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48" y="1525606"/>
            <a:ext cx="6676390" cy="8477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0BDDF91-836A-4FC0-A566-70A9BC900B9A}"/>
              </a:ext>
            </a:extLst>
          </p:cNvPr>
          <p:cNvSpPr/>
          <p:nvPr/>
        </p:nvSpPr>
        <p:spPr>
          <a:xfrm>
            <a:off x="8331200" y="2373331"/>
            <a:ext cx="155763" cy="742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A6E183-73B3-4C50-AACE-5A0E1B8F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14" y="3116170"/>
            <a:ext cx="4549458" cy="2595058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46DD681F-8F19-4CA3-8012-A0D559BA73F4}"/>
              </a:ext>
            </a:extLst>
          </p:cNvPr>
          <p:cNvSpPr/>
          <p:nvPr/>
        </p:nvSpPr>
        <p:spPr>
          <a:xfrm>
            <a:off x="5217766" y="4342430"/>
            <a:ext cx="883920" cy="142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A9F2A1-388C-4606-A268-A13F6DE62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558" y="2971241"/>
            <a:ext cx="3575208" cy="2884618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E58BF00-FDBA-400D-9637-4C8BB32B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494" y="6492874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7A5788D5-B3E7-4876-B272-19554E8A9F10}"/>
              </a:ext>
            </a:extLst>
          </p:cNvPr>
          <p:cNvSpPr txBox="1">
            <a:spLocks/>
          </p:cNvSpPr>
          <p:nvPr/>
        </p:nvSpPr>
        <p:spPr>
          <a:xfrm>
            <a:off x="9101137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C46DC5-8964-4052-B889-7916816470E1}" type="datetime1">
              <a:rPr lang="en-US" sz="1800" b="1" smtClean="0"/>
              <a:pPr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DD533B93-E7C6-4635-BBC3-98623E4A14CC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12</a:t>
            </a:r>
          </a:p>
        </p:txBody>
      </p:sp>
    </p:spTree>
    <p:extLst>
      <p:ext uri="{BB962C8B-B14F-4D97-AF65-F5344CB8AC3E}">
        <p14:creationId xmlns:p14="http://schemas.microsoft.com/office/powerpoint/2010/main" val="10772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0B0E-3E84-4C71-BCCC-0A0A4E0D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847"/>
            <a:ext cx="10364451" cy="670559"/>
          </a:xfrm>
        </p:spPr>
        <p:txBody>
          <a:bodyPr/>
          <a:lstStyle/>
          <a:p>
            <a:r>
              <a:rPr lang="en-US" dirty="0"/>
              <a:t>Next Target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7D96-5275-4E82-AC17-549CB142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8144" y="3088957"/>
            <a:ext cx="1887537" cy="365125"/>
          </a:xfrm>
        </p:spPr>
        <p:txBody>
          <a:bodyPr/>
          <a:lstStyle/>
          <a:p>
            <a:pPr algn="l"/>
            <a:r>
              <a:rPr lang="en-US" sz="2400" b="1" dirty="0"/>
              <a:t>END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27004-17EA-455B-A7FF-4332F6FA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35" y="1821180"/>
            <a:ext cx="2256146" cy="365125"/>
          </a:xfrm>
        </p:spPr>
        <p:txBody>
          <a:bodyPr/>
          <a:lstStyle/>
          <a:p>
            <a:r>
              <a:rPr lang="en-US" sz="2800" b="1" dirty="0"/>
              <a:t>START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FF8BE-6034-4B54-9802-FDF305CC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70" y="990600"/>
            <a:ext cx="5433060" cy="4876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CA3E60D-AE21-415F-BA24-95F097AB102A}"/>
              </a:ext>
            </a:extLst>
          </p:cNvPr>
          <p:cNvSpPr/>
          <p:nvPr/>
        </p:nvSpPr>
        <p:spPr>
          <a:xfrm>
            <a:off x="4206240" y="1859280"/>
            <a:ext cx="38608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A186529-5F9E-4102-828E-F9B21B193C49}"/>
              </a:ext>
            </a:extLst>
          </p:cNvPr>
          <p:cNvSpPr/>
          <p:nvPr/>
        </p:nvSpPr>
        <p:spPr>
          <a:xfrm>
            <a:off x="2301240" y="1958023"/>
            <a:ext cx="1859280" cy="91440"/>
          </a:xfrm>
          <a:prstGeom prst="lef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EDD592-EF81-4DC7-A083-5D994F3C6561}"/>
              </a:ext>
            </a:extLst>
          </p:cNvPr>
          <p:cNvSpPr/>
          <p:nvPr/>
        </p:nvSpPr>
        <p:spPr>
          <a:xfrm>
            <a:off x="8220721" y="3200400"/>
            <a:ext cx="1136639" cy="13208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7BFF0C-914E-4901-A4F0-7836604A8092}"/>
              </a:ext>
            </a:extLst>
          </p:cNvPr>
          <p:cNvSpPr/>
          <p:nvPr/>
        </p:nvSpPr>
        <p:spPr>
          <a:xfrm>
            <a:off x="7804785" y="3098959"/>
            <a:ext cx="415936" cy="3248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9E9C7007-53E4-426E-B2B7-140DBD4EF286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13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D51A6208-33FC-4BDC-B0B7-4571354CA89A}"/>
              </a:ext>
            </a:extLst>
          </p:cNvPr>
          <p:cNvSpPr txBox="1">
            <a:spLocks/>
          </p:cNvSpPr>
          <p:nvPr/>
        </p:nvSpPr>
        <p:spPr>
          <a:xfrm>
            <a:off x="4134494" y="6492874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9C0FE796-FA63-4D0E-9437-E7C984979E25}"/>
              </a:ext>
            </a:extLst>
          </p:cNvPr>
          <p:cNvSpPr txBox="1">
            <a:spLocks/>
          </p:cNvSpPr>
          <p:nvPr/>
        </p:nvSpPr>
        <p:spPr>
          <a:xfrm>
            <a:off x="9101137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C46DC5-8964-4052-B889-7916816470E1}" type="datetime1">
              <a:rPr lang="en-US" sz="1800" b="1" smtClean="0"/>
              <a:pPr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B278-DAF6-4606-85F2-6CD1B96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07416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/>
              <a:t>THANK YOU!!!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DE1AB3F-0EB0-4338-9DD6-87EA1D3F79AD}"/>
              </a:ext>
            </a:extLst>
          </p:cNvPr>
          <p:cNvSpPr txBox="1">
            <a:spLocks/>
          </p:cNvSpPr>
          <p:nvPr/>
        </p:nvSpPr>
        <p:spPr>
          <a:xfrm>
            <a:off x="9101137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C46DC5-8964-4052-B889-7916816470E1}" type="datetime1">
              <a:rPr lang="en-US" sz="1800" b="1" smtClean="0"/>
              <a:pPr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33B546F-17D7-44F1-B7AF-1791F1D8C3B3}"/>
              </a:ext>
            </a:extLst>
          </p:cNvPr>
          <p:cNvSpPr txBox="1">
            <a:spLocks/>
          </p:cNvSpPr>
          <p:nvPr/>
        </p:nvSpPr>
        <p:spPr>
          <a:xfrm>
            <a:off x="4134494" y="6492874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694EA55-6C43-4D53-948C-3D4804234084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14</a:t>
            </a:r>
          </a:p>
        </p:txBody>
      </p:sp>
    </p:spTree>
    <p:extLst>
      <p:ext uri="{BB962C8B-B14F-4D97-AF65-F5344CB8AC3E}">
        <p14:creationId xmlns:p14="http://schemas.microsoft.com/office/powerpoint/2010/main" val="4670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BC05-2A76-4EC5-AF6A-7208CB04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61" y="769484"/>
            <a:ext cx="8770571" cy="1500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Team Members: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4F385-99DF-4340-9D40-BBBCFA4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7380" y="6333892"/>
            <a:ext cx="2743200" cy="365125"/>
          </a:xfrm>
        </p:spPr>
        <p:txBody>
          <a:bodyPr/>
          <a:lstStyle/>
          <a:p>
            <a:fld id="{392ABEB9-168D-4040-8BBA-ED2565D30CED}" type="datetime1">
              <a:rPr lang="en-US" sz="1800" b="1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603F8-BE04-4A3A-8063-A88939E5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7684" y="6338005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375672-FB49-499D-A4D3-B73D24789926}"/>
              </a:ext>
            </a:extLst>
          </p:cNvPr>
          <p:cNvSpPr txBox="1">
            <a:spLocks/>
          </p:cNvSpPr>
          <p:nvPr/>
        </p:nvSpPr>
        <p:spPr>
          <a:xfrm>
            <a:off x="2933700" y="1874841"/>
            <a:ext cx="8770571" cy="78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8F6555-1F12-49B5-8870-1D2578FDCA4E}"/>
              </a:ext>
            </a:extLst>
          </p:cNvPr>
          <p:cNvSpPr txBox="1">
            <a:spLocks/>
          </p:cNvSpPr>
          <p:nvPr/>
        </p:nvSpPr>
        <p:spPr>
          <a:xfrm>
            <a:off x="1939732" y="1655035"/>
            <a:ext cx="8915400" cy="3777623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</a:p>
          <a:p>
            <a:pPr lvl="1">
              <a:buFont typeface="Corbel" panose="020B0503020204020204" pitchFamily="34" charset="0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 Miah					1808028</a:t>
            </a:r>
          </a:p>
          <a:p>
            <a:pPr lvl="1">
              <a:buFont typeface="Corbel" panose="020B0503020204020204" pitchFamily="34" charset="0"/>
              <a:buAutoNum type="arabicPeriod"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Bishowjit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Paul					1808029</a:t>
            </a:r>
          </a:p>
          <a:p>
            <a:pPr lvl="1">
              <a:buFont typeface="Corbel" panose="020B0503020204020204" pitchFamily="34" charset="0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K. M.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Mohibur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			1808030</a:t>
            </a:r>
          </a:p>
          <a:p>
            <a:pPr lvl="1">
              <a:buFont typeface="Corbel" panose="020B0503020204020204" pitchFamily="34" charset="0"/>
              <a:buAutoNum type="arabicPeriod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Bakar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Siddik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1808031</a:t>
            </a:r>
          </a:p>
          <a:p>
            <a:pPr lvl="1">
              <a:buFont typeface="Corbel" panose="020B0503020204020204" pitchFamily="34" charset="0"/>
              <a:buAutoNum type="arabicPeriod"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Enamul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Hasan Shahed				1808032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256D97E-9579-4E51-A7E1-8425AF5E6C63}"/>
              </a:ext>
            </a:extLst>
          </p:cNvPr>
          <p:cNvSpPr txBox="1">
            <a:spLocks/>
          </p:cNvSpPr>
          <p:nvPr/>
        </p:nvSpPr>
        <p:spPr>
          <a:xfrm>
            <a:off x="43847" y="6296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02</a:t>
            </a:r>
          </a:p>
        </p:txBody>
      </p:sp>
    </p:spTree>
    <p:extLst>
      <p:ext uri="{BB962C8B-B14F-4D97-AF65-F5344CB8AC3E}">
        <p14:creationId xmlns:p14="http://schemas.microsoft.com/office/powerpoint/2010/main" val="23506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F4D-9528-4773-A816-58AAD2BC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01" y="502895"/>
            <a:ext cx="8770571" cy="156071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	Our Software: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6F671-2A11-4C87-8F5F-96B4ACDD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111" y="6449015"/>
            <a:ext cx="2743200" cy="365125"/>
          </a:xfrm>
        </p:spPr>
        <p:txBody>
          <a:bodyPr/>
          <a:lstStyle/>
          <a:p>
            <a:pPr algn="l"/>
            <a:r>
              <a:rPr lang="en-US" sz="1800" b="1" dirty="0"/>
              <a:t>Page 03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2D52F-4417-4AF3-9A03-66EF8CD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1980" y="6449015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E1C999-FE2F-444B-A9DB-E5258D5A84CE}"/>
              </a:ext>
            </a:extLst>
          </p:cNvPr>
          <p:cNvSpPr txBox="1">
            <a:spLocks/>
          </p:cNvSpPr>
          <p:nvPr/>
        </p:nvSpPr>
        <p:spPr>
          <a:xfrm>
            <a:off x="1710715" y="2522911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PATHFINDING VISUALIZER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54C9E5A-D227-48B1-8C6A-265E7FC4BF11}"/>
              </a:ext>
            </a:extLst>
          </p:cNvPr>
          <p:cNvSpPr txBox="1">
            <a:spLocks/>
          </p:cNvSpPr>
          <p:nvPr/>
        </p:nvSpPr>
        <p:spPr>
          <a:xfrm>
            <a:off x="9113471" y="6449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C46DC5-8964-4052-B889-7916816470E1}" type="datetime1">
              <a:rPr lang="en-US" sz="1800" b="1">
                <a:solidFill>
                  <a:schemeClr val="tx1"/>
                </a:solidFill>
              </a:rPr>
              <a:pPr/>
              <a:t>26-Feb-20</a:t>
            </a:fld>
            <a:r>
              <a:rPr lang="en-US" sz="1800" b="1" dirty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CB30-74B1-4E89-A55A-B8600B63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39114" y="6422193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1848B-E90A-4F22-9440-3B528005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227" y="6422193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D46FA4-2999-43E7-A1C6-AFAC9C1C0B08}"/>
              </a:ext>
            </a:extLst>
          </p:cNvPr>
          <p:cNvSpPr txBox="1">
            <a:spLocks/>
          </p:cNvSpPr>
          <p:nvPr/>
        </p:nvSpPr>
        <p:spPr>
          <a:xfrm>
            <a:off x="1506537" y="1685663"/>
            <a:ext cx="8915400" cy="145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32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64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096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28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160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192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24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256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288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discovering the shortest path through obstacles between two points.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EF1557-1B1F-4B23-A032-2D0DF60A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180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PATHFINDING VISUALIZER?</a:t>
            </a:r>
            <a:endParaRPr lang="en-US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C9CE232-3858-4CC6-B950-CFA19993EA09}"/>
              </a:ext>
            </a:extLst>
          </p:cNvPr>
          <p:cNvSpPr txBox="1">
            <a:spLocks/>
          </p:cNvSpPr>
          <p:nvPr/>
        </p:nvSpPr>
        <p:spPr>
          <a:xfrm>
            <a:off x="157286" y="64221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38C875-0DAB-4DC7-8244-F38A4B8F9578}"/>
              </a:ext>
            </a:extLst>
          </p:cNvPr>
          <p:cNvSpPr txBox="1">
            <a:spLocks/>
          </p:cNvSpPr>
          <p:nvPr/>
        </p:nvSpPr>
        <p:spPr>
          <a:xfrm>
            <a:off x="1528886" y="2986789"/>
            <a:ext cx="8915400" cy="311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32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64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096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28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160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192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24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256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288" indent="-320032" algn="l" defTabSz="914377" rtl="0" eaLnBrk="1" latinLnBrk="0" hangingPunct="1">
              <a:lnSpc>
                <a:spcPct val="111000"/>
              </a:lnSpc>
              <a:spcBef>
                <a:spcPts val="931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FF0000"/>
              </a:buClr>
              <a:buNone/>
            </a:pP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BBBA98-2E92-4E57-AF30-BAD0AE5A8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16" y="3127159"/>
            <a:ext cx="3278367" cy="26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A4B9-8437-4FF8-A918-DA1E43D7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154763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using for developing this software?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15B7A-018E-416B-B9CB-186A7A5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28143" y="6463622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C56B9-F574-4CD7-BC98-C8EEF097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772" y="6463623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19748-4AC6-426E-A599-CF92E0B20547}"/>
              </a:ext>
            </a:extLst>
          </p:cNvPr>
          <p:cNvSpPr txBox="1">
            <a:spLocks/>
          </p:cNvSpPr>
          <p:nvPr/>
        </p:nvSpPr>
        <p:spPr>
          <a:xfrm>
            <a:off x="913774" y="1951647"/>
            <a:ext cx="10364451" cy="3641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59964F-D5F4-405C-9645-C31A4B256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89819"/>
              </p:ext>
            </p:extLst>
          </p:nvPr>
        </p:nvGraphicFramePr>
        <p:xfrm>
          <a:off x="2031999" y="2059619"/>
          <a:ext cx="8128000" cy="382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350017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2098982"/>
                    </a:ext>
                  </a:extLst>
                </a:gridCol>
              </a:tblGrid>
              <a:tr h="38236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86979"/>
                  </a:ext>
                </a:extLst>
              </a:tr>
            </a:tbl>
          </a:graphicData>
        </a:graphic>
      </p:graphicFrame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D42280C9-A887-46B2-A204-6904DBD6D55E}"/>
              </a:ext>
            </a:extLst>
          </p:cNvPr>
          <p:cNvSpPr txBox="1">
            <a:spLocks/>
          </p:cNvSpPr>
          <p:nvPr/>
        </p:nvSpPr>
        <p:spPr>
          <a:xfrm>
            <a:off x="420658" y="64636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05</a:t>
            </a:r>
          </a:p>
        </p:txBody>
      </p:sp>
    </p:spTree>
    <p:extLst>
      <p:ext uri="{BB962C8B-B14F-4D97-AF65-F5344CB8AC3E}">
        <p14:creationId xmlns:p14="http://schemas.microsoft.com/office/powerpoint/2010/main" val="160933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5D47-51CE-4BE7-A815-A4DC42C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90182"/>
          </a:xfrm>
        </p:spPr>
        <p:txBody>
          <a:bodyPr>
            <a:normAutofit/>
          </a:bodyPr>
          <a:lstStyle/>
          <a:p>
            <a:r>
              <a:rPr lang="en-US" sz="4400" dirty="0"/>
              <a:t>LET’S SEE WHAT TKINTER is!!!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FC9B6-ED47-4413-BE10-A4194970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99164" y="6492875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2000" b="1" smtClean="0"/>
              <a:t>26-Feb-20</a:t>
            </a:fld>
            <a:r>
              <a:rPr lang="en-US" sz="2000" b="1" dirty="0"/>
              <a:t>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4F6E-2C3A-4FF8-ACA8-25E277F4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347" y="6492874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07F3F4-7549-4608-9BA9-F5EF96F617A2}"/>
              </a:ext>
            </a:extLst>
          </p:cNvPr>
          <p:cNvSpPr txBox="1">
            <a:spLocks/>
          </p:cNvSpPr>
          <p:nvPr/>
        </p:nvSpPr>
        <p:spPr>
          <a:xfrm>
            <a:off x="995153" y="1765217"/>
            <a:ext cx="10364451" cy="277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GUI library for Python. 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powerful object-oriented interface to the Tk GUI toolkit.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1C385BFC-381B-43CD-9BB2-F430E0ED3AE2}"/>
              </a:ext>
            </a:extLst>
          </p:cNvPr>
          <p:cNvSpPr txBox="1">
            <a:spLocks/>
          </p:cNvSpPr>
          <p:nvPr/>
        </p:nvSpPr>
        <p:spPr>
          <a:xfrm>
            <a:off x="41326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06</a:t>
            </a:r>
          </a:p>
        </p:txBody>
      </p:sp>
    </p:spTree>
    <p:extLst>
      <p:ext uri="{BB962C8B-B14F-4D97-AF65-F5344CB8AC3E}">
        <p14:creationId xmlns:p14="http://schemas.microsoft.com/office/powerpoint/2010/main" val="35575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1BE9-BBF4-4B32-ABF5-1F3E6448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8101"/>
            <a:ext cx="10364451" cy="1596177"/>
          </a:xfrm>
        </p:spPr>
        <p:txBody>
          <a:bodyPr/>
          <a:lstStyle/>
          <a:p>
            <a:r>
              <a:rPr lang="en-US" b="1" dirty="0"/>
              <a:t>PROGRESS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2640F-51F1-4847-B983-B97B0C2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4776" y="6492875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78DFD-31FE-43DF-87B9-4CF676C3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346" y="6496173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A5C7B1E7-B8BC-43D9-925B-0F43628D2376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9F9914-3877-4FCD-B6EE-C0BBCDB870C9}"/>
              </a:ext>
            </a:extLst>
          </p:cNvPr>
          <p:cNvSpPr txBox="1">
            <a:spLocks/>
          </p:cNvSpPr>
          <p:nvPr/>
        </p:nvSpPr>
        <p:spPr>
          <a:xfrm>
            <a:off x="1012908" y="1198485"/>
            <a:ext cx="10364451" cy="5140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36EF9-4E74-412E-8276-522B17BC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1195187"/>
            <a:ext cx="66675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9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DE69C-3FBF-4E70-92E6-F2CECBE9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481" y="6498800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2B17B-C32C-4436-9026-0936D744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0055" y="6498800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6649E-6375-4054-96EB-F2D537D5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462226"/>
            <a:ext cx="4492726" cy="29724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4B37D0-B451-40BF-B114-8EF5CA7A741E}"/>
              </a:ext>
            </a:extLst>
          </p:cNvPr>
          <p:cNvSpPr txBox="1">
            <a:spLocks/>
          </p:cNvSpPr>
          <p:nvPr/>
        </p:nvSpPr>
        <p:spPr>
          <a:xfrm>
            <a:off x="6163056" y="1431702"/>
            <a:ext cx="4492726" cy="1997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Pygame</a:t>
            </a:r>
            <a:r>
              <a:rPr lang="en-US" sz="2000" dirty="0"/>
              <a:t> is a cross-platform set of Python modules designed for writing video games. It includes computer graphics and sound libraries designed to be used with the Python programming language.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C09B8-D014-4058-8881-17B3AFB6745A}"/>
              </a:ext>
            </a:extLst>
          </p:cNvPr>
          <p:cNvSpPr/>
          <p:nvPr/>
        </p:nvSpPr>
        <p:spPr>
          <a:xfrm>
            <a:off x="2912970" y="1581911"/>
            <a:ext cx="3264408" cy="11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3C8E8DD-D66C-4D50-9881-2E8CAB85CE2A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08</a:t>
            </a:r>
          </a:p>
        </p:txBody>
      </p:sp>
    </p:spTree>
    <p:extLst>
      <p:ext uri="{BB962C8B-B14F-4D97-AF65-F5344CB8AC3E}">
        <p14:creationId xmlns:p14="http://schemas.microsoft.com/office/powerpoint/2010/main" val="19526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A7DD-FCEC-4CEB-BBA1-F63FFB06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1920"/>
            <a:ext cx="10364451" cy="650498"/>
          </a:xfrm>
        </p:spPr>
        <p:txBody>
          <a:bodyPr/>
          <a:lstStyle/>
          <a:p>
            <a:r>
              <a:rPr lang="en-US" dirty="0"/>
              <a:t>LAYOUT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E9E80-1162-4DCB-A838-0191E82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1137" y="6492875"/>
            <a:ext cx="2743200" cy="365125"/>
          </a:xfrm>
        </p:spPr>
        <p:txBody>
          <a:bodyPr/>
          <a:lstStyle/>
          <a:p>
            <a:fld id="{99C46DC5-8964-4052-B889-7916816470E1}" type="datetime1">
              <a:rPr lang="en-US" sz="1800" b="1" smtClean="0"/>
              <a:t>26-Feb-20</a:t>
            </a:fld>
            <a:r>
              <a:rPr lang="en-US" sz="1800" b="1" dirty="0"/>
              <a:t>20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BC45-E759-4F40-8096-B4F420BA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494" y="6492874"/>
            <a:ext cx="6672887" cy="365125"/>
          </a:xfrm>
        </p:spPr>
        <p:txBody>
          <a:bodyPr/>
          <a:lstStyle/>
          <a:p>
            <a:r>
              <a:rPr lang="en-US" sz="1800" b="1" dirty="0"/>
              <a:t>CSE 2188 (Software Engineering Sessional)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9061-47BF-4B97-8C73-8A074E6E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1" y="1300502"/>
            <a:ext cx="5218322" cy="393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152C16-A024-498C-9FAB-20D31C3671F2}"/>
              </a:ext>
            </a:extLst>
          </p:cNvPr>
          <p:cNvSpPr/>
          <p:nvPr/>
        </p:nvSpPr>
        <p:spPr>
          <a:xfrm>
            <a:off x="5740893" y="1217743"/>
            <a:ext cx="710214" cy="403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6C819E6-B380-4DAB-8E49-2D1A52FD1D87}"/>
              </a:ext>
            </a:extLst>
          </p:cNvPr>
          <p:cNvSpPr/>
          <p:nvPr/>
        </p:nvSpPr>
        <p:spPr>
          <a:xfrm>
            <a:off x="4473831" y="1392006"/>
            <a:ext cx="1167650" cy="70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90EC2-FB98-447B-B9B7-CA19177E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63" y="1080908"/>
            <a:ext cx="2320275" cy="848619"/>
          </a:xfrm>
          <a:prstGeom prst="rect">
            <a:avLst/>
          </a:prstGeom>
        </p:spPr>
      </p:pic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C4092B19-B976-47C0-9D07-0666361B10DD}"/>
              </a:ext>
            </a:extLst>
          </p:cNvPr>
          <p:cNvSpPr txBox="1">
            <a:spLocks/>
          </p:cNvSpPr>
          <p:nvPr/>
        </p:nvSpPr>
        <p:spPr>
          <a:xfrm>
            <a:off x="349637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Page 09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8DDD9D9-1189-4AC1-977A-0FE6BE768B26}"/>
              </a:ext>
            </a:extLst>
          </p:cNvPr>
          <p:cNvSpPr/>
          <p:nvPr/>
        </p:nvSpPr>
        <p:spPr>
          <a:xfrm>
            <a:off x="5318171" y="2806796"/>
            <a:ext cx="1011510" cy="1093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679ED8-3A89-43CD-A478-EB34176AB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7" y="1986201"/>
            <a:ext cx="5083900" cy="36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240</TotalTime>
  <Words>343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Tw Cen MT</vt:lpstr>
      <vt:lpstr>Wingdings</vt:lpstr>
      <vt:lpstr>Droplet</vt:lpstr>
      <vt:lpstr>Course No: CSE 2188 Course Title: Software Engineering Sessional </vt:lpstr>
      <vt:lpstr> Team Members:  </vt:lpstr>
      <vt:lpstr> Our Software:</vt:lpstr>
      <vt:lpstr>WHAT IS PATHFINDING VISUALIZER?</vt:lpstr>
      <vt:lpstr>What are we using for developing this software?</vt:lpstr>
      <vt:lpstr>LET’S SEE WHAT TKINTER is!!!</vt:lpstr>
      <vt:lpstr>PROGRESS</vt:lpstr>
      <vt:lpstr>PowerPoint Presentation</vt:lpstr>
      <vt:lpstr>LAYOUT ANALYSIS</vt:lpstr>
      <vt:lpstr>START BUTTON</vt:lpstr>
      <vt:lpstr>EXIT BUTTON</vt:lpstr>
      <vt:lpstr>Info BUTTON</vt:lpstr>
      <vt:lpstr>Next Target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No: CSE 2188 Course Title: Software Engineering Sessional </dc:title>
  <dc:creator>A.K.M.MOHIBUR RAHMAN UDDOY</dc:creator>
  <cp:lastModifiedBy>A.K.M.MOHIBUR RAHMAN UDDOY</cp:lastModifiedBy>
  <cp:revision>27</cp:revision>
  <dcterms:created xsi:type="dcterms:W3CDTF">2020-02-25T14:58:39Z</dcterms:created>
  <dcterms:modified xsi:type="dcterms:W3CDTF">2020-02-26T07:28:10Z</dcterms:modified>
</cp:coreProperties>
</file>