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8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306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6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199B-E5F4-46E4-B56C-6CFBDD73CCD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28607E-70C7-4E9F-A7AD-03C4ECEE0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0818" y="44239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2188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Sessional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99950" y="448480"/>
            <a:ext cx="871648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“Heaven’s light is our guide”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RAJSHAHI UNIVERSITY OF ENGINEERING &amp; TECHNOLOGY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40" y="1464143"/>
            <a:ext cx="2046307" cy="239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70136" y="3801009"/>
            <a:ext cx="777328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MECHATRONICS ENGNEERING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884" y="6036959"/>
            <a:ext cx="514405" cy="6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Languages we have chosen to develop this software: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34" y="2327572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346" y="6007155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908" y="141032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b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1.QT CREATOR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2.KINTER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01" y="3185221"/>
            <a:ext cx="3046486" cy="30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74" y="2671985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255" y="5947334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445" y="666839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732" y="165503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</a:p>
          <a:p>
            <a:pPr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Miah						1808028</a:t>
            </a:r>
          </a:p>
          <a:p>
            <a:pPr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Bishowjit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					1808029</a:t>
            </a:r>
          </a:p>
          <a:p>
            <a:pPr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K.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Mohibur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Rahman	1808030</a:t>
            </a:r>
          </a:p>
          <a:p>
            <a:pPr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Siddik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1808031</a:t>
            </a:r>
          </a:p>
          <a:p>
            <a:pPr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1808032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349" y="6118250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58" y="2587725"/>
            <a:ext cx="9672346" cy="187290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PATHFINDING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987" y="6075521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PATHFINDING VISUALIZER?</a:t>
            </a:r>
            <a:b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994232" y="1339850"/>
            <a:ext cx="8915400" cy="8604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discovering shortest path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obstacles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two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65" y="2387845"/>
            <a:ext cx="3278367" cy="2622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524" y="6101159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280313" y="474293"/>
            <a:ext cx="8911687" cy="1004665"/>
          </a:xfrm>
        </p:spPr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PATHFINDING IN GAMES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60" y="4346708"/>
            <a:ext cx="2597017" cy="23588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43" y="1478958"/>
            <a:ext cx="3889107" cy="26453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01" y="1478958"/>
            <a:ext cx="3979100" cy="26453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1624" y="6102044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		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FOR GAMES?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Pathfinding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 for building complex HTML5 apps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2126220"/>
            <a:ext cx="3219450" cy="21082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50" y="2126221"/>
            <a:ext cx="3222625" cy="2108235"/>
          </a:xfrm>
          <a:prstGeom prst="rect">
            <a:avLst/>
          </a:prstGeom>
        </p:spPr>
      </p:pic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6864350" y="4463175"/>
            <a:ext cx="3222625" cy="630674"/>
          </a:xfrm>
        </p:spPr>
        <p:txBody>
          <a:bodyPr/>
          <a:lstStyle/>
          <a:p>
            <a:r>
              <a:rPr lang="en-US" dirty="0" err="1" smtClean="0"/>
              <a:t>Pathfinding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1"/>
          </p:nvPr>
        </p:nvSpPr>
        <p:spPr>
          <a:xfrm>
            <a:off x="2924174" y="4455675"/>
            <a:ext cx="3219451" cy="630673"/>
          </a:xfrm>
        </p:spPr>
        <p:txBody>
          <a:bodyPr/>
          <a:lstStyle/>
          <a:p>
            <a:r>
              <a:rPr lang="en-US" dirty="0" smtClean="0"/>
              <a:t>Fastest Route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258" y="6066975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70032"/>
            <a:ext cx="4305300" cy="2260283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92924" y="1400174"/>
            <a:ext cx="121701" cy="504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322762" y="2645811"/>
            <a:ext cx="4313864" cy="676276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Engineering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138973"/>
            <a:ext cx="2857500" cy="2857500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374596" y="6157088"/>
            <a:ext cx="3671407" cy="665094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Resources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259" y="5996473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499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PATHFINDING ALGORITHMS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4903" y="1524000"/>
            <a:ext cx="4799372" cy="4257675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IDA*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BREADTH-FIRST-SEARCH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DEPTH-FIRST-SEARCH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BEST-FIRST-SEARCH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 POINT SEARCH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JUMP POINT SEARCH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374" y="1762124"/>
            <a:ext cx="2741611" cy="35394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079" y="5955880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78599" y="662210"/>
            <a:ext cx="8484651" cy="5950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 Explanation with examples: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49" y="1777251"/>
            <a:ext cx="3994604" cy="2785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" b="8892"/>
          <a:stretch/>
        </p:blipFill>
        <p:spPr>
          <a:xfrm>
            <a:off x="6391275" y="1777251"/>
            <a:ext cx="4791075" cy="27852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254" y="5972971"/>
            <a:ext cx="512108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84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         Course No: CSE 2188       Course Title: Software Engineering Sessional </vt:lpstr>
      <vt:lpstr>Team Members:</vt:lpstr>
      <vt:lpstr>Software Project PATHFINDING VISUALIZER</vt:lpstr>
      <vt:lpstr>WHAT IS PATHFINDING VISUALIZER?  </vt:lpstr>
      <vt:lpstr>PATHFINDING IN GAMES</vt:lpstr>
      <vt:lpstr>    JUST FOR GAMES? No! Pathfinding is important for building complex HTML5 apps</vt:lpstr>
      <vt:lpstr>  </vt:lpstr>
      <vt:lpstr>PATHFINDING ALGORITHMS:</vt:lpstr>
      <vt:lpstr>A* Algorithm Explanation with examples:</vt:lpstr>
      <vt:lpstr>Programming Languages we have chosen to develop this software:</vt:lpstr>
      <vt:lpstr>PLATFORM:  1.QT CREATOR 2.KINTER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</dc:creator>
  <cp:lastModifiedBy>JIT</cp:lastModifiedBy>
  <cp:revision>28</cp:revision>
  <dcterms:created xsi:type="dcterms:W3CDTF">2020-02-11T16:10:36Z</dcterms:created>
  <dcterms:modified xsi:type="dcterms:W3CDTF">2020-02-12T09:22:24Z</dcterms:modified>
</cp:coreProperties>
</file>