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31088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31088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2310881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2310881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ass of water | Free SV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50" y="1159450"/>
            <a:ext cx="2461399" cy="24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225" y="981575"/>
            <a:ext cx="2817150" cy="2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App inventor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49" y="3253950"/>
            <a:ext cx="6113275" cy="1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63375" y="3046075"/>
            <a:ext cx="3231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Numbers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98" y="1754750"/>
            <a:ext cx="67580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00425" y="1449400"/>
            <a:ext cx="3231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