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6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5264" y="610615"/>
            <a:ext cx="3342871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30800" y="2468371"/>
            <a:ext cx="2881629" cy="393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20474" y="722369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50825" y="722369"/>
            <a:ext cx="36576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76706" y="722369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61921" y="722369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90119" y="630929"/>
            <a:ext cx="1389888" cy="25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92074" y="630929"/>
            <a:ext cx="1389888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994794" y="8778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570866" y="877817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905890" y="8778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72818" y="877817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427863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994794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570866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329818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905890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472818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427863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94794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570866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329818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905890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472818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427863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994794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70866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329818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905890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72818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427863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994794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570866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329818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05890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472818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427863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994794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570866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329818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905890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4472818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1427863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1994794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570866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329818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905890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4472818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1427863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994794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570866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329818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905890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472818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427863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994794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570866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3329818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3905890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472818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1427863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994794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570866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3329818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905890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4472818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1427863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994794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570866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3329818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905890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4472818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427863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994794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570866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3329818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3905890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4472818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427863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994794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570866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3329818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905890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4472818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1427863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1994794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570866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3329818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3905890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4472818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1427863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994794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570866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329818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3905890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472818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1427863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994794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570866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329818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905890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4472818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427863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1994794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570866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329818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3905890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472818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1427863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1994794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570866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329818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905890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472818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1994794" y="104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570866" y="104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905890" y="104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4472818" y="104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1336423" y="1005833"/>
            <a:ext cx="100584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1427863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1994794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570866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247522" y="1005833"/>
            <a:ext cx="91440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329818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576706" y="1005833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905890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4472818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1427863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1994794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570866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329818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905890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4472818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1427863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1994794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2570866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329818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905890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472818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1427863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1994794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2570866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329818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905890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472818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1427863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1994794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2570866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329818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905890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4472818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1427863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1994794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2570866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329818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905890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4472818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1427863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1994794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2570866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329818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905890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4472818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1427863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1994794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2570866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329818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905890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4472818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1427863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1994794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2570866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329818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905890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472818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1427863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1994794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2570866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29818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905890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472818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1427863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1994794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2570866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29818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905890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4472818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1427863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1994794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2570866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29818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905890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4472818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1427863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1994794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2570866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29818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905890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4472818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1427863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1994794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2570866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29818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905890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4472818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1427863" y="960113"/>
            <a:ext cx="1152147" cy="3017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1427863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1994794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2570866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329818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905890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4472818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1427863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1994794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2570866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329818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905890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1427863" y="11978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1994794" y="11978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2570866" y="11978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1427863" y="12070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1994794" y="12070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2570866" y="12070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1427863" y="1216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1994794" y="1216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2570866" y="1216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1427863" y="1225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1994794" y="1225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2570866" y="1225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1994794" y="12344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329818" y="1188713"/>
            <a:ext cx="1152144" cy="731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1994794" y="12527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2570866" y="1252721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905890" y="12527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4472818" y="1252721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1427863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1994794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2570866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329818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905890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4472818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1427863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1994794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2570866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329818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905890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472818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1427863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1994794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2570866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329818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905890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4472818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1427863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1994794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2570866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329818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905890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4472818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1427863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1994794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2570866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329818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905890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4472818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1427863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1994794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2570866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329818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905890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4472818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1427863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1994794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2570866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329818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905890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472818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1427863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1994794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2570866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3329818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2662306" y="1197857"/>
            <a:ext cx="155448" cy="2468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3905890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472818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1427863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1994794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2570866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329818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3905890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472818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1427863" y="13441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1994794" y="13441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2570866" y="13441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3329818" y="13441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518538" y="1152137"/>
            <a:ext cx="246888" cy="2926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3649858" y="1344161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3878458" y="1344161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472818" y="13441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1427863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1994794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2570866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3329818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3905890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472818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1427863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1994794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2570866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329818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3905890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472818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1427863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1994794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2570866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3329818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3905890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472818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1427863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1994794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2570866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3329818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3905890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472818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1427863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1994794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2570866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3329818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3905890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472818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1427863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1994794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2570866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3329818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3905890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472818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1427863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1994794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2570866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3329818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1619890" y="1261865"/>
            <a:ext cx="201168" cy="283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3905890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472818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1427863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1994794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2570866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3329818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3905890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472818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1427863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1994794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2570866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3329818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3905890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1345566" y="1389881"/>
            <a:ext cx="36576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72818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1683897" y="1389881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1427863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3256665" y="1389881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1994794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2570866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3521842" y="1344161"/>
            <a:ext cx="100584" cy="2011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3329818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3905890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472818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1427863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1994794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2570866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3329818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3905890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3896746" y="1344161"/>
            <a:ext cx="393192" cy="2011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472818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1427863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1994794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2570866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3329818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3905890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472818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1427863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1994794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2570866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3329818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3905890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472818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1427863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1994794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2570866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3329818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3905890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472818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1427863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1994794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2570866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3329818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3905890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472818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1427863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1994794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2570866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3329818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3905890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472818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1427863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1994794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2570866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3329818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3905890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4472818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1427863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1994794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2570866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3329818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3905890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4472818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1427863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1994794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2570866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3329818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3905890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4472818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1427863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1994794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2570866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3329818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3905890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4472818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1427863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1994794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2570866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3329818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3668146" y="1536191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4472818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1427863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1994794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2570866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3329818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3905890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4472818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1427863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1994794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2570866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3329818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3905890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4472818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1427863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1994794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3329818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3905890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4472818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3329818" y="1572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3905890" y="1572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4472818" y="1572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3329818" y="1581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3905890" y="1581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4472818" y="1581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3329818" y="1591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3905890" y="1591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4472818" y="1591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3329818" y="1600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3905890" y="1600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4472818" y="1600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3329818" y="1609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3905890" y="1609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4472818" y="1609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3905890" y="1618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1427863" y="1563624"/>
            <a:ext cx="1152147" cy="731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3329818" y="1618488"/>
            <a:ext cx="1152144" cy="2103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1619890" y="1719072"/>
            <a:ext cx="530352" cy="1005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2232538" y="1719072"/>
            <a:ext cx="109728" cy="1097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899282" y="722369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7755514" y="722369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6429633" y="722369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8331586" y="722369"/>
            <a:ext cx="36576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359786" y="630929"/>
            <a:ext cx="1399032" cy="2468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7270881" y="630929"/>
            <a:ext cx="1389888" cy="2560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597530" y="87781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6173602" y="8778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6740530" y="87781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8075554" y="8778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8651626" y="877817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597530" y="88696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6173602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6740530" y="88696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7508626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8075554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8651626" y="8869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597530" y="89610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6173602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6740530" y="89610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7508626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8075554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8651626" y="896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597530" y="90524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6173602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6740530" y="90524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7508626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8075554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8651626" y="9052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5597530" y="91439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73602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740530" y="91439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7508626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8075554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8651626" y="9143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5597530" y="92353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73602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740530" y="92353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7508626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8075554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8651626" y="9235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5597530" y="93268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173602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740530" y="93268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7508626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8075554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8651626" y="9326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5597530" y="94182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173602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740530" y="94182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7508626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8075554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8651626" y="94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5597530" y="95096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173602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740530" y="95096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7508626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8075554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8651626" y="950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5597530" y="96011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173602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740530" y="96011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7508626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8075554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8651626" y="960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5597530" y="96925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173602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740530" y="96925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7508626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8075554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8651626" y="9692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5597530" y="97840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6173602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6740530" y="97840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508626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8075554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8651626" y="97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5597530" y="98754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6173602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6740530" y="98754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508626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8075554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8651626" y="9875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5597530" y="99668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6173602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6740530" y="99668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7508626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8075554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8651626" y="9966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5597530" y="100583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6173602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6740530" y="100583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7508626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8075554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8651626" y="10058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597530" y="101497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6173602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6740530" y="101497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7508626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8075554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8651626" y="1014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5597530" y="102412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173602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740530" y="102412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7508626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8075554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8651626" y="10241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5597530" y="103326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6173602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6740530" y="103326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7508626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8075554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8651626" y="10332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6173602" y="104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6740530" y="104240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8075554" y="104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8651626" y="104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5515233" y="1005833"/>
            <a:ext cx="100584" cy="1005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5597530" y="105155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5853562" y="1005833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6173602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6740530" y="105155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7417186" y="1005833"/>
            <a:ext cx="100584" cy="1005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7508626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7755514" y="1005833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8075554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8651626" y="10515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5597530" y="106069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6173602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6740530" y="106069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6155314" y="960113"/>
            <a:ext cx="411480" cy="2103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7508626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8075554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8651626" y="10606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5597530" y="106984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6173602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6740530" y="106984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7508626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8075554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8651626" y="10698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5597530" y="107898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6173602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6740530" y="107898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7508626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8075554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8651626" y="10789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5597530" y="108812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173602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740530" y="108812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7508626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8075554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8651626" y="10881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5597530" y="109727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6173602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6740530" y="109727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7508626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8075554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8651626" y="1097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5597530" y="110641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6173602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6740530" y="110641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7508626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8075554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8651626" y="11064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5597530" y="111556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6173602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6740530" y="111556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7508626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8075554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8651626" y="1115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5597530" y="112470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6173602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6740530" y="112470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508626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8075554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8651626" y="1124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5597530" y="113384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6173602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6740530" y="113384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7508626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8075554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8651626" y="11338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5597530" y="114299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6173602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6740530" y="114299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7508626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8075554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8651626" y="11429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5597530" y="115213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6173602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6740530" y="115213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7508626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8075554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8651626" y="1152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5597530" y="116128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6173602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6740530" y="116128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7508626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8075554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8651626" y="11612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5597530" y="117042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6173602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k object 685"/>
          <p:cNvSpPr/>
          <p:nvPr/>
        </p:nvSpPr>
        <p:spPr>
          <a:xfrm>
            <a:off x="6740530" y="117042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bk object 686"/>
          <p:cNvSpPr/>
          <p:nvPr/>
        </p:nvSpPr>
        <p:spPr>
          <a:xfrm>
            <a:off x="7508626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bk object 687"/>
          <p:cNvSpPr/>
          <p:nvPr/>
        </p:nvSpPr>
        <p:spPr>
          <a:xfrm>
            <a:off x="7508626" y="914393"/>
            <a:ext cx="1152144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bk object 688"/>
          <p:cNvSpPr/>
          <p:nvPr/>
        </p:nvSpPr>
        <p:spPr>
          <a:xfrm>
            <a:off x="8075554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bk object 689"/>
          <p:cNvSpPr/>
          <p:nvPr/>
        </p:nvSpPr>
        <p:spPr>
          <a:xfrm>
            <a:off x="8651626" y="117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bk object 690"/>
          <p:cNvSpPr/>
          <p:nvPr/>
        </p:nvSpPr>
        <p:spPr>
          <a:xfrm>
            <a:off x="5597530" y="117956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bk object 691"/>
          <p:cNvSpPr/>
          <p:nvPr/>
        </p:nvSpPr>
        <p:spPr>
          <a:xfrm>
            <a:off x="6173602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bk object 692"/>
          <p:cNvSpPr/>
          <p:nvPr/>
        </p:nvSpPr>
        <p:spPr>
          <a:xfrm>
            <a:off x="6740530" y="117956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bk object 693"/>
          <p:cNvSpPr/>
          <p:nvPr/>
        </p:nvSpPr>
        <p:spPr>
          <a:xfrm>
            <a:off x="7508626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bk object 694"/>
          <p:cNvSpPr/>
          <p:nvPr/>
        </p:nvSpPr>
        <p:spPr>
          <a:xfrm>
            <a:off x="8075554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bk object 695"/>
          <p:cNvSpPr/>
          <p:nvPr/>
        </p:nvSpPr>
        <p:spPr>
          <a:xfrm>
            <a:off x="8651626" y="11795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bk object 696"/>
          <p:cNvSpPr/>
          <p:nvPr/>
        </p:nvSpPr>
        <p:spPr>
          <a:xfrm>
            <a:off x="5597530" y="118871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bk object 697"/>
          <p:cNvSpPr/>
          <p:nvPr/>
        </p:nvSpPr>
        <p:spPr>
          <a:xfrm>
            <a:off x="6173602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bk object 698"/>
          <p:cNvSpPr/>
          <p:nvPr/>
        </p:nvSpPr>
        <p:spPr>
          <a:xfrm>
            <a:off x="6740530" y="118871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bk object 699"/>
          <p:cNvSpPr/>
          <p:nvPr/>
        </p:nvSpPr>
        <p:spPr>
          <a:xfrm>
            <a:off x="7508626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bk object 700"/>
          <p:cNvSpPr/>
          <p:nvPr/>
        </p:nvSpPr>
        <p:spPr>
          <a:xfrm>
            <a:off x="8075554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bk object 701"/>
          <p:cNvSpPr/>
          <p:nvPr/>
        </p:nvSpPr>
        <p:spPr>
          <a:xfrm>
            <a:off x="8651626" y="11887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bk object 702"/>
          <p:cNvSpPr/>
          <p:nvPr/>
        </p:nvSpPr>
        <p:spPr>
          <a:xfrm>
            <a:off x="5597530" y="119785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bk object 703"/>
          <p:cNvSpPr/>
          <p:nvPr/>
        </p:nvSpPr>
        <p:spPr>
          <a:xfrm>
            <a:off x="6173602" y="11978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bk object 704"/>
          <p:cNvSpPr/>
          <p:nvPr/>
        </p:nvSpPr>
        <p:spPr>
          <a:xfrm>
            <a:off x="6740530" y="119785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bk object 705"/>
          <p:cNvSpPr/>
          <p:nvPr/>
        </p:nvSpPr>
        <p:spPr>
          <a:xfrm>
            <a:off x="7508626" y="11978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bk object 706"/>
          <p:cNvSpPr/>
          <p:nvPr/>
        </p:nvSpPr>
        <p:spPr>
          <a:xfrm>
            <a:off x="8075554" y="11978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bk object 707"/>
          <p:cNvSpPr/>
          <p:nvPr/>
        </p:nvSpPr>
        <p:spPr>
          <a:xfrm>
            <a:off x="8651626" y="11978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bk object 708"/>
          <p:cNvSpPr/>
          <p:nvPr/>
        </p:nvSpPr>
        <p:spPr>
          <a:xfrm>
            <a:off x="5597530" y="120700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bk object 709"/>
          <p:cNvSpPr/>
          <p:nvPr/>
        </p:nvSpPr>
        <p:spPr>
          <a:xfrm>
            <a:off x="6173602" y="12070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bk object 710"/>
          <p:cNvSpPr/>
          <p:nvPr/>
        </p:nvSpPr>
        <p:spPr>
          <a:xfrm>
            <a:off x="6740530" y="120700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bk object 711"/>
          <p:cNvSpPr/>
          <p:nvPr/>
        </p:nvSpPr>
        <p:spPr>
          <a:xfrm>
            <a:off x="7508626" y="12070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bk object 712"/>
          <p:cNvSpPr/>
          <p:nvPr/>
        </p:nvSpPr>
        <p:spPr>
          <a:xfrm>
            <a:off x="8075554" y="12070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bk object 713"/>
          <p:cNvSpPr/>
          <p:nvPr/>
        </p:nvSpPr>
        <p:spPr>
          <a:xfrm>
            <a:off x="8651626" y="12070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bk object 714"/>
          <p:cNvSpPr/>
          <p:nvPr/>
        </p:nvSpPr>
        <p:spPr>
          <a:xfrm>
            <a:off x="5597530" y="121614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bk object 715"/>
          <p:cNvSpPr/>
          <p:nvPr/>
        </p:nvSpPr>
        <p:spPr>
          <a:xfrm>
            <a:off x="6173602" y="1216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bk object 716"/>
          <p:cNvSpPr/>
          <p:nvPr/>
        </p:nvSpPr>
        <p:spPr>
          <a:xfrm>
            <a:off x="6740530" y="121614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bk object 717"/>
          <p:cNvSpPr/>
          <p:nvPr/>
        </p:nvSpPr>
        <p:spPr>
          <a:xfrm>
            <a:off x="7508626" y="1216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bk object 718"/>
          <p:cNvSpPr/>
          <p:nvPr/>
        </p:nvSpPr>
        <p:spPr>
          <a:xfrm>
            <a:off x="8075554" y="1216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bk object 719"/>
          <p:cNvSpPr/>
          <p:nvPr/>
        </p:nvSpPr>
        <p:spPr>
          <a:xfrm>
            <a:off x="8651626" y="1216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bk object 720"/>
          <p:cNvSpPr/>
          <p:nvPr/>
        </p:nvSpPr>
        <p:spPr>
          <a:xfrm>
            <a:off x="5597530" y="122528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bk object 721"/>
          <p:cNvSpPr/>
          <p:nvPr/>
        </p:nvSpPr>
        <p:spPr>
          <a:xfrm>
            <a:off x="6173602" y="1225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bk object 722"/>
          <p:cNvSpPr/>
          <p:nvPr/>
        </p:nvSpPr>
        <p:spPr>
          <a:xfrm>
            <a:off x="6740530" y="122528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bk object 723"/>
          <p:cNvSpPr/>
          <p:nvPr/>
        </p:nvSpPr>
        <p:spPr>
          <a:xfrm>
            <a:off x="7508626" y="1225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bk object 724"/>
          <p:cNvSpPr/>
          <p:nvPr/>
        </p:nvSpPr>
        <p:spPr>
          <a:xfrm>
            <a:off x="8075554" y="1225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bk object 725"/>
          <p:cNvSpPr/>
          <p:nvPr/>
        </p:nvSpPr>
        <p:spPr>
          <a:xfrm>
            <a:off x="8651626" y="1225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bk object 726"/>
          <p:cNvSpPr/>
          <p:nvPr/>
        </p:nvSpPr>
        <p:spPr>
          <a:xfrm>
            <a:off x="5597530" y="123443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bk object 727"/>
          <p:cNvSpPr/>
          <p:nvPr/>
        </p:nvSpPr>
        <p:spPr>
          <a:xfrm>
            <a:off x="6173602" y="12344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bk object 728"/>
          <p:cNvSpPr/>
          <p:nvPr/>
        </p:nvSpPr>
        <p:spPr>
          <a:xfrm>
            <a:off x="6740530" y="123443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bk object 729"/>
          <p:cNvSpPr/>
          <p:nvPr/>
        </p:nvSpPr>
        <p:spPr>
          <a:xfrm>
            <a:off x="5597530" y="1170425"/>
            <a:ext cx="1161288" cy="822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bk object 730"/>
          <p:cNvSpPr/>
          <p:nvPr/>
        </p:nvSpPr>
        <p:spPr>
          <a:xfrm>
            <a:off x="8075554" y="12344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bk object 731"/>
          <p:cNvSpPr/>
          <p:nvPr/>
        </p:nvSpPr>
        <p:spPr>
          <a:xfrm>
            <a:off x="5597530" y="125272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bk object 732"/>
          <p:cNvSpPr/>
          <p:nvPr/>
        </p:nvSpPr>
        <p:spPr>
          <a:xfrm>
            <a:off x="6173602" y="12527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bk object 733"/>
          <p:cNvSpPr/>
          <p:nvPr/>
        </p:nvSpPr>
        <p:spPr>
          <a:xfrm>
            <a:off x="6740530" y="125272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bk object 734"/>
          <p:cNvSpPr/>
          <p:nvPr/>
        </p:nvSpPr>
        <p:spPr>
          <a:xfrm>
            <a:off x="8075554" y="12527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bk object 735"/>
          <p:cNvSpPr/>
          <p:nvPr/>
        </p:nvSpPr>
        <p:spPr>
          <a:xfrm>
            <a:off x="8651626" y="1252721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bk object 736"/>
          <p:cNvSpPr/>
          <p:nvPr/>
        </p:nvSpPr>
        <p:spPr>
          <a:xfrm>
            <a:off x="5597530" y="126186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bk object 737"/>
          <p:cNvSpPr/>
          <p:nvPr/>
        </p:nvSpPr>
        <p:spPr>
          <a:xfrm>
            <a:off x="6173602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bk object 738"/>
          <p:cNvSpPr/>
          <p:nvPr/>
        </p:nvSpPr>
        <p:spPr>
          <a:xfrm>
            <a:off x="6740530" y="126186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bk object 739"/>
          <p:cNvSpPr/>
          <p:nvPr/>
        </p:nvSpPr>
        <p:spPr>
          <a:xfrm>
            <a:off x="7508626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bk object 740"/>
          <p:cNvSpPr/>
          <p:nvPr/>
        </p:nvSpPr>
        <p:spPr>
          <a:xfrm>
            <a:off x="8075554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bk object 741"/>
          <p:cNvSpPr/>
          <p:nvPr/>
        </p:nvSpPr>
        <p:spPr>
          <a:xfrm>
            <a:off x="8651626" y="1261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bk object 742"/>
          <p:cNvSpPr/>
          <p:nvPr/>
        </p:nvSpPr>
        <p:spPr>
          <a:xfrm>
            <a:off x="5597530" y="127100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bk object 743"/>
          <p:cNvSpPr/>
          <p:nvPr/>
        </p:nvSpPr>
        <p:spPr>
          <a:xfrm>
            <a:off x="6173602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bk object 744"/>
          <p:cNvSpPr/>
          <p:nvPr/>
        </p:nvSpPr>
        <p:spPr>
          <a:xfrm>
            <a:off x="6740530" y="127100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bk object 745"/>
          <p:cNvSpPr/>
          <p:nvPr/>
        </p:nvSpPr>
        <p:spPr>
          <a:xfrm>
            <a:off x="7508626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bk object 746"/>
          <p:cNvSpPr/>
          <p:nvPr/>
        </p:nvSpPr>
        <p:spPr>
          <a:xfrm>
            <a:off x="8075554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bk object 747"/>
          <p:cNvSpPr/>
          <p:nvPr/>
        </p:nvSpPr>
        <p:spPr>
          <a:xfrm>
            <a:off x="8651626" y="12710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bk object 748"/>
          <p:cNvSpPr/>
          <p:nvPr/>
        </p:nvSpPr>
        <p:spPr>
          <a:xfrm>
            <a:off x="5597530" y="128015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bk object 749"/>
          <p:cNvSpPr/>
          <p:nvPr/>
        </p:nvSpPr>
        <p:spPr>
          <a:xfrm>
            <a:off x="6173602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bk object 750"/>
          <p:cNvSpPr/>
          <p:nvPr/>
        </p:nvSpPr>
        <p:spPr>
          <a:xfrm>
            <a:off x="6740530" y="128015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bk object 751"/>
          <p:cNvSpPr/>
          <p:nvPr/>
        </p:nvSpPr>
        <p:spPr>
          <a:xfrm>
            <a:off x="7508626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bk object 752"/>
          <p:cNvSpPr/>
          <p:nvPr/>
        </p:nvSpPr>
        <p:spPr>
          <a:xfrm>
            <a:off x="8075554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bk object 753"/>
          <p:cNvSpPr/>
          <p:nvPr/>
        </p:nvSpPr>
        <p:spPr>
          <a:xfrm>
            <a:off x="8651626" y="1280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bk object 754"/>
          <p:cNvSpPr/>
          <p:nvPr/>
        </p:nvSpPr>
        <p:spPr>
          <a:xfrm>
            <a:off x="5597530" y="128929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bk object 755"/>
          <p:cNvSpPr/>
          <p:nvPr/>
        </p:nvSpPr>
        <p:spPr>
          <a:xfrm>
            <a:off x="6173602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bk object 756"/>
          <p:cNvSpPr/>
          <p:nvPr/>
        </p:nvSpPr>
        <p:spPr>
          <a:xfrm>
            <a:off x="6740530" y="128929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bk object 757"/>
          <p:cNvSpPr/>
          <p:nvPr/>
        </p:nvSpPr>
        <p:spPr>
          <a:xfrm>
            <a:off x="7508626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bk object 758"/>
          <p:cNvSpPr/>
          <p:nvPr/>
        </p:nvSpPr>
        <p:spPr>
          <a:xfrm>
            <a:off x="8075554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bk object 759"/>
          <p:cNvSpPr/>
          <p:nvPr/>
        </p:nvSpPr>
        <p:spPr>
          <a:xfrm>
            <a:off x="8651626" y="12892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bk object 760"/>
          <p:cNvSpPr/>
          <p:nvPr/>
        </p:nvSpPr>
        <p:spPr>
          <a:xfrm>
            <a:off x="6164458" y="1261865"/>
            <a:ext cx="91440" cy="7315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bk object 761"/>
          <p:cNvSpPr/>
          <p:nvPr/>
        </p:nvSpPr>
        <p:spPr>
          <a:xfrm>
            <a:off x="5597530" y="129844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bk object 762"/>
          <p:cNvSpPr/>
          <p:nvPr/>
        </p:nvSpPr>
        <p:spPr>
          <a:xfrm>
            <a:off x="6173602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bk object 763"/>
          <p:cNvSpPr/>
          <p:nvPr/>
        </p:nvSpPr>
        <p:spPr>
          <a:xfrm>
            <a:off x="6740530" y="129844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bk object 764"/>
          <p:cNvSpPr/>
          <p:nvPr/>
        </p:nvSpPr>
        <p:spPr>
          <a:xfrm>
            <a:off x="7508626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bk object 765"/>
          <p:cNvSpPr/>
          <p:nvPr/>
        </p:nvSpPr>
        <p:spPr>
          <a:xfrm>
            <a:off x="8075554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bk object 766"/>
          <p:cNvSpPr/>
          <p:nvPr/>
        </p:nvSpPr>
        <p:spPr>
          <a:xfrm>
            <a:off x="8651626" y="12984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bk object 767"/>
          <p:cNvSpPr/>
          <p:nvPr/>
        </p:nvSpPr>
        <p:spPr>
          <a:xfrm>
            <a:off x="6841114" y="1152137"/>
            <a:ext cx="155448" cy="2926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bk object 768"/>
          <p:cNvSpPr/>
          <p:nvPr/>
        </p:nvSpPr>
        <p:spPr>
          <a:xfrm>
            <a:off x="5597530" y="130758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bk object 769"/>
          <p:cNvSpPr/>
          <p:nvPr/>
        </p:nvSpPr>
        <p:spPr>
          <a:xfrm>
            <a:off x="6173602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bk object 770"/>
          <p:cNvSpPr/>
          <p:nvPr/>
        </p:nvSpPr>
        <p:spPr>
          <a:xfrm>
            <a:off x="6740530" y="130758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bk object 771"/>
          <p:cNvSpPr/>
          <p:nvPr/>
        </p:nvSpPr>
        <p:spPr>
          <a:xfrm>
            <a:off x="7508626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bk object 772"/>
          <p:cNvSpPr/>
          <p:nvPr/>
        </p:nvSpPr>
        <p:spPr>
          <a:xfrm>
            <a:off x="8075554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bk object 773"/>
          <p:cNvSpPr/>
          <p:nvPr/>
        </p:nvSpPr>
        <p:spPr>
          <a:xfrm>
            <a:off x="8651626" y="130758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bk object 774"/>
          <p:cNvSpPr/>
          <p:nvPr/>
        </p:nvSpPr>
        <p:spPr>
          <a:xfrm>
            <a:off x="5597530" y="131672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bk object 775"/>
          <p:cNvSpPr/>
          <p:nvPr/>
        </p:nvSpPr>
        <p:spPr>
          <a:xfrm>
            <a:off x="6740530" y="131672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bk object 776"/>
          <p:cNvSpPr/>
          <p:nvPr/>
        </p:nvSpPr>
        <p:spPr>
          <a:xfrm>
            <a:off x="7508626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bk object 777"/>
          <p:cNvSpPr/>
          <p:nvPr/>
        </p:nvSpPr>
        <p:spPr>
          <a:xfrm>
            <a:off x="8075554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bk object 778"/>
          <p:cNvSpPr/>
          <p:nvPr/>
        </p:nvSpPr>
        <p:spPr>
          <a:xfrm>
            <a:off x="8651626" y="13167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bk object 779"/>
          <p:cNvSpPr/>
          <p:nvPr/>
        </p:nvSpPr>
        <p:spPr>
          <a:xfrm>
            <a:off x="5597530" y="132587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bk object 780"/>
          <p:cNvSpPr/>
          <p:nvPr/>
        </p:nvSpPr>
        <p:spPr>
          <a:xfrm>
            <a:off x="6740530" y="132587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bk object 781"/>
          <p:cNvSpPr/>
          <p:nvPr/>
        </p:nvSpPr>
        <p:spPr>
          <a:xfrm>
            <a:off x="7508626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bk object 782"/>
          <p:cNvSpPr/>
          <p:nvPr/>
        </p:nvSpPr>
        <p:spPr>
          <a:xfrm>
            <a:off x="8075554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bk object 783"/>
          <p:cNvSpPr/>
          <p:nvPr/>
        </p:nvSpPr>
        <p:spPr>
          <a:xfrm>
            <a:off x="8697345" y="1152137"/>
            <a:ext cx="246888" cy="2926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bk object 784"/>
          <p:cNvSpPr/>
          <p:nvPr/>
        </p:nvSpPr>
        <p:spPr>
          <a:xfrm>
            <a:off x="8651626" y="13258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bk object 785"/>
          <p:cNvSpPr/>
          <p:nvPr/>
        </p:nvSpPr>
        <p:spPr>
          <a:xfrm>
            <a:off x="5597530" y="133501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bk object 786"/>
          <p:cNvSpPr/>
          <p:nvPr/>
        </p:nvSpPr>
        <p:spPr>
          <a:xfrm>
            <a:off x="6173602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bk object 787"/>
          <p:cNvSpPr/>
          <p:nvPr/>
        </p:nvSpPr>
        <p:spPr>
          <a:xfrm>
            <a:off x="6740530" y="133501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bk object 788"/>
          <p:cNvSpPr/>
          <p:nvPr/>
        </p:nvSpPr>
        <p:spPr>
          <a:xfrm>
            <a:off x="7508626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bk object 789"/>
          <p:cNvSpPr/>
          <p:nvPr/>
        </p:nvSpPr>
        <p:spPr>
          <a:xfrm>
            <a:off x="8075554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bk object 790"/>
          <p:cNvSpPr/>
          <p:nvPr/>
        </p:nvSpPr>
        <p:spPr>
          <a:xfrm>
            <a:off x="8651626" y="13350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bk object 791"/>
          <p:cNvSpPr/>
          <p:nvPr/>
        </p:nvSpPr>
        <p:spPr>
          <a:xfrm>
            <a:off x="5597530" y="134416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bk object 792"/>
          <p:cNvSpPr/>
          <p:nvPr/>
        </p:nvSpPr>
        <p:spPr>
          <a:xfrm>
            <a:off x="6173602" y="13441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bk object 793"/>
          <p:cNvSpPr/>
          <p:nvPr/>
        </p:nvSpPr>
        <p:spPr>
          <a:xfrm>
            <a:off x="6740530" y="134416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bk object 794"/>
          <p:cNvSpPr/>
          <p:nvPr/>
        </p:nvSpPr>
        <p:spPr>
          <a:xfrm>
            <a:off x="7508626" y="13441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bk object 795"/>
          <p:cNvSpPr/>
          <p:nvPr/>
        </p:nvSpPr>
        <p:spPr>
          <a:xfrm>
            <a:off x="8130418" y="1252721"/>
            <a:ext cx="338328" cy="1463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bk object 796"/>
          <p:cNvSpPr/>
          <p:nvPr/>
        </p:nvSpPr>
        <p:spPr>
          <a:xfrm>
            <a:off x="7901818" y="1344161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bk object 797"/>
          <p:cNvSpPr/>
          <p:nvPr/>
        </p:nvSpPr>
        <p:spPr>
          <a:xfrm>
            <a:off x="8651626" y="13441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bk object 798"/>
          <p:cNvSpPr/>
          <p:nvPr/>
        </p:nvSpPr>
        <p:spPr>
          <a:xfrm>
            <a:off x="5597530" y="135330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bk object 799"/>
          <p:cNvSpPr/>
          <p:nvPr/>
        </p:nvSpPr>
        <p:spPr>
          <a:xfrm>
            <a:off x="6173602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bk object 800"/>
          <p:cNvSpPr/>
          <p:nvPr/>
        </p:nvSpPr>
        <p:spPr>
          <a:xfrm>
            <a:off x="6740530" y="135330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bk object 801"/>
          <p:cNvSpPr/>
          <p:nvPr/>
        </p:nvSpPr>
        <p:spPr>
          <a:xfrm>
            <a:off x="7508626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bk object 802"/>
          <p:cNvSpPr/>
          <p:nvPr/>
        </p:nvSpPr>
        <p:spPr>
          <a:xfrm>
            <a:off x="8075554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bk object 803"/>
          <p:cNvSpPr/>
          <p:nvPr/>
        </p:nvSpPr>
        <p:spPr>
          <a:xfrm>
            <a:off x="8651626" y="1353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bk object 804"/>
          <p:cNvSpPr/>
          <p:nvPr/>
        </p:nvSpPr>
        <p:spPr>
          <a:xfrm>
            <a:off x="5597530" y="136244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bk object 805"/>
          <p:cNvSpPr/>
          <p:nvPr/>
        </p:nvSpPr>
        <p:spPr>
          <a:xfrm>
            <a:off x="6173602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bk object 806"/>
          <p:cNvSpPr/>
          <p:nvPr/>
        </p:nvSpPr>
        <p:spPr>
          <a:xfrm>
            <a:off x="6740530" y="136244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bk object 807"/>
          <p:cNvSpPr/>
          <p:nvPr/>
        </p:nvSpPr>
        <p:spPr>
          <a:xfrm>
            <a:off x="7508626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bk object 808"/>
          <p:cNvSpPr/>
          <p:nvPr/>
        </p:nvSpPr>
        <p:spPr>
          <a:xfrm>
            <a:off x="8075554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bk object 809"/>
          <p:cNvSpPr/>
          <p:nvPr/>
        </p:nvSpPr>
        <p:spPr>
          <a:xfrm>
            <a:off x="8651626" y="1362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bk object 810"/>
          <p:cNvSpPr/>
          <p:nvPr/>
        </p:nvSpPr>
        <p:spPr>
          <a:xfrm>
            <a:off x="5597530" y="137159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bk object 811"/>
          <p:cNvSpPr/>
          <p:nvPr/>
        </p:nvSpPr>
        <p:spPr>
          <a:xfrm>
            <a:off x="6173602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bk object 812"/>
          <p:cNvSpPr/>
          <p:nvPr/>
        </p:nvSpPr>
        <p:spPr>
          <a:xfrm>
            <a:off x="6740530" y="137159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bk object 813"/>
          <p:cNvSpPr/>
          <p:nvPr/>
        </p:nvSpPr>
        <p:spPr>
          <a:xfrm>
            <a:off x="7508626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bk object 814"/>
          <p:cNvSpPr/>
          <p:nvPr/>
        </p:nvSpPr>
        <p:spPr>
          <a:xfrm>
            <a:off x="8075554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bk object 815"/>
          <p:cNvSpPr/>
          <p:nvPr/>
        </p:nvSpPr>
        <p:spPr>
          <a:xfrm>
            <a:off x="8651626" y="1371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bk object 816"/>
          <p:cNvSpPr/>
          <p:nvPr/>
        </p:nvSpPr>
        <p:spPr>
          <a:xfrm>
            <a:off x="5597530" y="138073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bk object 817"/>
          <p:cNvSpPr/>
          <p:nvPr/>
        </p:nvSpPr>
        <p:spPr>
          <a:xfrm>
            <a:off x="6173602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bk object 818"/>
          <p:cNvSpPr/>
          <p:nvPr/>
        </p:nvSpPr>
        <p:spPr>
          <a:xfrm>
            <a:off x="6740530" y="138073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bk object 819"/>
          <p:cNvSpPr/>
          <p:nvPr/>
        </p:nvSpPr>
        <p:spPr>
          <a:xfrm>
            <a:off x="7508626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bk object 820"/>
          <p:cNvSpPr/>
          <p:nvPr/>
        </p:nvSpPr>
        <p:spPr>
          <a:xfrm>
            <a:off x="8075554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bk object 821"/>
          <p:cNvSpPr/>
          <p:nvPr/>
        </p:nvSpPr>
        <p:spPr>
          <a:xfrm>
            <a:off x="8651626" y="1380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bk object 822"/>
          <p:cNvSpPr/>
          <p:nvPr/>
        </p:nvSpPr>
        <p:spPr>
          <a:xfrm>
            <a:off x="5597530" y="138988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bk object 823"/>
          <p:cNvSpPr/>
          <p:nvPr/>
        </p:nvSpPr>
        <p:spPr>
          <a:xfrm>
            <a:off x="6173602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bk object 824"/>
          <p:cNvSpPr/>
          <p:nvPr/>
        </p:nvSpPr>
        <p:spPr>
          <a:xfrm>
            <a:off x="6740530" y="138988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bk object 825"/>
          <p:cNvSpPr/>
          <p:nvPr/>
        </p:nvSpPr>
        <p:spPr>
          <a:xfrm>
            <a:off x="7508626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bk object 826"/>
          <p:cNvSpPr/>
          <p:nvPr/>
        </p:nvSpPr>
        <p:spPr>
          <a:xfrm>
            <a:off x="8075554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bk object 827"/>
          <p:cNvSpPr/>
          <p:nvPr/>
        </p:nvSpPr>
        <p:spPr>
          <a:xfrm>
            <a:off x="8459602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bk object 828"/>
          <p:cNvSpPr/>
          <p:nvPr/>
        </p:nvSpPr>
        <p:spPr>
          <a:xfrm>
            <a:off x="8651626" y="13898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bk object 829"/>
          <p:cNvSpPr/>
          <p:nvPr/>
        </p:nvSpPr>
        <p:spPr>
          <a:xfrm>
            <a:off x="5597530" y="139902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bk object 830"/>
          <p:cNvSpPr/>
          <p:nvPr/>
        </p:nvSpPr>
        <p:spPr>
          <a:xfrm>
            <a:off x="6173602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bk object 831"/>
          <p:cNvSpPr/>
          <p:nvPr/>
        </p:nvSpPr>
        <p:spPr>
          <a:xfrm>
            <a:off x="6740530" y="139902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bk object 832"/>
          <p:cNvSpPr/>
          <p:nvPr/>
        </p:nvSpPr>
        <p:spPr>
          <a:xfrm>
            <a:off x="7508626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bk object 833"/>
          <p:cNvSpPr/>
          <p:nvPr/>
        </p:nvSpPr>
        <p:spPr>
          <a:xfrm>
            <a:off x="8075554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bk object 834"/>
          <p:cNvSpPr/>
          <p:nvPr/>
        </p:nvSpPr>
        <p:spPr>
          <a:xfrm>
            <a:off x="8459602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bk object 835"/>
          <p:cNvSpPr/>
          <p:nvPr/>
        </p:nvSpPr>
        <p:spPr>
          <a:xfrm>
            <a:off x="8651626" y="139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bk object 836"/>
          <p:cNvSpPr/>
          <p:nvPr/>
        </p:nvSpPr>
        <p:spPr>
          <a:xfrm>
            <a:off x="5597530" y="140816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bk object 837"/>
          <p:cNvSpPr/>
          <p:nvPr/>
        </p:nvSpPr>
        <p:spPr>
          <a:xfrm>
            <a:off x="6173602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bk object 838"/>
          <p:cNvSpPr/>
          <p:nvPr/>
        </p:nvSpPr>
        <p:spPr>
          <a:xfrm>
            <a:off x="6740530" y="140816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bk object 839"/>
          <p:cNvSpPr/>
          <p:nvPr/>
        </p:nvSpPr>
        <p:spPr>
          <a:xfrm>
            <a:off x="7508626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bk object 840"/>
          <p:cNvSpPr/>
          <p:nvPr/>
        </p:nvSpPr>
        <p:spPr>
          <a:xfrm>
            <a:off x="8075554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bk object 841"/>
          <p:cNvSpPr/>
          <p:nvPr/>
        </p:nvSpPr>
        <p:spPr>
          <a:xfrm>
            <a:off x="8459602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bk object 842"/>
          <p:cNvSpPr/>
          <p:nvPr/>
        </p:nvSpPr>
        <p:spPr>
          <a:xfrm>
            <a:off x="8651626" y="14081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bk object 843"/>
          <p:cNvSpPr/>
          <p:nvPr/>
        </p:nvSpPr>
        <p:spPr>
          <a:xfrm>
            <a:off x="5597530" y="141731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bk object 844"/>
          <p:cNvSpPr/>
          <p:nvPr/>
        </p:nvSpPr>
        <p:spPr>
          <a:xfrm>
            <a:off x="6173602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bk object 845"/>
          <p:cNvSpPr/>
          <p:nvPr/>
        </p:nvSpPr>
        <p:spPr>
          <a:xfrm>
            <a:off x="6740530" y="141731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bk object 846"/>
          <p:cNvSpPr/>
          <p:nvPr/>
        </p:nvSpPr>
        <p:spPr>
          <a:xfrm>
            <a:off x="7508626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bk object 847"/>
          <p:cNvSpPr/>
          <p:nvPr/>
        </p:nvSpPr>
        <p:spPr>
          <a:xfrm>
            <a:off x="8075554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bk object 848"/>
          <p:cNvSpPr/>
          <p:nvPr/>
        </p:nvSpPr>
        <p:spPr>
          <a:xfrm>
            <a:off x="8459602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bk object 849"/>
          <p:cNvSpPr/>
          <p:nvPr/>
        </p:nvSpPr>
        <p:spPr>
          <a:xfrm>
            <a:off x="8651626" y="14173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bk object 850"/>
          <p:cNvSpPr/>
          <p:nvPr/>
        </p:nvSpPr>
        <p:spPr>
          <a:xfrm>
            <a:off x="5597530" y="142645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bk object 851"/>
          <p:cNvSpPr/>
          <p:nvPr/>
        </p:nvSpPr>
        <p:spPr>
          <a:xfrm>
            <a:off x="6173602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bk object 852"/>
          <p:cNvSpPr/>
          <p:nvPr/>
        </p:nvSpPr>
        <p:spPr>
          <a:xfrm>
            <a:off x="6740530" y="142645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bk object 853"/>
          <p:cNvSpPr/>
          <p:nvPr/>
        </p:nvSpPr>
        <p:spPr>
          <a:xfrm>
            <a:off x="7508626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bk object 854"/>
          <p:cNvSpPr/>
          <p:nvPr/>
        </p:nvSpPr>
        <p:spPr>
          <a:xfrm>
            <a:off x="8075554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bk object 855"/>
          <p:cNvSpPr/>
          <p:nvPr/>
        </p:nvSpPr>
        <p:spPr>
          <a:xfrm>
            <a:off x="6420490" y="1389881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bk object 856"/>
          <p:cNvSpPr/>
          <p:nvPr/>
        </p:nvSpPr>
        <p:spPr>
          <a:xfrm>
            <a:off x="8459602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bk object 857"/>
          <p:cNvSpPr/>
          <p:nvPr/>
        </p:nvSpPr>
        <p:spPr>
          <a:xfrm>
            <a:off x="5524377" y="1389881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bk object 858"/>
          <p:cNvSpPr/>
          <p:nvPr/>
        </p:nvSpPr>
        <p:spPr>
          <a:xfrm>
            <a:off x="8651626" y="142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bk object 859"/>
          <p:cNvSpPr/>
          <p:nvPr/>
        </p:nvSpPr>
        <p:spPr>
          <a:xfrm>
            <a:off x="5597530" y="143560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bk object 860"/>
          <p:cNvSpPr/>
          <p:nvPr/>
        </p:nvSpPr>
        <p:spPr>
          <a:xfrm>
            <a:off x="7426330" y="1389881"/>
            <a:ext cx="36576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bk object 861"/>
          <p:cNvSpPr/>
          <p:nvPr/>
        </p:nvSpPr>
        <p:spPr>
          <a:xfrm>
            <a:off x="6173602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bk object 862"/>
          <p:cNvSpPr/>
          <p:nvPr/>
        </p:nvSpPr>
        <p:spPr>
          <a:xfrm>
            <a:off x="7700650" y="1344161"/>
            <a:ext cx="173736" cy="20117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bk object 863"/>
          <p:cNvSpPr/>
          <p:nvPr/>
        </p:nvSpPr>
        <p:spPr>
          <a:xfrm>
            <a:off x="6740530" y="143560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bk object 864"/>
          <p:cNvSpPr/>
          <p:nvPr/>
        </p:nvSpPr>
        <p:spPr>
          <a:xfrm>
            <a:off x="7508626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bk object 865"/>
          <p:cNvSpPr/>
          <p:nvPr/>
        </p:nvSpPr>
        <p:spPr>
          <a:xfrm>
            <a:off x="8075554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bk object 866"/>
          <p:cNvSpPr/>
          <p:nvPr/>
        </p:nvSpPr>
        <p:spPr>
          <a:xfrm>
            <a:off x="8331586" y="1399025"/>
            <a:ext cx="36576" cy="822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bk object 867"/>
          <p:cNvSpPr/>
          <p:nvPr/>
        </p:nvSpPr>
        <p:spPr>
          <a:xfrm>
            <a:off x="8459602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bk object 868"/>
          <p:cNvSpPr/>
          <p:nvPr/>
        </p:nvSpPr>
        <p:spPr>
          <a:xfrm>
            <a:off x="8651626" y="1435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bk object 869"/>
          <p:cNvSpPr/>
          <p:nvPr/>
        </p:nvSpPr>
        <p:spPr>
          <a:xfrm>
            <a:off x="5597530" y="144474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bk object 870"/>
          <p:cNvSpPr/>
          <p:nvPr/>
        </p:nvSpPr>
        <p:spPr>
          <a:xfrm>
            <a:off x="6173602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bk object 871"/>
          <p:cNvSpPr/>
          <p:nvPr/>
        </p:nvSpPr>
        <p:spPr>
          <a:xfrm>
            <a:off x="6740530" y="144474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bk object 872"/>
          <p:cNvSpPr/>
          <p:nvPr/>
        </p:nvSpPr>
        <p:spPr>
          <a:xfrm>
            <a:off x="7508626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bk object 873"/>
          <p:cNvSpPr/>
          <p:nvPr/>
        </p:nvSpPr>
        <p:spPr>
          <a:xfrm>
            <a:off x="8075554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bk object 874"/>
          <p:cNvSpPr/>
          <p:nvPr/>
        </p:nvSpPr>
        <p:spPr>
          <a:xfrm>
            <a:off x="8459602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bk object 875"/>
          <p:cNvSpPr/>
          <p:nvPr/>
        </p:nvSpPr>
        <p:spPr>
          <a:xfrm>
            <a:off x="8651626" y="14447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bk object 876"/>
          <p:cNvSpPr/>
          <p:nvPr/>
        </p:nvSpPr>
        <p:spPr>
          <a:xfrm>
            <a:off x="5597530" y="145388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bk object 877"/>
          <p:cNvSpPr/>
          <p:nvPr/>
        </p:nvSpPr>
        <p:spPr>
          <a:xfrm>
            <a:off x="6173602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bk object 878"/>
          <p:cNvSpPr/>
          <p:nvPr/>
        </p:nvSpPr>
        <p:spPr>
          <a:xfrm>
            <a:off x="8267578" y="1435601"/>
            <a:ext cx="9144" cy="3657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bk object 879"/>
          <p:cNvSpPr/>
          <p:nvPr/>
        </p:nvSpPr>
        <p:spPr>
          <a:xfrm>
            <a:off x="6740530" y="145388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bk object 880"/>
          <p:cNvSpPr/>
          <p:nvPr/>
        </p:nvSpPr>
        <p:spPr>
          <a:xfrm>
            <a:off x="7508626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bk object 881"/>
          <p:cNvSpPr/>
          <p:nvPr/>
        </p:nvSpPr>
        <p:spPr>
          <a:xfrm>
            <a:off x="8075554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bk object 882"/>
          <p:cNvSpPr/>
          <p:nvPr/>
        </p:nvSpPr>
        <p:spPr>
          <a:xfrm>
            <a:off x="8459602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bk object 883"/>
          <p:cNvSpPr/>
          <p:nvPr/>
        </p:nvSpPr>
        <p:spPr>
          <a:xfrm>
            <a:off x="8651626" y="145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bk object 884"/>
          <p:cNvSpPr/>
          <p:nvPr/>
        </p:nvSpPr>
        <p:spPr>
          <a:xfrm>
            <a:off x="5597530" y="146303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bk object 885"/>
          <p:cNvSpPr/>
          <p:nvPr/>
        </p:nvSpPr>
        <p:spPr>
          <a:xfrm>
            <a:off x="6173602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bk object 886"/>
          <p:cNvSpPr/>
          <p:nvPr/>
        </p:nvSpPr>
        <p:spPr>
          <a:xfrm>
            <a:off x="6740530" y="146303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bk object 887"/>
          <p:cNvSpPr/>
          <p:nvPr/>
        </p:nvSpPr>
        <p:spPr>
          <a:xfrm>
            <a:off x="7508626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bk object 888"/>
          <p:cNvSpPr/>
          <p:nvPr/>
        </p:nvSpPr>
        <p:spPr>
          <a:xfrm>
            <a:off x="8075554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bk object 889"/>
          <p:cNvSpPr/>
          <p:nvPr/>
        </p:nvSpPr>
        <p:spPr>
          <a:xfrm>
            <a:off x="8459602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bk object 890"/>
          <p:cNvSpPr/>
          <p:nvPr/>
        </p:nvSpPr>
        <p:spPr>
          <a:xfrm>
            <a:off x="8651626" y="14630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bk object 891"/>
          <p:cNvSpPr/>
          <p:nvPr/>
        </p:nvSpPr>
        <p:spPr>
          <a:xfrm>
            <a:off x="5597530" y="147217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bk object 892"/>
          <p:cNvSpPr/>
          <p:nvPr/>
        </p:nvSpPr>
        <p:spPr>
          <a:xfrm>
            <a:off x="6173602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bk object 893"/>
          <p:cNvSpPr/>
          <p:nvPr/>
        </p:nvSpPr>
        <p:spPr>
          <a:xfrm>
            <a:off x="6740530" y="147217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bk object 894"/>
          <p:cNvSpPr/>
          <p:nvPr/>
        </p:nvSpPr>
        <p:spPr>
          <a:xfrm>
            <a:off x="7508626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bk object 895"/>
          <p:cNvSpPr/>
          <p:nvPr/>
        </p:nvSpPr>
        <p:spPr>
          <a:xfrm>
            <a:off x="8075554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bk object 896"/>
          <p:cNvSpPr/>
          <p:nvPr/>
        </p:nvSpPr>
        <p:spPr>
          <a:xfrm>
            <a:off x="8459602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bk object 897"/>
          <p:cNvSpPr/>
          <p:nvPr/>
        </p:nvSpPr>
        <p:spPr>
          <a:xfrm>
            <a:off x="8651626" y="14721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bk object 898"/>
          <p:cNvSpPr/>
          <p:nvPr/>
        </p:nvSpPr>
        <p:spPr>
          <a:xfrm>
            <a:off x="5597530" y="148132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bk object 899"/>
          <p:cNvSpPr/>
          <p:nvPr/>
        </p:nvSpPr>
        <p:spPr>
          <a:xfrm>
            <a:off x="6173602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bk object 900"/>
          <p:cNvSpPr/>
          <p:nvPr/>
        </p:nvSpPr>
        <p:spPr>
          <a:xfrm>
            <a:off x="6740530" y="148132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bk object 901"/>
          <p:cNvSpPr/>
          <p:nvPr/>
        </p:nvSpPr>
        <p:spPr>
          <a:xfrm>
            <a:off x="7508626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bk object 902"/>
          <p:cNvSpPr/>
          <p:nvPr/>
        </p:nvSpPr>
        <p:spPr>
          <a:xfrm>
            <a:off x="8075554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bk object 903"/>
          <p:cNvSpPr/>
          <p:nvPr/>
        </p:nvSpPr>
        <p:spPr>
          <a:xfrm>
            <a:off x="8459602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bk object 904"/>
          <p:cNvSpPr/>
          <p:nvPr/>
        </p:nvSpPr>
        <p:spPr>
          <a:xfrm>
            <a:off x="8651626" y="14813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bk object 905"/>
          <p:cNvSpPr/>
          <p:nvPr/>
        </p:nvSpPr>
        <p:spPr>
          <a:xfrm>
            <a:off x="5597530" y="149046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bk object 906"/>
          <p:cNvSpPr/>
          <p:nvPr/>
        </p:nvSpPr>
        <p:spPr>
          <a:xfrm>
            <a:off x="6173602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bk object 907"/>
          <p:cNvSpPr/>
          <p:nvPr/>
        </p:nvSpPr>
        <p:spPr>
          <a:xfrm>
            <a:off x="6740530" y="149046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bk object 908"/>
          <p:cNvSpPr/>
          <p:nvPr/>
        </p:nvSpPr>
        <p:spPr>
          <a:xfrm>
            <a:off x="7508626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bk object 909"/>
          <p:cNvSpPr/>
          <p:nvPr/>
        </p:nvSpPr>
        <p:spPr>
          <a:xfrm>
            <a:off x="8075554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bk object 910"/>
          <p:cNvSpPr/>
          <p:nvPr/>
        </p:nvSpPr>
        <p:spPr>
          <a:xfrm>
            <a:off x="8459602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bk object 911"/>
          <p:cNvSpPr/>
          <p:nvPr/>
        </p:nvSpPr>
        <p:spPr>
          <a:xfrm>
            <a:off x="8651626" y="14904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bk object 912"/>
          <p:cNvSpPr/>
          <p:nvPr/>
        </p:nvSpPr>
        <p:spPr>
          <a:xfrm>
            <a:off x="5597530" y="149960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bk object 913"/>
          <p:cNvSpPr/>
          <p:nvPr/>
        </p:nvSpPr>
        <p:spPr>
          <a:xfrm>
            <a:off x="6173602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bk object 914"/>
          <p:cNvSpPr/>
          <p:nvPr/>
        </p:nvSpPr>
        <p:spPr>
          <a:xfrm>
            <a:off x="6740530" y="149960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bk object 915"/>
          <p:cNvSpPr/>
          <p:nvPr/>
        </p:nvSpPr>
        <p:spPr>
          <a:xfrm>
            <a:off x="7508626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bk object 916"/>
          <p:cNvSpPr/>
          <p:nvPr/>
        </p:nvSpPr>
        <p:spPr>
          <a:xfrm>
            <a:off x="8075554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bk object 917"/>
          <p:cNvSpPr/>
          <p:nvPr/>
        </p:nvSpPr>
        <p:spPr>
          <a:xfrm>
            <a:off x="8459602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bk object 918"/>
          <p:cNvSpPr/>
          <p:nvPr/>
        </p:nvSpPr>
        <p:spPr>
          <a:xfrm>
            <a:off x="8651626" y="14996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bk object 919"/>
          <p:cNvSpPr/>
          <p:nvPr/>
        </p:nvSpPr>
        <p:spPr>
          <a:xfrm>
            <a:off x="5597530" y="150875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bk object 920"/>
          <p:cNvSpPr/>
          <p:nvPr/>
        </p:nvSpPr>
        <p:spPr>
          <a:xfrm>
            <a:off x="6173602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bk object 921"/>
          <p:cNvSpPr/>
          <p:nvPr/>
        </p:nvSpPr>
        <p:spPr>
          <a:xfrm>
            <a:off x="6740530" y="150875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bk object 922"/>
          <p:cNvSpPr/>
          <p:nvPr/>
        </p:nvSpPr>
        <p:spPr>
          <a:xfrm>
            <a:off x="7508626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bk object 923"/>
          <p:cNvSpPr/>
          <p:nvPr/>
        </p:nvSpPr>
        <p:spPr>
          <a:xfrm>
            <a:off x="8075554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bk object 924"/>
          <p:cNvSpPr/>
          <p:nvPr/>
        </p:nvSpPr>
        <p:spPr>
          <a:xfrm>
            <a:off x="8459602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bk object 925"/>
          <p:cNvSpPr/>
          <p:nvPr/>
        </p:nvSpPr>
        <p:spPr>
          <a:xfrm>
            <a:off x="8651626" y="15087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bk object 926"/>
          <p:cNvSpPr/>
          <p:nvPr/>
        </p:nvSpPr>
        <p:spPr>
          <a:xfrm>
            <a:off x="5597530" y="151790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bk object 927"/>
          <p:cNvSpPr/>
          <p:nvPr/>
        </p:nvSpPr>
        <p:spPr>
          <a:xfrm>
            <a:off x="6173602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bk object 928"/>
          <p:cNvSpPr/>
          <p:nvPr/>
        </p:nvSpPr>
        <p:spPr>
          <a:xfrm>
            <a:off x="6740530" y="151790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bk object 929"/>
          <p:cNvSpPr/>
          <p:nvPr/>
        </p:nvSpPr>
        <p:spPr>
          <a:xfrm>
            <a:off x="7508626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bk object 930"/>
          <p:cNvSpPr/>
          <p:nvPr/>
        </p:nvSpPr>
        <p:spPr>
          <a:xfrm>
            <a:off x="8075554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bk object 931"/>
          <p:cNvSpPr/>
          <p:nvPr/>
        </p:nvSpPr>
        <p:spPr>
          <a:xfrm>
            <a:off x="8459602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bk object 932"/>
          <p:cNvSpPr/>
          <p:nvPr/>
        </p:nvSpPr>
        <p:spPr>
          <a:xfrm>
            <a:off x="8651626" y="1517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bk object 933"/>
          <p:cNvSpPr/>
          <p:nvPr/>
        </p:nvSpPr>
        <p:spPr>
          <a:xfrm>
            <a:off x="5597530" y="152704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bk object 934"/>
          <p:cNvSpPr/>
          <p:nvPr/>
        </p:nvSpPr>
        <p:spPr>
          <a:xfrm>
            <a:off x="6173602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bk object 935"/>
          <p:cNvSpPr/>
          <p:nvPr/>
        </p:nvSpPr>
        <p:spPr>
          <a:xfrm>
            <a:off x="6740530" y="152704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bk object 936"/>
          <p:cNvSpPr/>
          <p:nvPr/>
        </p:nvSpPr>
        <p:spPr>
          <a:xfrm>
            <a:off x="7508626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bk object 937"/>
          <p:cNvSpPr/>
          <p:nvPr/>
        </p:nvSpPr>
        <p:spPr>
          <a:xfrm>
            <a:off x="8075554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bk object 938"/>
          <p:cNvSpPr/>
          <p:nvPr/>
        </p:nvSpPr>
        <p:spPr>
          <a:xfrm>
            <a:off x="8459602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bk object 939"/>
          <p:cNvSpPr/>
          <p:nvPr/>
        </p:nvSpPr>
        <p:spPr>
          <a:xfrm>
            <a:off x="8651626" y="1527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bk object 940"/>
          <p:cNvSpPr/>
          <p:nvPr/>
        </p:nvSpPr>
        <p:spPr>
          <a:xfrm>
            <a:off x="5597530" y="153619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bk object 941"/>
          <p:cNvSpPr/>
          <p:nvPr/>
        </p:nvSpPr>
        <p:spPr>
          <a:xfrm>
            <a:off x="6173602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bk object 942"/>
          <p:cNvSpPr/>
          <p:nvPr/>
        </p:nvSpPr>
        <p:spPr>
          <a:xfrm>
            <a:off x="6740530" y="153619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bk object 943"/>
          <p:cNvSpPr/>
          <p:nvPr/>
        </p:nvSpPr>
        <p:spPr>
          <a:xfrm>
            <a:off x="7508626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bk object 944"/>
          <p:cNvSpPr/>
          <p:nvPr/>
        </p:nvSpPr>
        <p:spPr>
          <a:xfrm>
            <a:off x="7920105" y="1536191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bk object 945"/>
          <p:cNvSpPr/>
          <p:nvPr/>
        </p:nvSpPr>
        <p:spPr>
          <a:xfrm>
            <a:off x="8459602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bk object 946"/>
          <p:cNvSpPr/>
          <p:nvPr/>
        </p:nvSpPr>
        <p:spPr>
          <a:xfrm>
            <a:off x="8651626" y="1536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bk object 947"/>
          <p:cNvSpPr/>
          <p:nvPr/>
        </p:nvSpPr>
        <p:spPr>
          <a:xfrm>
            <a:off x="5597530" y="154533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bk object 948"/>
          <p:cNvSpPr/>
          <p:nvPr/>
        </p:nvSpPr>
        <p:spPr>
          <a:xfrm>
            <a:off x="6173602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bk object 949"/>
          <p:cNvSpPr/>
          <p:nvPr/>
        </p:nvSpPr>
        <p:spPr>
          <a:xfrm>
            <a:off x="6740530" y="154533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bk object 950"/>
          <p:cNvSpPr/>
          <p:nvPr/>
        </p:nvSpPr>
        <p:spPr>
          <a:xfrm>
            <a:off x="7508626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bk object 951"/>
          <p:cNvSpPr/>
          <p:nvPr/>
        </p:nvSpPr>
        <p:spPr>
          <a:xfrm>
            <a:off x="8075554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bk object 952"/>
          <p:cNvSpPr/>
          <p:nvPr/>
        </p:nvSpPr>
        <p:spPr>
          <a:xfrm>
            <a:off x="8651626" y="15453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bk object 953"/>
          <p:cNvSpPr/>
          <p:nvPr/>
        </p:nvSpPr>
        <p:spPr>
          <a:xfrm>
            <a:off x="5597530" y="155448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bk object 954"/>
          <p:cNvSpPr/>
          <p:nvPr/>
        </p:nvSpPr>
        <p:spPr>
          <a:xfrm>
            <a:off x="6173602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bk object 955"/>
          <p:cNvSpPr/>
          <p:nvPr/>
        </p:nvSpPr>
        <p:spPr>
          <a:xfrm>
            <a:off x="6740530" y="155448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bk object 956"/>
          <p:cNvSpPr/>
          <p:nvPr/>
        </p:nvSpPr>
        <p:spPr>
          <a:xfrm>
            <a:off x="7508626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bk object 957"/>
          <p:cNvSpPr/>
          <p:nvPr/>
        </p:nvSpPr>
        <p:spPr>
          <a:xfrm>
            <a:off x="8075554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bk object 958"/>
          <p:cNvSpPr/>
          <p:nvPr/>
        </p:nvSpPr>
        <p:spPr>
          <a:xfrm>
            <a:off x="8651626" y="15544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bk object 959"/>
          <p:cNvSpPr/>
          <p:nvPr/>
        </p:nvSpPr>
        <p:spPr>
          <a:xfrm>
            <a:off x="5597530" y="156362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bk object 960"/>
          <p:cNvSpPr/>
          <p:nvPr/>
        </p:nvSpPr>
        <p:spPr>
          <a:xfrm>
            <a:off x="6173602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bk object 961"/>
          <p:cNvSpPr/>
          <p:nvPr/>
        </p:nvSpPr>
        <p:spPr>
          <a:xfrm>
            <a:off x="6740530" y="156362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bk object 962"/>
          <p:cNvSpPr/>
          <p:nvPr/>
        </p:nvSpPr>
        <p:spPr>
          <a:xfrm>
            <a:off x="7508626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bk object 963"/>
          <p:cNvSpPr/>
          <p:nvPr/>
        </p:nvSpPr>
        <p:spPr>
          <a:xfrm>
            <a:off x="8075554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bk object 964"/>
          <p:cNvSpPr/>
          <p:nvPr/>
        </p:nvSpPr>
        <p:spPr>
          <a:xfrm>
            <a:off x="8651626" y="15636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bk object 965"/>
          <p:cNvSpPr/>
          <p:nvPr/>
        </p:nvSpPr>
        <p:spPr>
          <a:xfrm>
            <a:off x="5597530" y="15727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bk object 966"/>
          <p:cNvSpPr/>
          <p:nvPr/>
        </p:nvSpPr>
        <p:spPr>
          <a:xfrm>
            <a:off x="6173602" y="1572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bk object 967"/>
          <p:cNvSpPr/>
          <p:nvPr/>
        </p:nvSpPr>
        <p:spPr>
          <a:xfrm>
            <a:off x="6740530" y="15727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bk object 968"/>
          <p:cNvSpPr/>
          <p:nvPr/>
        </p:nvSpPr>
        <p:spPr>
          <a:xfrm>
            <a:off x="7508626" y="1572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bk object 969"/>
          <p:cNvSpPr/>
          <p:nvPr/>
        </p:nvSpPr>
        <p:spPr>
          <a:xfrm>
            <a:off x="8075554" y="1572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bk object 970"/>
          <p:cNvSpPr/>
          <p:nvPr/>
        </p:nvSpPr>
        <p:spPr>
          <a:xfrm>
            <a:off x="8651626" y="1572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bk object 971"/>
          <p:cNvSpPr/>
          <p:nvPr/>
        </p:nvSpPr>
        <p:spPr>
          <a:xfrm>
            <a:off x="5597530" y="15819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bk object 972"/>
          <p:cNvSpPr/>
          <p:nvPr/>
        </p:nvSpPr>
        <p:spPr>
          <a:xfrm>
            <a:off x="6173602" y="1581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bk object 973"/>
          <p:cNvSpPr/>
          <p:nvPr/>
        </p:nvSpPr>
        <p:spPr>
          <a:xfrm>
            <a:off x="6740530" y="15819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bk object 974"/>
          <p:cNvSpPr/>
          <p:nvPr/>
        </p:nvSpPr>
        <p:spPr>
          <a:xfrm>
            <a:off x="7508626" y="1581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bk object 975"/>
          <p:cNvSpPr/>
          <p:nvPr/>
        </p:nvSpPr>
        <p:spPr>
          <a:xfrm>
            <a:off x="8075554" y="1581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bk object 976"/>
          <p:cNvSpPr/>
          <p:nvPr/>
        </p:nvSpPr>
        <p:spPr>
          <a:xfrm>
            <a:off x="8651626" y="1581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bk object 977"/>
          <p:cNvSpPr/>
          <p:nvPr/>
        </p:nvSpPr>
        <p:spPr>
          <a:xfrm>
            <a:off x="5597530" y="15910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bk object 978"/>
          <p:cNvSpPr/>
          <p:nvPr/>
        </p:nvSpPr>
        <p:spPr>
          <a:xfrm>
            <a:off x="6173602" y="1591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bk object 979"/>
          <p:cNvSpPr/>
          <p:nvPr/>
        </p:nvSpPr>
        <p:spPr>
          <a:xfrm>
            <a:off x="6740530" y="15910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bk object 980"/>
          <p:cNvSpPr/>
          <p:nvPr/>
        </p:nvSpPr>
        <p:spPr>
          <a:xfrm>
            <a:off x="7508626" y="1591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bk object 981"/>
          <p:cNvSpPr/>
          <p:nvPr/>
        </p:nvSpPr>
        <p:spPr>
          <a:xfrm>
            <a:off x="8075554" y="1591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bk object 982"/>
          <p:cNvSpPr/>
          <p:nvPr/>
        </p:nvSpPr>
        <p:spPr>
          <a:xfrm>
            <a:off x="8651626" y="1591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bk object 983"/>
          <p:cNvSpPr/>
          <p:nvPr/>
        </p:nvSpPr>
        <p:spPr>
          <a:xfrm>
            <a:off x="5597530" y="16002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bk object 984"/>
          <p:cNvSpPr/>
          <p:nvPr/>
        </p:nvSpPr>
        <p:spPr>
          <a:xfrm>
            <a:off x="6173602" y="1600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bk object 985"/>
          <p:cNvSpPr/>
          <p:nvPr/>
        </p:nvSpPr>
        <p:spPr>
          <a:xfrm>
            <a:off x="6740530" y="16002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bk object 986"/>
          <p:cNvSpPr/>
          <p:nvPr/>
        </p:nvSpPr>
        <p:spPr>
          <a:xfrm>
            <a:off x="7508626" y="1600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bk object 987"/>
          <p:cNvSpPr/>
          <p:nvPr/>
        </p:nvSpPr>
        <p:spPr>
          <a:xfrm>
            <a:off x="8075554" y="1600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bk object 988"/>
          <p:cNvSpPr/>
          <p:nvPr/>
        </p:nvSpPr>
        <p:spPr>
          <a:xfrm>
            <a:off x="8651626" y="1600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bk object 989"/>
          <p:cNvSpPr/>
          <p:nvPr/>
        </p:nvSpPr>
        <p:spPr>
          <a:xfrm>
            <a:off x="5597530" y="160934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bk object 990"/>
          <p:cNvSpPr/>
          <p:nvPr/>
        </p:nvSpPr>
        <p:spPr>
          <a:xfrm>
            <a:off x="6173602" y="1609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bk object 991"/>
          <p:cNvSpPr/>
          <p:nvPr/>
        </p:nvSpPr>
        <p:spPr>
          <a:xfrm>
            <a:off x="6740530" y="160934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bk object 992"/>
          <p:cNvSpPr/>
          <p:nvPr/>
        </p:nvSpPr>
        <p:spPr>
          <a:xfrm>
            <a:off x="7508626" y="1609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bk object 993"/>
          <p:cNvSpPr/>
          <p:nvPr/>
        </p:nvSpPr>
        <p:spPr>
          <a:xfrm>
            <a:off x="8075554" y="1609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bk object 994"/>
          <p:cNvSpPr/>
          <p:nvPr/>
        </p:nvSpPr>
        <p:spPr>
          <a:xfrm>
            <a:off x="8651626" y="1609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bk object 995"/>
          <p:cNvSpPr/>
          <p:nvPr/>
        </p:nvSpPr>
        <p:spPr>
          <a:xfrm>
            <a:off x="5597530" y="161848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bk object 996"/>
          <p:cNvSpPr/>
          <p:nvPr/>
        </p:nvSpPr>
        <p:spPr>
          <a:xfrm>
            <a:off x="6173602" y="1618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bk object 997"/>
          <p:cNvSpPr/>
          <p:nvPr/>
        </p:nvSpPr>
        <p:spPr>
          <a:xfrm>
            <a:off x="6740530" y="161848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bk object 998"/>
          <p:cNvSpPr/>
          <p:nvPr/>
        </p:nvSpPr>
        <p:spPr>
          <a:xfrm>
            <a:off x="8075554" y="1618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bk object 999"/>
          <p:cNvSpPr/>
          <p:nvPr/>
        </p:nvSpPr>
        <p:spPr>
          <a:xfrm>
            <a:off x="5597530" y="1252721"/>
            <a:ext cx="1161288" cy="62179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bk object 1000"/>
          <p:cNvSpPr/>
          <p:nvPr/>
        </p:nvSpPr>
        <p:spPr>
          <a:xfrm>
            <a:off x="7508626" y="1517903"/>
            <a:ext cx="1152144" cy="3108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bk object 1001"/>
          <p:cNvSpPr/>
          <p:nvPr/>
        </p:nvSpPr>
        <p:spPr>
          <a:xfrm>
            <a:off x="1610746" y="2304288"/>
            <a:ext cx="118872" cy="1005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bk object 1002"/>
          <p:cNvSpPr/>
          <p:nvPr/>
        </p:nvSpPr>
        <p:spPr>
          <a:xfrm>
            <a:off x="2040514" y="2304288"/>
            <a:ext cx="100584" cy="1005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bk object 1003"/>
          <p:cNvSpPr/>
          <p:nvPr/>
        </p:nvSpPr>
        <p:spPr>
          <a:xfrm>
            <a:off x="2762890" y="2304288"/>
            <a:ext cx="109728" cy="1005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bk object 1004"/>
          <p:cNvSpPr/>
          <p:nvPr/>
        </p:nvSpPr>
        <p:spPr>
          <a:xfrm>
            <a:off x="3750442" y="2304288"/>
            <a:ext cx="128016" cy="10058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bk object 1005"/>
          <p:cNvSpPr/>
          <p:nvPr/>
        </p:nvSpPr>
        <p:spPr>
          <a:xfrm>
            <a:off x="2378842" y="2304288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bk object 1006"/>
          <p:cNvSpPr/>
          <p:nvPr/>
        </p:nvSpPr>
        <p:spPr>
          <a:xfrm>
            <a:off x="2451994" y="2304288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bk object 1007"/>
          <p:cNvSpPr/>
          <p:nvPr/>
        </p:nvSpPr>
        <p:spPr>
          <a:xfrm>
            <a:off x="4134490" y="2304288"/>
            <a:ext cx="100584" cy="1005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bk object 1008"/>
          <p:cNvSpPr/>
          <p:nvPr/>
        </p:nvSpPr>
        <p:spPr>
          <a:xfrm>
            <a:off x="4902586" y="2304288"/>
            <a:ext cx="118872" cy="1005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bk object 1009"/>
          <p:cNvSpPr/>
          <p:nvPr/>
        </p:nvSpPr>
        <p:spPr>
          <a:xfrm>
            <a:off x="4527682" y="2304288"/>
            <a:ext cx="91440" cy="10058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bk object 1010"/>
          <p:cNvSpPr/>
          <p:nvPr/>
        </p:nvSpPr>
        <p:spPr>
          <a:xfrm>
            <a:off x="1263271" y="2212848"/>
            <a:ext cx="1773935" cy="24688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bk object 1011"/>
          <p:cNvSpPr/>
          <p:nvPr/>
        </p:nvSpPr>
        <p:spPr>
          <a:xfrm>
            <a:off x="3366394" y="2212848"/>
            <a:ext cx="1764791" cy="2560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bk object 1012"/>
          <p:cNvSpPr/>
          <p:nvPr/>
        </p:nvSpPr>
        <p:spPr>
          <a:xfrm>
            <a:off x="1501015" y="245973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bk object 1013"/>
          <p:cNvSpPr/>
          <p:nvPr/>
        </p:nvSpPr>
        <p:spPr>
          <a:xfrm>
            <a:off x="2644018" y="245973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bk object 1014"/>
          <p:cNvSpPr/>
          <p:nvPr/>
        </p:nvSpPr>
        <p:spPr>
          <a:xfrm>
            <a:off x="3028066" y="2459735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bk object 1015"/>
          <p:cNvSpPr/>
          <p:nvPr/>
        </p:nvSpPr>
        <p:spPr>
          <a:xfrm>
            <a:off x="3979042" y="2459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bk object 1016"/>
          <p:cNvSpPr/>
          <p:nvPr/>
        </p:nvSpPr>
        <p:spPr>
          <a:xfrm>
            <a:off x="4363090" y="2459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bk object 1017"/>
          <p:cNvSpPr/>
          <p:nvPr/>
        </p:nvSpPr>
        <p:spPr>
          <a:xfrm>
            <a:off x="4747138" y="2459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bk object 1018"/>
          <p:cNvSpPr/>
          <p:nvPr/>
        </p:nvSpPr>
        <p:spPr>
          <a:xfrm>
            <a:off x="5122042" y="2459735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bk object 1019"/>
          <p:cNvSpPr/>
          <p:nvPr/>
        </p:nvSpPr>
        <p:spPr>
          <a:xfrm>
            <a:off x="1501015" y="24688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bk object 1020"/>
          <p:cNvSpPr/>
          <p:nvPr/>
        </p:nvSpPr>
        <p:spPr>
          <a:xfrm>
            <a:off x="2644018" y="24688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bk object 1021"/>
          <p:cNvSpPr/>
          <p:nvPr/>
        </p:nvSpPr>
        <p:spPr>
          <a:xfrm>
            <a:off x="3028066" y="2468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bk object 1022"/>
          <p:cNvSpPr/>
          <p:nvPr/>
        </p:nvSpPr>
        <p:spPr>
          <a:xfrm>
            <a:off x="3604138" y="2468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bk object 1023"/>
          <p:cNvSpPr/>
          <p:nvPr/>
        </p:nvSpPr>
        <p:spPr>
          <a:xfrm>
            <a:off x="3979042" y="2468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bk object 1024"/>
          <p:cNvSpPr/>
          <p:nvPr/>
        </p:nvSpPr>
        <p:spPr>
          <a:xfrm>
            <a:off x="4363090" y="2468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bk object 1025"/>
          <p:cNvSpPr/>
          <p:nvPr/>
        </p:nvSpPr>
        <p:spPr>
          <a:xfrm>
            <a:off x="4747138" y="2468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bk object 1026"/>
          <p:cNvSpPr/>
          <p:nvPr/>
        </p:nvSpPr>
        <p:spPr>
          <a:xfrm>
            <a:off x="5122042" y="2468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bk object 1027"/>
          <p:cNvSpPr/>
          <p:nvPr/>
        </p:nvSpPr>
        <p:spPr>
          <a:xfrm>
            <a:off x="1501015" y="247802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bk object 1028"/>
          <p:cNvSpPr/>
          <p:nvPr/>
        </p:nvSpPr>
        <p:spPr>
          <a:xfrm>
            <a:off x="2644018" y="247802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bk object 1029"/>
          <p:cNvSpPr/>
          <p:nvPr/>
        </p:nvSpPr>
        <p:spPr>
          <a:xfrm>
            <a:off x="3028066" y="2478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bk object 1030"/>
          <p:cNvSpPr/>
          <p:nvPr/>
        </p:nvSpPr>
        <p:spPr>
          <a:xfrm>
            <a:off x="3604138" y="2478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bk object 1031"/>
          <p:cNvSpPr/>
          <p:nvPr/>
        </p:nvSpPr>
        <p:spPr>
          <a:xfrm>
            <a:off x="3979042" y="2478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bk object 1032"/>
          <p:cNvSpPr/>
          <p:nvPr/>
        </p:nvSpPr>
        <p:spPr>
          <a:xfrm>
            <a:off x="4363090" y="2478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bk object 1033"/>
          <p:cNvSpPr/>
          <p:nvPr/>
        </p:nvSpPr>
        <p:spPr>
          <a:xfrm>
            <a:off x="4747138" y="2478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bk object 1034"/>
          <p:cNvSpPr/>
          <p:nvPr/>
        </p:nvSpPr>
        <p:spPr>
          <a:xfrm>
            <a:off x="5122042" y="2478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bk object 1035"/>
          <p:cNvSpPr/>
          <p:nvPr/>
        </p:nvSpPr>
        <p:spPr>
          <a:xfrm>
            <a:off x="1501015" y="24871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bk object 1036"/>
          <p:cNvSpPr/>
          <p:nvPr/>
        </p:nvSpPr>
        <p:spPr>
          <a:xfrm>
            <a:off x="2644018" y="24871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bk object 1037"/>
          <p:cNvSpPr/>
          <p:nvPr/>
        </p:nvSpPr>
        <p:spPr>
          <a:xfrm>
            <a:off x="3028066" y="2487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bk object 1038"/>
          <p:cNvSpPr/>
          <p:nvPr/>
        </p:nvSpPr>
        <p:spPr>
          <a:xfrm>
            <a:off x="3604138" y="2487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bk object 1039"/>
          <p:cNvSpPr/>
          <p:nvPr/>
        </p:nvSpPr>
        <p:spPr>
          <a:xfrm>
            <a:off x="4363090" y="2487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bk object 1040"/>
          <p:cNvSpPr/>
          <p:nvPr/>
        </p:nvSpPr>
        <p:spPr>
          <a:xfrm>
            <a:off x="5122042" y="2487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bk object 1041"/>
          <p:cNvSpPr/>
          <p:nvPr/>
        </p:nvSpPr>
        <p:spPr>
          <a:xfrm>
            <a:off x="1501015" y="24963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bk object 1042"/>
          <p:cNvSpPr/>
          <p:nvPr/>
        </p:nvSpPr>
        <p:spPr>
          <a:xfrm>
            <a:off x="1766194" y="2459735"/>
            <a:ext cx="182880" cy="457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bk object 1043"/>
          <p:cNvSpPr/>
          <p:nvPr/>
        </p:nvSpPr>
        <p:spPr>
          <a:xfrm>
            <a:off x="1885066" y="2496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bk object 1044"/>
          <p:cNvSpPr/>
          <p:nvPr/>
        </p:nvSpPr>
        <p:spPr>
          <a:xfrm>
            <a:off x="2223394" y="2459735"/>
            <a:ext cx="182880" cy="457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bk object 1045"/>
          <p:cNvSpPr/>
          <p:nvPr/>
        </p:nvSpPr>
        <p:spPr>
          <a:xfrm>
            <a:off x="1994794" y="2496311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bk object 1046"/>
          <p:cNvSpPr/>
          <p:nvPr/>
        </p:nvSpPr>
        <p:spPr>
          <a:xfrm>
            <a:off x="2644018" y="24963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bk object 1047"/>
          <p:cNvSpPr/>
          <p:nvPr/>
        </p:nvSpPr>
        <p:spPr>
          <a:xfrm>
            <a:off x="3028066" y="2496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bk object 1048"/>
          <p:cNvSpPr/>
          <p:nvPr/>
        </p:nvSpPr>
        <p:spPr>
          <a:xfrm>
            <a:off x="3604138" y="2496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bk object 1049"/>
          <p:cNvSpPr/>
          <p:nvPr/>
        </p:nvSpPr>
        <p:spPr>
          <a:xfrm>
            <a:off x="4363090" y="2496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bk object 1050"/>
          <p:cNvSpPr/>
          <p:nvPr/>
        </p:nvSpPr>
        <p:spPr>
          <a:xfrm>
            <a:off x="5122042" y="2496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bk object 1051"/>
          <p:cNvSpPr/>
          <p:nvPr/>
        </p:nvSpPr>
        <p:spPr>
          <a:xfrm>
            <a:off x="1501015" y="25054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bk object 1052"/>
          <p:cNvSpPr/>
          <p:nvPr/>
        </p:nvSpPr>
        <p:spPr>
          <a:xfrm>
            <a:off x="1885066" y="2505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bk object 1053"/>
          <p:cNvSpPr/>
          <p:nvPr/>
        </p:nvSpPr>
        <p:spPr>
          <a:xfrm>
            <a:off x="2269114" y="2505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bk object 1054"/>
          <p:cNvSpPr/>
          <p:nvPr/>
        </p:nvSpPr>
        <p:spPr>
          <a:xfrm>
            <a:off x="2644018" y="25054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bk object 1055"/>
          <p:cNvSpPr/>
          <p:nvPr/>
        </p:nvSpPr>
        <p:spPr>
          <a:xfrm>
            <a:off x="3028066" y="2505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bk object 1056"/>
          <p:cNvSpPr/>
          <p:nvPr/>
        </p:nvSpPr>
        <p:spPr>
          <a:xfrm>
            <a:off x="3604138" y="2505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bk object 1057"/>
          <p:cNvSpPr/>
          <p:nvPr/>
        </p:nvSpPr>
        <p:spPr>
          <a:xfrm>
            <a:off x="4363090" y="2505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bk object 1058"/>
          <p:cNvSpPr/>
          <p:nvPr/>
        </p:nvSpPr>
        <p:spPr>
          <a:xfrm>
            <a:off x="5122042" y="2505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bk object 1059"/>
          <p:cNvSpPr/>
          <p:nvPr/>
        </p:nvSpPr>
        <p:spPr>
          <a:xfrm>
            <a:off x="1501015" y="25146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bk object 1060"/>
          <p:cNvSpPr/>
          <p:nvPr/>
        </p:nvSpPr>
        <p:spPr>
          <a:xfrm>
            <a:off x="1885066" y="2514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bk object 1061"/>
          <p:cNvSpPr/>
          <p:nvPr/>
        </p:nvSpPr>
        <p:spPr>
          <a:xfrm>
            <a:off x="2269114" y="2514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bk object 1062"/>
          <p:cNvSpPr/>
          <p:nvPr/>
        </p:nvSpPr>
        <p:spPr>
          <a:xfrm>
            <a:off x="2644018" y="25146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bk object 1063"/>
          <p:cNvSpPr/>
          <p:nvPr/>
        </p:nvSpPr>
        <p:spPr>
          <a:xfrm>
            <a:off x="3028066" y="2514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bk object 1064"/>
          <p:cNvSpPr/>
          <p:nvPr/>
        </p:nvSpPr>
        <p:spPr>
          <a:xfrm>
            <a:off x="3604138" y="2514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bk object 1065"/>
          <p:cNvSpPr/>
          <p:nvPr/>
        </p:nvSpPr>
        <p:spPr>
          <a:xfrm>
            <a:off x="4363090" y="2514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bk object 1066"/>
          <p:cNvSpPr/>
          <p:nvPr/>
        </p:nvSpPr>
        <p:spPr>
          <a:xfrm>
            <a:off x="5122042" y="2514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bk object 1067"/>
          <p:cNvSpPr/>
          <p:nvPr/>
        </p:nvSpPr>
        <p:spPr>
          <a:xfrm>
            <a:off x="1501015" y="252374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bk object 1068"/>
          <p:cNvSpPr/>
          <p:nvPr/>
        </p:nvSpPr>
        <p:spPr>
          <a:xfrm>
            <a:off x="1885066" y="2523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bk object 1069"/>
          <p:cNvSpPr/>
          <p:nvPr/>
        </p:nvSpPr>
        <p:spPr>
          <a:xfrm>
            <a:off x="2269114" y="2523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bk object 1070"/>
          <p:cNvSpPr/>
          <p:nvPr/>
        </p:nvSpPr>
        <p:spPr>
          <a:xfrm>
            <a:off x="2644018" y="252374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bk object 1071"/>
          <p:cNvSpPr/>
          <p:nvPr/>
        </p:nvSpPr>
        <p:spPr>
          <a:xfrm>
            <a:off x="3028066" y="2523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bk object 1072"/>
          <p:cNvSpPr/>
          <p:nvPr/>
        </p:nvSpPr>
        <p:spPr>
          <a:xfrm>
            <a:off x="3604138" y="2523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bk object 1073"/>
          <p:cNvSpPr/>
          <p:nvPr/>
        </p:nvSpPr>
        <p:spPr>
          <a:xfrm>
            <a:off x="4363090" y="2523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bk object 1074"/>
          <p:cNvSpPr/>
          <p:nvPr/>
        </p:nvSpPr>
        <p:spPr>
          <a:xfrm>
            <a:off x="5122042" y="2523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bk object 1075"/>
          <p:cNvSpPr/>
          <p:nvPr/>
        </p:nvSpPr>
        <p:spPr>
          <a:xfrm>
            <a:off x="1501015" y="253288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bk object 1076"/>
          <p:cNvSpPr/>
          <p:nvPr/>
        </p:nvSpPr>
        <p:spPr>
          <a:xfrm>
            <a:off x="1885066" y="2532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bk object 1077"/>
          <p:cNvSpPr/>
          <p:nvPr/>
        </p:nvSpPr>
        <p:spPr>
          <a:xfrm>
            <a:off x="2269114" y="2532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bk object 1078"/>
          <p:cNvSpPr/>
          <p:nvPr/>
        </p:nvSpPr>
        <p:spPr>
          <a:xfrm>
            <a:off x="2644018" y="253288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bk object 1079"/>
          <p:cNvSpPr/>
          <p:nvPr/>
        </p:nvSpPr>
        <p:spPr>
          <a:xfrm>
            <a:off x="3028066" y="2532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bk object 1080"/>
          <p:cNvSpPr/>
          <p:nvPr/>
        </p:nvSpPr>
        <p:spPr>
          <a:xfrm>
            <a:off x="3604138" y="2532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bk object 1081"/>
          <p:cNvSpPr/>
          <p:nvPr/>
        </p:nvSpPr>
        <p:spPr>
          <a:xfrm>
            <a:off x="4363090" y="2532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bk object 1082"/>
          <p:cNvSpPr/>
          <p:nvPr/>
        </p:nvSpPr>
        <p:spPr>
          <a:xfrm>
            <a:off x="5122042" y="2532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bk object 1083"/>
          <p:cNvSpPr/>
          <p:nvPr/>
        </p:nvSpPr>
        <p:spPr>
          <a:xfrm>
            <a:off x="1501015" y="254203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bk object 1084"/>
          <p:cNvSpPr/>
          <p:nvPr/>
        </p:nvSpPr>
        <p:spPr>
          <a:xfrm>
            <a:off x="1885066" y="2542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bk object 1085"/>
          <p:cNvSpPr/>
          <p:nvPr/>
        </p:nvSpPr>
        <p:spPr>
          <a:xfrm>
            <a:off x="2269114" y="2542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bk object 1086"/>
          <p:cNvSpPr/>
          <p:nvPr/>
        </p:nvSpPr>
        <p:spPr>
          <a:xfrm>
            <a:off x="2644018" y="254203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bk object 1087"/>
          <p:cNvSpPr/>
          <p:nvPr/>
        </p:nvSpPr>
        <p:spPr>
          <a:xfrm>
            <a:off x="3028066" y="2542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bk object 1088"/>
          <p:cNvSpPr/>
          <p:nvPr/>
        </p:nvSpPr>
        <p:spPr>
          <a:xfrm>
            <a:off x="3604138" y="2542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bk object 1089"/>
          <p:cNvSpPr/>
          <p:nvPr/>
        </p:nvSpPr>
        <p:spPr>
          <a:xfrm>
            <a:off x="3732153" y="2487167"/>
            <a:ext cx="493775" cy="7315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bk object 1090"/>
          <p:cNvSpPr/>
          <p:nvPr/>
        </p:nvSpPr>
        <p:spPr>
          <a:xfrm>
            <a:off x="4363090" y="2542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bk object 1091"/>
          <p:cNvSpPr/>
          <p:nvPr/>
        </p:nvSpPr>
        <p:spPr>
          <a:xfrm>
            <a:off x="4500250" y="2487167"/>
            <a:ext cx="493776" cy="7315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bk object 1092"/>
          <p:cNvSpPr/>
          <p:nvPr/>
        </p:nvSpPr>
        <p:spPr>
          <a:xfrm>
            <a:off x="5122042" y="2542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bk object 1093"/>
          <p:cNvSpPr/>
          <p:nvPr/>
        </p:nvSpPr>
        <p:spPr>
          <a:xfrm>
            <a:off x="1501015" y="255117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bk object 1094"/>
          <p:cNvSpPr/>
          <p:nvPr/>
        </p:nvSpPr>
        <p:spPr>
          <a:xfrm>
            <a:off x="1885066" y="2551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bk object 1095"/>
          <p:cNvSpPr/>
          <p:nvPr/>
        </p:nvSpPr>
        <p:spPr>
          <a:xfrm>
            <a:off x="2269114" y="2551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bk object 1096"/>
          <p:cNvSpPr/>
          <p:nvPr/>
        </p:nvSpPr>
        <p:spPr>
          <a:xfrm>
            <a:off x="2644018" y="255117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bk object 1097"/>
          <p:cNvSpPr/>
          <p:nvPr/>
        </p:nvSpPr>
        <p:spPr>
          <a:xfrm>
            <a:off x="3028066" y="2551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bk object 1098"/>
          <p:cNvSpPr/>
          <p:nvPr/>
        </p:nvSpPr>
        <p:spPr>
          <a:xfrm>
            <a:off x="3604138" y="2551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bk object 1099"/>
          <p:cNvSpPr/>
          <p:nvPr/>
        </p:nvSpPr>
        <p:spPr>
          <a:xfrm>
            <a:off x="3979042" y="2551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bk object 1100"/>
          <p:cNvSpPr/>
          <p:nvPr/>
        </p:nvSpPr>
        <p:spPr>
          <a:xfrm>
            <a:off x="4363090" y="2551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bk object 1101"/>
          <p:cNvSpPr/>
          <p:nvPr/>
        </p:nvSpPr>
        <p:spPr>
          <a:xfrm>
            <a:off x="4747138" y="2551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bk object 1102"/>
          <p:cNvSpPr/>
          <p:nvPr/>
        </p:nvSpPr>
        <p:spPr>
          <a:xfrm>
            <a:off x="5122042" y="2551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bk object 1103"/>
          <p:cNvSpPr/>
          <p:nvPr/>
        </p:nvSpPr>
        <p:spPr>
          <a:xfrm>
            <a:off x="1501015" y="256032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bk object 1104"/>
          <p:cNvSpPr/>
          <p:nvPr/>
        </p:nvSpPr>
        <p:spPr>
          <a:xfrm>
            <a:off x="1885066" y="2560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bk object 1105"/>
          <p:cNvSpPr/>
          <p:nvPr/>
        </p:nvSpPr>
        <p:spPr>
          <a:xfrm>
            <a:off x="2269114" y="2560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bk object 1106"/>
          <p:cNvSpPr/>
          <p:nvPr/>
        </p:nvSpPr>
        <p:spPr>
          <a:xfrm>
            <a:off x="2644018" y="256032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bk object 1107"/>
          <p:cNvSpPr/>
          <p:nvPr/>
        </p:nvSpPr>
        <p:spPr>
          <a:xfrm>
            <a:off x="3028066" y="2560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bk object 1108"/>
          <p:cNvSpPr/>
          <p:nvPr/>
        </p:nvSpPr>
        <p:spPr>
          <a:xfrm>
            <a:off x="3604138" y="2560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bk object 1109"/>
          <p:cNvSpPr/>
          <p:nvPr/>
        </p:nvSpPr>
        <p:spPr>
          <a:xfrm>
            <a:off x="3979042" y="2560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bk object 1110"/>
          <p:cNvSpPr/>
          <p:nvPr/>
        </p:nvSpPr>
        <p:spPr>
          <a:xfrm>
            <a:off x="4363090" y="2560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bk object 1111"/>
          <p:cNvSpPr/>
          <p:nvPr/>
        </p:nvSpPr>
        <p:spPr>
          <a:xfrm>
            <a:off x="4747138" y="2560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bk object 1112"/>
          <p:cNvSpPr/>
          <p:nvPr/>
        </p:nvSpPr>
        <p:spPr>
          <a:xfrm>
            <a:off x="5122042" y="2560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bk object 1113"/>
          <p:cNvSpPr/>
          <p:nvPr/>
        </p:nvSpPr>
        <p:spPr>
          <a:xfrm>
            <a:off x="1501015" y="256946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bk object 1114"/>
          <p:cNvSpPr/>
          <p:nvPr/>
        </p:nvSpPr>
        <p:spPr>
          <a:xfrm>
            <a:off x="1885066" y="2569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bk object 1115"/>
          <p:cNvSpPr/>
          <p:nvPr/>
        </p:nvSpPr>
        <p:spPr>
          <a:xfrm>
            <a:off x="2269114" y="2569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bk object 1116"/>
          <p:cNvSpPr/>
          <p:nvPr/>
        </p:nvSpPr>
        <p:spPr>
          <a:xfrm>
            <a:off x="2644018" y="256946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bk object 1117"/>
          <p:cNvSpPr/>
          <p:nvPr/>
        </p:nvSpPr>
        <p:spPr>
          <a:xfrm>
            <a:off x="3028066" y="2569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bk object 1118"/>
          <p:cNvSpPr/>
          <p:nvPr/>
        </p:nvSpPr>
        <p:spPr>
          <a:xfrm>
            <a:off x="3604138" y="2569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bk object 1119"/>
          <p:cNvSpPr/>
          <p:nvPr/>
        </p:nvSpPr>
        <p:spPr>
          <a:xfrm>
            <a:off x="3979042" y="2569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bk object 1120"/>
          <p:cNvSpPr/>
          <p:nvPr/>
        </p:nvSpPr>
        <p:spPr>
          <a:xfrm>
            <a:off x="4363090" y="2569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bk object 1121"/>
          <p:cNvSpPr/>
          <p:nvPr/>
        </p:nvSpPr>
        <p:spPr>
          <a:xfrm>
            <a:off x="4747138" y="2569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bk object 1122"/>
          <p:cNvSpPr/>
          <p:nvPr/>
        </p:nvSpPr>
        <p:spPr>
          <a:xfrm>
            <a:off x="5122042" y="2569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bk object 1123"/>
          <p:cNvSpPr/>
          <p:nvPr/>
        </p:nvSpPr>
        <p:spPr>
          <a:xfrm>
            <a:off x="1501015" y="257860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bk object 1124"/>
          <p:cNvSpPr/>
          <p:nvPr/>
        </p:nvSpPr>
        <p:spPr>
          <a:xfrm>
            <a:off x="1885066" y="25786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bk object 1125"/>
          <p:cNvSpPr/>
          <p:nvPr/>
        </p:nvSpPr>
        <p:spPr>
          <a:xfrm>
            <a:off x="2269114" y="25786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bk object 1126"/>
          <p:cNvSpPr/>
          <p:nvPr/>
        </p:nvSpPr>
        <p:spPr>
          <a:xfrm>
            <a:off x="2644018" y="257860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bk object 1127"/>
          <p:cNvSpPr/>
          <p:nvPr/>
        </p:nvSpPr>
        <p:spPr>
          <a:xfrm>
            <a:off x="3028066" y="25786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bk object 1128"/>
          <p:cNvSpPr/>
          <p:nvPr/>
        </p:nvSpPr>
        <p:spPr>
          <a:xfrm>
            <a:off x="3604138" y="25786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bk object 1129"/>
          <p:cNvSpPr/>
          <p:nvPr/>
        </p:nvSpPr>
        <p:spPr>
          <a:xfrm>
            <a:off x="3979042" y="25786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bk object 1130"/>
          <p:cNvSpPr/>
          <p:nvPr/>
        </p:nvSpPr>
        <p:spPr>
          <a:xfrm>
            <a:off x="4363090" y="25786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bk object 1131"/>
          <p:cNvSpPr/>
          <p:nvPr/>
        </p:nvSpPr>
        <p:spPr>
          <a:xfrm>
            <a:off x="4747138" y="25786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bk object 1132"/>
          <p:cNvSpPr/>
          <p:nvPr/>
        </p:nvSpPr>
        <p:spPr>
          <a:xfrm>
            <a:off x="5122042" y="25786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bk object 1133"/>
          <p:cNvSpPr/>
          <p:nvPr/>
        </p:nvSpPr>
        <p:spPr>
          <a:xfrm>
            <a:off x="1501015" y="258775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bk object 1134"/>
          <p:cNvSpPr/>
          <p:nvPr/>
        </p:nvSpPr>
        <p:spPr>
          <a:xfrm>
            <a:off x="1885066" y="25877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bk object 1135"/>
          <p:cNvSpPr/>
          <p:nvPr/>
        </p:nvSpPr>
        <p:spPr>
          <a:xfrm>
            <a:off x="2269114" y="25877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bk object 1136"/>
          <p:cNvSpPr/>
          <p:nvPr/>
        </p:nvSpPr>
        <p:spPr>
          <a:xfrm>
            <a:off x="2644018" y="258775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bk object 1137"/>
          <p:cNvSpPr/>
          <p:nvPr/>
        </p:nvSpPr>
        <p:spPr>
          <a:xfrm>
            <a:off x="3028066" y="25877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bk object 1138"/>
          <p:cNvSpPr/>
          <p:nvPr/>
        </p:nvSpPr>
        <p:spPr>
          <a:xfrm>
            <a:off x="3604138" y="25877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bk object 1139"/>
          <p:cNvSpPr/>
          <p:nvPr/>
        </p:nvSpPr>
        <p:spPr>
          <a:xfrm>
            <a:off x="3979042" y="25877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bk object 1140"/>
          <p:cNvSpPr/>
          <p:nvPr/>
        </p:nvSpPr>
        <p:spPr>
          <a:xfrm>
            <a:off x="4363090" y="25877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bk object 1141"/>
          <p:cNvSpPr/>
          <p:nvPr/>
        </p:nvSpPr>
        <p:spPr>
          <a:xfrm>
            <a:off x="4747138" y="25877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bk object 1142"/>
          <p:cNvSpPr/>
          <p:nvPr/>
        </p:nvSpPr>
        <p:spPr>
          <a:xfrm>
            <a:off x="5122042" y="25877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bk object 1143"/>
          <p:cNvSpPr/>
          <p:nvPr/>
        </p:nvSpPr>
        <p:spPr>
          <a:xfrm>
            <a:off x="1501015" y="259689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bk object 1144"/>
          <p:cNvSpPr/>
          <p:nvPr/>
        </p:nvSpPr>
        <p:spPr>
          <a:xfrm>
            <a:off x="1885066" y="25968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bk object 1145"/>
          <p:cNvSpPr/>
          <p:nvPr/>
        </p:nvSpPr>
        <p:spPr>
          <a:xfrm>
            <a:off x="2269114" y="25968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bk object 1146"/>
          <p:cNvSpPr/>
          <p:nvPr/>
        </p:nvSpPr>
        <p:spPr>
          <a:xfrm>
            <a:off x="2644018" y="259689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bk object 1147"/>
          <p:cNvSpPr/>
          <p:nvPr/>
        </p:nvSpPr>
        <p:spPr>
          <a:xfrm>
            <a:off x="3028066" y="25968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bk object 1148"/>
          <p:cNvSpPr/>
          <p:nvPr/>
        </p:nvSpPr>
        <p:spPr>
          <a:xfrm>
            <a:off x="3604138" y="25968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bk object 1149"/>
          <p:cNvSpPr/>
          <p:nvPr/>
        </p:nvSpPr>
        <p:spPr>
          <a:xfrm>
            <a:off x="3979042" y="25968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bk object 1150"/>
          <p:cNvSpPr/>
          <p:nvPr/>
        </p:nvSpPr>
        <p:spPr>
          <a:xfrm>
            <a:off x="4363090" y="25968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bk object 1151"/>
          <p:cNvSpPr/>
          <p:nvPr/>
        </p:nvSpPr>
        <p:spPr>
          <a:xfrm>
            <a:off x="4747138" y="25968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bk object 1152"/>
          <p:cNvSpPr/>
          <p:nvPr/>
        </p:nvSpPr>
        <p:spPr>
          <a:xfrm>
            <a:off x="5122042" y="25968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bk object 1153"/>
          <p:cNvSpPr/>
          <p:nvPr/>
        </p:nvSpPr>
        <p:spPr>
          <a:xfrm>
            <a:off x="1501015" y="260603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bk object 1154"/>
          <p:cNvSpPr/>
          <p:nvPr/>
        </p:nvSpPr>
        <p:spPr>
          <a:xfrm>
            <a:off x="1885066" y="2606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bk object 1155"/>
          <p:cNvSpPr/>
          <p:nvPr/>
        </p:nvSpPr>
        <p:spPr>
          <a:xfrm>
            <a:off x="2269114" y="2606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bk object 1156"/>
          <p:cNvSpPr/>
          <p:nvPr/>
        </p:nvSpPr>
        <p:spPr>
          <a:xfrm>
            <a:off x="2644018" y="260603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bk object 1157"/>
          <p:cNvSpPr/>
          <p:nvPr/>
        </p:nvSpPr>
        <p:spPr>
          <a:xfrm>
            <a:off x="3028066" y="2606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bk object 1158"/>
          <p:cNvSpPr/>
          <p:nvPr/>
        </p:nvSpPr>
        <p:spPr>
          <a:xfrm>
            <a:off x="3604138" y="2606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bk object 1159"/>
          <p:cNvSpPr/>
          <p:nvPr/>
        </p:nvSpPr>
        <p:spPr>
          <a:xfrm>
            <a:off x="3979042" y="2606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bk object 1160"/>
          <p:cNvSpPr/>
          <p:nvPr/>
        </p:nvSpPr>
        <p:spPr>
          <a:xfrm>
            <a:off x="4363090" y="2606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bk object 1161"/>
          <p:cNvSpPr/>
          <p:nvPr/>
        </p:nvSpPr>
        <p:spPr>
          <a:xfrm>
            <a:off x="4747138" y="2606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bk object 1162"/>
          <p:cNvSpPr/>
          <p:nvPr/>
        </p:nvSpPr>
        <p:spPr>
          <a:xfrm>
            <a:off x="5122042" y="2606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bk object 1163"/>
          <p:cNvSpPr/>
          <p:nvPr/>
        </p:nvSpPr>
        <p:spPr>
          <a:xfrm>
            <a:off x="1501015" y="261518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bk object 1164"/>
          <p:cNvSpPr/>
          <p:nvPr/>
        </p:nvSpPr>
        <p:spPr>
          <a:xfrm>
            <a:off x="1885066" y="26151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bk object 1165"/>
          <p:cNvSpPr/>
          <p:nvPr/>
        </p:nvSpPr>
        <p:spPr>
          <a:xfrm>
            <a:off x="2269114" y="26151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bk object 1166"/>
          <p:cNvSpPr/>
          <p:nvPr/>
        </p:nvSpPr>
        <p:spPr>
          <a:xfrm>
            <a:off x="2644018" y="261518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bk object 1167"/>
          <p:cNvSpPr/>
          <p:nvPr/>
        </p:nvSpPr>
        <p:spPr>
          <a:xfrm>
            <a:off x="3028066" y="26151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bk object 1168"/>
          <p:cNvSpPr/>
          <p:nvPr/>
        </p:nvSpPr>
        <p:spPr>
          <a:xfrm>
            <a:off x="3604138" y="26151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bk object 1169"/>
          <p:cNvSpPr/>
          <p:nvPr/>
        </p:nvSpPr>
        <p:spPr>
          <a:xfrm>
            <a:off x="3979042" y="26151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bk object 1170"/>
          <p:cNvSpPr/>
          <p:nvPr/>
        </p:nvSpPr>
        <p:spPr>
          <a:xfrm>
            <a:off x="4363090" y="26151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bk object 1171"/>
          <p:cNvSpPr/>
          <p:nvPr/>
        </p:nvSpPr>
        <p:spPr>
          <a:xfrm>
            <a:off x="4747138" y="26151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bk object 1172"/>
          <p:cNvSpPr/>
          <p:nvPr/>
        </p:nvSpPr>
        <p:spPr>
          <a:xfrm>
            <a:off x="5122042" y="26151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bk object 1173"/>
          <p:cNvSpPr/>
          <p:nvPr/>
        </p:nvSpPr>
        <p:spPr>
          <a:xfrm>
            <a:off x="1501015" y="262432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bk object 1174"/>
          <p:cNvSpPr/>
          <p:nvPr/>
        </p:nvSpPr>
        <p:spPr>
          <a:xfrm>
            <a:off x="1885066" y="2624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bk object 1175"/>
          <p:cNvSpPr/>
          <p:nvPr/>
        </p:nvSpPr>
        <p:spPr>
          <a:xfrm>
            <a:off x="2269114" y="2624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bk object 1176"/>
          <p:cNvSpPr/>
          <p:nvPr/>
        </p:nvSpPr>
        <p:spPr>
          <a:xfrm>
            <a:off x="2644018" y="262432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bk object 1177"/>
          <p:cNvSpPr/>
          <p:nvPr/>
        </p:nvSpPr>
        <p:spPr>
          <a:xfrm>
            <a:off x="3028066" y="2624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bk object 1178"/>
          <p:cNvSpPr/>
          <p:nvPr/>
        </p:nvSpPr>
        <p:spPr>
          <a:xfrm>
            <a:off x="3604138" y="2624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bk object 1179"/>
          <p:cNvSpPr/>
          <p:nvPr/>
        </p:nvSpPr>
        <p:spPr>
          <a:xfrm>
            <a:off x="2205106" y="2496311"/>
            <a:ext cx="740664" cy="24688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bk object 1180"/>
          <p:cNvSpPr/>
          <p:nvPr/>
        </p:nvSpPr>
        <p:spPr>
          <a:xfrm>
            <a:off x="3979042" y="2624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bk object 1181"/>
          <p:cNvSpPr/>
          <p:nvPr/>
        </p:nvSpPr>
        <p:spPr>
          <a:xfrm>
            <a:off x="4363090" y="2624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bk object 1182"/>
          <p:cNvSpPr/>
          <p:nvPr/>
        </p:nvSpPr>
        <p:spPr>
          <a:xfrm>
            <a:off x="4747138" y="2624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bk object 1183"/>
          <p:cNvSpPr/>
          <p:nvPr/>
        </p:nvSpPr>
        <p:spPr>
          <a:xfrm>
            <a:off x="5122042" y="2624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bk object 1184"/>
          <p:cNvSpPr/>
          <p:nvPr/>
        </p:nvSpPr>
        <p:spPr>
          <a:xfrm>
            <a:off x="1418719" y="2587751"/>
            <a:ext cx="100584" cy="1005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bk object 1185"/>
          <p:cNvSpPr/>
          <p:nvPr/>
        </p:nvSpPr>
        <p:spPr>
          <a:xfrm>
            <a:off x="1885066" y="26334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bk object 1186"/>
          <p:cNvSpPr/>
          <p:nvPr/>
        </p:nvSpPr>
        <p:spPr>
          <a:xfrm>
            <a:off x="2269114" y="26334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bk object 1187"/>
          <p:cNvSpPr/>
          <p:nvPr/>
        </p:nvSpPr>
        <p:spPr>
          <a:xfrm>
            <a:off x="2644018" y="263347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bk object 1188"/>
          <p:cNvSpPr/>
          <p:nvPr/>
        </p:nvSpPr>
        <p:spPr>
          <a:xfrm>
            <a:off x="3028066" y="26334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bk object 1189"/>
          <p:cNvSpPr/>
          <p:nvPr/>
        </p:nvSpPr>
        <p:spPr>
          <a:xfrm>
            <a:off x="3979042" y="26334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bk object 1190"/>
          <p:cNvSpPr/>
          <p:nvPr/>
        </p:nvSpPr>
        <p:spPr>
          <a:xfrm>
            <a:off x="3512697" y="2587751"/>
            <a:ext cx="100584" cy="10058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bk object 1191"/>
          <p:cNvSpPr/>
          <p:nvPr/>
        </p:nvSpPr>
        <p:spPr>
          <a:xfrm>
            <a:off x="4363090" y="26334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bk object 1192"/>
          <p:cNvSpPr/>
          <p:nvPr/>
        </p:nvSpPr>
        <p:spPr>
          <a:xfrm>
            <a:off x="2095378" y="2587751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bk object 1193"/>
          <p:cNvSpPr/>
          <p:nvPr/>
        </p:nvSpPr>
        <p:spPr>
          <a:xfrm>
            <a:off x="4747138" y="26334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bk object 1194"/>
          <p:cNvSpPr/>
          <p:nvPr/>
        </p:nvSpPr>
        <p:spPr>
          <a:xfrm>
            <a:off x="5122042" y="26334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bk object 1195"/>
          <p:cNvSpPr/>
          <p:nvPr/>
        </p:nvSpPr>
        <p:spPr>
          <a:xfrm>
            <a:off x="1501015" y="264261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bk object 1196"/>
          <p:cNvSpPr/>
          <p:nvPr/>
        </p:nvSpPr>
        <p:spPr>
          <a:xfrm>
            <a:off x="3759586" y="2587751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bk object 1197"/>
          <p:cNvSpPr/>
          <p:nvPr/>
        </p:nvSpPr>
        <p:spPr>
          <a:xfrm>
            <a:off x="1885066" y="26426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bk object 1198"/>
          <p:cNvSpPr/>
          <p:nvPr/>
        </p:nvSpPr>
        <p:spPr>
          <a:xfrm>
            <a:off x="4143633" y="2587751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bk object 1199"/>
          <p:cNvSpPr/>
          <p:nvPr/>
        </p:nvSpPr>
        <p:spPr>
          <a:xfrm>
            <a:off x="2269114" y="26426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bk object 1200"/>
          <p:cNvSpPr/>
          <p:nvPr/>
        </p:nvSpPr>
        <p:spPr>
          <a:xfrm>
            <a:off x="2644018" y="264261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bk object 1201"/>
          <p:cNvSpPr/>
          <p:nvPr/>
        </p:nvSpPr>
        <p:spPr>
          <a:xfrm>
            <a:off x="4527682" y="2587751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bk object 1202"/>
          <p:cNvSpPr/>
          <p:nvPr/>
        </p:nvSpPr>
        <p:spPr>
          <a:xfrm>
            <a:off x="4902586" y="2587751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bk object 1203"/>
          <p:cNvSpPr/>
          <p:nvPr/>
        </p:nvSpPr>
        <p:spPr>
          <a:xfrm>
            <a:off x="3028066" y="26426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bk object 1204"/>
          <p:cNvSpPr/>
          <p:nvPr/>
        </p:nvSpPr>
        <p:spPr>
          <a:xfrm>
            <a:off x="3604138" y="26426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bk object 1205"/>
          <p:cNvSpPr/>
          <p:nvPr/>
        </p:nvSpPr>
        <p:spPr>
          <a:xfrm>
            <a:off x="1601602" y="2496311"/>
            <a:ext cx="329183" cy="24688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bk object 1206"/>
          <p:cNvSpPr/>
          <p:nvPr/>
        </p:nvSpPr>
        <p:spPr>
          <a:xfrm>
            <a:off x="3979042" y="26426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bk object 1207"/>
          <p:cNvSpPr/>
          <p:nvPr/>
        </p:nvSpPr>
        <p:spPr>
          <a:xfrm>
            <a:off x="4363090" y="26426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bk object 1208"/>
          <p:cNvSpPr/>
          <p:nvPr/>
        </p:nvSpPr>
        <p:spPr>
          <a:xfrm>
            <a:off x="4747138" y="26426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bk object 1209"/>
          <p:cNvSpPr/>
          <p:nvPr/>
        </p:nvSpPr>
        <p:spPr>
          <a:xfrm>
            <a:off x="5122042" y="26426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bk object 1210"/>
          <p:cNvSpPr/>
          <p:nvPr/>
        </p:nvSpPr>
        <p:spPr>
          <a:xfrm>
            <a:off x="1501015" y="265176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bk object 1211"/>
          <p:cNvSpPr/>
          <p:nvPr/>
        </p:nvSpPr>
        <p:spPr>
          <a:xfrm>
            <a:off x="1885066" y="26517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bk object 1212"/>
          <p:cNvSpPr/>
          <p:nvPr/>
        </p:nvSpPr>
        <p:spPr>
          <a:xfrm>
            <a:off x="2269114" y="26517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bk object 1213"/>
          <p:cNvSpPr/>
          <p:nvPr/>
        </p:nvSpPr>
        <p:spPr>
          <a:xfrm>
            <a:off x="2644018" y="265176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bk object 1214"/>
          <p:cNvSpPr/>
          <p:nvPr/>
        </p:nvSpPr>
        <p:spPr>
          <a:xfrm>
            <a:off x="3028066" y="26517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bk object 1215"/>
          <p:cNvSpPr/>
          <p:nvPr/>
        </p:nvSpPr>
        <p:spPr>
          <a:xfrm>
            <a:off x="3604138" y="26517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bk object 1216"/>
          <p:cNvSpPr/>
          <p:nvPr/>
        </p:nvSpPr>
        <p:spPr>
          <a:xfrm>
            <a:off x="3979042" y="26517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bk object 1217"/>
          <p:cNvSpPr/>
          <p:nvPr/>
        </p:nvSpPr>
        <p:spPr>
          <a:xfrm>
            <a:off x="4363090" y="26517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bk object 1218"/>
          <p:cNvSpPr/>
          <p:nvPr/>
        </p:nvSpPr>
        <p:spPr>
          <a:xfrm>
            <a:off x="4747138" y="26517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bk object 1219"/>
          <p:cNvSpPr/>
          <p:nvPr/>
        </p:nvSpPr>
        <p:spPr>
          <a:xfrm>
            <a:off x="5122042" y="26517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bk object 1220"/>
          <p:cNvSpPr/>
          <p:nvPr/>
        </p:nvSpPr>
        <p:spPr>
          <a:xfrm>
            <a:off x="1501015" y="266090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bk object 1221"/>
          <p:cNvSpPr/>
          <p:nvPr/>
        </p:nvSpPr>
        <p:spPr>
          <a:xfrm>
            <a:off x="1885066" y="26609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bk object 1222"/>
          <p:cNvSpPr/>
          <p:nvPr/>
        </p:nvSpPr>
        <p:spPr>
          <a:xfrm>
            <a:off x="2269114" y="26609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bk object 1223"/>
          <p:cNvSpPr/>
          <p:nvPr/>
        </p:nvSpPr>
        <p:spPr>
          <a:xfrm>
            <a:off x="2644018" y="266090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bk object 1224"/>
          <p:cNvSpPr/>
          <p:nvPr/>
        </p:nvSpPr>
        <p:spPr>
          <a:xfrm>
            <a:off x="3028066" y="26609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bk object 1225"/>
          <p:cNvSpPr/>
          <p:nvPr/>
        </p:nvSpPr>
        <p:spPr>
          <a:xfrm>
            <a:off x="3604138" y="26609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bk object 1226"/>
          <p:cNvSpPr/>
          <p:nvPr/>
        </p:nvSpPr>
        <p:spPr>
          <a:xfrm>
            <a:off x="3979042" y="26609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bk object 1227"/>
          <p:cNvSpPr/>
          <p:nvPr/>
        </p:nvSpPr>
        <p:spPr>
          <a:xfrm>
            <a:off x="4363090" y="26609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bk object 1228"/>
          <p:cNvSpPr/>
          <p:nvPr/>
        </p:nvSpPr>
        <p:spPr>
          <a:xfrm>
            <a:off x="4747138" y="26609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bk object 1229"/>
          <p:cNvSpPr/>
          <p:nvPr/>
        </p:nvSpPr>
        <p:spPr>
          <a:xfrm>
            <a:off x="5122042" y="26609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bk object 1230"/>
          <p:cNvSpPr/>
          <p:nvPr/>
        </p:nvSpPr>
        <p:spPr>
          <a:xfrm>
            <a:off x="1501015" y="267004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bk object 1231"/>
          <p:cNvSpPr/>
          <p:nvPr/>
        </p:nvSpPr>
        <p:spPr>
          <a:xfrm>
            <a:off x="1885066" y="26700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bk object 1232"/>
          <p:cNvSpPr/>
          <p:nvPr/>
        </p:nvSpPr>
        <p:spPr>
          <a:xfrm>
            <a:off x="2269114" y="26700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bk object 1233"/>
          <p:cNvSpPr/>
          <p:nvPr/>
        </p:nvSpPr>
        <p:spPr>
          <a:xfrm>
            <a:off x="2644018" y="267004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bk object 1234"/>
          <p:cNvSpPr/>
          <p:nvPr/>
        </p:nvSpPr>
        <p:spPr>
          <a:xfrm>
            <a:off x="3028066" y="26700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bk object 1235"/>
          <p:cNvSpPr/>
          <p:nvPr/>
        </p:nvSpPr>
        <p:spPr>
          <a:xfrm>
            <a:off x="3604138" y="26700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bk object 1236"/>
          <p:cNvSpPr/>
          <p:nvPr/>
        </p:nvSpPr>
        <p:spPr>
          <a:xfrm>
            <a:off x="3979042" y="26700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bk object 1237"/>
          <p:cNvSpPr/>
          <p:nvPr/>
        </p:nvSpPr>
        <p:spPr>
          <a:xfrm>
            <a:off x="4363090" y="26700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bk object 1238"/>
          <p:cNvSpPr/>
          <p:nvPr/>
        </p:nvSpPr>
        <p:spPr>
          <a:xfrm>
            <a:off x="4747138" y="26700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bk object 1239"/>
          <p:cNvSpPr/>
          <p:nvPr/>
        </p:nvSpPr>
        <p:spPr>
          <a:xfrm>
            <a:off x="5122042" y="26700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bk object 1240"/>
          <p:cNvSpPr/>
          <p:nvPr/>
        </p:nvSpPr>
        <p:spPr>
          <a:xfrm>
            <a:off x="1501015" y="267919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bk object 1241"/>
          <p:cNvSpPr/>
          <p:nvPr/>
        </p:nvSpPr>
        <p:spPr>
          <a:xfrm>
            <a:off x="1885066" y="26791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bk object 1242"/>
          <p:cNvSpPr/>
          <p:nvPr/>
        </p:nvSpPr>
        <p:spPr>
          <a:xfrm>
            <a:off x="2269114" y="26791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bk object 1243"/>
          <p:cNvSpPr/>
          <p:nvPr/>
        </p:nvSpPr>
        <p:spPr>
          <a:xfrm>
            <a:off x="2644018" y="267919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bk object 1244"/>
          <p:cNvSpPr/>
          <p:nvPr/>
        </p:nvSpPr>
        <p:spPr>
          <a:xfrm>
            <a:off x="3028066" y="26791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bk object 1245"/>
          <p:cNvSpPr/>
          <p:nvPr/>
        </p:nvSpPr>
        <p:spPr>
          <a:xfrm>
            <a:off x="3604138" y="26791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bk object 1246"/>
          <p:cNvSpPr/>
          <p:nvPr/>
        </p:nvSpPr>
        <p:spPr>
          <a:xfrm>
            <a:off x="3979042" y="26791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bk object 1247"/>
          <p:cNvSpPr/>
          <p:nvPr/>
        </p:nvSpPr>
        <p:spPr>
          <a:xfrm>
            <a:off x="4363090" y="26791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bk object 1248"/>
          <p:cNvSpPr/>
          <p:nvPr/>
        </p:nvSpPr>
        <p:spPr>
          <a:xfrm>
            <a:off x="4747138" y="26791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bk object 1249"/>
          <p:cNvSpPr/>
          <p:nvPr/>
        </p:nvSpPr>
        <p:spPr>
          <a:xfrm>
            <a:off x="5122042" y="26791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bk object 1250"/>
          <p:cNvSpPr/>
          <p:nvPr/>
        </p:nvSpPr>
        <p:spPr>
          <a:xfrm>
            <a:off x="1501015" y="268833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bk object 1251"/>
          <p:cNvSpPr/>
          <p:nvPr/>
        </p:nvSpPr>
        <p:spPr>
          <a:xfrm>
            <a:off x="1885066" y="2688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bk object 1252"/>
          <p:cNvSpPr/>
          <p:nvPr/>
        </p:nvSpPr>
        <p:spPr>
          <a:xfrm>
            <a:off x="3695577" y="2578607"/>
            <a:ext cx="585216" cy="16459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bk object 1253"/>
          <p:cNvSpPr/>
          <p:nvPr/>
        </p:nvSpPr>
        <p:spPr>
          <a:xfrm>
            <a:off x="2269114" y="2688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bk object 1254"/>
          <p:cNvSpPr/>
          <p:nvPr/>
        </p:nvSpPr>
        <p:spPr>
          <a:xfrm>
            <a:off x="2644018" y="268833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bk object 1255"/>
          <p:cNvSpPr/>
          <p:nvPr/>
        </p:nvSpPr>
        <p:spPr>
          <a:xfrm>
            <a:off x="3028066" y="2688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bk object 1256"/>
          <p:cNvSpPr/>
          <p:nvPr/>
        </p:nvSpPr>
        <p:spPr>
          <a:xfrm>
            <a:off x="3604138" y="2688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bk object 1257"/>
          <p:cNvSpPr/>
          <p:nvPr/>
        </p:nvSpPr>
        <p:spPr>
          <a:xfrm>
            <a:off x="4454530" y="2578607"/>
            <a:ext cx="585216" cy="16459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bk object 1258"/>
          <p:cNvSpPr/>
          <p:nvPr/>
        </p:nvSpPr>
        <p:spPr>
          <a:xfrm>
            <a:off x="3979042" y="2688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bk object 1259"/>
          <p:cNvSpPr/>
          <p:nvPr/>
        </p:nvSpPr>
        <p:spPr>
          <a:xfrm>
            <a:off x="4363090" y="2688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bk object 1260"/>
          <p:cNvSpPr/>
          <p:nvPr/>
        </p:nvSpPr>
        <p:spPr>
          <a:xfrm>
            <a:off x="4747138" y="2688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bk object 1261"/>
          <p:cNvSpPr/>
          <p:nvPr/>
        </p:nvSpPr>
        <p:spPr>
          <a:xfrm>
            <a:off x="5122042" y="2688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bk object 1262"/>
          <p:cNvSpPr/>
          <p:nvPr/>
        </p:nvSpPr>
        <p:spPr>
          <a:xfrm>
            <a:off x="1501015" y="26974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bk object 1263"/>
          <p:cNvSpPr/>
          <p:nvPr/>
        </p:nvSpPr>
        <p:spPr>
          <a:xfrm>
            <a:off x="1885066" y="2697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bk object 1264"/>
          <p:cNvSpPr/>
          <p:nvPr/>
        </p:nvSpPr>
        <p:spPr>
          <a:xfrm>
            <a:off x="2269114" y="2697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bk object 1265"/>
          <p:cNvSpPr/>
          <p:nvPr/>
        </p:nvSpPr>
        <p:spPr>
          <a:xfrm>
            <a:off x="2644018" y="26974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bk object 1266"/>
          <p:cNvSpPr/>
          <p:nvPr/>
        </p:nvSpPr>
        <p:spPr>
          <a:xfrm>
            <a:off x="3028066" y="2697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bk object 1267"/>
          <p:cNvSpPr/>
          <p:nvPr/>
        </p:nvSpPr>
        <p:spPr>
          <a:xfrm>
            <a:off x="3604138" y="2697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bk object 1268"/>
          <p:cNvSpPr/>
          <p:nvPr/>
        </p:nvSpPr>
        <p:spPr>
          <a:xfrm>
            <a:off x="3979042" y="2697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bk object 1269"/>
          <p:cNvSpPr/>
          <p:nvPr/>
        </p:nvSpPr>
        <p:spPr>
          <a:xfrm>
            <a:off x="4363090" y="2697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bk object 1270"/>
          <p:cNvSpPr/>
          <p:nvPr/>
        </p:nvSpPr>
        <p:spPr>
          <a:xfrm>
            <a:off x="4747138" y="2697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bk object 1271"/>
          <p:cNvSpPr/>
          <p:nvPr/>
        </p:nvSpPr>
        <p:spPr>
          <a:xfrm>
            <a:off x="5122042" y="2697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bk object 1272"/>
          <p:cNvSpPr/>
          <p:nvPr/>
        </p:nvSpPr>
        <p:spPr>
          <a:xfrm>
            <a:off x="1501015" y="270662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bk object 1273"/>
          <p:cNvSpPr/>
          <p:nvPr/>
        </p:nvSpPr>
        <p:spPr>
          <a:xfrm>
            <a:off x="1885066" y="2706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bk object 1274"/>
          <p:cNvSpPr/>
          <p:nvPr/>
        </p:nvSpPr>
        <p:spPr>
          <a:xfrm>
            <a:off x="2269114" y="2706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bk object 1275"/>
          <p:cNvSpPr/>
          <p:nvPr/>
        </p:nvSpPr>
        <p:spPr>
          <a:xfrm>
            <a:off x="2644018" y="270662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bk object 1276"/>
          <p:cNvSpPr/>
          <p:nvPr/>
        </p:nvSpPr>
        <p:spPr>
          <a:xfrm>
            <a:off x="3028066" y="2706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bk object 1277"/>
          <p:cNvSpPr/>
          <p:nvPr/>
        </p:nvSpPr>
        <p:spPr>
          <a:xfrm>
            <a:off x="3604138" y="2706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bk object 1278"/>
          <p:cNvSpPr/>
          <p:nvPr/>
        </p:nvSpPr>
        <p:spPr>
          <a:xfrm>
            <a:off x="3979042" y="2706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bk object 1279"/>
          <p:cNvSpPr/>
          <p:nvPr/>
        </p:nvSpPr>
        <p:spPr>
          <a:xfrm>
            <a:off x="4363090" y="2706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bk object 1280"/>
          <p:cNvSpPr/>
          <p:nvPr/>
        </p:nvSpPr>
        <p:spPr>
          <a:xfrm>
            <a:off x="4747138" y="2706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bk object 1281"/>
          <p:cNvSpPr/>
          <p:nvPr/>
        </p:nvSpPr>
        <p:spPr>
          <a:xfrm>
            <a:off x="5122042" y="2706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bk object 1282"/>
          <p:cNvSpPr/>
          <p:nvPr/>
        </p:nvSpPr>
        <p:spPr>
          <a:xfrm>
            <a:off x="1501015" y="27157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bk object 1283"/>
          <p:cNvSpPr/>
          <p:nvPr/>
        </p:nvSpPr>
        <p:spPr>
          <a:xfrm>
            <a:off x="1885066" y="2715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bk object 1284"/>
          <p:cNvSpPr/>
          <p:nvPr/>
        </p:nvSpPr>
        <p:spPr>
          <a:xfrm>
            <a:off x="2269114" y="2715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bk object 1285"/>
          <p:cNvSpPr/>
          <p:nvPr/>
        </p:nvSpPr>
        <p:spPr>
          <a:xfrm>
            <a:off x="2644018" y="27157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bk object 1286"/>
          <p:cNvSpPr/>
          <p:nvPr/>
        </p:nvSpPr>
        <p:spPr>
          <a:xfrm>
            <a:off x="3028066" y="2715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bk object 1287"/>
          <p:cNvSpPr/>
          <p:nvPr/>
        </p:nvSpPr>
        <p:spPr>
          <a:xfrm>
            <a:off x="3604138" y="2715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bk object 1288"/>
          <p:cNvSpPr/>
          <p:nvPr/>
        </p:nvSpPr>
        <p:spPr>
          <a:xfrm>
            <a:off x="3979042" y="2715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bk object 1289"/>
          <p:cNvSpPr/>
          <p:nvPr/>
        </p:nvSpPr>
        <p:spPr>
          <a:xfrm>
            <a:off x="4363090" y="2715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bk object 1290"/>
          <p:cNvSpPr/>
          <p:nvPr/>
        </p:nvSpPr>
        <p:spPr>
          <a:xfrm>
            <a:off x="4747138" y="2715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bk object 1291"/>
          <p:cNvSpPr/>
          <p:nvPr/>
        </p:nvSpPr>
        <p:spPr>
          <a:xfrm>
            <a:off x="5122042" y="2715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bk object 1292"/>
          <p:cNvSpPr/>
          <p:nvPr/>
        </p:nvSpPr>
        <p:spPr>
          <a:xfrm>
            <a:off x="1501015" y="27249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bk object 1293"/>
          <p:cNvSpPr/>
          <p:nvPr/>
        </p:nvSpPr>
        <p:spPr>
          <a:xfrm>
            <a:off x="1885066" y="2724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bk object 1294"/>
          <p:cNvSpPr/>
          <p:nvPr/>
        </p:nvSpPr>
        <p:spPr>
          <a:xfrm>
            <a:off x="2269114" y="2724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bk object 1295"/>
          <p:cNvSpPr/>
          <p:nvPr/>
        </p:nvSpPr>
        <p:spPr>
          <a:xfrm>
            <a:off x="2644018" y="27249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bk object 1296"/>
          <p:cNvSpPr/>
          <p:nvPr/>
        </p:nvSpPr>
        <p:spPr>
          <a:xfrm>
            <a:off x="3028066" y="2724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bk object 1297"/>
          <p:cNvSpPr/>
          <p:nvPr/>
        </p:nvSpPr>
        <p:spPr>
          <a:xfrm>
            <a:off x="3604138" y="2724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bk object 1298"/>
          <p:cNvSpPr/>
          <p:nvPr/>
        </p:nvSpPr>
        <p:spPr>
          <a:xfrm>
            <a:off x="3979042" y="2724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bk object 1299"/>
          <p:cNvSpPr/>
          <p:nvPr/>
        </p:nvSpPr>
        <p:spPr>
          <a:xfrm>
            <a:off x="4363090" y="2724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bk object 1300"/>
          <p:cNvSpPr/>
          <p:nvPr/>
        </p:nvSpPr>
        <p:spPr>
          <a:xfrm>
            <a:off x="4747138" y="2724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bk object 1301"/>
          <p:cNvSpPr/>
          <p:nvPr/>
        </p:nvSpPr>
        <p:spPr>
          <a:xfrm>
            <a:off x="5122042" y="2724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bk object 1302"/>
          <p:cNvSpPr/>
          <p:nvPr/>
        </p:nvSpPr>
        <p:spPr>
          <a:xfrm>
            <a:off x="1501015" y="27340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bk object 1303"/>
          <p:cNvSpPr/>
          <p:nvPr/>
        </p:nvSpPr>
        <p:spPr>
          <a:xfrm>
            <a:off x="1976506" y="2734055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bk object 1304"/>
          <p:cNvSpPr/>
          <p:nvPr/>
        </p:nvSpPr>
        <p:spPr>
          <a:xfrm>
            <a:off x="3028066" y="2734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bk object 1305"/>
          <p:cNvSpPr/>
          <p:nvPr/>
        </p:nvSpPr>
        <p:spPr>
          <a:xfrm>
            <a:off x="3604138" y="2734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bk object 1306"/>
          <p:cNvSpPr/>
          <p:nvPr/>
        </p:nvSpPr>
        <p:spPr>
          <a:xfrm>
            <a:off x="4363090" y="2734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bk object 1307"/>
          <p:cNvSpPr/>
          <p:nvPr/>
        </p:nvSpPr>
        <p:spPr>
          <a:xfrm>
            <a:off x="5122042" y="2734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bk object 1308"/>
          <p:cNvSpPr/>
          <p:nvPr/>
        </p:nvSpPr>
        <p:spPr>
          <a:xfrm>
            <a:off x="1501015" y="27432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bk object 1309"/>
          <p:cNvSpPr/>
          <p:nvPr/>
        </p:nvSpPr>
        <p:spPr>
          <a:xfrm>
            <a:off x="1885066" y="2743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bk object 1310"/>
          <p:cNvSpPr/>
          <p:nvPr/>
        </p:nvSpPr>
        <p:spPr>
          <a:xfrm>
            <a:off x="2269114" y="2743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bk object 1311"/>
          <p:cNvSpPr/>
          <p:nvPr/>
        </p:nvSpPr>
        <p:spPr>
          <a:xfrm>
            <a:off x="2644018" y="27432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bk object 1312"/>
          <p:cNvSpPr/>
          <p:nvPr/>
        </p:nvSpPr>
        <p:spPr>
          <a:xfrm>
            <a:off x="3028066" y="2743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bk object 1313"/>
          <p:cNvSpPr/>
          <p:nvPr/>
        </p:nvSpPr>
        <p:spPr>
          <a:xfrm>
            <a:off x="3604138" y="2743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bk object 1314"/>
          <p:cNvSpPr/>
          <p:nvPr/>
        </p:nvSpPr>
        <p:spPr>
          <a:xfrm>
            <a:off x="3979042" y="2743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bk object 1315"/>
          <p:cNvSpPr/>
          <p:nvPr/>
        </p:nvSpPr>
        <p:spPr>
          <a:xfrm>
            <a:off x="4363090" y="2743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bk object 1316"/>
          <p:cNvSpPr/>
          <p:nvPr/>
        </p:nvSpPr>
        <p:spPr>
          <a:xfrm>
            <a:off x="4747138" y="2743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bk object 1317"/>
          <p:cNvSpPr/>
          <p:nvPr/>
        </p:nvSpPr>
        <p:spPr>
          <a:xfrm>
            <a:off x="5122042" y="2743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bk object 1318"/>
          <p:cNvSpPr/>
          <p:nvPr/>
        </p:nvSpPr>
        <p:spPr>
          <a:xfrm>
            <a:off x="1501015" y="275234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bk object 1319"/>
          <p:cNvSpPr/>
          <p:nvPr/>
        </p:nvSpPr>
        <p:spPr>
          <a:xfrm>
            <a:off x="1885066" y="2752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bk object 1320"/>
          <p:cNvSpPr/>
          <p:nvPr/>
        </p:nvSpPr>
        <p:spPr>
          <a:xfrm>
            <a:off x="2269114" y="2752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bk object 1321"/>
          <p:cNvSpPr/>
          <p:nvPr/>
        </p:nvSpPr>
        <p:spPr>
          <a:xfrm>
            <a:off x="2644018" y="275234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bk object 1322"/>
          <p:cNvSpPr/>
          <p:nvPr/>
        </p:nvSpPr>
        <p:spPr>
          <a:xfrm>
            <a:off x="3028066" y="2752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bk object 1323"/>
          <p:cNvSpPr/>
          <p:nvPr/>
        </p:nvSpPr>
        <p:spPr>
          <a:xfrm>
            <a:off x="3604138" y="2752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bk object 1324"/>
          <p:cNvSpPr/>
          <p:nvPr/>
        </p:nvSpPr>
        <p:spPr>
          <a:xfrm>
            <a:off x="3979042" y="2752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bk object 1325"/>
          <p:cNvSpPr/>
          <p:nvPr/>
        </p:nvSpPr>
        <p:spPr>
          <a:xfrm>
            <a:off x="4363090" y="2752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bk object 1326"/>
          <p:cNvSpPr/>
          <p:nvPr/>
        </p:nvSpPr>
        <p:spPr>
          <a:xfrm>
            <a:off x="4747138" y="2752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bk object 1327"/>
          <p:cNvSpPr/>
          <p:nvPr/>
        </p:nvSpPr>
        <p:spPr>
          <a:xfrm>
            <a:off x="5122042" y="2752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bk object 1328"/>
          <p:cNvSpPr/>
          <p:nvPr/>
        </p:nvSpPr>
        <p:spPr>
          <a:xfrm>
            <a:off x="1501015" y="276148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bk object 1329"/>
          <p:cNvSpPr/>
          <p:nvPr/>
        </p:nvSpPr>
        <p:spPr>
          <a:xfrm>
            <a:off x="1885066" y="2761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bk object 1330"/>
          <p:cNvSpPr/>
          <p:nvPr/>
        </p:nvSpPr>
        <p:spPr>
          <a:xfrm>
            <a:off x="2269114" y="2761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bk object 1331"/>
          <p:cNvSpPr/>
          <p:nvPr/>
        </p:nvSpPr>
        <p:spPr>
          <a:xfrm>
            <a:off x="2644018" y="276148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bk object 1332"/>
          <p:cNvSpPr/>
          <p:nvPr/>
        </p:nvSpPr>
        <p:spPr>
          <a:xfrm>
            <a:off x="3028066" y="2761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bk object 1333"/>
          <p:cNvSpPr/>
          <p:nvPr/>
        </p:nvSpPr>
        <p:spPr>
          <a:xfrm>
            <a:off x="3604138" y="2761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bk object 1334"/>
          <p:cNvSpPr/>
          <p:nvPr/>
        </p:nvSpPr>
        <p:spPr>
          <a:xfrm>
            <a:off x="3979042" y="2761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bk object 1335"/>
          <p:cNvSpPr/>
          <p:nvPr/>
        </p:nvSpPr>
        <p:spPr>
          <a:xfrm>
            <a:off x="4363090" y="2761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bk object 1336"/>
          <p:cNvSpPr/>
          <p:nvPr/>
        </p:nvSpPr>
        <p:spPr>
          <a:xfrm>
            <a:off x="4747138" y="2761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bk object 1337"/>
          <p:cNvSpPr/>
          <p:nvPr/>
        </p:nvSpPr>
        <p:spPr>
          <a:xfrm>
            <a:off x="5122042" y="2761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bk object 1338"/>
          <p:cNvSpPr/>
          <p:nvPr/>
        </p:nvSpPr>
        <p:spPr>
          <a:xfrm>
            <a:off x="1501015" y="277063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bk object 1339"/>
          <p:cNvSpPr/>
          <p:nvPr/>
        </p:nvSpPr>
        <p:spPr>
          <a:xfrm>
            <a:off x="1885066" y="2770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bk object 1340"/>
          <p:cNvSpPr/>
          <p:nvPr/>
        </p:nvSpPr>
        <p:spPr>
          <a:xfrm>
            <a:off x="2269114" y="2770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bk object 1341"/>
          <p:cNvSpPr/>
          <p:nvPr/>
        </p:nvSpPr>
        <p:spPr>
          <a:xfrm>
            <a:off x="2644018" y="277063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bk object 1342"/>
          <p:cNvSpPr/>
          <p:nvPr/>
        </p:nvSpPr>
        <p:spPr>
          <a:xfrm>
            <a:off x="3028066" y="2770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bk object 1343"/>
          <p:cNvSpPr/>
          <p:nvPr/>
        </p:nvSpPr>
        <p:spPr>
          <a:xfrm>
            <a:off x="3604138" y="2770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bk object 1344"/>
          <p:cNvSpPr/>
          <p:nvPr/>
        </p:nvSpPr>
        <p:spPr>
          <a:xfrm>
            <a:off x="3979042" y="2770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bk object 1345"/>
          <p:cNvSpPr/>
          <p:nvPr/>
        </p:nvSpPr>
        <p:spPr>
          <a:xfrm>
            <a:off x="4363090" y="2770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bk object 1346"/>
          <p:cNvSpPr/>
          <p:nvPr/>
        </p:nvSpPr>
        <p:spPr>
          <a:xfrm>
            <a:off x="4747138" y="2770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bk object 1347"/>
          <p:cNvSpPr/>
          <p:nvPr/>
        </p:nvSpPr>
        <p:spPr>
          <a:xfrm>
            <a:off x="5122042" y="2770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bk object 1348"/>
          <p:cNvSpPr/>
          <p:nvPr/>
        </p:nvSpPr>
        <p:spPr>
          <a:xfrm>
            <a:off x="1501015" y="277977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bk object 1349"/>
          <p:cNvSpPr/>
          <p:nvPr/>
        </p:nvSpPr>
        <p:spPr>
          <a:xfrm>
            <a:off x="1885066" y="2779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bk object 1350"/>
          <p:cNvSpPr/>
          <p:nvPr/>
        </p:nvSpPr>
        <p:spPr>
          <a:xfrm>
            <a:off x="2269114" y="2779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bk object 1351"/>
          <p:cNvSpPr/>
          <p:nvPr/>
        </p:nvSpPr>
        <p:spPr>
          <a:xfrm>
            <a:off x="2644018" y="277977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bk object 1352"/>
          <p:cNvSpPr/>
          <p:nvPr/>
        </p:nvSpPr>
        <p:spPr>
          <a:xfrm>
            <a:off x="3028066" y="2779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bk object 1353"/>
          <p:cNvSpPr/>
          <p:nvPr/>
        </p:nvSpPr>
        <p:spPr>
          <a:xfrm>
            <a:off x="3604138" y="2779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bk object 1354"/>
          <p:cNvSpPr/>
          <p:nvPr/>
        </p:nvSpPr>
        <p:spPr>
          <a:xfrm>
            <a:off x="3979042" y="2779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bk object 1355"/>
          <p:cNvSpPr/>
          <p:nvPr/>
        </p:nvSpPr>
        <p:spPr>
          <a:xfrm>
            <a:off x="4363090" y="2779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bk object 1356"/>
          <p:cNvSpPr/>
          <p:nvPr/>
        </p:nvSpPr>
        <p:spPr>
          <a:xfrm>
            <a:off x="4747138" y="2779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bk object 1357"/>
          <p:cNvSpPr/>
          <p:nvPr/>
        </p:nvSpPr>
        <p:spPr>
          <a:xfrm>
            <a:off x="1501015" y="278892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bk object 1358"/>
          <p:cNvSpPr/>
          <p:nvPr/>
        </p:nvSpPr>
        <p:spPr>
          <a:xfrm>
            <a:off x="1885066" y="2788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bk object 1359"/>
          <p:cNvSpPr/>
          <p:nvPr/>
        </p:nvSpPr>
        <p:spPr>
          <a:xfrm>
            <a:off x="2269114" y="2788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bk object 1360"/>
          <p:cNvSpPr/>
          <p:nvPr/>
        </p:nvSpPr>
        <p:spPr>
          <a:xfrm>
            <a:off x="2644018" y="278892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bk object 1361"/>
          <p:cNvSpPr/>
          <p:nvPr/>
        </p:nvSpPr>
        <p:spPr>
          <a:xfrm>
            <a:off x="3028066" y="2788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bk object 1362"/>
          <p:cNvSpPr/>
          <p:nvPr/>
        </p:nvSpPr>
        <p:spPr>
          <a:xfrm>
            <a:off x="1501015" y="279806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bk object 1363"/>
          <p:cNvSpPr/>
          <p:nvPr/>
        </p:nvSpPr>
        <p:spPr>
          <a:xfrm>
            <a:off x="1885066" y="2798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bk object 1364"/>
          <p:cNvSpPr/>
          <p:nvPr/>
        </p:nvSpPr>
        <p:spPr>
          <a:xfrm>
            <a:off x="2269114" y="2798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bk object 1365"/>
          <p:cNvSpPr/>
          <p:nvPr/>
        </p:nvSpPr>
        <p:spPr>
          <a:xfrm>
            <a:off x="2644018" y="279806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bk object 1366"/>
          <p:cNvSpPr/>
          <p:nvPr/>
        </p:nvSpPr>
        <p:spPr>
          <a:xfrm>
            <a:off x="3028066" y="2798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bk object 1367"/>
          <p:cNvSpPr/>
          <p:nvPr/>
        </p:nvSpPr>
        <p:spPr>
          <a:xfrm>
            <a:off x="1501015" y="280720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bk object 1368"/>
          <p:cNvSpPr/>
          <p:nvPr/>
        </p:nvSpPr>
        <p:spPr>
          <a:xfrm>
            <a:off x="1885066" y="28072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bk object 1369"/>
          <p:cNvSpPr/>
          <p:nvPr/>
        </p:nvSpPr>
        <p:spPr>
          <a:xfrm>
            <a:off x="2269114" y="28072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bk object 1370"/>
          <p:cNvSpPr/>
          <p:nvPr/>
        </p:nvSpPr>
        <p:spPr>
          <a:xfrm>
            <a:off x="2644018" y="280720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bk object 1371"/>
          <p:cNvSpPr/>
          <p:nvPr/>
        </p:nvSpPr>
        <p:spPr>
          <a:xfrm>
            <a:off x="3028066" y="28072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bk object 1372"/>
          <p:cNvSpPr/>
          <p:nvPr/>
        </p:nvSpPr>
        <p:spPr>
          <a:xfrm>
            <a:off x="1501015" y="281635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bk object 1373"/>
          <p:cNvSpPr/>
          <p:nvPr/>
        </p:nvSpPr>
        <p:spPr>
          <a:xfrm>
            <a:off x="1885066" y="28163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bk object 1374"/>
          <p:cNvSpPr/>
          <p:nvPr/>
        </p:nvSpPr>
        <p:spPr>
          <a:xfrm>
            <a:off x="2269114" y="28163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bk object 1375"/>
          <p:cNvSpPr/>
          <p:nvPr/>
        </p:nvSpPr>
        <p:spPr>
          <a:xfrm>
            <a:off x="2644018" y="281635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bk object 1376"/>
          <p:cNvSpPr/>
          <p:nvPr/>
        </p:nvSpPr>
        <p:spPr>
          <a:xfrm>
            <a:off x="3028066" y="28163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bk object 1377"/>
          <p:cNvSpPr/>
          <p:nvPr/>
        </p:nvSpPr>
        <p:spPr>
          <a:xfrm>
            <a:off x="3082930" y="2734055"/>
            <a:ext cx="192024" cy="15544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bk object 1378"/>
          <p:cNvSpPr/>
          <p:nvPr/>
        </p:nvSpPr>
        <p:spPr>
          <a:xfrm>
            <a:off x="1501015" y="282549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bk object 1379"/>
          <p:cNvSpPr/>
          <p:nvPr/>
        </p:nvSpPr>
        <p:spPr>
          <a:xfrm>
            <a:off x="1885066" y="28254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bk object 1380"/>
          <p:cNvSpPr/>
          <p:nvPr/>
        </p:nvSpPr>
        <p:spPr>
          <a:xfrm>
            <a:off x="2269114" y="28254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bk object 1381"/>
          <p:cNvSpPr/>
          <p:nvPr/>
        </p:nvSpPr>
        <p:spPr>
          <a:xfrm>
            <a:off x="2644018" y="282549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bk object 1382"/>
          <p:cNvSpPr/>
          <p:nvPr/>
        </p:nvSpPr>
        <p:spPr>
          <a:xfrm>
            <a:off x="1501015" y="2761488"/>
            <a:ext cx="1581915" cy="8229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bk object 1383"/>
          <p:cNvSpPr/>
          <p:nvPr/>
        </p:nvSpPr>
        <p:spPr>
          <a:xfrm>
            <a:off x="3604138" y="2779776"/>
            <a:ext cx="1527048" cy="7315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bk object 1384"/>
          <p:cNvSpPr/>
          <p:nvPr/>
        </p:nvSpPr>
        <p:spPr>
          <a:xfrm>
            <a:off x="5176906" y="2779776"/>
            <a:ext cx="100584" cy="10972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bk object 1385"/>
          <p:cNvSpPr/>
          <p:nvPr/>
        </p:nvSpPr>
        <p:spPr>
          <a:xfrm>
            <a:off x="1501015" y="284378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bk object 1386"/>
          <p:cNvSpPr/>
          <p:nvPr/>
        </p:nvSpPr>
        <p:spPr>
          <a:xfrm>
            <a:off x="1885066" y="28437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bk object 1387"/>
          <p:cNvSpPr/>
          <p:nvPr/>
        </p:nvSpPr>
        <p:spPr>
          <a:xfrm>
            <a:off x="2269114" y="28437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bk object 1388"/>
          <p:cNvSpPr/>
          <p:nvPr/>
        </p:nvSpPr>
        <p:spPr>
          <a:xfrm>
            <a:off x="2644018" y="284378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bk object 1389"/>
          <p:cNvSpPr/>
          <p:nvPr/>
        </p:nvSpPr>
        <p:spPr>
          <a:xfrm>
            <a:off x="3028066" y="2843783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bk object 1390"/>
          <p:cNvSpPr/>
          <p:nvPr/>
        </p:nvSpPr>
        <p:spPr>
          <a:xfrm>
            <a:off x="3979042" y="28437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bk object 1391"/>
          <p:cNvSpPr/>
          <p:nvPr/>
        </p:nvSpPr>
        <p:spPr>
          <a:xfrm>
            <a:off x="4363090" y="28437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bk object 1392"/>
          <p:cNvSpPr/>
          <p:nvPr/>
        </p:nvSpPr>
        <p:spPr>
          <a:xfrm>
            <a:off x="4747138" y="28437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bk object 1393"/>
          <p:cNvSpPr/>
          <p:nvPr/>
        </p:nvSpPr>
        <p:spPr>
          <a:xfrm>
            <a:off x="5122042" y="2843783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bk object 1394"/>
          <p:cNvSpPr/>
          <p:nvPr/>
        </p:nvSpPr>
        <p:spPr>
          <a:xfrm>
            <a:off x="1501015" y="285292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bk object 1395"/>
          <p:cNvSpPr/>
          <p:nvPr/>
        </p:nvSpPr>
        <p:spPr>
          <a:xfrm>
            <a:off x="1885066" y="28529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bk object 1396"/>
          <p:cNvSpPr/>
          <p:nvPr/>
        </p:nvSpPr>
        <p:spPr>
          <a:xfrm>
            <a:off x="2269114" y="28529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bk object 1397"/>
          <p:cNvSpPr/>
          <p:nvPr/>
        </p:nvSpPr>
        <p:spPr>
          <a:xfrm>
            <a:off x="2644018" y="285292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bk object 1398"/>
          <p:cNvSpPr/>
          <p:nvPr/>
        </p:nvSpPr>
        <p:spPr>
          <a:xfrm>
            <a:off x="3028066" y="28529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bk object 1399"/>
          <p:cNvSpPr/>
          <p:nvPr/>
        </p:nvSpPr>
        <p:spPr>
          <a:xfrm>
            <a:off x="3604138" y="28529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bk object 1400"/>
          <p:cNvSpPr/>
          <p:nvPr/>
        </p:nvSpPr>
        <p:spPr>
          <a:xfrm>
            <a:off x="3979042" y="28529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bk object 1401"/>
          <p:cNvSpPr/>
          <p:nvPr/>
        </p:nvSpPr>
        <p:spPr>
          <a:xfrm>
            <a:off x="4363090" y="28529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bk object 1402"/>
          <p:cNvSpPr/>
          <p:nvPr/>
        </p:nvSpPr>
        <p:spPr>
          <a:xfrm>
            <a:off x="4747138" y="28529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bk object 1403"/>
          <p:cNvSpPr/>
          <p:nvPr/>
        </p:nvSpPr>
        <p:spPr>
          <a:xfrm>
            <a:off x="5122042" y="28529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bk object 1404"/>
          <p:cNvSpPr/>
          <p:nvPr/>
        </p:nvSpPr>
        <p:spPr>
          <a:xfrm>
            <a:off x="1501015" y="286207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bk object 1405"/>
          <p:cNvSpPr/>
          <p:nvPr/>
        </p:nvSpPr>
        <p:spPr>
          <a:xfrm>
            <a:off x="1885066" y="28620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bk object 1406"/>
          <p:cNvSpPr/>
          <p:nvPr/>
        </p:nvSpPr>
        <p:spPr>
          <a:xfrm>
            <a:off x="2269114" y="28620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bk object 1407"/>
          <p:cNvSpPr/>
          <p:nvPr/>
        </p:nvSpPr>
        <p:spPr>
          <a:xfrm>
            <a:off x="2644018" y="286207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bk object 1408"/>
          <p:cNvSpPr/>
          <p:nvPr/>
        </p:nvSpPr>
        <p:spPr>
          <a:xfrm>
            <a:off x="3028066" y="28620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bk object 1409"/>
          <p:cNvSpPr/>
          <p:nvPr/>
        </p:nvSpPr>
        <p:spPr>
          <a:xfrm>
            <a:off x="3604138" y="28620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bk object 1410"/>
          <p:cNvSpPr/>
          <p:nvPr/>
        </p:nvSpPr>
        <p:spPr>
          <a:xfrm>
            <a:off x="3979042" y="28620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bk object 1411"/>
          <p:cNvSpPr/>
          <p:nvPr/>
        </p:nvSpPr>
        <p:spPr>
          <a:xfrm>
            <a:off x="4363090" y="28620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bk object 1412"/>
          <p:cNvSpPr/>
          <p:nvPr/>
        </p:nvSpPr>
        <p:spPr>
          <a:xfrm>
            <a:off x="4747138" y="28620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bk object 1413"/>
          <p:cNvSpPr/>
          <p:nvPr/>
        </p:nvSpPr>
        <p:spPr>
          <a:xfrm>
            <a:off x="5122042" y="28620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bk object 1414"/>
          <p:cNvSpPr/>
          <p:nvPr/>
        </p:nvSpPr>
        <p:spPr>
          <a:xfrm>
            <a:off x="1501015" y="287121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bk object 1415"/>
          <p:cNvSpPr/>
          <p:nvPr/>
        </p:nvSpPr>
        <p:spPr>
          <a:xfrm>
            <a:off x="1885066" y="287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bk object 1416"/>
          <p:cNvSpPr/>
          <p:nvPr/>
        </p:nvSpPr>
        <p:spPr>
          <a:xfrm>
            <a:off x="2269114" y="287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bk object 1417"/>
          <p:cNvSpPr/>
          <p:nvPr/>
        </p:nvSpPr>
        <p:spPr>
          <a:xfrm>
            <a:off x="2644018" y="287121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bk object 1418"/>
          <p:cNvSpPr/>
          <p:nvPr/>
        </p:nvSpPr>
        <p:spPr>
          <a:xfrm>
            <a:off x="3028066" y="287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bk object 1419"/>
          <p:cNvSpPr/>
          <p:nvPr/>
        </p:nvSpPr>
        <p:spPr>
          <a:xfrm>
            <a:off x="3604138" y="287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bk object 1420"/>
          <p:cNvSpPr/>
          <p:nvPr/>
        </p:nvSpPr>
        <p:spPr>
          <a:xfrm>
            <a:off x="3979042" y="287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bk object 1421"/>
          <p:cNvSpPr/>
          <p:nvPr/>
        </p:nvSpPr>
        <p:spPr>
          <a:xfrm>
            <a:off x="4363090" y="287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bk object 1422"/>
          <p:cNvSpPr/>
          <p:nvPr/>
        </p:nvSpPr>
        <p:spPr>
          <a:xfrm>
            <a:off x="5122042" y="287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bk object 1423"/>
          <p:cNvSpPr/>
          <p:nvPr/>
        </p:nvSpPr>
        <p:spPr>
          <a:xfrm>
            <a:off x="1501015" y="288036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bk object 1424"/>
          <p:cNvSpPr/>
          <p:nvPr/>
        </p:nvSpPr>
        <p:spPr>
          <a:xfrm>
            <a:off x="1885066" y="28803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bk object 1425"/>
          <p:cNvSpPr/>
          <p:nvPr/>
        </p:nvSpPr>
        <p:spPr>
          <a:xfrm>
            <a:off x="2269114" y="28803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bk object 1426"/>
          <p:cNvSpPr/>
          <p:nvPr/>
        </p:nvSpPr>
        <p:spPr>
          <a:xfrm>
            <a:off x="2644018" y="288036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bk object 1427"/>
          <p:cNvSpPr/>
          <p:nvPr/>
        </p:nvSpPr>
        <p:spPr>
          <a:xfrm>
            <a:off x="3028066" y="28803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bk object 1428"/>
          <p:cNvSpPr/>
          <p:nvPr/>
        </p:nvSpPr>
        <p:spPr>
          <a:xfrm>
            <a:off x="3604138" y="28803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bk object 1429"/>
          <p:cNvSpPr/>
          <p:nvPr/>
        </p:nvSpPr>
        <p:spPr>
          <a:xfrm>
            <a:off x="3979042" y="28803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bk object 1430"/>
          <p:cNvSpPr/>
          <p:nvPr/>
        </p:nvSpPr>
        <p:spPr>
          <a:xfrm>
            <a:off x="4363090" y="28803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bk object 1431"/>
          <p:cNvSpPr/>
          <p:nvPr/>
        </p:nvSpPr>
        <p:spPr>
          <a:xfrm>
            <a:off x="5122042" y="28803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bk object 1432"/>
          <p:cNvSpPr/>
          <p:nvPr/>
        </p:nvSpPr>
        <p:spPr>
          <a:xfrm>
            <a:off x="1501015" y="288950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bk object 1433"/>
          <p:cNvSpPr/>
          <p:nvPr/>
        </p:nvSpPr>
        <p:spPr>
          <a:xfrm>
            <a:off x="1885066" y="28895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bk object 1434"/>
          <p:cNvSpPr/>
          <p:nvPr/>
        </p:nvSpPr>
        <p:spPr>
          <a:xfrm>
            <a:off x="2269114" y="28895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bk object 1435"/>
          <p:cNvSpPr/>
          <p:nvPr/>
        </p:nvSpPr>
        <p:spPr>
          <a:xfrm>
            <a:off x="2644018" y="288950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bk object 1436"/>
          <p:cNvSpPr/>
          <p:nvPr/>
        </p:nvSpPr>
        <p:spPr>
          <a:xfrm>
            <a:off x="3028066" y="28895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bk object 1437"/>
          <p:cNvSpPr/>
          <p:nvPr/>
        </p:nvSpPr>
        <p:spPr>
          <a:xfrm>
            <a:off x="3604138" y="28895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bk object 1438"/>
          <p:cNvSpPr/>
          <p:nvPr/>
        </p:nvSpPr>
        <p:spPr>
          <a:xfrm>
            <a:off x="3979042" y="28895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bk object 1439"/>
          <p:cNvSpPr/>
          <p:nvPr/>
        </p:nvSpPr>
        <p:spPr>
          <a:xfrm>
            <a:off x="4363090" y="28895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bk object 1440"/>
          <p:cNvSpPr/>
          <p:nvPr/>
        </p:nvSpPr>
        <p:spPr>
          <a:xfrm>
            <a:off x="5122042" y="28895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bk object 1441"/>
          <p:cNvSpPr/>
          <p:nvPr/>
        </p:nvSpPr>
        <p:spPr>
          <a:xfrm>
            <a:off x="1501015" y="289864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bk object 1442"/>
          <p:cNvSpPr/>
          <p:nvPr/>
        </p:nvSpPr>
        <p:spPr>
          <a:xfrm>
            <a:off x="1885066" y="28986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bk object 1443"/>
          <p:cNvSpPr/>
          <p:nvPr/>
        </p:nvSpPr>
        <p:spPr>
          <a:xfrm>
            <a:off x="2269114" y="28986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bk object 1444"/>
          <p:cNvSpPr/>
          <p:nvPr/>
        </p:nvSpPr>
        <p:spPr>
          <a:xfrm>
            <a:off x="2644018" y="289864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bk object 1445"/>
          <p:cNvSpPr/>
          <p:nvPr/>
        </p:nvSpPr>
        <p:spPr>
          <a:xfrm>
            <a:off x="3028066" y="28986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bk object 1446"/>
          <p:cNvSpPr/>
          <p:nvPr/>
        </p:nvSpPr>
        <p:spPr>
          <a:xfrm>
            <a:off x="3604138" y="28986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bk object 1447"/>
          <p:cNvSpPr/>
          <p:nvPr/>
        </p:nvSpPr>
        <p:spPr>
          <a:xfrm>
            <a:off x="3979042" y="28986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bk object 1448"/>
          <p:cNvSpPr/>
          <p:nvPr/>
        </p:nvSpPr>
        <p:spPr>
          <a:xfrm>
            <a:off x="4363090" y="28986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bk object 1449"/>
          <p:cNvSpPr/>
          <p:nvPr/>
        </p:nvSpPr>
        <p:spPr>
          <a:xfrm>
            <a:off x="5122042" y="28986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bk object 1450"/>
          <p:cNvSpPr/>
          <p:nvPr/>
        </p:nvSpPr>
        <p:spPr>
          <a:xfrm>
            <a:off x="1501015" y="290779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bk object 1451"/>
          <p:cNvSpPr/>
          <p:nvPr/>
        </p:nvSpPr>
        <p:spPr>
          <a:xfrm>
            <a:off x="1885066" y="29077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bk object 1452"/>
          <p:cNvSpPr/>
          <p:nvPr/>
        </p:nvSpPr>
        <p:spPr>
          <a:xfrm>
            <a:off x="2269114" y="29077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bk object 1453"/>
          <p:cNvSpPr/>
          <p:nvPr/>
        </p:nvSpPr>
        <p:spPr>
          <a:xfrm>
            <a:off x="2644018" y="290779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bk object 1454"/>
          <p:cNvSpPr/>
          <p:nvPr/>
        </p:nvSpPr>
        <p:spPr>
          <a:xfrm>
            <a:off x="3028066" y="29077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bk object 1455"/>
          <p:cNvSpPr/>
          <p:nvPr/>
        </p:nvSpPr>
        <p:spPr>
          <a:xfrm>
            <a:off x="3604138" y="29077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bk object 1456"/>
          <p:cNvSpPr/>
          <p:nvPr/>
        </p:nvSpPr>
        <p:spPr>
          <a:xfrm>
            <a:off x="3979042" y="29077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bk object 1457"/>
          <p:cNvSpPr/>
          <p:nvPr/>
        </p:nvSpPr>
        <p:spPr>
          <a:xfrm>
            <a:off x="4363090" y="29077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bk object 1458"/>
          <p:cNvSpPr/>
          <p:nvPr/>
        </p:nvSpPr>
        <p:spPr>
          <a:xfrm>
            <a:off x="5122042" y="29077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bk object 1459"/>
          <p:cNvSpPr/>
          <p:nvPr/>
        </p:nvSpPr>
        <p:spPr>
          <a:xfrm>
            <a:off x="1501015" y="291693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bk object 1460"/>
          <p:cNvSpPr/>
          <p:nvPr/>
        </p:nvSpPr>
        <p:spPr>
          <a:xfrm>
            <a:off x="1885066" y="2916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bk object 1461"/>
          <p:cNvSpPr/>
          <p:nvPr/>
        </p:nvSpPr>
        <p:spPr>
          <a:xfrm>
            <a:off x="2269114" y="2916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bk object 1462"/>
          <p:cNvSpPr/>
          <p:nvPr/>
        </p:nvSpPr>
        <p:spPr>
          <a:xfrm>
            <a:off x="2644018" y="291693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bk object 1463"/>
          <p:cNvSpPr/>
          <p:nvPr/>
        </p:nvSpPr>
        <p:spPr>
          <a:xfrm>
            <a:off x="3028066" y="2916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bk object 1464"/>
          <p:cNvSpPr/>
          <p:nvPr/>
        </p:nvSpPr>
        <p:spPr>
          <a:xfrm>
            <a:off x="3604138" y="2916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bk object 1465"/>
          <p:cNvSpPr/>
          <p:nvPr/>
        </p:nvSpPr>
        <p:spPr>
          <a:xfrm>
            <a:off x="3979042" y="2916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bk object 1466"/>
          <p:cNvSpPr/>
          <p:nvPr/>
        </p:nvSpPr>
        <p:spPr>
          <a:xfrm>
            <a:off x="4363090" y="2916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bk object 1467"/>
          <p:cNvSpPr/>
          <p:nvPr/>
        </p:nvSpPr>
        <p:spPr>
          <a:xfrm>
            <a:off x="5122042" y="2916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bk object 1468"/>
          <p:cNvSpPr/>
          <p:nvPr/>
        </p:nvSpPr>
        <p:spPr>
          <a:xfrm>
            <a:off x="1501015" y="29260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bk object 1469"/>
          <p:cNvSpPr/>
          <p:nvPr/>
        </p:nvSpPr>
        <p:spPr>
          <a:xfrm>
            <a:off x="1885066" y="2926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bk object 1470"/>
          <p:cNvSpPr/>
          <p:nvPr/>
        </p:nvSpPr>
        <p:spPr>
          <a:xfrm>
            <a:off x="2269114" y="2926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bk object 1471"/>
          <p:cNvSpPr/>
          <p:nvPr/>
        </p:nvSpPr>
        <p:spPr>
          <a:xfrm>
            <a:off x="2644018" y="29260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bk object 1472"/>
          <p:cNvSpPr/>
          <p:nvPr/>
        </p:nvSpPr>
        <p:spPr>
          <a:xfrm>
            <a:off x="3028066" y="2926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bk object 1473"/>
          <p:cNvSpPr/>
          <p:nvPr/>
        </p:nvSpPr>
        <p:spPr>
          <a:xfrm>
            <a:off x="3604138" y="2926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bk object 1474"/>
          <p:cNvSpPr/>
          <p:nvPr/>
        </p:nvSpPr>
        <p:spPr>
          <a:xfrm>
            <a:off x="3979042" y="2926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bk object 1475"/>
          <p:cNvSpPr/>
          <p:nvPr/>
        </p:nvSpPr>
        <p:spPr>
          <a:xfrm>
            <a:off x="4363090" y="2926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bk object 1476"/>
          <p:cNvSpPr/>
          <p:nvPr/>
        </p:nvSpPr>
        <p:spPr>
          <a:xfrm>
            <a:off x="4500250" y="2871216"/>
            <a:ext cx="493776" cy="7315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bk object 1477"/>
          <p:cNvSpPr/>
          <p:nvPr/>
        </p:nvSpPr>
        <p:spPr>
          <a:xfrm>
            <a:off x="5122042" y="2926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bk object 1478"/>
          <p:cNvSpPr/>
          <p:nvPr/>
        </p:nvSpPr>
        <p:spPr>
          <a:xfrm>
            <a:off x="1501015" y="293522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bk object 1479"/>
          <p:cNvSpPr/>
          <p:nvPr/>
        </p:nvSpPr>
        <p:spPr>
          <a:xfrm>
            <a:off x="1885066" y="29352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bk object 1480"/>
          <p:cNvSpPr/>
          <p:nvPr/>
        </p:nvSpPr>
        <p:spPr>
          <a:xfrm>
            <a:off x="2269114" y="29352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bk object 1481"/>
          <p:cNvSpPr/>
          <p:nvPr/>
        </p:nvSpPr>
        <p:spPr>
          <a:xfrm>
            <a:off x="2644018" y="293522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bk object 1482"/>
          <p:cNvSpPr/>
          <p:nvPr/>
        </p:nvSpPr>
        <p:spPr>
          <a:xfrm>
            <a:off x="3028066" y="29352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bk object 1483"/>
          <p:cNvSpPr/>
          <p:nvPr/>
        </p:nvSpPr>
        <p:spPr>
          <a:xfrm>
            <a:off x="3604138" y="29352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bk object 1484"/>
          <p:cNvSpPr/>
          <p:nvPr/>
        </p:nvSpPr>
        <p:spPr>
          <a:xfrm>
            <a:off x="3979042" y="29352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bk object 1485"/>
          <p:cNvSpPr/>
          <p:nvPr/>
        </p:nvSpPr>
        <p:spPr>
          <a:xfrm>
            <a:off x="4363090" y="29352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bk object 1486"/>
          <p:cNvSpPr/>
          <p:nvPr/>
        </p:nvSpPr>
        <p:spPr>
          <a:xfrm>
            <a:off x="4747138" y="29352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bk object 1487"/>
          <p:cNvSpPr/>
          <p:nvPr/>
        </p:nvSpPr>
        <p:spPr>
          <a:xfrm>
            <a:off x="5122042" y="29352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bk object 1488"/>
          <p:cNvSpPr/>
          <p:nvPr/>
        </p:nvSpPr>
        <p:spPr>
          <a:xfrm>
            <a:off x="1501015" y="29443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bk object 1489"/>
          <p:cNvSpPr/>
          <p:nvPr/>
        </p:nvSpPr>
        <p:spPr>
          <a:xfrm>
            <a:off x="1885066" y="29443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bk object 1490"/>
          <p:cNvSpPr/>
          <p:nvPr/>
        </p:nvSpPr>
        <p:spPr>
          <a:xfrm>
            <a:off x="2269114" y="29443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bk object 1491"/>
          <p:cNvSpPr/>
          <p:nvPr/>
        </p:nvSpPr>
        <p:spPr>
          <a:xfrm>
            <a:off x="2644018" y="29443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bk object 1492"/>
          <p:cNvSpPr/>
          <p:nvPr/>
        </p:nvSpPr>
        <p:spPr>
          <a:xfrm>
            <a:off x="3028066" y="29443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bk object 1493"/>
          <p:cNvSpPr/>
          <p:nvPr/>
        </p:nvSpPr>
        <p:spPr>
          <a:xfrm>
            <a:off x="3604138" y="29443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bk object 1494"/>
          <p:cNvSpPr/>
          <p:nvPr/>
        </p:nvSpPr>
        <p:spPr>
          <a:xfrm>
            <a:off x="3979042" y="29443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bk object 1495"/>
          <p:cNvSpPr/>
          <p:nvPr/>
        </p:nvSpPr>
        <p:spPr>
          <a:xfrm>
            <a:off x="4363090" y="29443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bk object 1496"/>
          <p:cNvSpPr/>
          <p:nvPr/>
        </p:nvSpPr>
        <p:spPr>
          <a:xfrm>
            <a:off x="4747138" y="29443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bk object 1497"/>
          <p:cNvSpPr/>
          <p:nvPr/>
        </p:nvSpPr>
        <p:spPr>
          <a:xfrm>
            <a:off x="5122042" y="29443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bk object 1498"/>
          <p:cNvSpPr/>
          <p:nvPr/>
        </p:nvSpPr>
        <p:spPr>
          <a:xfrm>
            <a:off x="1501015" y="29535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bk object 1499"/>
          <p:cNvSpPr/>
          <p:nvPr/>
        </p:nvSpPr>
        <p:spPr>
          <a:xfrm>
            <a:off x="1885066" y="2953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bk object 1500"/>
          <p:cNvSpPr/>
          <p:nvPr/>
        </p:nvSpPr>
        <p:spPr>
          <a:xfrm>
            <a:off x="2269114" y="2953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bk object 1501"/>
          <p:cNvSpPr/>
          <p:nvPr/>
        </p:nvSpPr>
        <p:spPr>
          <a:xfrm>
            <a:off x="2644018" y="29535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bk object 1502"/>
          <p:cNvSpPr/>
          <p:nvPr/>
        </p:nvSpPr>
        <p:spPr>
          <a:xfrm>
            <a:off x="3028066" y="2953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bk object 1503"/>
          <p:cNvSpPr/>
          <p:nvPr/>
        </p:nvSpPr>
        <p:spPr>
          <a:xfrm>
            <a:off x="3604138" y="2953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bk object 1504"/>
          <p:cNvSpPr/>
          <p:nvPr/>
        </p:nvSpPr>
        <p:spPr>
          <a:xfrm>
            <a:off x="3979042" y="2953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bk object 1505"/>
          <p:cNvSpPr/>
          <p:nvPr/>
        </p:nvSpPr>
        <p:spPr>
          <a:xfrm>
            <a:off x="4363090" y="2953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bk object 1506"/>
          <p:cNvSpPr/>
          <p:nvPr/>
        </p:nvSpPr>
        <p:spPr>
          <a:xfrm>
            <a:off x="4747138" y="2953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bk object 1507"/>
          <p:cNvSpPr/>
          <p:nvPr/>
        </p:nvSpPr>
        <p:spPr>
          <a:xfrm>
            <a:off x="5122042" y="2953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bk object 1508"/>
          <p:cNvSpPr/>
          <p:nvPr/>
        </p:nvSpPr>
        <p:spPr>
          <a:xfrm>
            <a:off x="1501015" y="29626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bk object 1509"/>
          <p:cNvSpPr/>
          <p:nvPr/>
        </p:nvSpPr>
        <p:spPr>
          <a:xfrm>
            <a:off x="1885066" y="296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bk object 1510"/>
          <p:cNvSpPr/>
          <p:nvPr/>
        </p:nvSpPr>
        <p:spPr>
          <a:xfrm>
            <a:off x="2269114" y="296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bk object 1511"/>
          <p:cNvSpPr/>
          <p:nvPr/>
        </p:nvSpPr>
        <p:spPr>
          <a:xfrm>
            <a:off x="2644018" y="29626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bk object 1512"/>
          <p:cNvSpPr/>
          <p:nvPr/>
        </p:nvSpPr>
        <p:spPr>
          <a:xfrm>
            <a:off x="3028066" y="296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bk object 1513"/>
          <p:cNvSpPr/>
          <p:nvPr/>
        </p:nvSpPr>
        <p:spPr>
          <a:xfrm>
            <a:off x="3604138" y="296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bk object 1514"/>
          <p:cNvSpPr/>
          <p:nvPr/>
        </p:nvSpPr>
        <p:spPr>
          <a:xfrm>
            <a:off x="3979042" y="296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bk object 1515"/>
          <p:cNvSpPr/>
          <p:nvPr/>
        </p:nvSpPr>
        <p:spPr>
          <a:xfrm>
            <a:off x="4363090" y="296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bk object 1516"/>
          <p:cNvSpPr/>
          <p:nvPr/>
        </p:nvSpPr>
        <p:spPr>
          <a:xfrm>
            <a:off x="4747138" y="296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bk object 1517"/>
          <p:cNvSpPr/>
          <p:nvPr/>
        </p:nvSpPr>
        <p:spPr>
          <a:xfrm>
            <a:off x="5122042" y="296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bk object 1518"/>
          <p:cNvSpPr/>
          <p:nvPr/>
        </p:nvSpPr>
        <p:spPr>
          <a:xfrm>
            <a:off x="1501015" y="29718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bk object 1519"/>
          <p:cNvSpPr/>
          <p:nvPr/>
        </p:nvSpPr>
        <p:spPr>
          <a:xfrm>
            <a:off x="1885066" y="2971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bk object 1520"/>
          <p:cNvSpPr/>
          <p:nvPr/>
        </p:nvSpPr>
        <p:spPr>
          <a:xfrm>
            <a:off x="2269114" y="2971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bk object 1521"/>
          <p:cNvSpPr/>
          <p:nvPr/>
        </p:nvSpPr>
        <p:spPr>
          <a:xfrm>
            <a:off x="2644018" y="29718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bk object 1522"/>
          <p:cNvSpPr/>
          <p:nvPr/>
        </p:nvSpPr>
        <p:spPr>
          <a:xfrm>
            <a:off x="3028066" y="2971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bk object 1523"/>
          <p:cNvSpPr/>
          <p:nvPr/>
        </p:nvSpPr>
        <p:spPr>
          <a:xfrm>
            <a:off x="3604138" y="2971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bk object 1524"/>
          <p:cNvSpPr/>
          <p:nvPr/>
        </p:nvSpPr>
        <p:spPr>
          <a:xfrm>
            <a:off x="3979042" y="2971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bk object 1525"/>
          <p:cNvSpPr/>
          <p:nvPr/>
        </p:nvSpPr>
        <p:spPr>
          <a:xfrm>
            <a:off x="1427863" y="2926079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bk object 1526"/>
          <p:cNvSpPr/>
          <p:nvPr/>
        </p:nvSpPr>
        <p:spPr>
          <a:xfrm>
            <a:off x="4363090" y="2971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bk object 1527"/>
          <p:cNvSpPr/>
          <p:nvPr/>
        </p:nvSpPr>
        <p:spPr>
          <a:xfrm>
            <a:off x="4747138" y="2971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bk object 1528"/>
          <p:cNvSpPr/>
          <p:nvPr/>
        </p:nvSpPr>
        <p:spPr>
          <a:xfrm>
            <a:off x="5122042" y="2971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bk object 1529"/>
          <p:cNvSpPr/>
          <p:nvPr/>
        </p:nvSpPr>
        <p:spPr>
          <a:xfrm>
            <a:off x="1501015" y="298094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bk object 1530"/>
          <p:cNvSpPr/>
          <p:nvPr/>
        </p:nvSpPr>
        <p:spPr>
          <a:xfrm>
            <a:off x="3521842" y="2926079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bk object 1531"/>
          <p:cNvSpPr/>
          <p:nvPr/>
        </p:nvSpPr>
        <p:spPr>
          <a:xfrm>
            <a:off x="1885066" y="2980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bk object 1532"/>
          <p:cNvSpPr/>
          <p:nvPr/>
        </p:nvSpPr>
        <p:spPr>
          <a:xfrm>
            <a:off x="2269114" y="2980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bk object 1533"/>
          <p:cNvSpPr/>
          <p:nvPr/>
        </p:nvSpPr>
        <p:spPr>
          <a:xfrm>
            <a:off x="2644018" y="298094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bk object 1534"/>
          <p:cNvSpPr/>
          <p:nvPr/>
        </p:nvSpPr>
        <p:spPr>
          <a:xfrm>
            <a:off x="3028066" y="2980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bk object 1535"/>
          <p:cNvSpPr/>
          <p:nvPr/>
        </p:nvSpPr>
        <p:spPr>
          <a:xfrm>
            <a:off x="3604138" y="2980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bk object 1536"/>
          <p:cNvSpPr/>
          <p:nvPr/>
        </p:nvSpPr>
        <p:spPr>
          <a:xfrm>
            <a:off x="3979042" y="2980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bk object 1537"/>
          <p:cNvSpPr/>
          <p:nvPr/>
        </p:nvSpPr>
        <p:spPr>
          <a:xfrm>
            <a:off x="4363090" y="2980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bk object 1538"/>
          <p:cNvSpPr/>
          <p:nvPr/>
        </p:nvSpPr>
        <p:spPr>
          <a:xfrm>
            <a:off x="4747138" y="2980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bk object 1539"/>
          <p:cNvSpPr/>
          <p:nvPr/>
        </p:nvSpPr>
        <p:spPr>
          <a:xfrm>
            <a:off x="5122042" y="2980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bk object 1540"/>
          <p:cNvSpPr/>
          <p:nvPr/>
        </p:nvSpPr>
        <p:spPr>
          <a:xfrm>
            <a:off x="1501015" y="299008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bk object 1541"/>
          <p:cNvSpPr/>
          <p:nvPr/>
        </p:nvSpPr>
        <p:spPr>
          <a:xfrm>
            <a:off x="1885066" y="2990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bk object 1542"/>
          <p:cNvSpPr/>
          <p:nvPr/>
        </p:nvSpPr>
        <p:spPr>
          <a:xfrm>
            <a:off x="2269114" y="2990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bk object 1543"/>
          <p:cNvSpPr/>
          <p:nvPr/>
        </p:nvSpPr>
        <p:spPr>
          <a:xfrm>
            <a:off x="2644018" y="299008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bk object 1544"/>
          <p:cNvSpPr/>
          <p:nvPr/>
        </p:nvSpPr>
        <p:spPr>
          <a:xfrm>
            <a:off x="3028066" y="2990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bk object 1545"/>
          <p:cNvSpPr/>
          <p:nvPr/>
        </p:nvSpPr>
        <p:spPr>
          <a:xfrm>
            <a:off x="3604138" y="2990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bk object 1546"/>
          <p:cNvSpPr/>
          <p:nvPr/>
        </p:nvSpPr>
        <p:spPr>
          <a:xfrm>
            <a:off x="3979042" y="2990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bk object 1547"/>
          <p:cNvSpPr/>
          <p:nvPr/>
        </p:nvSpPr>
        <p:spPr>
          <a:xfrm>
            <a:off x="4363090" y="2990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bk object 1548"/>
          <p:cNvSpPr/>
          <p:nvPr/>
        </p:nvSpPr>
        <p:spPr>
          <a:xfrm>
            <a:off x="4747138" y="2990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bk object 1549"/>
          <p:cNvSpPr/>
          <p:nvPr/>
        </p:nvSpPr>
        <p:spPr>
          <a:xfrm>
            <a:off x="5122042" y="2990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bk object 1550"/>
          <p:cNvSpPr/>
          <p:nvPr/>
        </p:nvSpPr>
        <p:spPr>
          <a:xfrm>
            <a:off x="1501015" y="299923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bk object 1551"/>
          <p:cNvSpPr/>
          <p:nvPr/>
        </p:nvSpPr>
        <p:spPr>
          <a:xfrm>
            <a:off x="1885066" y="2999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bk object 1552"/>
          <p:cNvSpPr/>
          <p:nvPr/>
        </p:nvSpPr>
        <p:spPr>
          <a:xfrm>
            <a:off x="2269114" y="2999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bk object 1553"/>
          <p:cNvSpPr/>
          <p:nvPr/>
        </p:nvSpPr>
        <p:spPr>
          <a:xfrm>
            <a:off x="2644018" y="299923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bk object 1554"/>
          <p:cNvSpPr/>
          <p:nvPr/>
        </p:nvSpPr>
        <p:spPr>
          <a:xfrm>
            <a:off x="3028066" y="2999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bk object 1555"/>
          <p:cNvSpPr/>
          <p:nvPr/>
        </p:nvSpPr>
        <p:spPr>
          <a:xfrm>
            <a:off x="3604138" y="2999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bk object 1556"/>
          <p:cNvSpPr/>
          <p:nvPr/>
        </p:nvSpPr>
        <p:spPr>
          <a:xfrm>
            <a:off x="3979042" y="2999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bk object 1557"/>
          <p:cNvSpPr/>
          <p:nvPr/>
        </p:nvSpPr>
        <p:spPr>
          <a:xfrm>
            <a:off x="4363090" y="2999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bk object 1558"/>
          <p:cNvSpPr/>
          <p:nvPr/>
        </p:nvSpPr>
        <p:spPr>
          <a:xfrm>
            <a:off x="4747138" y="2999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bk object 1559"/>
          <p:cNvSpPr/>
          <p:nvPr/>
        </p:nvSpPr>
        <p:spPr>
          <a:xfrm>
            <a:off x="5122042" y="2999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bk object 1560"/>
          <p:cNvSpPr/>
          <p:nvPr/>
        </p:nvSpPr>
        <p:spPr>
          <a:xfrm>
            <a:off x="1501015" y="300837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bk object 1561"/>
          <p:cNvSpPr/>
          <p:nvPr/>
        </p:nvSpPr>
        <p:spPr>
          <a:xfrm>
            <a:off x="1885066" y="3008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bk object 1562"/>
          <p:cNvSpPr/>
          <p:nvPr/>
        </p:nvSpPr>
        <p:spPr>
          <a:xfrm>
            <a:off x="2269114" y="3008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bk object 1563"/>
          <p:cNvSpPr/>
          <p:nvPr/>
        </p:nvSpPr>
        <p:spPr>
          <a:xfrm>
            <a:off x="2644018" y="300837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bk object 1564"/>
          <p:cNvSpPr/>
          <p:nvPr/>
        </p:nvSpPr>
        <p:spPr>
          <a:xfrm>
            <a:off x="3028066" y="3008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bk object 1565"/>
          <p:cNvSpPr/>
          <p:nvPr/>
        </p:nvSpPr>
        <p:spPr>
          <a:xfrm>
            <a:off x="3604138" y="3008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bk object 1566"/>
          <p:cNvSpPr/>
          <p:nvPr/>
        </p:nvSpPr>
        <p:spPr>
          <a:xfrm>
            <a:off x="3979042" y="3008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bk object 1567"/>
          <p:cNvSpPr/>
          <p:nvPr/>
        </p:nvSpPr>
        <p:spPr>
          <a:xfrm>
            <a:off x="4363090" y="3008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bk object 1568"/>
          <p:cNvSpPr/>
          <p:nvPr/>
        </p:nvSpPr>
        <p:spPr>
          <a:xfrm>
            <a:off x="4747138" y="3008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bk object 1569"/>
          <p:cNvSpPr/>
          <p:nvPr/>
        </p:nvSpPr>
        <p:spPr>
          <a:xfrm>
            <a:off x="5122042" y="3008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bk object 1570"/>
          <p:cNvSpPr/>
          <p:nvPr/>
        </p:nvSpPr>
        <p:spPr>
          <a:xfrm>
            <a:off x="1501015" y="301752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bk object 1571"/>
          <p:cNvSpPr/>
          <p:nvPr/>
        </p:nvSpPr>
        <p:spPr>
          <a:xfrm>
            <a:off x="1702186" y="2971800"/>
            <a:ext cx="64008" cy="10058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bk object 1572"/>
          <p:cNvSpPr/>
          <p:nvPr/>
        </p:nvSpPr>
        <p:spPr>
          <a:xfrm>
            <a:off x="1885066" y="3017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bk object 1573"/>
          <p:cNvSpPr/>
          <p:nvPr/>
        </p:nvSpPr>
        <p:spPr>
          <a:xfrm>
            <a:off x="2086234" y="2971800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bk object 1574"/>
          <p:cNvSpPr/>
          <p:nvPr/>
        </p:nvSpPr>
        <p:spPr>
          <a:xfrm>
            <a:off x="2269114" y="3017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bk object 1575"/>
          <p:cNvSpPr/>
          <p:nvPr/>
        </p:nvSpPr>
        <p:spPr>
          <a:xfrm>
            <a:off x="2644018" y="301752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bk object 1576"/>
          <p:cNvSpPr/>
          <p:nvPr/>
        </p:nvSpPr>
        <p:spPr>
          <a:xfrm>
            <a:off x="3028066" y="3017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bk object 1577"/>
          <p:cNvSpPr/>
          <p:nvPr/>
        </p:nvSpPr>
        <p:spPr>
          <a:xfrm>
            <a:off x="3805306" y="2971800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bk object 1578"/>
          <p:cNvSpPr/>
          <p:nvPr/>
        </p:nvSpPr>
        <p:spPr>
          <a:xfrm>
            <a:off x="3604138" y="3017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bk object 1579"/>
          <p:cNvSpPr/>
          <p:nvPr/>
        </p:nvSpPr>
        <p:spPr>
          <a:xfrm>
            <a:off x="4180209" y="2971800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bk object 1580"/>
          <p:cNvSpPr/>
          <p:nvPr/>
        </p:nvSpPr>
        <p:spPr>
          <a:xfrm>
            <a:off x="3979042" y="3017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bk object 1581"/>
          <p:cNvSpPr/>
          <p:nvPr/>
        </p:nvSpPr>
        <p:spPr>
          <a:xfrm>
            <a:off x="2479425" y="2971800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bk object 1582"/>
          <p:cNvSpPr/>
          <p:nvPr/>
        </p:nvSpPr>
        <p:spPr>
          <a:xfrm>
            <a:off x="4363090" y="3017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bk object 1583"/>
          <p:cNvSpPr/>
          <p:nvPr/>
        </p:nvSpPr>
        <p:spPr>
          <a:xfrm>
            <a:off x="2808610" y="2971800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bk object 1584"/>
          <p:cNvSpPr/>
          <p:nvPr/>
        </p:nvSpPr>
        <p:spPr>
          <a:xfrm>
            <a:off x="4747138" y="3017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bk object 1585"/>
          <p:cNvSpPr/>
          <p:nvPr/>
        </p:nvSpPr>
        <p:spPr>
          <a:xfrm>
            <a:off x="5122042" y="3017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bk object 1586"/>
          <p:cNvSpPr/>
          <p:nvPr/>
        </p:nvSpPr>
        <p:spPr>
          <a:xfrm>
            <a:off x="1501015" y="302666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bk object 1587"/>
          <p:cNvSpPr/>
          <p:nvPr/>
        </p:nvSpPr>
        <p:spPr>
          <a:xfrm>
            <a:off x="1885066" y="3026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bk object 1588"/>
          <p:cNvSpPr/>
          <p:nvPr/>
        </p:nvSpPr>
        <p:spPr>
          <a:xfrm>
            <a:off x="4527682" y="2971800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bk object 1589"/>
          <p:cNvSpPr/>
          <p:nvPr/>
        </p:nvSpPr>
        <p:spPr>
          <a:xfrm>
            <a:off x="2269114" y="3026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bk object 1590"/>
          <p:cNvSpPr/>
          <p:nvPr/>
        </p:nvSpPr>
        <p:spPr>
          <a:xfrm>
            <a:off x="2644018" y="302666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bk object 1591"/>
          <p:cNvSpPr/>
          <p:nvPr/>
        </p:nvSpPr>
        <p:spPr>
          <a:xfrm>
            <a:off x="3028066" y="3026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bk object 1592"/>
          <p:cNvSpPr/>
          <p:nvPr/>
        </p:nvSpPr>
        <p:spPr>
          <a:xfrm>
            <a:off x="3604138" y="3026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bk object 1593"/>
          <p:cNvSpPr/>
          <p:nvPr/>
        </p:nvSpPr>
        <p:spPr>
          <a:xfrm>
            <a:off x="3979042" y="3026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bk object 1594"/>
          <p:cNvSpPr/>
          <p:nvPr/>
        </p:nvSpPr>
        <p:spPr>
          <a:xfrm>
            <a:off x="4363090" y="3026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bk object 1595"/>
          <p:cNvSpPr/>
          <p:nvPr/>
        </p:nvSpPr>
        <p:spPr>
          <a:xfrm>
            <a:off x="4747138" y="3026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bk object 1596"/>
          <p:cNvSpPr/>
          <p:nvPr/>
        </p:nvSpPr>
        <p:spPr>
          <a:xfrm>
            <a:off x="5122042" y="3026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bk object 1597"/>
          <p:cNvSpPr/>
          <p:nvPr/>
        </p:nvSpPr>
        <p:spPr>
          <a:xfrm>
            <a:off x="1501015" y="303580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bk object 1598"/>
          <p:cNvSpPr/>
          <p:nvPr/>
        </p:nvSpPr>
        <p:spPr>
          <a:xfrm>
            <a:off x="1885066" y="30358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bk object 1599"/>
          <p:cNvSpPr/>
          <p:nvPr/>
        </p:nvSpPr>
        <p:spPr>
          <a:xfrm>
            <a:off x="2269114" y="30358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bk object 1600"/>
          <p:cNvSpPr/>
          <p:nvPr/>
        </p:nvSpPr>
        <p:spPr>
          <a:xfrm>
            <a:off x="2644018" y="303580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bk object 1601"/>
          <p:cNvSpPr/>
          <p:nvPr/>
        </p:nvSpPr>
        <p:spPr>
          <a:xfrm>
            <a:off x="2406274" y="2843783"/>
            <a:ext cx="539496" cy="28346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bk object 1602"/>
          <p:cNvSpPr/>
          <p:nvPr/>
        </p:nvSpPr>
        <p:spPr>
          <a:xfrm>
            <a:off x="3028066" y="30358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bk object 1603"/>
          <p:cNvSpPr/>
          <p:nvPr/>
        </p:nvSpPr>
        <p:spPr>
          <a:xfrm>
            <a:off x="3604138" y="30358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bk object 1604"/>
          <p:cNvSpPr/>
          <p:nvPr/>
        </p:nvSpPr>
        <p:spPr>
          <a:xfrm>
            <a:off x="3979042" y="30358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bk object 1605"/>
          <p:cNvSpPr/>
          <p:nvPr/>
        </p:nvSpPr>
        <p:spPr>
          <a:xfrm>
            <a:off x="4363090" y="30358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bk object 1606"/>
          <p:cNvSpPr/>
          <p:nvPr/>
        </p:nvSpPr>
        <p:spPr>
          <a:xfrm>
            <a:off x="4747138" y="30358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bk object 1607"/>
          <p:cNvSpPr/>
          <p:nvPr/>
        </p:nvSpPr>
        <p:spPr>
          <a:xfrm>
            <a:off x="5122042" y="30358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bk object 1608"/>
          <p:cNvSpPr/>
          <p:nvPr/>
        </p:nvSpPr>
        <p:spPr>
          <a:xfrm>
            <a:off x="1501015" y="304495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bk object 1609"/>
          <p:cNvSpPr/>
          <p:nvPr/>
        </p:nvSpPr>
        <p:spPr>
          <a:xfrm>
            <a:off x="1885066" y="30449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bk object 1610"/>
          <p:cNvSpPr/>
          <p:nvPr/>
        </p:nvSpPr>
        <p:spPr>
          <a:xfrm>
            <a:off x="2269114" y="30449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bk object 1611"/>
          <p:cNvSpPr/>
          <p:nvPr/>
        </p:nvSpPr>
        <p:spPr>
          <a:xfrm>
            <a:off x="2644018" y="304495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bk object 1612"/>
          <p:cNvSpPr/>
          <p:nvPr/>
        </p:nvSpPr>
        <p:spPr>
          <a:xfrm>
            <a:off x="3028066" y="30449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bk object 1613"/>
          <p:cNvSpPr/>
          <p:nvPr/>
        </p:nvSpPr>
        <p:spPr>
          <a:xfrm>
            <a:off x="3604138" y="30449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bk object 1614"/>
          <p:cNvSpPr/>
          <p:nvPr/>
        </p:nvSpPr>
        <p:spPr>
          <a:xfrm>
            <a:off x="3979042" y="30449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bk object 1615"/>
          <p:cNvSpPr/>
          <p:nvPr/>
        </p:nvSpPr>
        <p:spPr>
          <a:xfrm>
            <a:off x="4363090" y="30449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bk object 1616"/>
          <p:cNvSpPr/>
          <p:nvPr/>
        </p:nvSpPr>
        <p:spPr>
          <a:xfrm>
            <a:off x="4747138" y="30449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bk object 1617"/>
          <p:cNvSpPr/>
          <p:nvPr/>
        </p:nvSpPr>
        <p:spPr>
          <a:xfrm>
            <a:off x="5122042" y="30449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bk object 1618"/>
          <p:cNvSpPr/>
          <p:nvPr/>
        </p:nvSpPr>
        <p:spPr>
          <a:xfrm>
            <a:off x="1501015" y="305409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bk object 1619"/>
          <p:cNvSpPr/>
          <p:nvPr/>
        </p:nvSpPr>
        <p:spPr>
          <a:xfrm>
            <a:off x="1885066" y="3054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bk object 1620"/>
          <p:cNvSpPr/>
          <p:nvPr/>
        </p:nvSpPr>
        <p:spPr>
          <a:xfrm>
            <a:off x="2269114" y="3054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bk object 1621"/>
          <p:cNvSpPr/>
          <p:nvPr/>
        </p:nvSpPr>
        <p:spPr>
          <a:xfrm>
            <a:off x="2644018" y="305409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bk object 1622"/>
          <p:cNvSpPr/>
          <p:nvPr/>
        </p:nvSpPr>
        <p:spPr>
          <a:xfrm>
            <a:off x="3028066" y="3054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bk object 1623"/>
          <p:cNvSpPr/>
          <p:nvPr/>
        </p:nvSpPr>
        <p:spPr>
          <a:xfrm>
            <a:off x="3604138" y="3054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bk object 1624"/>
          <p:cNvSpPr/>
          <p:nvPr/>
        </p:nvSpPr>
        <p:spPr>
          <a:xfrm>
            <a:off x="3979042" y="3054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bk object 1625"/>
          <p:cNvSpPr/>
          <p:nvPr/>
        </p:nvSpPr>
        <p:spPr>
          <a:xfrm>
            <a:off x="4363090" y="3054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bk object 1626"/>
          <p:cNvSpPr/>
          <p:nvPr/>
        </p:nvSpPr>
        <p:spPr>
          <a:xfrm>
            <a:off x="4747138" y="3054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bk object 1627"/>
          <p:cNvSpPr/>
          <p:nvPr/>
        </p:nvSpPr>
        <p:spPr>
          <a:xfrm>
            <a:off x="4454530" y="2962655"/>
            <a:ext cx="585216" cy="16459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bk object 1628"/>
          <p:cNvSpPr/>
          <p:nvPr/>
        </p:nvSpPr>
        <p:spPr>
          <a:xfrm>
            <a:off x="5122042" y="3054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bk object 1629"/>
          <p:cNvSpPr/>
          <p:nvPr/>
        </p:nvSpPr>
        <p:spPr>
          <a:xfrm>
            <a:off x="1501015" y="306323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bk object 1630"/>
          <p:cNvSpPr/>
          <p:nvPr/>
        </p:nvSpPr>
        <p:spPr>
          <a:xfrm>
            <a:off x="1885066" y="30632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bk object 1631"/>
          <p:cNvSpPr/>
          <p:nvPr/>
        </p:nvSpPr>
        <p:spPr>
          <a:xfrm>
            <a:off x="2269114" y="30632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bk object 1632"/>
          <p:cNvSpPr/>
          <p:nvPr/>
        </p:nvSpPr>
        <p:spPr>
          <a:xfrm>
            <a:off x="2644018" y="306323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bk object 1633"/>
          <p:cNvSpPr/>
          <p:nvPr/>
        </p:nvSpPr>
        <p:spPr>
          <a:xfrm>
            <a:off x="3028066" y="30632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bk object 1634"/>
          <p:cNvSpPr/>
          <p:nvPr/>
        </p:nvSpPr>
        <p:spPr>
          <a:xfrm>
            <a:off x="3604138" y="30632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bk object 1635"/>
          <p:cNvSpPr/>
          <p:nvPr/>
        </p:nvSpPr>
        <p:spPr>
          <a:xfrm>
            <a:off x="3979042" y="30632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bk object 1636"/>
          <p:cNvSpPr/>
          <p:nvPr/>
        </p:nvSpPr>
        <p:spPr>
          <a:xfrm>
            <a:off x="4363090" y="30632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bk object 1637"/>
          <p:cNvSpPr/>
          <p:nvPr/>
        </p:nvSpPr>
        <p:spPr>
          <a:xfrm>
            <a:off x="4747138" y="30632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bk object 1638"/>
          <p:cNvSpPr/>
          <p:nvPr/>
        </p:nvSpPr>
        <p:spPr>
          <a:xfrm>
            <a:off x="5122042" y="30632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bk object 1639"/>
          <p:cNvSpPr/>
          <p:nvPr/>
        </p:nvSpPr>
        <p:spPr>
          <a:xfrm>
            <a:off x="1501015" y="307238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bk object 1640"/>
          <p:cNvSpPr/>
          <p:nvPr/>
        </p:nvSpPr>
        <p:spPr>
          <a:xfrm>
            <a:off x="1885066" y="3072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bk object 1641"/>
          <p:cNvSpPr/>
          <p:nvPr/>
        </p:nvSpPr>
        <p:spPr>
          <a:xfrm>
            <a:off x="2269114" y="3072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bk object 1642"/>
          <p:cNvSpPr/>
          <p:nvPr/>
        </p:nvSpPr>
        <p:spPr>
          <a:xfrm>
            <a:off x="2644018" y="307238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bk object 1643"/>
          <p:cNvSpPr/>
          <p:nvPr/>
        </p:nvSpPr>
        <p:spPr>
          <a:xfrm>
            <a:off x="3028066" y="3072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bk object 1644"/>
          <p:cNvSpPr/>
          <p:nvPr/>
        </p:nvSpPr>
        <p:spPr>
          <a:xfrm>
            <a:off x="3604138" y="3072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bk object 1645"/>
          <p:cNvSpPr/>
          <p:nvPr/>
        </p:nvSpPr>
        <p:spPr>
          <a:xfrm>
            <a:off x="3979042" y="3072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bk object 1646"/>
          <p:cNvSpPr/>
          <p:nvPr/>
        </p:nvSpPr>
        <p:spPr>
          <a:xfrm>
            <a:off x="4363090" y="3072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bk object 1647"/>
          <p:cNvSpPr/>
          <p:nvPr/>
        </p:nvSpPr>
        <p:spPr>
          <a:xfrm>
            <a:off x="4747138" y="3072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bk object 1648"/>
          <p:cNvSpPr/>
          <p:nvPr/>
        </p:nvSpPr>
        <p:spPr>
          <a:xfrm>
            <a:off x="5122042" y="3072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bk object 1649"/>
          <p:cNvSpPr/>
          <p:nvPr/>
        </p:nvSpPr>
        <p:spPr>
          <a:xfrm>
            <a:off x="1501015" y="308152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bk object 1650"/>
          <p:cNvSpPr/>
          <p:nvPr/>
        </p:nvSpPr>
        <p:spPr>
          <a:xfrm>
            <a:off x="1885066" y="308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bk object 1651"/>
          <p:cNvSpPr/>
          <p:nvPr/>
        </p:nvSpPr>
        <p:spPr>
          <a:xfrm>
            <a:off x="2269114" y="308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bk object 1652"/>
          <p:cNvSpPr/>
          <p:nvPr/>
        </p:nvSpPr>
        <p:spPr>
          <a:xfrm>
            <a:off x="2644018" y="308152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bk object 1653"/>
          <p:cNvSpPr/>
          <p:nvPr/>
        </p:nvSpPr>
        <p:spPr>
          <a:xfrm>
            <a:off x="3028066" y="308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bk object 1654"/>
          <p:cNvSpPr/>
          <p:nvPr/>
        </p:nvSpPr>
        <p:spPr>
          <a:xfrm>
            <a:off x="3604138" y="308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bk object 1655"/>
          <p:cNvSpPr/>
          <p:nvPr/>
        </p:nvSpPr>
        <p:spPr>
          <a:xfrm>
            <a:off x="3979042" y="308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bk object 1656"/>
          <p:cNvSpPr/>
          <p:nvPr/>
        </p:nvSpPr>
        <p:spPr>
          <a:xfrm>
            <a:off x="4363090" y="308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bk object 1657"/>
          <p:cNvSpPr/>
          <p:nvPr/>
        </p:nvSpPr>
        <p:spPr>
          <a:xfrm>
            <a:off x="4747138" y="308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bk object 1658"/>
          <p:cNvSpPr/>
          <p:nvPr/>
        </p:nvSpPr>
        <p:spPr>
          <a:xfrm>
            <a:off x="5122042" y="308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bk object 1659"/>
          <p:cNvSpPr/>
          <p:nvPr/>
        </p:nvSpPr>
        <p:spPr>
          <a:xfrm>
            <a:off x="1501015" y="309067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bk object 1660"/>
          <p:cNvSpPr/>
          <p:nvPr/>
        </p:nvSpPr>
        <p:spPr>
          <a:xfrm>
            <a:off x="1885066" y="30906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bk object 1661"/>
          <p:cNvSpPr/>
          <p:nvPr/>
        </p:nvSpPr>
        <p:spPr>
          <a:xfrm>
            <a:off x="2269114" y="30906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bk object 1662"/>
          <p:cNvSpPr/>
          <p:nvPr/>
        </p:nvSpPr>
        <p:spPr>
          <a:xfrm>
            <a:off x="2644018" y="309067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bk object 1663"/>
          <p:cNvSpPr/>
          <p:nvPr/>
        </p:nvSpPr>
        <p:spPr>
          <a:xfrm>
            <a:off x="3028066" y="30906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bk object 1664"/>
          <p:cNvSpPr/>
          <p:nvPr/>
        </p:nvSpPr>
        <p:spPr>
          <a:xfrm>
            <a:off x="3604138" y="30906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bk object 1665"/>
          <p:cNvSpPr/>
          <p:nvPr/>
        </p:nvSpPr>
        <p:spPr>
          <a:xfrm>
            <a:off x="3979042" y="30906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bk object 1666"/>
          <p:cNvSpPr/>
          <p:nvPr/>
        </p:nvSpPr>
        <p:spPr>
          <a:xfrm>
            <a:off x="4363090" y="30906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bk object 1667"/>
          <p:cNvSpPr/>
          <p:nvPr/>
        </p:nvSpPr>
        <p:spPr>
          <a:xfrm>
            <a:off x="4747138" y="30906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bk object 1668"/>
          <p:cNvSpPr/>
          <p:nvPr/>
        </p:nvSpPr>
        <p:spPr>
          <a:xfrm>
            <a:off x="5122042" y="309067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bk object 1669"/>
          <p:cNvSpPr/>
          <p:nvPr/>
        </p:nvSpPr>
        <p:spPr>
          <a:xfrm>
            <a:off x="1501015" y="309981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bk object 1670"/>
          <p:cNvSpPr/>
          <p:nvPr/>
        </p:nvSpPr>
        <p:spPr>
          <a:xfrm>
            <a:off x="1885066" y="30998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bk object 1671"/>
          <p:cNvSpPr/>
          <p:nvPr/>
        </p:nvSpPr>
        <p:spPr>
          <a:xfrm>
            <a:off x="2269114" y="30998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bk object 1672"/>
          <p:cNvSpPr/>
          <p:nvPr/>
        </p:nvSpPr>
        <p:spPr>
          <a:xfrm>
            <a:off x="2644018" y="3099816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bk object 1673"/>
          <p:cNvSpPr/>
          <p:nvPr/>
        </p:nvSpPr>
        <p:spPr>
          <a:xfrm>
            <a:off x="3028066" y="30998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bk object 1674"/>
          <p:cNvSpPr/>
          <p:nvPr/>
        </p:nvSpPr>
        <p:spPr>
          <a:xfrm>
            <a:off x="3604138" y="30998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bk object 1675"/>
          <p:cNvSpPr/>
          <p:nvPr/>
        </p:nvSpPr>
        <p:spPr>
          <a:xfrm>
            <a:off x="3979042" y="30998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bk object 1676"/>
          <p:cNvSpPr/>
          <p:nvPr/>
        </p:nvSpPr>
        <p:spPr>
          <a:xfrm>
            <a:off x="4363090" y="30998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bk object 1677"/>
          <p:cNvSpPr/>
          <p:nvPr/>
        </p:nvSpPr>
        <p:spPr>
          <a:xfrm>
            <a:off x="4747138" y="30998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bk object 1678"/>
          <p:cNvSpPr/>
          <p:nvPr/>
        </p:nvSpPr>
        <p:spPr>
          <a:xfrm>
            <a:off x="5122042" y="30998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bk object 1679"/>
          <p:cNvSpPr/>
          <p:nvPr/>
        </p:nvSpPr>
        <p:spPr>
          <a:xfrm>
            <a:off x="1501015" y="310896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bk object 1680"/>
          <p:cNvSpPr/>
          <p:nvPr/>
        </p:nvSpPr>
        <p:spPr>
          <a:xfrm>
            <a:off x="1885066" y="31089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bk object 1681"/>
          <p:cNvSpPr/>
          <p:nvPr/>
        </p:nvSpPr>
        <p:spPr>
          <a:xfrm>
            <a:off x="2269114" y="31089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bk object 1682"/>
          <p:cNvSpPr/>
          <p:nvPr/>
        </p:nvSpPr>
        <p:spPr>
          <a:xfrm>
            <a:off x="2644018" y="310896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bk object 1683"/>
          <p:cNvSpPr/>
          <p:nvPr/>
        </p:nvSpPr>
        <p:spPr>
          <a:xfrm>
            <a:off x="3028066" y="31089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bk object 1684"/>
          <p:cNvSpPr/>
          <p:nvPr/>
        </p:nvSpPr>
        <p:spPr>
          <a:xfrm>
            <a:off x="3604138" y="31089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bk object 1685"/>
          <p:cNvSpPr/>
          <p:nvPr/>
        </p:nvSpPr>
        <p:spPr>
          <a:xfrm>
            <a:off x="3979042" y="31089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bk object 1686"/>
          <p:cNvSpPr/>
          <p:nvPr/>
        </p:nvSpPr>
        <p:spPr>
          <a:xfrm>
            <a:off x="4363090" y="31089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bk object 1687"/>
          <p:cNvSpPr/>
          <p:nvPr/>
        </p:nvSpPr>
        <p:spPr>
          <a:xfrm>
            <a:off x="4747138" y="31089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bk object 1688"/>
          <p:cNvSpPr/>
          <p:nvPr/>
        </p:nvSpPr>
        <p:spPr>
          <a:xfrm>
            <a:off x="5122042" y="31089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bk object 1689"/>
          <p:cNvSpPr/>
          <p:nvPr/>
        </p:nvSpPr>
        <p:spPr>
          <a:xfrm>
            <a:off x="1501015" y="3118104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bk object 1690"/>
          <p:cNvSpPr/>
          <p:nvPr/>
        </p:nvSpPr>
        <p:spPr>
          <a:xfrm>
            <a:off x="1885066" y="31181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bk object 1691"/>
          <p:cNvSpPr/>
          <p:nvPr/>
        </p:nvSpPr>
        <p:spPr>
          <a:xfrm>
            <a:off x="2269114" y="31181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bk object 1692"/>
          <p:cNvSpPr/>
          <p:nvPr/>
        </p:nvSpPr>
        <p:spPr>
          <a:xfrm>
            <a:off x="3028066" y="31181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bk object 1693"/>
          <p:cNvSpPr/>
          <p:nvPr/>
        </p:nvSpPr>
        <p:spPr>
          <a:xfrm>
            <a:off x="3604138" y="31181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bk object 1694"/>
          <p:cNvSpPr/>
          <p:nvPr/>
        </p:nvSpPr>
        <p:spPr>
          <a:xfrm>
            <a:off x="3979042" y="31181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bk object 1695"/>
          <p:cNvSpPr/>
          <p:nvPr/>
        </p:nvSpPr>
        <p:spPr>
          <a:xfrm>
            <a:off x="4363090" y="31181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bk object 1696"/>
          <p:cNvSpPr/>
          <p:nvPr/>
        </p:nvSpPr>
        <p:spPr>
          <a:xfrm>
            <a:off x="5122042" y="311810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bk object 1697"/>
          <p:cNvSpPr/>
          <p:nvPr/>
        </p:nvSpPr>
        <p:spPr>
          <a:xfrm>
            <a:off x="1501015" y="312724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bk object 1698"/>
          <p:cNvSpPr/>
          <p:nvPr/>
        </p:nvSpPr>
        <p:spPr>
          <a:xfrm>
            <a:off x="1885066" y="3127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bk object 1699"/>
          <p:cNvSpPr/>
          <p:nvPr/>
        </p:nvSpPr>
        <p:spPr>
          <a:xfrm>
            <a:off x="2269114" y="3127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bk object 1700"/>
          <p:cNvSpPr/>
          <p:nvPr/>
        </p:nvSpPr>
        <p:spPr>
          <a:xfrm>
            <a:off x="2644018" y="3127248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bk object 1701"/>
          <p:cNvSpPr/>
          <p:nvPr/>
        </p:nvSpPr>
        <p:spPr>
          <a:xfrm>
            <a:off x="3028066" y="3127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bk object 1702"/>
          <p:cNvSpPr/>
          <p:nvPr/>
        </p:nvSpPr>
        <p:spPr>
          <a:xfrm>
            <a:off x="3604138" y="3127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bk object 1703"/>
          <p:cNvSpPr/>
          <p:nvPr/>
        </p:nvSpPr>
        <p:spPr>
          <a:xfrm>
            <a:off x="3979042" y="3127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bk object 1704"/>
          <p:cNvSpPr/>
          <p:nvPr/>
        </p:nvSpPr>
        <p:spPr>
          <a:xfrm>
            <a:off x="4363090" y="3127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bk object 1705"/>
          <p:cNvSpPr/>
          <p:nvPr/>
        </p:nvSpPr>
        <p:spPr>
          <a:xfrm>
            <a:off x="4747138" y="3127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bk object 1706"/>
          <p:cNvSpPr/>
          <p:nvPr/>
        </p:nvSpPr>
        <p:spPr>
          <a:xfrm>
            <a:off x="5122042" y="3127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bk object 1707"/>
          <p:cNvSpPr/>
          <p:nvPr/>
        </p:nvSpPr>
        <p:spPr>
          <a:xfrm>
            <a:off x="1501015" y="313639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bk object 1708"/>
          <p:cNvSpPr/>
          <p:nvPr/>
        </p:nvSpPr>
        <p:spPr>
          <a:xfrm>
            <a:off x="1885066" y="3136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bk object 1709"/>
          <p:cNvSpPr/>
          <p:nvPr/>
        </p:nvSpPr>
        <p:spPr>
          <a:xfrm>
            <a:off x="2269114" y="3136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bk object 1710"/>
          <p:cNvSpPr/>
          <p:nvPr/>
        </p:nvSpPr>
        <p:spPr>
          <a:xfrm>
            <a:off x="2644018" y="313639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bk object 1711"/>
          <p:cNvSpPr/>
          <p:nvPr/>
        </p:nvSpPr>
        <p:spPr>
          <a:xfrm>
            <a:off x="3028066" y="3136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bk object 1712"/>
          <p:cNvSpPr/>
          <p:nvPr/>
        </p:nvSpPr>
        <p:spPr>
          <a:xfrm>
            <a:off x="3604138" y="3136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bk object 1713"/>
          <p:cNvSpPr/>
          <p:nvPr/>
        </p:nvSpPr>
        <p:spPr>
          <a:xfrm>
            <a:off x="3979042" y="3136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bk object 1714"/>
          <p:cNvSpPr/>
          <p:nvPr/>
        </p:nvSpPr>
        <p:spPr>
          <a:xfrm>
            <a:off x="4363090" y="3136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bk object 1715"/>
          <p:cNvSpPr/>
          <p:nvPr/>
        </p:nvSpPr>
        <p:spPr>
          <a:xfrm>
            <a:off x="4747138" y="3136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bk object 1716"/>
          <p:cNvSpPr/>
          <p:nvPr/>
        </p:nvSpPr>
        <p:spPr>
          <a:xfrm>
            <a:off x="5122042" y="3136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bk object 1717"/>
          <p:cNvSpPr/>
          <p:nvPr/>
        </p:nvSpPr>
        <p:spPr>
          <a:xfrm>
            <a:off x="1501015" y="314553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bk object 1718"/>
          <p:cNvSpPr/>
          <p:nvPr/>
        </p:nvSpPr>
        <p:spPr>
          <a:xfrm>
            <a:off x="1885066" y="3145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bk object 1719"/>
          <p:cNvSpPr/>
          <p:nvPr/>
        </p:nvSpPr>
        <p:spPr>
          <a:xfrm>
            <a:off x="2269114" y="3145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bk object 1720"/>
          <p:cNvSpPr/>
          <p:nvPr/>
        </p:nvSpPr>
        <p:spPr>
          <a:xfrm>
            <a:off x="2644018" y="314553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bk object 1721"/>
          <p:cNvSpPr/>
          <p:nvPr/>
        </p:nvSpPr>
        <p:spPr>
          <a:xfrm>
            <a:off x="3028066" y="3145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bk object 1722"/>
          <p:cNvSpPr/>
          <p:nvPr/>
        </p:nvSpPr>
        <p:spPr>
          <a:xfrm>
            <a:off x="3604138" y="3145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bk object 1723"/>
          <p:cNvSpPr/>
          <p:nvPr/>
        </p:nvSpPr>
        <p:spPr>
          <a:xfrm>
            <a:off x="3979042" y="3145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bk object 1724"/>
          <p:cNvSpPr/>
          <p:nvPr/>
        </p:nvSpPr>
        <p:spPr>
          <a:xfrm>
            <a:off x="4363090" y="3145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bk object 1725"/>
          <p:cNvSpPr/>
          <p:nvPr/>
        </p:nvSpPr>
        <p:spPr>
          <a:xfrm>
            <a:off x="4747138" y="3145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bk object 1726"/>
          <p:cNvSpPr/>
          <p:nvPr/>
        </p:nvSpPr>
        <p:spPr>
          <a:xfrm>
            <a:off x="1501015" y="31546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bk object 1727"/>
          <p:cNvSpPr/>
          <p:nvPr/>
        </p:nvSpPr>
        <p:spPr>
          <a:xfrm>
            <a:off x="1885066" y="3154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bk object 1728"/>
          <p:cNvSpPr/>
          <p:nvPr/>
        </p:nvSpPr>
        <p:spPr>
          <a:xfrm>
            <a:off x="2269114" y="3154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bk object 1729"/>
          <p:cNvSpPr/>
          <p:nvPr/>
        </p:nvSpPr>
        <p:spPr>
          <a:xfrm>
            <a:off x="2644018" y="31546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bk object 1730"/>
          <p:cNvSpPr/>
          <p:nvPr/>
        </p:nvSpPr>
        <p:spPr>
          <a:xfrm>
            <a:off x="3028066" y="3154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bk object 1731"/>
          <p:cNvSpPr/>
          <p:nvPr/>
        </p:nvSpPr>
        <p:spPr>
          <a:xfrm>
            <a:off x="1501015" y="316382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bk object 1732"/>
          <p:cNvSpPr/>
          <p:nvPr/>
        </p:nvSpPr>
        <p:spPr>
          <a:xfrm>
            <a:off x="1885066" y="3163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bk object 1733"/>
          <p:cNvSpPr/>
          <p:nvPr/>
        </p:nvSpPr>
        <p:spPr>
          <a:xfrm>
            <a:off x="2269114" y="3163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bk object 1734"/>
          <p:cNvSpPr/>
          <p:nvPr/>
        </p:nvSpPr>
        <p:spPr>
          <a:xfrm>
            <a:off x="2644018" y="3163823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bk object 1735"/>
          <p:cNvSpPr/>
          <p:nvPr/>
        </p:nvSpPr>
        <p:spPr>
          <a:xfrm>
            <a:off x="3028066" y="3163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bk object 1736"/>
          <p:cNvSpPr/>
          <p:nvPr/>
        </p:nvSpPr>
        <p:spPr>
          <a:xfrm>
            <a:off x="1501015" y="31729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bk object 1737"/>
          <p:cNvSpPr/>
          <p:nvPr/>
        </p:nvSpPr>
        <p:spPr>
          <a:xfrm>
            <a:off x="1885066" y="3172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bk object 1738"/>
          <p:cNvSpPr/>
          <p:nvPr/>
        </p:nvSpPr>
        <p:spPr>
          <a:xfrm>
            <a:off x="2269114" y="3172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bk object 1739"/>
          <p:cNvSpPr/>
          <p:nvPr/>
        </p:nvSpPr>
        <p:spPr>
          <a:xfrm>
            <a:off x="2644018" y="3172967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bk object 1740"/>
          <p:cNvSpPr/>
          <p:nvPr/>
        </p:nvSpPr>
        <p:spPr>
          <a:xfrm>
            <a:off x="3028066" y="3172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bk object 1741"/>
          <p:cNvSpPr/>
          <p:nvPr/>
        </p:nvSpPr>
        <p:spPr>
          <a:xfrm>
            <a:off x="1501015" y="31821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bk object 1742"/>
          <p:cNvSpPr/>
          <p:nvPr/>
        </p:nvSpPr>
        <p:spPr>
          <a:xfrm>
            <a:off x="1885066" y="3182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bk object 1743"/>
          <p:cNvSpPr/>
          <p:nvPr/>
        </p:nvSpPr>
        <p:spPr>
          <a:xfrm>
            <a:off x="2269114" y="3182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bk object 1744"/>
          <p:cNvSpPr/>
          <p:nvPr/>
        </p:nvSpPr>
        <p:spPr>
          <a:xfrm>
            <a:off x="2644018" y="318211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bk object 1745"/>
          <p:cNvSpPr/>
          <p:nvPr/>
        </p:nvSpPr>
        <p:spPr>
          <a:xfrm>
            <a:off x="3028066" y="3182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bk object 1746"/>
          <p:cNvSpPr/>
          <p:nvPr/>
        </p:nvSpPr>
        <p:spPr>
          <a:xfrm>
            <a:off x="1501015" y="31912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bk object 1747"/>
          <p:cNvSpPr/>
          <p:nvPr/>
        </p:nvSpPr>
        <p:spPr>
          <a:xfrm>
            <a:off x="1885066" y="3191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bk object 1748"/>
          <p:cNvSpPr/>
          <p:nvPr/>
        </p:nvSpPr>
        <p:spPr>
          <a:xfrm>
            <a:off x="2269114" y="3191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bk object 1749"/>
          <p:cNvSpPr/>
          <p:nvPr/>
        </p:nvSpPr>
        <p:spPr>
          <a:xfrm>
            <a:off x="2644018" y="3191255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bk object 1750"/>
          <p:cNvSpPr/>
          <p:nvPr/>
        </p:nvSpPr>
        <p:spPr>
          <a:xfrm>
            <a:off x="3028066" y="3191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bk object 1751"/>
          <p:cNvSpPr/>
          <p:nvPr/>
        </p:nvSpPr>
        <p:spPr>
          <a:xfrm>
            <a:off x="1501015" y="32004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bk object 1752"/>
          <p:cNvSpPr/>
          <p:nvPr/>
        </p:nvSpPr>
        <p:spPr>
          <a:xfrm>
            <a:off x="1885066" y="3200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bk object 1753"/>
          <p:cNvSpPr/>
          <p:nvPr/>
        </p:nvSpPr>
        <p:spPr>
          <a:xfrm>
            <a:off x="2269114" y="3200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bk object 1754"/>
          <p:cNvSpPr/>
          <p:nvPr/>
        </p:nvSpPr>
        <p:spPr>
          <a:xfrm>
            <a:off x="2644018" y="320040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bk object 1755"/>
          <p:cNvSpPr/>
          <p:nvPr/>
        </p:nvSpPr>
        <p:spPr>
          <a:xfrm>
            <a:off x="3604138" y="3145535"/>
            <a:ext cx="1527048" cy="7315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bk object 1756"/>
          <p:cNvSpPr/>
          <p:nvPr/>
        </p:nvSpPr>
        <p:spPr>
          <a:xfrm>
            <a:off x="1501015" y="3200400"/>
            <a:ext cx="1536195" cy="21031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bk object 1757"/>
          <p:cNvSpPr/>
          <p:nvPr/>
        </p:nvSpPr>
        <p:spPr>
          <a:xfrm>
            <a:off x="4171065" y="3310128"/>
            <a:ext cx="530352" cy="9144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bk object 1758"/>
          <p:cNvSpPr/>
          <p:nvPr/>
        </p:nvSpPr>
        <p:spPr>
          <a:xfrm>
            <a:off x="4792858" y="3310128"/>
            <a:ext cx="100584" cy="1005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bk object 1759"/>
          <p:cNvSpPr/>
          <p:nvPr/>
        </p:nvSpPr>
        <p:spPr>
          <a:xfrm>
            <a:off x="3613282" y="3493008"/>
            <a:ext cx="301752" cy="12801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bk object 1760"/>
          <p:cNvSpPr/>
          <p:nvPr/>
        </p:nvSpPr>
        <p:spPr>
          <a:xfrm>
            <a:off x="3960753" y="3493008"/>
            <a:ext cx="384048" cy="10058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bk object 1761"/>
          <p:cNvSpPr/>
          <p:nvPr/>
        </p:nvSpPr>
        <p:spPr>
          <a:xfrm>
            <a:off x="4390521" y="3493008"/>
            <a:ext cx="457200" cy="10058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bk object 1762"/>
          <p:cNvSpPr/>
          <p:nvPr/>
        </p:nvSpPr>
        <p:spPr>
          <a:xfrm>
            <a:off x="4893442" y="3493008"/>
            <a:ext cx="246888" cy="10058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bk object 1763"/>
          <p:cNvSpPr/>
          <p:nvPr/>
        </p:nvSpPr>
        <p:spPr>
          <a:xfrm>
            <a:off x="5195194" y="3493008"/>
            <a:ext cx="393192" cy="11887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bk object 1764"/>
          <p:cNvSpPr/>
          <p:nvPr/>
        </p:nvSpPr>
        <p:spPr>
          <a:xfrm>
            <a:off x="3649858" y="3685032"/>
            <a:ext cx="384048" cy="10058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bk object 1765"/>
          <p:cNvSpPr/>
          <p:nvPr/>
        </p:nvSpPr>
        <p:spPr>
          <a:xfrm>
            <a:off x="4079626" y="3685032"/>
            <a:ext cx="621792" cy="12801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bk object 1766"/>
          <p:cNvSpPr/>
          <p:nvPr/>
        </p:nvSpPr>
        <p:spPr>
          <a:xfrm>
            <a:off x="4747138" y="3685032"/>
            <a:ext cx="512064" cy="12801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bk object 1767"/>
          <p:cNvSpPr/>
          <p:nvPr/>
        </p:nvSpPr>
        <p:spPr>
          <a:xfrm>
            <a:off x="1747906" y="4105655"/>
            <a:ext cx="64008" cy="10058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bk object 1768"/>
          <p:cNvSpPr/>
          <p:nvPr/>
        </p:nvSpPr>
        <p:spPr>
          <a:xfrm>
            <a:off x="3942465" y="4105655"/>
            <a:ext cx="128016" cy="10058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bk object 1769"/>
          <p:cNvSpPr/>
          <p:nvPr/>
        </p:nvSpPr>
        <p:spPr>
          <a:xfrm>
            <a:off x="2241682" y="4105655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bk object 1770"/>
          <p:cNvSpPr/>
          <p:nvPr/>
        </p:nvSpPr>
        <p:spPr>
          <a:xfrm>
            <a:off x="4326514" y="4105655"/>
            <a:ext cx="100584" cy="1005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bk object 1771"/>
          <p:cNvSpPr/>
          <p:nvPr/>
        </p:nvSpPr>
        <p:spPr>
          <a:xfrm>
            <a:off x="5094609" y="4105655"/>
            <a:ext cx="118872" cy="1005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bk object 1772"/>
          <p:cNvSpPr/>
          <p:nvPr/>
        </p:nvSpPr>
        <p:spPr>
          <a:xfrm>
            <a:off x="4710562" y="4105655"/>
            <a:ext cx="100584" cy="1005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bk object 1773"/>
          <p:cNvSpPr/>
          <p:nvPr/>
        </p:nvSpPr>
        <p:spPr>
          <a:xfrm>
            <a:off x="3549274" y="4014215"/>
            <a:ext cx="1773935" cy="25603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bk object 1774"/>
          <p:cNvSpPr/>
          <p:nvPr/>
        </p:nvSpPr>
        <p:spPr>
          <a:xfrm>
            <a:off x="1263271" y="4014215"/>
            <a:ext cx="1389888" cy="25603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bk object 1775"/>
          <p:cNvSpPr/>
          <p:nvPr/>
        </p:nvSpPr>
        <p:spPr>
          <a:xfrm>
            <a:off x="2077090" y="42611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bk object 1776"/>
          <p:cNvSpPr/>
          <p:nvPr/>
        </p:nvSpPr>
        <p:spPr>
          <a:xfrm>
            <a:off x="2644018" y="4261103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bk object 1777"/>
          <p:cNvSpPr/>
          <p:nvPr/>
        </p:nvSpPr>
        <p:spPr>
          <a:xfrm>
            <a:off x="4171065" y="42611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bk object 1778"/>
          <p:cNvSpPr/>
          <p:nvPr/>
        </p:nvSpPr>
        <p:spPr>
          <a:xfrm>
            <a:off x="4555114" y="42611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bk object 1779"/>
          <p:cNvSpPr/>
          <p:nvPr/>
        </p:nvSpPr>
        <p:spPr>
          <a:xfrm>
            <a:off x="4930018" y="42611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bk object 1780"/>
          <p:cNvSpPr/>
          <p:nvPr/>
        </p:nvSpPr>
        <p:spPr>
          <a:xfrm>
            <a:off x="5314065" y="4261103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bk object 1781"/>
          <p:cNvSpPr/>
          <p:nvPr/>
        </p:nvSpPr>
        <p:spPr>
          <a:xfrm>
            <a:off x="1501015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bk object 1782"/>
          <p:cNvSpPr/>
          <p:nvPr/>
        </p:nvSpPr>
        <p:spPr>
          <a:xfrm>
            <a:off x="2077090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bk object 1783"/>
          <p:cNvSpPr/>
          <p:nvPr/>
        </p:nvSpPr>
        <p:spPr>
          <a:xfrm>
            <a:off x="2644018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bk object 1784"/>
          <p:cNvSpPr/>
          <p:nvPr/>
        </p:nvSpPr>
        <p:spPr>
          <a:xfrm>
            <a:off x="3787018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bk object 1785"/>
          <p:cNvSpPr/>
          <p:nvPr/>
        </p:nvSpPr>
        <p:spPr>
          <a:xfrm>
            <a:off x="4171065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bk object 1786"/>
          <p:cNvSpPr/>
          <p:nvPr/>
        </p:nvSpPr>
        <p:spPr>
          <a:xfrm>
            <a:off x="4555114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bk object 1787"/>
          <p:cNvSpPr/>
          <p:nvPr/>
        </p:nvSpPr>
        <p:spPr>
          <a:xfrm>
            <a:off x="4930018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bk object 1788"/>
          <p:cNvSpPr/>
          <p:nvPr/>
        </p:nvSpPr>
        <p:spPr>
          <a:xfrm>
            <a:off x="5314065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bk object 1789"/>
          <p:cNvSpPr/>
          <p:nvPr/>
        </p:nvSpPr>
        <p:spPr>
          <a:xfrm>
            <a:off x="1501015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bk object 1790"/>
          <p:cNvSpPr/>
          <p:nvPr/>
        </p:nvSpPr>
        <p:spPr>
          <a:xfrm>
            <a:off x="2077090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bk object 1791"/>
          <p:cNvSpPr/>
          <p:nvPr/>
        </p:nvSpPr>
        <p:spPr>
          <a:xfrm>
            <a:off x="2644018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bk object 1792"/>
          <p:cNvSpPr/>
          <p:nvPr/>
        </p:nvSpPr>
        <p:spPr>
          <a:xfrm>
            <a:off x="3787018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bk object 1793"/>
          <p:cNvSpPr/>
          <p:nvPr/>
        </p:nvSpPr>
        <p:spPr>
          <a:xfrm>
            <a:off x="4171065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bk object 1794"/>
          <p:cNvSpPr/>
          <p:nvPr/>
        </p:nvSpPr>
        <p:spPr>
          <a:xfrm>
            <a:off x="4555114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bk object 1795"/>
          <p:cNvSpPr/>
          <p:nvPr/>
        </p:nvSpPr>
        <p:spPr>
          <a:xfrm>
            <a:off x="4930018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bk object 1796"/>
          <p:cNvSpPr/>
          <p:nvPr/>
        </p:nvSpPr>
        <p:spPr>
          <a:xfrm>
            <a:off x="5314065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bk object 1797"/>
          <p:cNvSpPr/>
          <p:nvPr/>
        </p:nvSpPr>
        <p:spPr>
          <a:xfrm>
            <a:off x="1501015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bk object 1798"/>
          <p:cNvSpPr/>
          <p:nvPr/>
        </p:nvSpPr>
        <p:spPr>
          <a:xfrm>
            <a:off x="2077090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bk object 1799"/>
          <p:cNvSpPr/>
          <p:nvPr/>
        </p:nvSpPr>
        <p:spPr>
          <a:xfrm>
            <a:off x="2644018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bk object 1800"/>
          <p:cNvSpPr/>
          <p:nvPr/>
        </p:nvSpPr>
        <p:spPr>
          <a:xfrm>
            <a:off x="3787018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bk object 1801"/>
          <p:cNvSpPr/>
          <p:nvPr/>
        </p:nvSpPr>
        <p:spPr>
          <a:xfrm>
            <a:off x="4171065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bk object 1802"/>
          <p:cNvSpPr/>
          <p:nvPr/>
        </p:nvSpPr>
        <p:spPr>
          <a:xfrm>
            <a:off x="4555114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bk object 1803"/>
          <p:cNvSpPr/>
          <p:nvPr/>
        </p:nvSpPr>
        <p:spPr>
          <a:xfrm>
            <a:off x="5314065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bk object 1804"/>
          <p:cNvSpPr/>
          <p:nvPr/>
        </p:nvSpPr>
        <p:spPr>
          <a:xfrm>
            <a:off x="1501015" y="4297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bk object 1805"/>
          <p:cNvSpPr/>
          <p:nvPr/>
        </p:nvSpPr>
        <p:spPr>
          <a:xfrm>
            <a:off x="2077090" y="4297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bk object 1806"/>
          <p:cNvSpPr/>
          <p:nvPr/>
        </p:nvSpPr>
        <p:spPr>
          <a:xfrm>
            <a:off x="2644018" y="4297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bk object 1807"/>
          <p:cNvSpPr/>
          <p:nvPr/>
        </p:nvSpPr>
        <p:spPr>
          <a:xfrm>
            <a:off x="3787018" y="4297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bk object 1808"/>
          <p:cNvSpPr/>
          <p:nvPr/>
        </p:nvSpPr>
        <p:spPr>
          <a:xfrm>
            <a:off x="4171065" y="4297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bk object 1809"/>
          <p:cNvSpPr/>
          <p:nvPr/>
        </p:nvSpPr>
        <p:spPr>
          <a:xfrm>
            <a:off x="5314065" y="4297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bk object 1810"/>
          <p:cNvSpPr/>
          <p:nvPr/>
        </p:nvSpPr>
        <p:spPr>
          <a:xfrm>
            <a:off x="1501015" y="4306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bk object 1811"/>
          <p:cNvSpPr/>
          <p:nvPr/>
        </p:nvSpPr>
        <p:spPr>
          <a:xfrm>
            <a:off x="2077090" y="4306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bk object 1812"/>
          <p:cNvSpPr/>
          <p:nvPr/>
        </p:nvSpPr>
        <p:spPr>
          <a:xfrm>
            <a:off x="2644018" y="4306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bk object 1813"/>
          <p:cNvSpPr/>
          <p:nvPr/>
        </p:nvSpPr>
        <p:spPr>
          <a:xfrm>
            <a:off x="3787018" y="4306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bk object 1814"/>
          <p:cNvSpPr/>
          <p:nvPr/>
        </p:nvSpPr>
        <p:spPr>
          <a:xfrm>
            <a:off x="4171065" y="4306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bk object 1815"/>
          <p:cNvSpPr/>
          <p:nvPr/>
        </p:nvSpPr>
        <p:spPr>
          <a:xfrm>
            <a:off x="5314065" y="4306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bk object 1816"/>
          <p:cNvSpPr/>
          <p:nvPr/>
        </p:nvSpPr>
        <p:spPr>
          <a:xfrm>
            <a:off x="1501015" y="4315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bk object 1817"/>
          <p:cNvSpPr/>
          <p:nvPr/>
        </p:nvSpPr>
        <p:spPr>
          <a:xfrm>
            <a:off x="2077090" y="4315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bk object 1818"/>
          <p:cNvSpPr/>
          <p:nvPr/>
        </p:nvSpPr>
        <p:spPr>
          <a:xfrm>
            <a:off x="2644018" y="4315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bk object 1819"/>
          <p:cNvSpPr/>
          <p:nvPr/>
        </p:nvSpPr>
        <p:spPr>
          <a:xfrm>
            <a:off x="3787018" y="4315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bk object 1820"/>
          <p:cNvSpPr/>
          <p:nvPr/>
        </p:nvSpPr>
        <p:spPr>
          <a:xfrm>
            <a:off x="4171065" y="4315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bk object 1821"/>
          <p:cNvSpPr/>
          <p:nvPr/>
        </p:nvSpPr>
        <p:spPr>
          <a:xfrm>
            <a:off x="5314065" y="4315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bk object 1822"/>
          <p:cNvSpPr/>
          <p:nvPr/>
        </p:nvSpPr>
        <p:spPr>
          <a:xfrm>
            <a:off x="1501015" y="4325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bk object 1823"/>
          <p:cNvSpPr/>
          <p:nvPr/>
        </p:nvSpPr>
        <p:spPr>
          <a:xfrm>
            <a:off x="2077090" y="4325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bk object 1824"/>
          <p:cNvSpPr/>
          <p:nvPr/>
        </p:nvSpPr>
        <p:spPr>
          <a:xfrm>
            <a:off x="2644018" y="4325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bk object 1825"/>
          <p:cNvSpPr/>
          <p:nvPr/>
        </p:nvSpPr>
        <p:spPr>
          <a:xfrm>
            <a:off x="3787018" y="4325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bk object 1826"/>
          <p:cNvSpPr/>
          <p:nvPr/>
        </p:nvSpPr>
        <p:spPr>
          <a:xfrm>
            <a:off x="4171065" y="4325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bk object 1827"/>
          <p:cNvSpPr/>
          <p:nvPr/>
        </p:nvSpPr>
        <p:spPr>
          <a:xfrm>
            <a:off x="5314065" y="4325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bk object 1828"/>
          <p:cNvSpPr/>
          <p:nvPr/>
        </p:nvSpPr>
        <p:spPr>
          <a:xfrm>
            <a:off x="1501015" y="433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bk object 1829"/>
          <p:cNvSpPr/>
          <p:nvPr/>
        </p:nvSpPr>
        <p:spPr>
          <a:xfrm>
            <a:off x="2077090" y="433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bk object 1830"/>
          <p:cNvSpPr/>
          <p:nvPr/>
        </p:nvSpPr>
        <p:spPr>
          <a:xfrm>
            <a:off x="2644018" y="433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bk object 1831"/>
          <p:cNvSpPr/>
          <p:nvPr/>
        </p:nvSpPr>
        <p:spPr>
          <a:xfrm>
            <a:off x="3787018" y="433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bk object 1832"/>
          <p:cNvSpPr/>
          <p:nvPr/>
        </p:nvSpPr>
        <p:spPr>
          <a:xfrm>
            <a:off x="4171065" y="433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bk object 1833"/>
          <p:cNvSpPr/>
          <p:nvPr/>
        </p:nvSpPr>
        <p:spPr>
          <a:xfrm>
            <a:off x="5314065" y="433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bk object 1834"/>
          <p:cNvSpPr/>
          <p:nvPr/>
        </p:nvSpPr>
        <p:spPr>
          <a:xfrm>
            <a:off x="1501015" y="4343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bk object 1835"/>
          <p:cNvSpPr/>
          <p:nvPr/>
        </p:nvSpPr>
        <p:spPr>
          <a:xfrm>
            <a:off x="2003938" y="4343400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bk object 1836"/>
          <p:cNvSpPr/>
          <p:nvPr/>
        </p:nvSpPr>
        <p:spPr>
          <a:xfrm>
            <a:off x="2644018" y="4343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bk object 1837"/>
          <p:cNvSpPr/>
          <p:nvPr/>
        </p:nvSpPr>
        <p:spPr>
          <a:xfrm>
            <a:off x="3787018" y="4343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bk object 1838"/>
          <p:cNvSpPr/>
          <p:nvPr/>
        </p:nvSpPr>
        <p:spPr>
          <a:xfrm>
            <a:off x="4171065" y="4343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bk object 1839"/>
          <p:cNvSpPr/>
          <p:nvPr/>
        </p:nvSpPr>
        <p:spPr>
          <a:xfrm>
            <a:off x="4308226" y="4288535"/>
            <a:ext cx="923544" cy="7315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bk object 1840"/>
          <p:cNvSpPr/>
          <p:nvPr/>
        </p:nvSpPr>
        <p:spPr>
          <a:xfrm>
            <a:off x="5314065" y="4343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bk object 1841"/>
          <p:cNvSpPr/>
          <p:nvPr/>
        </p:nvSpPr>
        <p:spPr>
          <a:xfrm>
            <a:off x="1501015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bk object 1842"/>
          <p:cNvSpPr/>
          <p:nvPr/>
        </p:nvSpPr>
        <p:spPr>
          <a:xfrm>
            <a:off x="2077090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bk object 1843"/>
          <p:cNvSpPr/>
          <p:nvPr/>
        </p:nvSpPr>
        <p:spPr>
          <a:xfrm>
            <a:off x="2644018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bk object 1844"/>
          <p:cNvSpPr/>
          <p:nvPr/>
        </p:nvSpPr>
        <p:spPr>
          <a:xfrm>
            <a:off x="3787018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bk object 1845"/>
          <p:cNvSpPr/>
          <p:nvPr/>
        </p:nvSpPr>
        <p:spPr>
          <a:xfrm>
            <a:off x="4171065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bk object 1846"/>
          <p:cNvSpPr/>
          <p:nvPr/>
        </p:nvSpPr>
        <p:spPr>
          <a:xfrm>
            <a:off x="4555114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bk object 1847"/>
          <p:cNvSpPr/>
          <p:nvPr/>
        </p:nvSpPr>
        <p:spPr>
          <a:xfrm>
            <a:off x="4930018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bk object 1848"/>
          <p:cNvSpPr/>
          <p:nvPr/>
        </p:nvSpPr>
        <p:spPr>
          <a:xfrm>
            <a:off x="5314065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bk object 1849"/>
          <p:cNvSpPr/>
          <p:nvPr/>
        </p:nvSpPr>
        <p:spPr>
          <a:xfrm>
            <a:off x="1501015" y="43616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bk object 1850"/>
          <p:cNvSpPr/>
          <p:nvPr/>
        </p:nvSpPr>
        <p:spPr>
          <a:xfrm>
            <a:off x="2077090" y="43616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bk object 1851"/>
          <p:cNvSpPr/>
          <p:nvPr/>
        </p:nvSpPr>
        <p:spPr>
          <a:xfrm>
            <a:off x="2644018" y="43616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bk object 1852"/>
          <p:cNvSpPr/>
          <p:nvPr/>
        </p:nvSpPr>
        <p:spPr>
          <a:xfrm>
            <a:off x="3787018" y="43616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bk object 1853"/>
          <p:cNvSpPr/>
          <p:nvPr/>
        </p:nvSpPr>
        <p:spPr>
          <a:xfrm>
            <a:off x="4171065" y="43616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bk object 1854"/>
          <p:cNvSpPr/>
          <p:nvPr/>
        </p:nvSpPr>
        <p:spPr>
          <a:xfrm>
            <a:off x="4555114" y="43616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bk object 1855"/>
          <p:cNvSpPr/>
          <p:nvPr/>
        </p:nvSpPr>
        <p:spPr>
          <a:xfrm>
            <a:off x="4930018" y="43616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bk object 1856"/>
          <p:cNvSpPr/>
          <p:nvPr/>
        </p:nvSpPr>
        <p:spPr>
          <a:xfrm>
            <a:off x="5314065" y="43616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bk object 1857"/>
          <p:cNvSpPr/>
          <p:nvPr/>
        </p:nvSpPr>
        <p:spPr>
          <a:xfrm>
            <a:off x="1501015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bk object 1858"/>
          <p:cNvSpPr/>
          <p:nvPr/>
        </p:nvSpPr>
        <p:spPr>
          <a:xfrm>
            <a:off x="2077090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bk object 1859"/>
          <p:cNvSpPr/>
          <p:nvPr/>
        </p:nvSpPr>
        <p:spPr>
          <a:xfrm>
            <a:off x="2644018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bk object 1860"/>
          <p:cNvSpPr/>
          <p:nvPr/>
        </p:nvSpPr>
        <p:spPr>
          <a:xfrm>
            <a:off x="3787018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bk object 1861"/>
          <p:cNvSpPr/>
          <p:nvPr/>
        </p:nvSpPr>
        <p:spPr>
          <a:xfrm>
            <a:off x="4171065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bk object 1862"/>
          <p:cNvSpPr/>
          <p:nvPr/>
        </p:nvSpPr>
        <p:spPr>
          <a:xfrm>
            <a:off x="4555114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bk object 1863"/>
          <p:cNvSpPr/>
          <p:nvPr/>
        </p:nvSpPr>
        <p:spPr>
          <a:xfrm>
            <a:off x="4930018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bk object 1864"/>
          <p:cNvSpPr/>
          <p:nvPr/>
        </p:nvSpPr>
        <p:spPr>
          <a:xfrm>
            <a:off x="5314065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bk object 1865"/>
          <p:cNvSpPr/>
          <p:nvPr/>
        </p:nvSpPr>
        <p:spPr>
          <a:xfrm>
            <a:off x="1501015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bk object 1866"/>
          <p:cNvSpPr/>
          <p:nvPr/>
        </p:nvSpPr>
        <p:spPr>
          <a:xfrm>
            <a:off x="2077090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bk object 1867"/>
          <p:cNvSpPr/>
          <p:nvPr/>
        </p:nvSpPr>
        <p:spPr>
          <a:xfrm>
            <a:off x="2644018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bk object 1868"/>
          <p:cNvSpPr/>
          <p:nvPr/>
        </p:nvSpPr>
        <p:spPr>
          <a:xfrm>
            <a:off x="3787018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bk object 1869"/>
          <p:cNvSpPr/>
          <p:nvPr/>
        </p:nvSpPr>
        <p:spPr>
          <a:xfrm>
            <a:off x="4171065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bk object 1870"/>
          <p:cNvSpPr/>
          <p:nvPr/>
        </p:nvSpPr>
        <p:spPr>
          <a:xfrm>
            <a:off x="4555114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bk object 1871"/>
          <p:cNvSpPr/>
          <p:nvPr/>
        </p:nvSpPr>
        <p:spPr>
          <a:xfrm>
            <a:off x="4930018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bk object 1872"/>
          <p:cNvSpPr/>
          <p:nvPr/>
        </p:nvSpPr>
        <p:spPr>
          <a:xfrm>
            <a:off x="5314065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bk object 1873"/>
          <p:cNvSpPr/>
          <p:nvPr/>
        </p:nvSpPr>
        <p:spPr>
          <a:xfrm>
            <a:off x="1501015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bk object 1874"/>
          <p:cNvSpPr/>
          <p:nvPr/>
        </p:nvSpPr>
        <p:spPr>
          <a:xfrm>
            <a:off x="2077090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bk object 1875"/>
          <p:cNvSpPr/>
          <p:nvPr/>
        </p:nvSpPr>
        <p:spPr>
          <a:xfrm>
            <a:off x="2644018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bk object 1876"/>
          <p:cNvSpPr/>
          <p:nvPr/>
        </p:nvSpPr>
        <p:spPr>
          <a:xfrm>
            <a:off x="3787018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bk object 1877"/>
          <p:cNvSpPr/>
          <p:nvPr/>
        </p:nvSpPr>
        <p:spPr>
          <a:xfrm>
            <a:off x="4171065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bk object 1878"/>
          <p:cNvSpPr/>
          <p:nvPr/>
        </p:nvSpPr>
        <p:spPr>
          <a:xfrm>
            <a:off x="4555114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bk object 1879"/>
          <p:cNvSpPr/>
          <p:nvPr/>
        </p:nvSpPr>
        <p:spPr>
          <a:xfrm>
            <a:off x="4930018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bk object 1880"/>
          <p:cNvSpPr/>
          <p:nvPr/>
        </p:nvSpPr>
        <p:spPr>
          <a:xfrm>
            <a:off x="5314065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bk object 1881"/>
          <p:cNvSpPr/>
          <p:nvPr/>
        </p:nvSpPr>
        <p:spPr>
          <a:xfrm>
            <a:off x="1501015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bk object 1882"/>
          <p:cNvSpPr/>
          <p:nvPr/>
        </p:nvSpPr>
        <p:spPr>
          <a:xfrm>
            <a:off x="2077090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bk object 1883"/>
          <p:cNvSpPr/>
          <p:nvPr/>
        </p:nvSpPr>
        <p:spPr>
          <a:xfrm>
            <a:off x="2644018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bk object 1884"/>
          <p:cNvSpPr/>
          <p:nvPr/>
        </p:nvSpPr>
        <p:spPr>
          <a:xfrm>
            <a:off x="3238378" y="4343400"/>
            <a:ext cx="210312" cy="100584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bk object 1885"/>
          <p:cNvSpPr/>
          <p:nvPr/>
        </p:nvSpPr>
        <p:spPr>
          <a:xfrm>
            <a:off x="3787018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bk object 1886"/>
          <p:cNvSpPr/>
          <p:nvPr/>
        </p:nvSpPr>
        <p:spPr>
          <a:xfrm>
            <a:off x="4171065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bk object 1887"/>
          <p:cNvSpPr/>
          <p:nvPr/>
        </p:nvSpPr>
        <p:spPr>
          <a:xfrm>
            <a:off x="4555114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bk object 1888"/>
          <p:cNvSpPr/>
          <p:nvPr/>
        </p:nvSpPr>
        <p:spPr>
          <a:xfrm>
            <a:off x="4930018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bk object 1889"/>
          <p:cNvSpPr/>
          <p:nvPr/>
        </p:nvSpPr>
        <p:spPr>
          <a:xfrm>
            <a:off x="5314065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bk object 1890"/>
          <p:cNvSpPr/>
          <p:nvPr/>
        </p:nvSpPr>
        <p:spPr>
          <a:xfrm>
            <a:off x="6091306" y="4343400"/>
            <a:ext cx="210312" cy="100584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bk object 1891"/>
          <p:cNvSpPr/>
          <p:nvPr/>
        </p:nvSpPr>
        <p:spPr>
          <a:xfrm>
            <a:off x="1501015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bk object 1892"/>
          <p:cNvSpPr/>
          <p:nvPr/>
        </p:nvSpPr>
        <p:spPr>
          <a:xfrm>
            <a:off x="2077090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bk object 1893"/>
          <p:cNvSpPr/>
          <p:nvPr/>
        </p:nvSpPr>
        <p:spPr>
          <a:xfrm>
            <a:off x="2644018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bk object 1894"/>
          <p:cNvSpPr/>
          <p:nvPr/>
        </p:nvSpPr>
        <p:spPr>
          <a:xfrm>
            <a:off x="3787018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bk object 1895"/>
          <p:cNvSpPr/>
          <p:nvPr/>
        </p:nvSpPr>
        <p:spPr>
          <a:xfrm>
            <a:off x="4171065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bk object 1896"/>
          <p:cNvSpPr/>
          <p:nvPr/>
        </p:nvSpPr>
        <p:spPr>
          <a:xfrm>
            <a:off x="4555114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bk object 1897"/>
          <p:cNvSpPr/>
          <p:nvPr/>
        </p:nvSpPr>
        <p:spPr>
          <a:xfrm>
            <a:off x="4930018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bk object 1898"/>
          <p:cNvSpPr/>
          <p:nvPr/>
        </p:nvSpPr>
        <p:spPr>
          <a:xfrm>
            <a:off x="2232538" y="4343400"/>
            <a:ext cx="960120" cy="11887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bk object 1899"/>
          <p:cNvSpPr/>
          <p:nvPr/>
        </p:nvSpPr>
        <p:spPr>
          <a:xfrm>
            <a:off x="5314065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bk object 1900"/>
          <p:cNvSpPr/>
          <p:nvPr/>
        </p:nvSpPr>
        <p:spPr>
          <a:xfrm>
            <a:off x="1501015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bk object 1901"/>
          <p:cNvSpPr/>
          <p:nvPr/>
        </p:nvSpPr>
        <p:spPr>
          <a:xfrm>
            <a:off x="2077090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bk object 1902"/>
          <p:cNvSpPr/>
          <p:nvPr/>
        </p:nvSpPr>
        <p:spPr>
          <a:xfrm>
            <a:off x="2644018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bk object 1903"/>
          <p:cNvSpPr/>
          <p:nvPr/>
        </p:nvSpPr>
        <p:spPr>
          <a:xfrm>
            <a:off x="5259202" y="4343400"/>
            <a:ext cx="786384" cy="12801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bk object 1904"/>
          <p:cNvSpPr/>
          <p:nvPr/>
        </p:nvSpPr>
        <p:spPr>
          <a:xfrm>
            <a:off x="3787018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bk object 1905"/>
          <p:cNvSpPr/>
          <p:nvPr/>
        </p:nvSpPr>
        <p:spPr>
          <a:xfrm>
            <a:off x="4171065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bk object 1906"/>
          <p:cNvSpPr/>
          <p:nvPr/>
        </p:nvSpPr>
        <p:spPr>
          <a:xfrm>
            <a:off x="4555114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7" name="bk object 1907"/>
          <p:cNvSpPr/>
          <p:nvPr/>
        </p:nvSpPr>
        <p:spPr>
          <a:xfrm>
            <a:off x="4930018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bk object 1908"/>
          <p:cNvSpPr/>
          <p:nvPr/>
        </p:nvSpPr>
        <p:spPr>
          <a:xfrm>
            <a:off x="2077090" y="44256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bk object 1909"/>
          <p:cNvSpPr/>
          <p:nvPr/>
        </p:nvSpPr>
        <p:spPr>
          <a:xfrm>
            <a:off x="2644018" y="44256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bk object 1910"/>
          <p:cNvSpPr/>
          <p:nvPr/>
        </p:nvSpPr>
        <p:spPr>
          <a:xfrm>
            <a:off x="1418719" y="4389120"/>
            <a:ext cx="91440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bk object 1911"/>
          <p:cNvSpPr/>
          <p:nvPr/>
        </p:nvSpPr>
        <p:spPr>
          <a:xfrm>
            <a:off x="4171065" y="44256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bk object 1912"/>
          <p:cNvSpPr/>
          <p:nvPr/>
        </p:nvSpPr>
        <p:spPr>
          <a:xfrm>
            <a:off x="4555114" y="44256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3" name="bk object 1913"/>
          <p:cNvSpPr/>
          <p:nvPr/>
        </p:nvSpPr>
        <p:spPr>
          <a:xfrm>
            <a:off x="4930018" y="44256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4" name="bk object 1914"/>
          <p:cNvSpPr/>
          <p:nvPr/>
        </p:nvSpPr>
        <p:spPr>
          <a:xfrm>
            <a:off x="3704721" y="4389120"/>
            <a:ext cx="91440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5" name="bk object 1915"/>
          <p:cNvSpPr/>
          <p:nvPr/>
        </p:nvSpPr>
        <p:spPr>
          <a:xfrm>
            <a:off x="3988186" y="4389120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6" name="bk object 1916"/>
          <p:cNvSpPr/>
          <p:nvPr/>
        </p:nvSpPr>
        <p:spPr>
          <a:xfrm>
            <a:off x="1501015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7" name="bk object 1917"/>
          <p:cNvSpPr/>
          <p:nvPr/>
        </p:nvSpPr>
        <p:spPr>
          <a:xfrm>
            <a:off x="2077090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8" name="bk object 1918"/>
          <p:cNvSpPr/>
          <p:nvPr/>
        </p:nvSpPr>
        <p:spPr>
          <a:xfrm>
            <a:off x="2644018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9" name="bk object 1919"/>
          <p:cNvSpPr/>
          <p:nvPr/>
        </p:nvSpPr>
        <p:spPr>
          <a:xfrm>
            <a:off x="4381377" y="4389120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0" name="bk object 1920"/>
          <p:cNvSpPr/>
          <p:nvPr/>
        </p:nvSpPr>
        <p:spPr>
          <a:xfrm>
            <a:off x="4765426" y="4389120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1" name="bk object 1921"/>
          <p:cNvSpPr/>
          <p:nvPr/>
        </p:nvSpPr>
        <p:spPr>
          <a:xfrm>
            <a:off x="5140330" y="4389120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2" name="bk object 1922"/>
          <p:cNvSpPr/>
          <p:nvPr/>
        </p:nvSpPr>
        <p:spPr>
          <a:xfrm>
            <a:off x="3787018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3" name="bk object 1923"/>
          <p:cNvSpPr/>
          <p:nvPr/>
        </p:nvSpPr>
        <p:spPr>
          <a:xfrm>
            <a:off x="4171065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4" name="bk object 1924"/>
          <p:cNvSpPr/>
          <p:nvPr/>
        </p:nvSpPr>
        <p:spPr>
          <a:xfrm>
            <a:off x="4555114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5" name="bk object 1925"/>
          <p:cNvSpPr/>
          <p:nvPr/>
        </p:nvSpPr>
        <p:spPr>
          <a:xfrm>
            <a:off x="4930018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6" name="bk object 1926"/>
          <p:cNvSpPr/>
          <p:nvPr/>
        </p:nvSpPr>
        <p:spPr>
          <a:xfrm>
            <a:off x="1501015" y="44439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7" name="bk object 1927"/>
          <p:cNvSpPr/>
          <p:nvPr/>
        </p:nvSpPr>
        <p:spPr>
          <a:xfrm>
            <a:off x="1693042" y="4343400"/>
            <a:ext cx="722376" cy="20116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8" name="bk object 1928"/>
          <p:cNvSpPr/>
          <p:nvPr/>
        </p:nvSpPr>
        <p:spPr>
          <a:xfrm>
            <a:off x="2077090" y="44439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9" name="bk object 1929"/>
          <p:cNvSpPr/>
          <p:nvPr/>
        </p:nvSpPr>
        <p:spPr>
          <a:xfrm>
            <a:off x="3787018" y="44439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0" name="bk object 1930"/>
          <p:cNvSpPr/>
          <p:nvPr/>
        </p:nvSpPr>
        <p:spPr>
          <a:xfrm>
            <a:off x="4171065" y="44439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1" name="bk object 1931"/>
          <p:cNvSpPr/>
          <p:nvPr/>
        </p:nvSpPr>
        <p:spPr>
          <a:xfrm>
            <a:off x="4555114" y="44439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2" name="bk object 1932"/>
          <p:cNvSpPr/>
          <p:nvPr/>
        </p:nvSpPr>
        <p:spPr>
          <a:xfrm>
            <a:off x="4930018" y="44439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3" name="bk object 1933"/>
          <p:cNvSpPr/>
          <p:nvPr/>
        </p:nvSpPr>
        <p:spPr>
          <a:xfrm>
            <a:off x="5314065" y="4416552"/>
            <a:ext cx="54864" cy="5486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4" name="bk object 1934"/>
          <p:cNvSpPr/>
          <p:nvPr/>
        </p:nvSpPr>
        <p:spPr>
          <a:xfrm>
            <a:off x="1501015" y="4453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5" name="bk object 1935"/>
          <p:cNvSpPr/>
          <p:nvPr/>
        </p:nvSpPr>
        <p:spPr>
          <a:xfrm>
            <a:off x="2077090" y="4453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6" name="bk object 1936"/>
          <p:cNvSpPr/>
          <p:nvPr/>
        </p:nvSpPr>
        <p:spPr>
          <a:xfrm>
            <a:off x="2644018" y="4453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7" name="bk object 1937"/>
          <p:cNvSpPr/>
          <p:nvPr/>
        </p:nvSpPr>
        <p:spPr>
          <a:xfrm>
            <a:off x="3787018" y="4453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8" name="bk object 1938"/>
          <p:cNvSpPr/>
          <p:nvPr/>
        </p:nvSpPr>
        <p:spPr>
          <a:xfrm>
            <a:off x="4171065" y="4453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9" name="bk object 1939"/>
          <p:cNvSpPr/>
          <p:nvPr/>
        </p:nvSpPr>
        <p:spPr>
          <a:xfrm>
            <a:off x="4555114" y="4453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0" name="bk object 1940"/>
          <p:cNvSpPr/>
          <p:nvPr/>
        </p:nvSpPr>
        <p:spPr>
          <a:xfrm>
            <a:off x="4930018" y="4453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1" name="bk object 1941"/>
          <p:cNvSpPr/>
          <p:nvPr/>
        </p:nvSpPr>
        <p:spPr>
          <a:xfrm>
            <a:off x="3119506" y="4453128"/>
            <a:ext cx="36576" cy="1828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2" name="bk object 1942"/>
          <p:cNvSpPr/>
          <p:nvPr/>
        </p:nvSpPr>
        <p:spPr>
          <a:xfrm>
            <a:off x="1501015" y="4462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3" name="bk object 1943"/>
          <p:cNvSpPr/>
          <p:nvPr/>
        </p:nvSpPr>
        <p:spPr>
          <a:xfrm>
            <a:off x="2077090" y="4462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4" name="bk object 1944"/>
          <p:cNvSpPr/>
          <p:nvPr/>
        </p:nvSpPr>
        <p:spPr>
          <a:xfrm>
            <a:off x="2644018" y="4462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5" name="bk object 1945"/>
          <p:cNvSpPr/>
          <p:nvPr/>
        </p:nvSpPr>
        <p:spPr>
          <a:xfrm>
            <a:off x="3787018" y="4462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6" name="bk object 1946"/>
          <p:cNvSpPr/>
          <p:nvPr/>
        </p:nvSpPr>
        <p:spPr>
          <a:xfrm>
            <a:off x="4171065" y="4462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7" name="bk object 1947"/>
          <p:cNvSpPr/>
          <p:nvPr/>
        </p:nvSpPr>
        <p:spPr>
          <a:xfrm>
            <a:off x="4555114" y="4462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8" name="bk object 1948"/>
          <p:cNvSpPr/>
          <p:nvPr/>
        </p:nvSpPr>
        <p:spPr>
          <a:xfrm>
            <a:off x="4930018" y="4462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9" name="bk object 1949"/>
          <p:cNvSpPr/>
          <p:nvPr/>
        </p:nvSpPr>
        <p:spPr>
          <a:xfrm>
            <a:off x="1501015" y="4471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0" name="bk object 1950"/>
          <p:cNvSpPr/>
          <p:nvPr/>
        </p:nvSpPr>
        <p:spPr>
          <a:xfrm>
            <a:off x="2077090" y="4471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1" name="bk object 1951"/>
          <p:cNvSpPr/>
          <p:nvPr/>
        </p:nvSpPr>
        <p:spPr>
          <a:xfrm>
            <a:off x="2644018" y="4471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2" name="bk object 1952"/>
          <p:cNvSpPr/>
          <p:nvPr/>
        </p:nvSpPr>
        <p:spPr>
          <a:xfrm>
            <a:off x="3787018" y="4471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3" name="bk object 1953"/>
          <p:cNvSpPr/>
          <p:nvPr/>
        </p:nvSpPr>
        <p:spPr>
          <a:xfrm>
            <a:off x="4171065" y="4471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4" name="bk object 1954"/>
          <p:cNvSpPr/>
          <p:nvPr/>
        </p:nvSpPr>
        <p:spPr>
          <a:xfrm>
            <a:off x="4555114" y="4471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5" name="bk object 1955"/>
          <p:cNvSpPr/>
          <p:nvPr/>
        </p:nvSpPr>
        <p:spPr>
          <a:xfrm>
            <a:off x="4930018" y="4471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6" name="bk object 1956"/>
          <p:cNvSpPr/>
          <p:nvPr/>
        </p:nvSpPr>
        <p:spPr>
          <a:xfrm>
            <a:off x="5314065" y="4471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7" name="bk object 1957"/>
          <p:cNvSpPr/>
          <p:nvPr/>
        </p:nvSpPr>
        <p:spPr>
          <a:xfrm>
            <a:off x="1501015" y="4480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8" name="bk object 1958"/>
          <p:cNvSpPr/>
          <p:nvPr/>
        </p:nvSpPr>
        <p:spPr>
          <a:xfrm>
            <a:off x="2077090" y="4480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9" name="bk object 1959"/>
          <p:cNvSpPr/>
          <p:nvPr/>
        </p:nvSpPr>
        <p:spPr>
          <a:xfrm>
            <a:off x="2644018" y="4480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0" name="bk object 1960"/>
          <p:cNvSpPr/>
          <p:nvPr/>
        </p:nvSpPr>
        <p:spPr>
          <a:xfrm>
            <a:off x="3787018" y="4480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1" name="bk object 1961"/>
          <p:cNvSpPr/>
          <p:nvPr/>
        </p:nvSpPr>
        <p:spPr>
          <a:xfrm>
            <a:off x="4171065" y="4480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2" name="bk object 1962"/>
          <p:cNvSpPr/>
          <p:nvPr/>
        </p:nvSpPr>
        <p:spPr>
          <a:xfrm>
            <a:off x="4555114" y="4480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3" name="bk object 1963"/>
          <p:cNvSpPr/>
          <p:nvPr/>
        </p:nvSpPr>
        <p:spPr>
          <a:xfrm>
            <a:off x="4930018" y="4480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4" name="bk object 1964"/>
          <p:cNvSpPr/>
          <p:nvPr/>
        </p:nvSpPr>
        <p:spPr>
          <a:xfrm>
            <a:off x="5314065" y="4480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5" name="bk object 1965"/>
          <p:cNvSpPr/>
          <p:nvPr/>
        </p:nvSpPr>
        <p:spPr>
          <a:xfrm>
            <a:off x="1501015" y="4489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6" name="bk object 1966"/>
          <p:cNvSpPr/>
          <p:nvPr/>
        </p:nvSpPr>
        <p:spPr>
          <a:xfrm>
            <a:off x="2077090" y="4489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7" name="bk object 1967"/>
          <p:cNvSpPr/>
          <p:nvPr/>
        </p:nvSpPr>
        <p:spPr>
          <a:xfrm>
            <a:off x="2644018" y="4489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8" name="bk object 1968"/>
          <p:cNvSpPr/>
          <p:nvPr/>
        </p:nvSpPr>
        <p:spPr>
          <a:xfrm>
            <a:off x="3787018" y="4489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9" name="bk object 1969"/>
          <p:cNvSpPr/>
          <p:nvPr/>
        </p:nvSpPr>
        <p:spPr>
          <a:xfrm>
            <a:off x="4171065" y="4489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0" name="bk object 1970"/>
          <p:cNvSpPr/>
          <p:nvPr/>
        </p:nvSpPr>
        <p:spPr>
          <a:xfrm>
            <a:off x="4555114" y="4489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1" name="bk object 1971"/>
          <p:cNvSpPr/>
          <p:nvPr/>
        </p:nvSpPr>
        <p:spPr>
          <a:xfrm>
            <a:off x="4930018" y="4489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2" name="bk object 1972"/>
          <p:cNvSpPr/>
          <p:nvPr/>
        </p:nvSpPr>
        <p:spPr>
          <a:xfrm>
            <a:off x="5314065" y="4489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3" name="bk object 1973"/>
          <p:cNvSpPr/>
          <p:nvPr/>
        </p:nvSpPr>
        <p:spPr>
          <a:xfrm>
            <a:off x="1501015" y="4498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4" name="bk object 1974"/>
          <p:cNvSpPr/>
          <p:nvPr/>
        </p:nvSpPr>
        <p:spPr>
          <a:xfrm>
            <a:off x="2077090" y="4498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5" name="bk object 1975"/>
          <p:cNvSpPr/>
          <p:nvPr/>
        </p:nvSpPr>
        <p:spPr>
          <a:xfrm>
            <a:off x="2644018" y="4498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6" name="bk object 1976"/>
          <p:cNvSpPr/>
          <p:nvPr/>
        </p:nvSpPr>
        <p:spPr>
          <a:xfrm>
            <a:off x="3787018" y="4498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7" name="bk object 1977"/>
          <p:cNvSpPr/>
          <p:nvPr/>
        </p:nvSpPr>
        <p:spPr>
          <a:xfrm>
            <a:off x="4171065" y="4498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8" name="bk object 1978"/>
          <p:cNvSpPr/>
          <p:nvPr/>
        </p:nvSpPr>
        <p:spPr>
          <a:xfrm>
            <a:off x="4555114" y="4498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9" name="bk object 1979"/>
          <p:cNvSpPr/>
          <p:nvPr/>
        </p:nvSpPr>
        <p:spPr>
          <a:xfrm>
            <a:off x="4930018" y="4498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0" name="bk object 1980"/>
          <p:cNvSpPr/>
          <p:nvPr/>
        </p:nvSpPr>
        <p:spPr>
          <a:xfrm>
            <a:off x="5314065" y="4498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1" name="bk object 1981"/>
          <p:cNvSpPr/>
          <p:nvPr/>
        </p:nvSpPr>
        <p:spPr>
          <a:xfrm>
            <a:off x="1501015" y="4507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2" name="bk object 1982"/>
          <p:cNvSpPr/>
          <p:nvPr/>
        </p:nvSpPr>
        <p:spPr>
          <a:xfrm>
            <a:off x="2077090" y="4507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3" name="bk object 1983"/>
          <p:cNvSpPr/>
          <p:nvPr/>
        </p:nvSpPr>
        <p:spPr>
          <a:xfrm>
            <a:off x="2644018" y="4507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4" name="bk object 1984"/>
          <p:cNvSpPr/>
          <p:nvPr/>
        </p:nvSpPr>
        <p:spPr>
          <a:xfrm>
            <a:off x="3787018" y="4507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5" name="bk object 1985"/>
          <p:cNvSpPr/>
          <p:nvPr/>
        </p:nvSpPr>
        <p:spPr>
          <a:xfrm>
            <a:off x="4171065" y="4507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6" name="bk object 1986"/>
          <p:cNvSpPr/>
          <p:nvPr/>
        </p:nvSpPr>
        <p:spPr>
          <a:xfrm>
            <a:off x="4555114" y="4507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7" name="bk object 1987"/>
          <p:cNvSpPr/>
          <p:nvPr/>
        </p:nvSpPr>
        <p:spPr>
          <a:xfrm>
            <a:off x="4930018" y="4507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8" name="bk object 1988"/>
          <p:cNvSpPr/>
          <p:nvPr/>
        </p:nvSpPr>
        <p:spPr>
          <a:xfrm>
            <a:off x="5314065" y="4507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9" name="bk object 1989"/>
          <p:cNvSpPr/>
          <p:nvPr/>
        </p:nvSpPr>
        <p:spPr>
          <a:xfrm>
            <a:off x="1501015" y="4517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0" name="bk object 1990"/>
          <p:cNvSpPr/>
          <p:nvPr/>
        </p:nvSpPr>
        <p:spPr>
          <a:xfrm>
            <a:off x="2077090" y="4517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1" name="bk object 1991"/>
          <p:cNvSpPr/>
          <p:nvPr/>
        </p:nvSpPr>
        <p:spPr>
          <a:xfrm>
            <a:off x="4262506" y="4389120"/>
            <a:ext cx="1014984" cy="15544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2" name="bk object 1992"/>
          <p:cNvSpPr/>
          <p:nvPr/>
        </p:nvSpPr>
        <p:spPr>
          <a:xfrm>
            <a:off x="2644018" y="4517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3" name="bk object 1993"/>
          <p:cNvSpPr/>
          <p:nvPr/>
        </p:nvSpPr>
        <p:spPr>
          <a:xfrm>
            <a:off x="3787018" y="4517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4" name="bk object 1994"/>
          <p:cNvSpPr/>
          <p:nvPr/>
        </p:nvSpPr>
        <p:spPr>
          <a:xfrm>
            <a:off x="4171065" y="4517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5" name="bk object 1995"/>
          <p:cNvSpPr/>
          <p:nvPr/>
        </p:nvSpPr>
        <p:spPr>
          <a:xfrm>
            <a:off x="4555114" y="4517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6" name="bk object 1996"/>
          <p:cNvSpPr/>
          <p:nvPr/>
        </p:nvSpPr>
        <p:spPr>
          <a:xfrm>
            <a:off x="4930018" y="4517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7" name="bk object 1997"/>
          <p:cNvSpPr/>
          <p:nvPr/>
        </p:nvSpPr>
        <p:spPr>
          <a:xfrm>
            <a:off x="5314065" y="4517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8" name="bk object 1998"/>
          <p:cNvSpPr/>
          <p:nvPr/>
        </p:nvSpPr>
        <p:spPr>
          <a:xfrm>
            <a:off x="1501015" y="4526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9" name="bk object 1999"/>
          <p:cNvSpPr/>
          <p:nvPr/>
        </p:nvSpPr>
        <p:spPr>
          <a:xfrm>
            <a:off x="2077090" y="4526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0" name="bk object 2000"/>
          <p:cNvSpPr/>
          <p:nvPr/>
        </p:nvSpPr>
        <p:spPr>
          <a:xfrm>
            <a:off x="2644018" y="4526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1" name="bk object 2001"/>
          <p:cNvSpPr/>
          <p:nvPr/>
        </p:nvSpPr>
        <p:spPr>
          <a:xfrm>
            <a:off x="3787018" y="4526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2" name="bk object 2002"/>
          <p:cNvSpPr/>
          <p:nvPr/>
        </p:nvSpPr>
        <p:spPr>
          <a:xfrm>
            <a:off x="4171065" y="4526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3" name="bk object 2003"/>
          <p:cNvSpPr/>
          <p:nvPr/>
        </p:nvSpPr>
        <p:spPr>
          <a:xfrm>
            <a:off x="4555114" y="4526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4" name="bk object 2004"/>
          <p:cNvSpPr/>
          <p:nvPr/>
        </p:nvSpPr>
        <p:spPr>
          <a:xfrm>
            <a:off x="4930018" y="4526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5" name="bk object 2005"/>
          <p:cNvSpPr/>
          <p:nvPr/>
        </p:nvSpPr>
        <p:spPr>
          <a:xfrm>
            <a:off x="5314065" y="4526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6" name="bk object 2006"/>
          <p:cNvSpPr/>
          <p:nvPr/>
        </p:nvSpPr>
        <p:spPr>
          <a:xfrm>
            <a:off x="1501015" y="4535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7" name="bk object 2007"/>
          <p:cNvSpPr/>
          <p:nvPr/>
        </p:nvSpPr>
        <p:spPr>
          <a:xfrm>
            <a:off x="2644018" y="4535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8" name="bk object 2008"/>
          <p:cNvSpPr/>
          <p:nvPr/>
        </p:nvSpPr>
        <p:spPr>
          <a:xfrm>
            <a:off x="3787018" y="4535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9" name="bk object 2009"/>
          <p:cNvSpPr/>
          <p:nvPr/>
        </p:nvSpPr>
        <p:spPr>
          <a:xfrm>
            <a:off x="4171065" y="4535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0" name="bk object 2010"/>
          <p:cNvSpPr/>
          <p:nvPr/>
        </p:nvSpPr>
        <p:spPr>
          <a:xfrm>
            <a:off x="5314065" y="4535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1" name="bk object 2011"/>
          <p:cNvSpPr/>
          <p:nvPr/>
        </p:nvSpPr>
        <p:spPr>
          <a:xfrm>
            <a:off x="1501015" y="4544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2" name="bk object 2012"/>
          <p:cNvSpPr/>
          <p:nvPr/>
        </p:nvSpPr>
        <p:spPr>
          <a:xfrm>
            <a:off x="2077090" y="4544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3" name="bk object 2013"/>
          <p:cNvSpPr/>
          <p:nvPr/>
        </p:nvSpPr>
        <p:spPr>
          <a:xfrm>
            <a:off x="2644018" y="4544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4" name="bk object 2014"/>
          <p:cNvSpPr/>
          <p:nvPr/>
        </p:nvSpPr>
        <p:spPr>
          <a:xfrm>
            <a:off x="3787018" y="4544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5" name="bk object 2015"/>
          <p:cNvSpPr/>
          <p:nvPr/>
        </p:nvSpPr>
        <p:spPr>
          <a:xfrm>
            <a:off x="4171065" y="4544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6" name="bk object 2016"/>
          <p:cNvSpPr/>
          <p:nvPr/>
        </p:nvSpPr>
        <p:spPr>
          <a:xfrm>
            <a:off x="4555114" y="4544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7" name="bk object 2017"/>
          <p:cNvSpPr/>
          <p:nvPr/>
        </p:nvSpPr>
        <p:spPr>
          <a:xfrm>
            <a:off x="4930018" y="4544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8" name="bk object 2018"/>
          <p:cNvSpPr/>
          <p:nvPr/>
        </p:nvSpPr>
        <p:spPr>
          <a:xfrm>
            <a:off x="5314065" y="4544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9" name="bk object 2019"/>
          <p:cNvSpPr/>
          <p:nvPr/>
        </p:nvSpPr>
        <p:spPr>
          <a:xfrm>
            <a:off x="1501015" y="4553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0" name="bk object 2020"/>
          <p:cNvSpPr/>
          <p:nvPr/>
        </p:nvSpPr>
        <p:spPr>
          <a:xfrm>
            <a:off x="2077090" y="4553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1" name="bk object 2021"/>
          <p:cNvSpPr/>
          <p:nvPr/>
        </p:nvSpPr>
        <p:spPr>
          <a:xfrm>
            <a:off x="2644018" y="4553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2" name="bk object 2022"/>
          <p:cNvSpPr/>
          <p:nvPr/>
        </p:nvSpPr>
        <p:spPr>
          <a:xfrm>
            <a:off x="3787018" y="4553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3" name="bk object 2023"/>
          <p:cNvSpPr/>
          <p:nvPr/>
        </p:nvSpPr>
        <p:spPr>
          <a:xfrm>
            <a:off x="4171065" y="4553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4" name="bk object 2024"/>
          <p:cNvSpPr/>
          <p:nvPr/>
        </p:nvSpPr>
        <p:spPr>
          <a:xfrm>
            <a:off x="4555114" y="4553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5" name="bk object 2025"/>
          <p:cNvSpPr/>
          <p:nvPr/>
        </p:nvSpPr>
        <p:spPr>
          <a:xfrm>
            <a:off x="4930018" y="4553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6" name="bk object 2026"/>
          <p:cNvSpPr/>
          <p:nvPr/>
        </p:nvSpPr>
        <p:spPr>
          <a:xfrm>
            <a:off x="5314065" y="4553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7" name="bk object 2027"/>
          <p:cNvSpPr/>
          <p:nvPr/>
        </p:nvSpPr>
        <p:spPr>
          <a:xfrm>
            <a:off x="1501015" y="456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8" name="bk object 2028"/>
          <p:cNvSpPr/>
          <p:nvPr/>
        </p:nvSpPr>
        <p:spPr>
          <a:xfrm>
            <a:off x="2077090" y="456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9" name="bk object 2029"/>
          <p:cNvSpPr/>
          <p:nvPr/>
        </p:nvSpPr>
        <p:spPr>
          <a:xfrm>
            <a:off x="2644018" y="456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0" name="bk object 2030"/>
          <p:cNvSpPr/>
          <p:nvPr/>
        </p:nvSpPr>
        <p:spPr>
          <a:xfrm>
            <a:off x="3787018" y="456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1" name="bk object 2031"/>
          <p:cNvSpPr/>
          <p:nvPr/>
        </p:nvSpPr>
        <p:spPr>
          <a:xfrm>
            <a:off x="4171065" y="456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2" name="bk object 2032"/>
          <p:cNvSpPr/>
          <p:nvPr/>
        </p:nvSpPr>
        <p:spPr>
          <a:xfrm>
            <a:off x="4555114" y="456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3" name="bk object 2033"/>
          <p:cNvSpPr/>
          <p:nvPr/>
        </p:nvSpPr>
        <p:spPr>
          <a:xfrm>
            <a:off x="4930018" y="456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4" name="bk object 2034"/>
          <p:cNvSpPr/>
          <p:nvPr/>
        </p:nvSpPr>
        <p:spPr>
          <a:xfrm>
            <a:off x="5314065" y="456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5" name="bk object 2035"/>
          <p:cNvSpPr/>
          <p:nvPr/>
        </p:nvSpPr>
        <p:spPr>
          <a:xfrm>
            <a:off x="1501015" y="4572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6" name="bk object 2036"/>
          <p:cNvSpPr/>
          <p:nvPr/>
        </p:nvSpPr>
        <p:spPr>
          <a:xfrm>
            <a:off x="2077090" y="4572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7" name="bk object 2037"/>
          <p:cNvSpPr/>
          <p:nvPr/>
        </p:nvSpPr>
        <p:spPr>
          <a:xfrm>
            <a:off x="2644018" y="4572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8" name="bk object 2038"/>
          <p:cNvSpPr/>
          <p:nvPr/>
        </p:nvSpPr>
        <p:spPr>
          <a:xfrm>
            <a:off x="3787018" y="4572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9" name="bk object 2039"/>
          <p:cNvSpPr/>
          <p:nvPr/>
        </p:nvSpPr>
        <p:spPr>
          <a:xfrm>
            <a:off x="4171065" y="4572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0" name="bk object 2040"/>
          <p:cNvSpPr/>
          <p:nvPr/>
        </p:nvSpPr>
        <p:spPr>
          <a:xfrm>
            <a:off x="4555114" y="4572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1" name="bk object 2041"/>
          <p:cNvSpPr/>
          <p:nvPr/>
        </p:nvSpPr>
        <p:spPr>
          <a:xfrm>
            <a:off x="4930018" y="4572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2" name="bk object 2042"/>
          <p:cNvSpPr/>
          <p:nvPr/>
        </p:nvSpPr>
        <p:spPr>
          <a:xfrm>
            <a:off x="5314065" y="4572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3" name="bk object 2043"/>
          <p:cNvSpPr/>
          <p:nvPr/>
        </p:nvSpPr>
        <p:spPr>
          <a:xfrm>
            <a:off x="1501015" y="4581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4" name="bk object 2044"/>
          <p:cNvSpPr/>
          <p:nvPr/>
        </p:nvSpPr>
        <p:spPr>
          <a:xfrm>
            <a:off x="2077090" y="4581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5" name="bk object 2045"/>
          <p:cNvSpPr/>
          <p:nvPr/>
        </p:nvSpPr>
        <p:spPr>
          <a:xfrm>
            <a:off x="3787018" y="4581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6" name="bk object 2046"/>
          <p:cNvSpPr/>
          <p:nvPr/>
        </p:nvSpPr>
        <p:spPr>
          <a:xfrm>
            <a:off x="4171065" y="4581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7" name="bk object 2047"/>
          <p:cNvSpPr/>
          <p:nvPr/>
        </p:nvSpPr>
        <p:spPr>
          <a:xfrm>
            <a:off x="4555114" y="4581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8" name="bk object 2048"/>
          <p:cNvSpPr/>
          <p:nvPr/>
        </p:nvSpPr>
        <p:spPr>
          <a:xfrm>
            <a:off x="4930018" y="4581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9" name="bk object 2049"/>
          <p:cNvSpPr/>
          <p:nvPr/>
        </p:nvSpPr>
        <p:spPr>
          <a:xfrm>
            <a:off x="5314065" y="4581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0" name="bk object 2050"/>
          <p:cNvSpPr/>
          <p:nvPr/>
        </p:nvSpPr>
        <p:spPr>
          <a:xfrm>
            <a:off x="3787018" y="4590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bk object 2051"/>
          <p:cNvSpPr/>
          <p:nvPr/>
        </p:nvSpPr>
        <p:spPr>
          <a:xfrm>
            <a:off x="4171065" y="4590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2" name="bk object 2052"/>
          <p:cNvSpPr/>
          <p:nvPr/>
        </p:nvSpPr>
        <p:spPr>
          <a:xfrm>
            <a:off x="4555114" y="4590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3" name="bk object 2053"/>
          <p:cNvSpPr/>
          <p:nvPr/>
        </p:nvSpPr>
        <p:spPr>
          <a:xfrm>
            <a:off x="4930018" y="4590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bk object 2054"/>
          <p:cNvSpPr/>
          <p:nvPr/>
        </p:nvSpPr>
        <p:spPr>
          <a:xfrm>
            <a:off x="5314065" y="4590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5" name="bk object 2055"/>
          <p:cNvSpPr/>
          <p:nvPr/>
        </p:nvSpPr>
        <p:spPr>
          <a:xfrm>
            <a:off x="3787018" y="4599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6" name="bk object 2056"/>
          <p:cNvSpPr/>
          <p:nvPr/>
        </p:nvSpPr>
        <p:spPr>
          <a:xfrm>
            <a:off x="4171065" y="4599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7" name="bk object 2057"/>
          <p:cNvSpPr/>
          <p:nvPr/>
        </p:nvSpPr>
        <p:spPr>
          <a:xfrm>
            <a:off x="4555114" y="4599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8" name="bk object 2058"/>
          <p:cNvSpPr/>
          <p:nvPr/>
        </p:nvSpPr>
        <p:spPr>
          <a:xfrm>
            <a:off x="4930018" y="4599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9" name="bk object 2059"/>
          <p:cNvSpPr/>
          <p:nvPr/>
        </p:nvSpPr>
        <p:spPr>
          <a:xfrm>
            <a:off x="5314065" y="4599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0" name="bk object 2060"/>
          <p:cNvSpPr/>
          <p:nvPr/>
        </p:nvSpPr>
        <p:spPr>
          <a:xfrm>
            <a:off x="3787018" y="4608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1" name="bk object 2061"/>
          <p:cNvSpPr/>
          <p:nvPr/>
        </p:nvSpPr>
        <p:spPr>
          <a:xfrm>
            <a:off x="4171065" y="4608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2" name="bk object 2062"/>
          <p:cNvSpPr/>
          <p:nvPr/>
        </p:nvSpPr>
        <p:spPr>
          <a:xfrm>
            <a:off x="4555114" y="4608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3" name="bk object 2063"/>
          <p:cNvSpPr/>
          <p:nvPr/>
        </p:nvSpPr>
        <p:spPr>
          <a:xfrm>
            <a:off x="4930018" y="4608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4" name="bk object 2064"/>
          <p:cNvSpPr/>
          <p:nvPr/>
        </p:nvSpPr>
        <p:spPr>
          <a:xfrm>
            <a:off x="5314065" y="4608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5" name="bk object 2065"/>
          <p:cNvSpPr/>
          <p:nvPr/>
        </p:nvSpPr>
        <p:spPr>
          <a:xfrm>
            <a:off x="3787018" y="4617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6" name="bk object 2066"/>
          <p:cNvSpPr/>
          <p:nvPr/>
        </p:nvSpPr>
        <p:spPr>
          <a:xfrm>
            <a:off x="4171065" y="4617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7" name="bk object 2067"/>
          <p:cNvSpPr/>
          <p:nvPr/>
        </p:nvSpPr>
        <p:spPr>
          <a:xfrm>
            <a:off x="4555114" y="4617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8" name="bk object 2068"/>
          <p:cNvSpPr/>
          <p:nvPr/>
        </p:nvSpPr>
        <p:spPr>
          <a:xfrm>
            <a:off x="4930018" y="4617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9" name="bk object 2069"/>
          <p:cNvSpPr/>
          <p:nvPr/>
        </p:nvSpPr>
        <p:spPr>
          <a:xfrm>
            <a:off x="5314065" y="4617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0" name="bk object 2070"/>
          <p:cNvSpPr/>
          <p:nvPr/>
        </p:nvSpPr>
        <p:spPr>
          <a:xfrm>
            <a:off x="4171065" y="4626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1" name="bk object 2071"/>
          <p:cNvSpPr/>
          <p:nvPr/>
        </p:nvSpPr>
        <p:spPr>
          <a:xfrm>
            <a:off x="4555114" y="4626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2" name="bk object 2072"/>
          <p:cNvSpPr/>
          <p:nvPr/>
        </p:nvSpPr>
        <p:spPr>
          <a:xfrm>
            <a:off x="4930018" y="4626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3" name="bk object 2073"/>
          <p:cNvSpPr/>
          <p:nvPr/>
        </p:nvSpPr>
        <p:spPr>
          <a:xfrm>
            <a:off x="3787018" y="4535423"/>
            <a:ext cx="1682496" cy="11887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4" name="bk object 2074"/>
          <p:cNvSpPr/>
          <p:nvPr/>
        </p:nvSpPr>
        <p:spPr>
          <a:xfrm>
            <a:off x="1501015" y="4581144"/>
            <a:ext cx="1152147" cy="7315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5" name="bk object 2075"/>
          <p:cNvSpPr/>
          <p:nvPr/>
        </p:nvSpPr>
        <p:spPr>
          <a:xfrm>
            <a:off x="2077090" y="4645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6" name="bk object 2076"/>
          <p:cNvSpPr/>
          <p:nvPr/>
        </p:nvSpPr>
        <p:spPr>
          <a:xfrm>
            <a:off x="2644018" y="4645152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7" name="bk object 2077"/>
          <p:cNvSpPr/>
          <p:nvPr/>
        </p:nvSpPr>
        <p:spPr>
          <a:xfrm>
            <a:off x="4171065" y="4645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bk object 2078"/>
          <p:cNvSpPr/>
          <p:nvPr/>
        </p:nvSpPr>
        <p:spPr>
          <a:xfrm>
            <a:off x="4555114" y="4645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9" name="bk object 2079"/>
          <p:cNvSpPr/>
          <p:nvPr/>
        </p:nvSpPr>
        <p:spPr>
          <a:xfrm>
            <a:off x="4930018" y="4645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bk object 2080"/>
          <p:cNvSpPr/>
          <p:nvPr/>
        </p:nvSpPr>
        <p:spPr>
          <a:xfrm>
            <a:off x="5314065" y="4645152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1" name="bk object 2081"/>
          <p:cNvSpPr/>
          <p:nvPr/>
        </p:nvSpPr>
        <p:spPr>
          <a:xfrm>
            <a:off x="1501015" y="4654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2" name="bk object 2082"/>
          <p:cNvSpPr/>
          <p:nvPr/>
        </p:nvSpPr>
        <p:spPr>
          <a:xfrm>
            <a:off x="2077090" y="4654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3" name="bk object 2083"/>
          <p:cNvSpPr/>
          <p:nvPr/>
        </p:nvSpPr>
        <p:spPr>
          <a:xfrm>
            <a:off x="2644018" y="4654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4" name="bk object 2084"/>
          <p:cNvSpPr/>
          <p:nvPr/>
        </p:nvSpPr>
        <p:spPr>
          <a:xfrm>
            <a:off x="3787018" y="4654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5" name="bk object 2085"/>
          <p:cNvSpPr/>
          <p:nvPr/>
        </p:nvSpPr>
        <p:spPr>
          <a:xfrm>
            <a:off x="4171065" y="4654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6" name="bk object 2086"/>
          <p:cNvSpPr/>
          <p:nvPr/>
        </p:nvSpPr>
        <p:spPr>
          <a:xfrm>
            <a:off x="4555114" y="4654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7" name="bk object 2087"/>
          <p:cNvSpPr/>
          <p:nvPr/>
        </p:nvSpPr>
        <p:spPr>
          <a:xfrm>
            <a:off x="4930018" y="4654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8" name="bk object 2088"/>
          <p:cNvSpPr/>
          <p:nvPr/>
        </p:nvSpPr>
        <p:spPr>
          <a:xfrm>
            <a:off x="1501015" y="4663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9" name="bk object 2089"/>
          <p:cNvSpPr/>
          <p:nvPr/>
        </p:nvSpPr>
        <p:spPr>
          <a:xfrm>
            <a:off x="2077090" y="4663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0" name="bk object 2090"/>
          <p:cNvSpPr/>
          <p:nvPr/>
        </p:nvSpPr>
        <p:spPr>
          <a:xfrm>
            <a:off x="2644018" y="4663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1" name="bk object 2091"/>
          <p:cNvSpPr/>
          <p:nvPr/>
        </p:nvSpPr>
        <p:spPr>
          <a:xfrm>
            <a:off x="3787018" y="4663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2" name="bk object 2092"/>
          <p:cNvSpPr/>
          <p:nvPr/>
        </p:nvSpPr>
        <p:spPr>
          <a:xfrm>
            <a:off x="4171065" y="4663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3" name="bk object 2093"/>
          <p:cNvSpPr/>
          <p:nvPr/>
        </p:nvSpPr>
        <p:spPr>
          <a:xfrm>
            <a:off x="4555114" y="4663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4" name="bk object 2094"/>
          <p:cNvSpPr/>
          <p:nvPr/>
        </p:nvSpPr>
        <p:spPr>
          <a:xfrm>
            <a:off x="4930018" y="4663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5" name="bk object 2095"/>
          <p:cNvSpPr/>
          <p:nvPr/>
        </p:nvSpPr>
        <p:spPr>
          <a:xfrm>
            <a:off x="5314065" y="4645152"/>
            <a:ext cx="155448" cy="4572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6" name="bk object 2096"/>
          <p:cNvSpPr/>
          <p:nvPr/>
        </p:nvSpPr>
        <p:spPr>
          <a:xfrm>
            <a:off x="1501015" y="4672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7" name="bk object 2097"/>
          <p:cNvSpPr/>
          <p:nvPr/>
        </p:nvSpPr>
        <p:spPr>
          <a:xfrm>
            <a:off x="2077090" y="4672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8" name="bk object 2098"/>
          <p:cNvSpPr/>
          <p:nvPr/>
        </p:nvSpPr>
        <p:spPr>
          <a:xfrm>
            <a:off x="2644018" y="4672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9" name="bk object 2099"/>
          <p:cNvSpPr/>
          <p:nvPr/>
        </p:nvSpPr>
        <p:spPr>
          <a:xfrm>
            <a:off x="3787018" y="4672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0" name="bk object 2100"/>
          <p:cNvSpPr/>
          <p:nvPr/>
        </p:nvSpPr>
        <p:spPr>
          <a:xfrm>
            <a:off x="4171065" y="4672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1" name="bk object 2101"/>
          <p:cNvSpPr/>
          <p:nvPr/>
        </p:nvSpPr>
        <p:spPr>
          <a:xfrm>
            <a:off x="4555114" y="4672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2" name="bk object 2102"/>
          <p:cNvSpPr/>
          <p:nvPr/>
        </p:nvSpPr>
        <p:spPr>
          <a:xfrm>
            <a:off x="4930018" y="4672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3" name="bk object 2103"/>
          <p:cNvSpPr/>
          <p:nvPr/>
        </p:nvSpPr>
        <p:spPr>
          <a:xfrm>
            <a:off x="5314065" y="4672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4" name="bk object 2104"/>
          <p:cNvSpPr/>
          <p:nvPr/>
        </p:nvSpPr>
        <p:spPr>
          <a:xfrm>
            <a:off x="1501015" y="4681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5" name="bk object 2105"/>
          <p:cNvSpPr/>
          <p:nvPr/>
        </p:nvSpPr>
        <p:spPr>
          <a:xfrm>
            <a:off x="2077090" y="4681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6" name="bk object 2106"/>
          <p:cNvSpPr/>
          <p:nvPr/>
        </p:nvSpPr>
        <p:spPr>
          <a:xfrm>
            <a:off x="2644018" y="4681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7" name="bk object 2107"/>
          <p:cNvSpPr/>
          <p:nvPr/>
        </p:nvSpPr>
        <p:spPr>
          <a:xfrm>
            <a:off x="3787018" y="4681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8" name="bk object 2108"/>
          <p:cNvSpPr/>
          <p:nvPr/>
        </p:nvSpPr>
        <p:spPr>
          <a:xfrm>
            <a:off x="4171065" y="4681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9" name="bk object 2109"/>
          <p:cNvSpPr/>
          <p:nvPr/>
        </p:nvSpPr>
        <p:spPr>
          <a:xfrm>
            <a:off x="4555114" y="4681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0" name="bk object 2110"/>
          <p:cNvSpPr/>
          <p:nvPr/>
        </p:nvSpPr>
        <p:spPr>
          <a:xfrm>
            <a:off x="4930018" y="4681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1" name="bk object 2111"/>
          <p:cNvSpPr/>
          <p:nvPr/>
        </p:nvSpPr>
        <p:spPr>
          <a:xfrm>
            <a:off x="5314065" y="4681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2" name="bk object 2112"/>
          <p:cNvSpPr/>
          <p:nvPr/>
        </p:nvSpPr>
        <p:spPr>
          <a:xfrm>
            <a:off x="1501015" y="4690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3" name="bk object 2113"/>
          <p:cNvSpPr/>
          <p:nvPr/>
        </p:nvSpPr>
        <p:spPr>
          <a:xfrm>
            <a:off x="2077090" y="4690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4" name="bk object 2114"/>
          <p:cNvSpPr/>
          <p:nvPr/>
        </p:nvSpPr>
        <p:spPr>
          <a:xfrm>
            <a:off x="2644018" y="4690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5" name="bk object 2115"/>
          <p:cNvSpPr/>
          <p:nvPr/>
        </p:nvSpPr>
        <p:spPr>
          <a:xfrm>
            <a:off x="3787018" y="4690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6" name="bk object 2116"/>
          <p:cNvSpPr/>
          <p:nvPr/>
        </p:nvSpPr>
        <p:spPr>
          <a:xfrm>
            <a:off x="4171065" y="4690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7" name="bk object 2117"/>
          <p:cNvSpPr/>
          <p:nvPr/>
        </p:nvSpPr>
        <p:spPr>
          <a:xfrm>
            <a:off x="4555114" y="4690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8" name="bk object 2118"/>
          <p:cNvSpPr/>
          <p:nvPr/>
        </p:nvSpPr>
        <p:spPr>
          <a:xfrm>
            <a:off x="4930018" y="4690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9" name="bk object 2119"/>
          <p:cNvSpPr/>
          <p:nvPr/>
        </p:nvSpPr>
        <p:spPr>
          <a:xfrm>
            <a:off x="5314065" y="4690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0" name="bk object 2120"/>
          <p:cNvSpPr/>
          <p:nvPr/>
        </p:nvSpPr>
        <p:spPr>
          <a:xfrm>
            <a:off x="1501015" y="4700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1" name="bk object 2121"/>
          <p:cNvSpPr/>
          <p:nvPr/>
        </p:nvSpPr>
        <p:spPr>
          <a:xfrm>
            <a:off x="2077090" y="4700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2" name="bk object 2122"/>
          <p:cNvSpPr/>
          <p:nvPr/>
        </p:nvSpPr>
        <p:spPr>
          <a:xfrm>
            <a:off x="2644018" y="4700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3" name="bk object 2123"/>
          <p:cNvSpPr/>
          <p:nvPr/>
        </p:nvSpPr>
        <p:spPr>
          <a:xfrm>
            <a:off x="3787018" y="4700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4" name="bk object 2124"/>
          <p:cNvSpPr/>
          <p:nvPr/>
        </p:nvSpPr>
        <p:spPr>
          <a:xfrm>
            <a:off x="4171065" y="4700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5" name="bk object 2125"/>
          <p:cNvSpPr/>
          <p:nvPr/>
        </p:nvSpPr>
        <p:spPr>
          <a:xfrm>
            <a:off x="4555114" y="4700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6" name="bk object 2126"/>
          <p:cNvSpPr/>
          <p:nvPr/>
        </p:nvSpPr>
        <p:spPr>
          <a:xfrm>
            <a:off x="4930018" y="4700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7" name="bk object 2127"/>
          <p:cNvSpPr/>
          <p:nvPr/>
        </p:nvSpPr>
        <p:spPr>
          <a:xfrm>
            <a:off x="5314065" y="4700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8" name="bk object 2128"/>
          <p:cNvSpPr/>
          <p:nvPr/>
        </p:nvSpPr>
        <p:spPr>
          <a:xfrm>
            <a:off x="1501015" y="4709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9" name="bk object 2129"/>
          <p:cNvSpPr/>
          <p:nvPr/>
        </p:nvSpPr>
        <p:spPr>
          <a:xfrm>
            <a:off x="2077090" y="4709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0" name="bk object 2130"/>
          <p:cNvSpPr/>
          <p:nvPr/>
        </p:nvSpPr>
        <p:spPr>
          <a:xfrm>
            <a:off x="2644018" y="4709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1" name="bk object 2131"/>
          <p:cNvSpPr/>
          <p:nvPr/>
        </p:nvSpPr>
        <p:spPr>
          <a:xfrm>
            <a:off x="3787018" y="4709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2" name="bk object 2132"/>
          <p:cNvSpPr/>
          <p:nvPr/>
        </p:nvSpPr>
        <p:spPr>
          <a:xfrm>
            <a:off x="4171065" y="4709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3" name="bk object 2133"/>
          <p:cNvSpPr/>
          <p:nvPr/>
        </p:nvSpPr>
        <p:spPr>
          <a:xfrm>
            <a:off x="4555114" y="4709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4" name="bk object 2134"/>
          <p:cNvSpPr/>
          <p:nvPr/>
        </p:nvSpPr>
        <p:spPr>
          <a:xfrm>
            <a:off x="4930018" y="4709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5" name="bk object 2135"/>
          <p:cNvSpPr/>
          <p:nvPr/>
        </p:nvSpPr>
        <p:spPr>
          <a:xfrm>
            <a:off x="5314065" y="4709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6" name="bk object 2136"/>
          <p:cNvSpPr/>
          <p:nvPr/>
        </p:nvSpPr>
        <p:spPr>
          <a:xfrm>
            <a:off x="1501015" y="4718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7" name="bk object 2137"/>
          <p:cNvSpPr/>
          <p:nvPr/>
        </p:nvSpPr>
        <p:spPr>
          <a:xfrm>
            <a:off x="2077090" y="4718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8" name="bk object 2138"/>
          <p:cNvSpPr/>
          <p:nvPr/>
        </p:nvSpPr>
        <p:spPr>
          <a:xfrm>
            <a:off x="2644018" y="4718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9" name="bk object 2139"/>
          <p:cNvSpPr/>
          <p:nvPr/>
        </p:nvSpPr>
        <p:spPr>
          <a:xfrm>
            <a:off x="3787018" y="4718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0" name="bk object 2140"/>
          <p:cNvSpPr/>
          <p:nvPr/>
        </p:nvSpPr>
        <p:spPr>
          <a:xfrm>
            <a:off x="4171065" y="4718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1" name="bk object 2141"/>
          <p:cNvSpPr/>
          <p:nvPr/>
        </p:nvSpPr>
        <p:spPr>
          <a:xfrm>
            <a:off x="4555114" y="4718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2" name="bk object 2142"/>
          <p:cNvSpPr/>
          <p:nvPr/>
        </p:nvSpPr>
        <p:spPr>
          <a:xfrm>
            <a:off x="4930018" y="4718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3" name="bk object 2143"/>
          <p:cNvSpPr/>
          <p:nvPr/>
        </p:nvSpPr>
        <p:spPr>
          <a:xfrm>
            <a:off x="5314065" y="4718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4" name="bk object 2144"/>
          <p:cNvSpPr/>
          <p:nvPr/>
        </p:nvSpPr>
        <p:spPr>
          <a:xfrm>
            <a:off x="1501015" y="4727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5" name="bk object 2145"/>
          <p:cNvSpPr/>
          <p:nvPr/>
        </p:nvSpPr>
        <p:spPr>
          <a:xfrm>
            <a:off x="2698882" y="4636008"/>
            <a:ext cx="192024" cy="14630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6" name="bk object 2146"/>
          <p:cNvSpPr/>
          <p:nvPr/>
        </p:nvSpPr>
        <p:spPr>
          <a:xfrm>
            <a:off x="2077090" y="4727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7" name="bk object 2147"/>
          <p:cNvSpPr/>
          <p:nvPr/>
        </p:nvSpPr>
        <p:spPr>
          <a:xfrm>
            <a:off x="2644018" y="4727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8" name="bk object 2148"/>
          <p:cNvSpPr/>
          <p:nvPr/>
        </p:nvSpPr>
        <p:spPr>
          <a:xfrm>
            <a:off x="3787018" y="4727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9" name="bk object 2149"/>
          <p:cNvSpPr/>
          <p:nvPr/>
        </p:nvSpPr>
        <p:spPr>
          <a:xfrm>
            <a:off x="4171065" y="4727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0" name="bk object 2150"/>
          <p:cNvSpPr/>
          <p:nvPr/>
        </p:nvSpPr>
        <p:spPr>
          <a:xfrm>
            <a:off x="4555114" y="4727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1" name="bk object 2151"/>
          <p:cNvSpPr/>
          <p:nvPr/>
        </p:nvSpPr>
        <p:spPr>
          <a:xfrm>
            <a:off x="4930018" y="4727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2" name="bk object 2152"/>
          <p:cNvSpPr/>
          <p:nvPr/>
        </p:nvSpPr>
        <p:spPr>
          <a:xfrm>
            <a:off x="5314065" y="4727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3" name="bk object 2153"/>
          <p:cNvSpPr/>
          <p:nvPr/>
        </p:nvSpPr>
        <p:spPr>
          <a:xfrm>
            <a:off x="1501015" y="4736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4" name="bk object 2154"/>
          <p:cNvSpPr/>
          <p:nvPr/>
        </p:nvSpPr>
        <p:spPr>
          <a:xfrm>
            <a:off x="2077090" y="4736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5" name="bk object 2155"/>
          <p:cNvSpPr/>
          <p:nvPr/>
        </p:nvSpPr>
        <p:spPr>
          <a:xfrm>
            <a:off x="2644018" y="4736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6" name="bk object 2156"/>
          <p:cNvSpPr/>
          <p:nvPr/>
        </p:nvSpPr>
        <p:spPr>
          <a:xfrm>
            <a:off x="3787018" y="4736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7" name="bk object 2157"/>
          <p:cNvSpPr/>
          <p:nvPr/>
        </p:nvSpPr>
        <p:spPr>
          <a:xfrm>
            <a:off x="4171065" y="4736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8" name="bk object 2158"/>
          <p:cNvSpPr/>
          <p:nvPr/>
        </p:nvSpPr>
        <p:spPr>
          <a:xfrm>
            <a:off x="4555114" y="4736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9" name="bk object 2159"/>
          <p:cNvSpPr/>
          <p:nvPr/>
        </p:nvSpPr>
        <p:spPr>
          <a:xfrm>
            <a:off x="4930018" y="4736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0" name="bk object 2160"/>
          <p:cNvSpPr/>
          <p:nvPr/>
        </p:nvSpPr>
        <p:spPr>
          <a:xfrm>
            <a:off x="5314065" y="4736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1" name="bk object 2161"/>
          <p:cNvSpPr/>
          <p:nvPr/>
        </p:nvSpPr>
        <p:spPr>
          <a:xfrm>
            <a:off x="1501015" y="4745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2" name="bk object 2162"/>
          <p:cNvSpPr/>
          <p:nvPr/>
        </p:nvSpPr>
        <p:spPr>
          <a:xfrm>
            <a:off x="2077090" y="4745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3" name="bk object 2163"/>
          <p:cNvSpPr/>
          <p:nvPr/>
        </p:nvSpPr>
        <p:spPr>
          <a:xfrm>
            <a:off x="2644018" y="4745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4" name="bk object 2164"/>
          <p:cNvSpPr/>
          <p:nvPr/>
        </p:nvSpPr>
        <p:spPr>
          <a:xfrm>
            <a:off x="3787018" y="4745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5" name="bk object 2165"/>
          <p:cNvSpPr/>
          <p:nvPr/>
        </p:nvSpPr>
        <p:spPr>
          <a:xfrm>
            <a:off x="4171065" y="4745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6" name="bk object 2166"/>
          <p:cNvSpPr/>
          <p:nvPr/>
        </p:nvSpPr>
        <p:spPr>
          <a:xfrm>
            <a:off x="4555114" y="4745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7" name="bk object 2167"/>
          <p:cNvSpPr/>
          <p:nvPr/>
        </p:nvSpPr>
        <p:spPr>
          <a:xfrm>
            <a:off x="4930018" y="4745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8" name="bk object 2168"/>
          <p:cNvSpPr/>
          <p:nvPr/>
        </p:nvSpPr>
        <p:spPr>
          <a:xfrm>
            <a:off x="5314065" y="4745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9" name="bk object 2169"/>
          <p:cNvSpPr/>
          <p:nvPr/>
        </p:nvSpPr>
        <p:spPr>
          <a:xfrm>
            <a:off x="1501015" y="4754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0" name="bk object 2170"/>
          <p:cNvSpPr/>
          <p:nvPr/>
        </p:nvSpPr>
        <p:spPr>
          <a:xfrm>
            <a:off x="2077090" y="4754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1" name="bk object 2171"/>
          <p:cNvSpPr/>
          <p:nvPr/>
        </p:nvSpPr>
        <p:spPr>
          <a:xfrm>
            <a:off x="2644018" y="4754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2" name="bk object 2172"/>
          <p:cNvSpPr/>
          <p:nvPr/>
        </p:nvSpPr>
        <p:spPr>
          <a:xfrm>
            <a:off x="3787018" y="4754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3" name="bk object 2173"/>
          <p:cNvSpPr/>
          <p:nvPr/>
        </p:nvSpPr>
        <p:spPr>
          <a:xfrm>
            <a:off x="4171065" y="4754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4" name="bk object 2174"/>
          <p:cNvSpPr/>
          <p:nvPr/>
        </p:nvSpPr>
        <p:spPr>
          <a:xfrm>
            <a:off x="4555114" y="4754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5" name="bk object 2175"/>
          <p:cNvSpPr/>
          <p:nvPr/>
        </p:nvSpPr>
        <p:spPr>
          <a:xfrm>
            <a:off x="4930018" y="4754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6" name="bk object 2176"/>
          <p:cNvSpPr/>
          <p:nvPr/>
        </p:nvSpPr>
        <p:spPr>
          <a:xfrm>
            <a:off x="5314065" y="4754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7" name="bk object 2177"/>
          <p:cNvSpPr/>
          <p:nvPr/>
        </p:nvSpPr>
        <p:spPr>
          <a:xfrm>
            <a:off x="1501015" y="4764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8" name="bk object 2178"/>
          <p:cNvSpPr/>
          <p:nvPr/>
        </p:nvSpPr>
        <p:spPr>
          <a:xfrm>
            <a:off x="2077090" y="4764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9" name="bk object 2179"/>
          <p:cNvSpPr/>
          <p:nvPr/>
        </p:nvSpPr>
        <p:spPr>
          <a:xfrm>
            <a:off x="2644018" y="4764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0" name="bk object 2180"/>
          <p:cNvSpPr/>
          <p:nvPr/>
        </p:nvSpPr>
        <p:spPr>
          <a:xfrm>
            <a:off x="3787018" y="4764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1" name="bk object 2181"/>
          <p:cNvSpPr/>
          <p:nvPr/>
        </p:nvSpPr>
        <p:spPr>
          <a:xfrm>
            <a:off x="4171065" y="4764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2" name="bk object 2182"/>
          <p:cNvSpPr/>
          <p:nvPr/>
        </p:nvSpPr>
        <p:spPr>
          <a:xfrm>
            <a:off x="4555114" y="4764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3" name="bk object 2183"/>
          <p:cNvSpPr/>
          <p:nvPr/>
        </p:nvSpPr>
        <p:spPr>
          <a:xfrm>
            <a:off x="4930018" y="4764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4" name="bk object 2184"/>
          <p:cNvSpPr/>
          <p:nvPr/>
        </p:nvSpPr>
        <p:spPr>
          <a:xfrm>
            <a:off x="5314065" y="4764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5" name="bk object 2185"/>
          <p:cNvSpPr/>
          <p:nvPr/>
        </p:nvSpPr>
        <p:spPr>
          <a:xfrm>
            <a:off x="1501015" y="4773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6" name="bk object 2186"/>
          <p:cNvSpPr/>
          <p:nvPr/>
        </p:nvSpPr>
        <p:spPr>
          <a:xfrm>
            <a:off x="3942465" y="4727447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7" name="bk object 2187"/>
          <p:cNvSpPr/>
          <p:nvPr/>
        </p:nvSpPr>
        <p:spPr>
          <a:xfrm>
            <a:off x="1427863" y="4727447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8" name="bk object 2188"/>
          <p:cNvSpPr/>
          <p:nvPr/>
        </p:nvSpPr>
        <p:spPr>
          <a:xfrm>
            <a:off x="2077090" y="4773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9" name="bk object 2189"/>
          <p:cNvSpPr/>
          <p:nvPr/>
        </p:nvSpPr>
        <p:spPr>
          <a:xfrm>
            <a:off x="4372233" y="4727447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0" name="bk object 2190"/>
          <p:cNvSpPr/>
          <p:nvPr/>
        </p:nvSpPr>
        <p:spPr>
          <a:xfrm>
            <a:off x="2644018" y="4773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1" name="bk object 2191"/>
          <p:cNvSpPr/>
          <p:nvPr/>
        </p:nvSpPr>
        <p:spPr>
          <a:xfrm>
            <a:off x="4756282" y="4727447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2" name="bk object 2192"/>
          <p:cNvSpPr/>
          <p:nvPr/>
        </p:nvSpPr>
        <p:spPr>
          <a:xfrm>
            <a:off x="3787018" y="4773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3" name="bk object 2193"/>
          <p:cNvSpPr/>
          <p:nvPr/>
        </p:nvSpPr>
        <p:spPr>
          <a:xfrm>
            <a:off x="3713865" y="4727447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4" name="bk object 2194"/>
          <p:cNvSpPr/>
          <p:nvPr/>
        </p:nvSpPr>
        <p:spPr>
          <a:xfrm>
            <a:off x="5131186" y="4727447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5" name="bk object 2195"/>
          <p:cNvSpPr/>
          <p:nvPr/>
        </p:nvSpPr>
        <p:spPr>
          <a:xfrm>
            <a:off x="4171065" y="4773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6" name="bk object 2196"/>
          <p:cNvSpPr/>
          <p:nvPr/>
        </p:nvSpPr>
        <p:spPr>
          <a:xfrm>
            <a:off x="4555114" y="4773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7" name="bk object 2197"/>
          <p:cNvSpPr/>
          <p:nvPr/>
        </p:nvSpPr>
        <p:spPr>
          <a:xfrm>
            <a:off x="4930018" y="4773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8" name="bk object 2198"/>
          <p:cNvSpPr/>
          <p:nvPr/>
        </p:nvSpPr>
        <p:spPr>
          <a:xfrm>
            <a:off x="5314065" y="4773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9" name="bk object 2199"/>
          <p:cNvSpPr/>
          <p:nvPr/>
        </p:nvSpPr>
        <p:spPr>
          <a:xfrm>
            <a:off x="1501015" y="4782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0" name="bk object 2200"/>
          <p:cNvSpPr/>
          <p:nvPr/>
        </p:nvSpPr>
        <p:spPr>
          <a:xfrm>
            <a:off x="2077090" y="4782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1" name="bk object 2201"/>
          <p:cNvSpPr/>
          <p:nvPr/>
        </p:nvSpPr>
        <p:spPr>
          <a:xfrm>
            <a:off x="2644018" y="4782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2" name="bk object 2202"/>
          <p:cNvSpPr/>
          <p:nvPr/>
        </p:nvSpPr>
        <p:spPr>
          <a:xfrm>
            <a:off x="3787018" y="4782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3" name="bk object 2203"/>
          <p:cNvSpPr/>
          <p:nvPr/>
        </p:nvSpPr>
        <p:spPr>
          <a:xfrm>
            <a:off x="4171065" y="4782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4" name="bk object 2204"/>
          <p:cNvSpPr/>
          <p:nvPr/>
        </p:nvSpPr>
        <p:spPr>
          <a:xfrm>
            <a:off x="4555114" y="4782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5" name="bk object 2205"/>
          <p:cNvSpPr/>
          <p:nvPr/>
        </p:nvSpPr>
        <p:spPr>
          <a:xfrm>
            <a:off x="4930018" y="4782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6" name="bk object 2206"/>
          <p:cNvSpPr/>
          <p:nvPr/>
        </p:nvSpPr>
        <p:spPr>
          <a:xfrm>
            <a:off x="5314065" y="4782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7" name="bk object 2207"/>
          <p:cNvSpPr/>
          <p:nvPr/>
        </p:nvSpPr>
        <p:spPr>
          <a:xfrm>
            <a:off x="1501015" y="479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8" name="bk object 2208"/>
          <p:cNvSpPr/>
          <p:nvPr/>
        </p:nvSpPr>
        <p:spPr>
          <a:xfrm>
            <a:off x="2077090" y="479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9" name="bk object 2209"/>
          <p:cNvSpPr/>
          <p:nvPr/>
        </p:nvSpPr>
        <p:spPr>
          <a:xfrm>
            <a:off x="2644018" y="479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0" name="bk object 2210"/>
          <p:cNvSpPr/>
          <p:nvPr/>
        </p:nvSpPr>
        <p:spPr>
          <a:xfrm>
            <a:off x="3787018" y="479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1" name="bk object 2211"/>
          <p:cNvSpPr/>
          <p:nvPr/>
        </p:nvSpPr>
        <p:spPr>
          <a:xfrm>
            <a:off x="4171065" y="479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2" name="bk object 2212"/>
          <p:cNvSpPr/>
          <p:nvPr/>
        </p:nvSpPr>
        <p:spPr>
          <a:xfrm>
            <a:off x="4555114" y="479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3" name="bk object 2213"/>
          <p:cNvSpPr/>
          <p:nvPr/>
        </p:nvSpPr>
        <p:spPr>
          <a:xfrm>
            <a:off x="4930018" y="479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4" name="bk object 2214"/>
          <p:cNvSpPr/>
          <p:nvPr/>
        </p:nvSpPr>
        <p:spPr>
          <a:xfrm>
            <a:off x="5314065" y="479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5" name="bk object 2215"/>
          <p:cNvSpPr/>
          <p:nvPr/>
        </p:nvSpPr>
        <p:spPr>
          <a:xfrm>
            <a:off x="1501015" y="4800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6" name="bk object 2216"/>
          <p:cNvSpPr/>
          <p:nvPr/>
        </p:nvSpPr>
        <p:spPr>
          <a:xfrm>
            <a:off x="2077090" y="4800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7" name="bk object 2217"/>
          <p:cNvSpPr/>
          <p:nvPr/>
        </p:nvSpPr>
        <p:spPr>
          <a:xfrm>
            <a:off x="2644018" y="4800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8" name="bk object 2218"/>
          <p:cNvSpPr/>
          <p:nvPr/>
        </p:nvSpPr>
        <p:spPr>
          <a:xfrm>
            <a:off x="3787018" y="4800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9" name="bk object 2219"/>
          <p:cNvSpPr/>
          <p:nvPr/>
        </p:nvSpPr>
        <p:spPr>
          <a:xfrm>
            <a:off x="4171065" y="4800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0" name="bk object 2220"/>
          <p:cNvSpPr/>
          <p:nvPr/>
        </p:nvSpPr>
        <p:spPr>
          <a:xfrm>
            <a:off x="4555114" y="4800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1" name="bk object 2221"/>
          <p:cNvSpPr/>
          <p:nvPr/>
        </p:nvSpPr>
        <p:spPr>
          <a:xfrm>
            <a:off x="4930018" y="4800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2" name="bk object 2222"/>
          <p:cNvSpPr/>
          <p:nvPr/>
        </p:nvSpPr>
        <p:spPr>
          <a:xfrm>
            <a:off x="5314065" y="4800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3" name="bk object 2223"/>
          <p:cNvSpPr/>
          <p:nvPr/>
        </p:nvSpPr>
        <p:spPr>
          <a:xfrm>
            <a:off x="1501015" y="4809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4" name="bk object 2224"/>
          <p:cNvSpPr/>
          <p:nvPr/>
        </p:nvSpPr>
        <p:spPr>
          <a:xfrm>
            <a:off x="2077090" y="4809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5" name="bk object 2225"/>
          <p:cNvSpPr/>
          <p:nvPr/>
        </p:nvSpPr>
        <p:spPr>
          <a:xfrm>
            <a:off x="2644018" y="4809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6" name="bk object 2226"/>
          <p:cNvSpPr/>
          <p:nvPr/>
        </p:nvSpPr>
        <p:spPr>
          <a:xfrm>
            <a:off x="3787018" y="4809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7" name="bk object 2227"/>
          <p:cNvSpPr/>
          <p:nvPr/>
        </p:nvSpPr>
        <p:spPr>
          <a:xfrm>
            <a:off x="1747906" y="4773167"/>
            <a:ext cx="64008" cy="10058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8" name="bk object 2228"/>
          <p:cNvSpPr/>
          <p:nvPr/>
        </p:nvSpPr>
        <p:spPr>
          <a:xfrm>
            <a:off x="4171065" y="4809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9" name="bk object 2229"/>
          <p:cNvSpPr/>
          <p:nvPr/>
        </p:nvSpPr>
        <p:spPr>
          <a:xfrm>
            <a:off x="2323978" y="4773167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0" name="bk object 2230"/>
          <p:cNvSpPr/>
          <p:nvPr/>
        </p:nvSpPr>
        <p:spPr>
          <a:xfrm>
            <a:off x="4555114" y="4809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1" name="bk object 2231"/>
          <p:cNvSpPr/>
          <p:nvPr/>
        </p:nvSpPr>
        <p:spPr>
          <a:xfrm>
            <a:off x="4930018" y="4809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2" name="bk object 2232"/>
          <p:cNvSpPr/>
          <p:nvPr/>
        </p:nvSpPr>
        <p:spPr>
          <a:xfrm>
            <a:off x="5314065" y="4809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3" name="bk object 2233"/>
          <p:cNvSpPr/>
          <p:nvPr/>
        </p:nvSpPr>
        <p:spPr>
          <a:xfrm>
            <a:off x="1501015" y="4818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4" name="bk object 2234"/>
          <p:cNvSpPr/>
          <p:nvPr/>
        </p:nvSpPr>
        <p:spPr>
          <a:xfrm>
            <a:off x="2077090" y="4818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5" name="bk object 2235"/>
          <p:cNvSpPr/>
          <p:nvPr/>
        </p:nvSpPr>
        <p:spPr>
          <a:xfrm>
            <a:off x="2644018" y="4818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6" name="bk object 2236"/>
          <p:cNvSpPr/>
          <p:nvPr/>
        </p:nvSpPr>
        <p:spPr>
          <a:xfrm>
            <a:off x="3787018" y="4818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7" name="bk object 2237"/>
          <p:cNvSpPr/>
          <p:nvPr/>
        </p:nvSpPr>
        <p:spPr>
          <a:xfrm>
            <a:off x="4171065" y="4818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8" name="bk object 2238"/>
          <p:cNvSpPr/>
          <p:nvPr/>
        </p:nvSpPr>
        <p:spPr>
          <a:xfrm>
            <a:off x="4555114" y="4818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9" name="bk object 2239"/>
          <p:cNvSpPr/>
          <p:nvPr/>
        </p:nvSpPr>
        <p:spPr>
          <a:xfrm>
            <a:off x="4930018" y="4818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0" name="bk object 2240"/>
          <p:cNvSpPr/>
          <p:nvPr/>
        </p:nvSpPr>
        <p:spPr>
          <a:xfrm>
            <a:off x="5314065" y="48188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1" name="bk object 2241"/>
          <p:cNvSpPr/>
          <p:nvPr/>
        </p:nvSpPr>
        <p:spPr>
          <a:xfrm>
            <a:off x="1501015" y="4828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2" name="bk object 2242"/>
          <p:cNvSpPr/>
          <p:nvPr/>
        </p:nvSpPr>
        <p:spPr>
          <a:xfrm>
            <a:off x="2077090" y="4828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3" name="bk object 2243"/>
          <p:cNvSpPr/>
          <p:nvPr/>
        </p:nvSpPr>
        <p:spPr>
          <a:xfrm>
            <a:off x="2644018" y="4828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4" name="bk object 2244"/>
          <p:cNvSpPr/>
          <p:nvPr/>
        </p:nvSpPr>
        <p:spPr>
          <a:xfrm>
            <a:off x="3787018" y="4828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5" name="bk object 2245"/>
          <p:cNvSpPr/>
          <p:nvPr/>
        </p:nvSpPr>
        <p:spPr>
          <a:xfrm>
            <a:off x="4171065" y="4828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6" name="bk object 2246"/>
          <p:cNvSpPr/>
          <p:nvPr/>
        </p:nvSpPr>
        <p:spPr>
          <a:xfrm>
            <a:off x="4555114" y="4828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7" name="bk object 2247"/>
          <p:cNvSpPr/>
          <p:nvPr/>
        </p:nvSpPr>
        <p:spPr>
          <a:xfrm>
            <a:off x="4930018" y="4828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8" name="bk object 2248"/>
          <p:cNvSpPr/>
          <p:nvPr/>
        </p:nvSpPr>
        <p:spPr>
          <a:xfrm>
            <a:off x="5314065" y="4828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9" name="bk object 2249"/>
          <p:cNvSpPr/>
          <p:nvPr/>
        </p:nvSpPr>
        <p:spPr>
          <a:xfrm>
            <a:off x="1501015" y="483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0" name="bk object 2250"/>
          <p:cNvSpPr/>
          <p:nvPr/>
        </p:nvSpPr>
        <p:spPr>
          <a:xfrm>
            <a:off x="2077090" y="483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1" name="bk object 2251"/>
          <p:cNvSpPr/>
          <p:nvPr/>
        </p:nvSpPr>
        <p:spPr>
          <a:xfrm>
            <a:off x="2644018" y="483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2" name="bk object 2252"/>
          <p:cNvSpPr/>
          <p:nvPr/>
        </p:nvSpPr>
        <p:spPr>
          <a:xfrm>
            <a:off x="3787018" y="483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3" name="bk object 2253"/>
          <p:cNvSpPr/>
          <p:nvPr/>
        </p:nvSpPr>
        <p:spPr>
          <a:xfrm>
            <a:off x="4171065" y="483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4" name="bk object 2254"/>
          <p:cNvSpPr/>
          <p:nvPr/>
        </p:nvSpPr>
        <p:spPr>
          <a:xfrm>
            <a:off x="4555114" y="483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5" name="bk object 2255"/>
          <p:cNvSpPr/>
          <p:nvPr/>
        </p:nvSpPr>
        <p:spPr>
          <a:xfrm>
            <a:off x="4930018" y="483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6" name="bk object 2256"/>
          <p:cNvSpPr/>
          <p:nvPr/>
        </p:nvSpPr>
        <p:spPr>
          <a:xfrm>
            <a:off x="5314065" y="483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7" name="bk object 2257"/>
          <p:cNvSpPr/>
          <p:nvPr/>
        </p:nvSpPr>
        <p:spPr>
          <a:xfrm>
            <a:off x="1501015" y="4846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8" name="bk object 2258"/>
          <p:cNvSpPr/>
          <p:nvPr/>
        </p:nvSpPr>
        <p:spPr>
          <a:xfrm>
            <a:off x="2077090" y="4846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9" name="bk object 2259"/>
          <p:cNvSpPr/>
          <p:nvPr/>
        </p:nvSpPr>
        <p:spPr>
          <a:xfrm>
            <a:off x="2644018" y="4846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0" name="bk object 2260"/>
          <p:cNvSpPr/>
          <p:nvPr/>
        </p:nvSpPr>
        <p:spPr>
          <a:xfrm>
            <a:off x="3787018" y="4846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1" name="bk object 2261"/>
          <p:cNvSpPr/>
          <p:nvPr/>
        </p:nvSpPr>
        <p:spPr>
          <a:xfrm>
            <a:off x="4171065" y="4846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2" name="bk object 2262"/>
          <p:cNvSpPr/>
          <p:nvPr/>
        </p:nvSpPr>
        <p:spPr>
          <a:xfrm>
            <a:off x="4555114" y="4846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3" name="bk object 2263"/>
          <p:cNvSpPr/>
          <p:nvPr/>
        </p:nvSpPr>
        <p:spPr>
          <a:xfrm>
            <a:off x="4930018" y="4846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4" name="bk object 2264"/>
          <p:cNvSpPr/>
          <p:nvPr/>
        </p:nvSpPr>
        <p:spPr>
          <a:xfrm>
            <a:off x="5314065" y="4846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5" name="bk object 2265"/>
          <p:cNvSpPr/>
          <p:nvPr/>
        </p:nvSpPr>
        <p:spPr>
          <a:xfrm>
            <a:off x="1501015" y="4855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6" name="bk object 2266"/>
          <p:cNvSpPr/>
          <p:nvPr/>
        </p:nvSpPr>
        <p:spPr>
          <a:xfrm>
            <a:off x="2077090" y="4855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7" name="bk object 2267"/>
          <p:cNvSpPr/>
          <p:nvPr/>
        </p:nvSpPr>
        <p:spPr>
          <a:xfrm>
            <a:off x="2644018" y="4855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8" name="bk object 2268"/>
          <p:cNvSpPr/>
          <p:nvPr/>
        </p:nvSpPr>
        <p:spPr>
          <a:xfrm>
            <a:off x="3787018" y="4855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9" name="bk object 2269"/>
          <p:cNvSpPr/>
          <p:nvPr/>
        </p:nvSpPr>
        <p:spPr>
          <a:xfrm>
            <a:off x="4171065" y="4855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0" name="bk object 2270"/>
          <p:cNvSpPr/>
          <p:nvPr/>
        </p:nvSpPr>
        <p:spPr>
          <a:xfrm>
            <a:off x="4555114" y="4855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1" name="bk object 2271"/>
          <p:cNvSpPr/>
          <p:nvPr/>
        </p:nvSpPr>
        <p:spPr>
          <a:xfrm>
            <a:off x="4930018" y="4855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2" name="bk object 2272"/>
          <p:cNvSpPr/>
          <p:nvPr/>
        </p:nvSpPr>
        <p:spPr>
          <a:xfrm>
            <a:off x="5314065" y="4855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3" name="bk object 2273"/>
          <p:cNvSpPr/>
          <p:nvPr/>
        </p:nvSpPr>
        <p:spPr>
          <a:xfrm>
            <a:off x="1501015" y="4864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4" name="bk object 2274"/>
          <p:cNvSpPr/>
          <p:nvPr/>
        </p:nvSpPr>
        <p:spPr>
          <a:xfrm>
            <a:off x="2077090" y="4864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5" name="bk object 2275"/>
          <p:cNvSpPr/>
          <p:nvPr/>
        </p:nvSpPr>
        <p:spPr>
          <a:xfrm>
            <a:off x="2644018" y="4864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6" name="bk object 2276"/>
          <p:cNvSpPr/>
          <p:nvPr/>
        </p:nvSpPr>
        <p:spPr>
          <a:xfrm>
            <a:off x="3787018" y="4864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7" name="bk object 2277"/>
          <p:cNvSpPr/>
          <p:nvPr/>
        </p:nvSpPr>
        <p:spPr>
          <a:xfrm>
            <a:off x="4171065" y="4864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8" name="bk object 2278"/>
          <p:cNvSpPr/>
          <p:nvPr/>
        </p:nvSpPr>
        <p:spPr>
          <a:xfrm>
            <a:off x="4555114" y="4864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9" name="bk object 2279"/>
          <p:cNvSpPr/>
          <p:nvPr/>
        </p:nvSpPr>
        <p:spPr>
          <a:xfrm>
            <a:off x="4930018" y="4864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0" name="bk object 2280"/>
          <p:cNvSpPr/>
          <p:nvPr/>
        </p:nvSpPr>
        <p:spPr>
          <a:xfrm>
            <a:off x="5314065" y="4864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1" name="bk object 2281"/>
          <p:cNvSpPr/>
          <p:nvPr/>
        </p:nvSpPr>
        <p:spPr>
          <a:xfrm>
            <a:off x="1501015" y="4873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2" name="bk object 2282"/>
          <p:cNvSpPr/>
          <p:nvPr/>
        </p:nvSpPr>
        <p:spPr>
          <a:xfrm>
            <a:off x="2077090" y="4873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3" name="bk object 2283"/>
          <p:cNvSpPr/>
          <p:nvPr/>
        </p:nvSpPr>
        <p:spPr>
          <a:xfrm>
            <a:off x="2644018" y="4873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4" name="bk object 2284"/>
          <p:cNvSpPr/>
          <p:nvPr/>
        </p:nvSpPr>
        <p:spPr>
          <a:xfrm>
            <a:off x="3787018" y="4873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5" name="bk object 2285"/>
          <p:cNvSpPr/>
          <p:nvPr/>
        </p:nvSpPr>
        <p:spPr>
          <a:xfrm>
            <a:off x="4171065" y="4873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6" name="bk object 2286"/>
          <p:cNvSpPr/>
          <p:nvPr/>
        </p:nvSpPr>
        <p:spPr>
          <a:xfrm>
            <a:off x="4555114" y="4873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7" name="bk object 2287"/>
          <p:cNvSpPr/>
          <p:nvPr/>
        </p:nvSpPr>
        <p:spPr>
          <a:xfrm>
            <a:off x="4930018" y="4873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8" name="bk object 2288"/>
          <p:cNvSpPr/>
          <p:nvPr/>
        </p:nvSpPr>
        <p:spPr>
          <a:xfrm>
            <a:off x="5314065" y="4873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9" name="bk object 2289"/>
          <p:cNvSpPr/>
          <p:nvPr/>
        </p:nvSpPr>
        <p:spPr>
          <a:xfrm>
            <a:off x="1501015" y="4882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0" name="bk object 2290"/>
          <p:cNvSpPr/>
          <p:nvPr/>
        </p:nvSpPr>
        <p:spPr>
          <a:xfrm>
            <a:off x="2077090" y="4882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1" name="bk object 2291"/>
          <p:cNvSpPr/>
          <p:nvPr/>
        </p:nvSpPr>
        <p:spPr>
          <a:xfrm>
            <a:off x="2644018" y="4882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2" name="bk object 2292"/>
          <p:cNvSpPr/>
          <p:nvPr/>
        </p:nvSpPr>
        <p:spPr>
          <a:xfrm>
            <a:off x="3787018" y="4882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3" name="bk object 2293"/>
          <p:cNvSpPr/>
          <p:nvPr/>
        </p:nvSpPr>
        <p:spPr>
          <a:xfrm>
            <a:off x="4171065" y="4882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4" name="bk object 2294"/>
          <p:cNvSpPr/>
          <p:nvPr/>
        </p:nvSpPr>
        <p:spPr>
          <a:xfrm>
            <a:off x="4555114" y="4882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5" name="bk object 2295"/>
          <p:cNvSpPr/>
          <p:nvPr/>
        </p:nvSpPr>
        <p:spPr>
          <a:xfrm>
            <a:off x="4930018" y="4882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6" name="bk object 2296"/>
          <p:cNvSpPr/>
          <p:nvPr/>
        </p:nvSpPr>
        <p:spPr>
          <a:xfrm>
            <a:off x="5314065" y="4882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7" name="bk object 2297"/>
          <p:cNvSpPr/>
          <p:nvPr/>
        </p:nvSpPr>
        <p:spPr>
          <a:xfrm>
            <a:off x="1501015" y="4892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8" name="bk object 2298"/>
          <p:cNvSpPr/>
          <p:nvPr/>
        </p:nvSpPr>
        <p:spPr>
          <a:xfrm>
            <a:off x="2077090" y="4892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9" name="bk object 2299"/>
          <p:cNvSpPr/>
          <p:nvPr/>
        </p:nvSpPr>
        <p:spPr>
          <a:xfrm>
            <a:off x="2644018" y="4892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0" name="bk object 2300"/>
          <p:cNvSpPr/>
          <p:nvPr/>
        </p:nvSpPr>
        <p:spPr>
          <a:xfrm>
            <a:off x="3787018" y="4892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1" name="bk object 2301"/>
          <p:cNvSpPr/>
          <p:nvPr/>
        </p:nvSpPr>
        <p:spPr>
          <a:xfrm>
            <a:off x="4171065" y="4892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2" name="bk object 2302"/>
          <p:cNvSpPr/>
          <p:nvPr/>
        </p:nvSpPr>
        <p:spPr>
          <a:xfrm>
            <a:off x="4555114" y="4892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3" name="bk object 2303"/>
          <p:cNvSpPr/>
          <p:nvPr/>
        </p:nvSpPr>
        <p:spPr>
          <a:xfrm>
            <a:off x="4930018" y="4892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4" name="bk object 2304"/>
          <p:cNvSpPr/>
          <p:nvPr/>
        </p:nvSpPr>
        <p:spPr>
          <a:xfrm>
            <a:off x="5314065" y="4892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5" name="bk object 2305"/>
          <p:cNvSpPr/>
          <p:nvPr/>
        </p:nvSpPr>
        <p:spPr>
          <a:xfrm>
            <a:off x="1501015" y="4901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6" name="bk object 2306"/>
          <p:cNvSpPr/>
          <p:nvPr/>
        </p:nvSpPr>
        <p:spPr>
          <a:xfrm>
            <a:off x="2077090" y="4901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7" name="bk object 2307"/>
          <p:cNvSpPr/>
          <p:nvPr/>
        </p:nvSpPr>
        <p:spPr>
          <a:xfrm>
            <a:off x="2644018" y="4901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8" name="bk object 2308"/>
          <p:cNvSpPr/>
          <p:nvPr/>
        </p:nvSpPr>
        <p:spPr>
          <a:xfrm>
            <a:off x="3787018" y="4901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9" name="bk object 2309"/>
          <p:cNvSpPr/>
          <p:nvPr/>
        </p:nvSpPr>
        <p:spPr>
          <a:xfrm>
            <a:off x="4171065" y="4901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0" name="bk object 2310"/>
          <p:cNvSpPr/>
          <p:nvPr/>
        </p:nvSpPr>
        <p:spPr>
          <a:xfrm>
            <a:off x="4555114" y="4901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1" name="bk object 2311"/>
          <p:cNvSpPr/>
          <p:nvPr/>
        </p:nvSpPr>
        <p:spPr>
          <a:xfrm>
            <a:off x="4930018" y="4901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2" name="bk object 2312"/>
          <p:cNvSpPr/>
          <p:nvPr/>
        </p:nvSpPr>
        <p:spPr>
          <a:xfrm>
            <a:off x="5314065" y="4901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3" name="bk object 2313"/>
          <p:cNvSpPr/>
          <p:nvPr/>
        </p:nvSpPr>
        <p:spPr>
          <a:xfrm>
            <a:off x="1501015" y="4910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4" name="bk object 2314"/>
          <p:cNvSpPr/>
          <p:nvPr/>
        </p:nvSpPr>
        <p:spPr>
          <a:xfrm>
            <a:off x="2077090" y="4910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5" name="bk object 2315"/>
          <p:cNvSpPr/>
          <p:nvPr/>
        </p:nvSpPr>
        <p:spPr>
          <a:xfrm>
            <a:off x="2644018" y="4910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6" name="bk object 2316"/>
          <p:cNvSpPr/>
          <p:nvPr/>
        </p:nvSpPr>
        <p:spPr>
          <a:xfrm>
            <a:off x="3787018" y="4910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7" name="bk object 2317"/>
          <p:cNvSpPr/>
          <p:nvPr/>
        </p:nvSpPr>
        <p:spPr>
          <a:xfrm>
            <a:off x="4171065" y="4910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8" name="bk object 2318"/>
          <p:cNvSpPr/>
          <p:nvPr/>
        </p:nvSpPr>
        <p:spPr>
          <a:xfrm>
            <a:off x="4555114" y="4910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9" name="bk object 2319"/>
          <p:cNvSpPr/>
          <p:nvPr/>
        </p:nvSpPr>
        <p:spPr>
          <a:xfrm>
            <a:off x="4930018" y="4910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0" name="bk object 2320"/>
          <p:cNvSpPr/>
          <p:nvPr/>
        </p:nvSpPr>
        <p:spPr>
          <a:xfrm>
            <a:off x="5314065" y="4910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1" name="bk object 2321"/>
          <p:cNvSpPr/>
          <p:nvPr/>
        </p:nvSpPr>
        <p:spPr>
          <a:xfrm>
            <a:off x="1501015" y="4919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2" name="bk object 2322"/>
          <p:cNvSpPr/>
          <p:nvPr/>
        </p:nvSpPr>
        <p:spPr>
          <a:xfrm>
            <a:off x="2077090" y="4919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3" name="bk object 2323"/>
          <p:cNvSpPr/>
          <p:nvPr/>
        </p:nvSpPr>
        <p:spPr>
          <a:xfrm>
            <a:off x="2644018" y="4919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4" name="bk object 2324"/>
          <p:cNvSpPr/>
          <p:nvPr/>
        </p:nvSpPr>
        <p:spPr>
          <a:xfrm>
            <a:off x="3787018" y="4919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5" name="bk object 2325"/>
          <p:cNvSpPr/>
          <p:nvPr/>
        </p:nvSpPr>
        <p:spPr>
          <a:xfrm>
            <a:off x="4171065" y="4919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6" name="bk object 2326"/>
          <p:cNvSpPr/>
          <p:nvPr/>
        </p:nvSpPr>
        <p:spPr>
          <a:xfrm>
            <a:off x="4555114" y="4919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7" name="bk object 2327"/>
          <p:cNvSpPr/>
          <p:nvPr/>
        </p:nvSpPr>
        <p:spPr>
          <a:xfrm>
            <a:off x="4930018" y="4919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8" name="bk object 2328"/>
          <p:cNvSpPr/>
          <p:nvPr/>
        </p:nvSpPr>
        <p:spPr>
          <a:xfrm>
            <a:off x="5314065" y="4919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9" name="bk object 2329"/>
          <p:cNvSpPr/>
          <p:nvPr/>
        </p:nvSpPr>
        <p:spPr>
          <a:xfrm>
            <a:off x="1501015" y="4928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0" name="bk object 2330"/>
          <p:cNvSpPr/>
          <p:nvPr/>
        </p:nvSpPr>
        <p:spPr>
          <a:xfrm>
            <a:off x="2077090" y="4928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1" name="bk object 2331"/>
          <p:cNvSpPr/>
          <p:nvPr/>
        </p:nvSpPr>
        <p:spPr>
          <a:xfrm>
            <a:off x="2644018" y="4928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2" name="bk object 2332"/>
          <p:cNvSpPr/>
          <p:nvPr/>
        </p:nvSpPr>
        <p:spPr>
          <a:xfrm>
            <a:off x="3787018" y="4928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3" name="bk object 2333"/>
          <p:cNvSpPr/>
          <p:nvPr/>
        </p:nvSpPr>
        <p:spPr>
          <a:xfrm>
            <a:off x="4171065" y="4928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4" name="bk object 2334"/>
          <p:cNvSpPr/>
          <p:nvPr/>
        </p:nvSpPr>
        <p:spPr>
          <a:xfrm>
            <a:off x="4555114" y="4928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5" name="bk object 2335"/>
          <p:cNvSpPr/>
          <p:nvPr/>
        </p:nvSpPr>
        <p:spPr>
          <a:xfrm>
            <a:off x="4930018" y="4928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6" name="bk object 2336"/>
          <p:cNvSpPr/>
          <p:nvPr/>
        </p:nvSpPr>
        <p:spPr>
          <a:xfrm>
            <a:off x="5314065" y="4928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7" name="bk object 2337"/>
          <p:cNvSpPr/>
          <p:nvPr/>
        </p:nvSpPr>
        <p:spPr>
          <a:xfrm>
            <a:off x="1501015" y="4937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8" name="bk object 2338"/>
          <p:cNvSpPr/>
          <p:nvPr/>
        </p:nvSpPr>
        <p:spPr>
          <a:xfrm>
            <a:off x="2077090" y="4937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9" name="bk object 2339"/>
          <p:cNvSpPr/>
          <p:nvPr/>
        </p:nvSpPr>
        <p:spPr>
          <a:xfrm>
            <a:off x="2644018" y="4937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0" name="bk object 2340"/>
          <p:cNvSpPr/>
          <p:nvPr/>
        </p:nvSpPr>
        <p:spPr>
          <a:xfrm>
            <a:off x="3787018" y="4937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1" name="bk object 2341"/>
          <p:cNvSpPr/>
          <p:nvPr/>
        </p:nvSpPr>
        <p:spPr>
          <a:xfrm>
            <a:off x="4171065" y="4937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2" name="bk object 2342"/>
          <p:cNvSpPr/>
          <p:nvPr/>
        </p:nvSpPr>
        <p:spPr>
          <a:xfrm>
            <a:off x="4555114" y="4937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3" name="bk object 2343"/>
          <p:cNvSpPr/>
          <p:nvPr/>
        </p:nvSpPr>
        <p:spPr>
          <a:xfrm>
            <a:off x="4930018" y="4937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4" name="bk object 2344"/>
          <p:cNvSpPr/>
          <p:nvPr/>
        </p:nvSpPr>
        <p:spPr>
          <a:xfrm>
            <a:off x="5314065" y="4937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5" name="bk object 2345"/>
          <p:cNvSpPr/>
          <p:nvPr/>
        </p:nvSpPr>
        <p:spPr>
          <a:xfrm>
            <a:off x="1501015" y="4946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6" name="bk object 2346"/>
          <p:cNvSpPr/>
          <p:nvPr/>
        </p:nvSpPr>
        <p:spPr>
          <a:xfrm>
            <a:off x="2077090" y="4946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7" name="bk object 2347"/>
          <p:cNvSpPr/>
          <p:nvPr/>
        </p:nvSpPr>
        <p:spPr>
          <a:xfrm>
            <a:off x="2644018" y="4946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8" name="bk object 2348"/>
          <p:cNvSpPr/>
          <p:nvPr/>
        </p:nvSpPr>
        <p:spPr>
          <a:xfrm>
            <a:off x="3787018" y="4946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9" name="bk object 2349"/>
          <p:cNvSpPr/>
          <p:nvPr/>
        </p:nvSpPr>
        <p:spPr>
          <a:xfrm>
            <a:off x="4171065" y="4946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0" name="bk object 2350"/>
          <p:cNvSpPr/>
          <p:nvPr/>
        </p:nvSpPr>
        <p:spPr>
          <a:xfrm>
            <a:off x="4555114" y="4946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1" name="bk object 2351"/>
          <p:cNvSpPr/>
          <p:nvPr/>
        </p:nvSpPr>
        <p:spPr>
          <a:xfrm>
            <a:off x="4930018" y="4946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2" name="bk object 2352"/>
          <p:cNvSpPr/>
          <p:nvPr/>
        </p:nvSpPr>
        <p:spPr>
          <a:xfrm>
            <a:off x="1501015" y="4956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3" name="bk object 2353"/>
          <p:cNvSpPr/>
          <p:nvPr/>
        </p:nvSpPr>
        <p:spPr>
          <a:xfrm>
            <a:off x="2077090" y="4956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4" name="bk object 2354"/>
          <p:cNvSpPr/>
          <p:nvPr/>
        </p:nvSpPr>
        <p:spPr>
          <a:xfrm>
            <a:off x="2644018" y="4956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5" name="bk object 2355"/>
          <p:cNvSpPr/>
          <p:nvPr/>
        </p:nvSpPr>
        <p:spPr>
          <a:xfrm>
            <a:off x="1501015" y="4965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6" name="bk object 2356"/>
          <p:cNvSpPr/>
          <p:nvPr/>
        </p:nvSpPr>
        <p:spPr>
          <a:xfrm>
            <a:off x="2077090" y="4965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7" name="bk object 2357"/>
          <p:cNvSpPr/>
          <p:nvPr/>
        </p:nvSpPr>
        <p:spPr>
          <a:xfrm>
            <a:off x="2644018" y="4965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8" name="bk object 2358"/>
          <p:cNvSpPr/>
          <p:nvPr/>
        </p:nvSpPr>
        <p:spPr>
          <a:xfrm>
            <a:off x="1501015" y="4974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9" name="bk object 2359"/>
          <p:cNvSpPr/>
          <p:nvPr/>
        </p:nvSpPr>
        <p:spPr>
          <a:xfrm>
            <a:off x="2077090" y="4974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0" name="bk object 2360"/>
          <p:cNvSpPr/>
          <p:nvPr/>
        </p:nvSpPr>
        <p:spPr>
          <a:xfrm>
            <a:off x="2644018" y="4974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1" name="bk object 2361"/>
          <p:cNvSpPr/>
          <p:nvPr/>
        </p:nvSpPr>
        <p:spPr>
          <a:xfrm>
            <a:off x="1501015" y="4983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2" name="bk object 2362"/>
          <p:cNvSpPr/>
          <p:nvPr/>
        </p:nvSpPr>
        <p:spPr>
          <a:xfrm>
            <a:off x="2077090" y="4983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3" name="bk object 2363"/>
          <p:cNvSpPr/>
          <p:nvPr/>
        </p:nvSpPr>
        <p:spPr>
          <a:xfrm>
            <a:off x="2644018" y="4983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4" name="bk object 2364"/>
          <p:cNvSpPr/>
          <p:nvPr/>
        </p:nvSpPr>
        <p:spPr>
          <a:xfrm>
            <a:off x="1501015" y="4992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5" name="bk object 2365"/>
          <p:cNvSpPr/>
          <p:nvPr/>
        </p:nvSpPr>
        <p:spPr>
          <a:xfrm>
            <a:off x="2077090" y="4992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6" name="bk object 2366"/>
          <p:cNvSpPr/>
          <p:nvPr/>
        </p:nvSpPr>
        <p:spPr>
          <a:xfrm>
            <a:off x="2644018" y="4992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7" name="bk object 2367"/>
          <p:cNvSpPr/>
          <p:nvPr/>
        </p:nvSpPr>
        <p:spPr>
          <a:xfrm>
            <a:off x="2077090" y="5001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8" name="bk object 2368"/>
          <p:cNvSpPr/>
          <p:nvPr/>
        </p:nvSpPr>
        <p:spPr>
          <a:xfrm>
            <a:off x="3787018" y="4946903"/>
            <a:ext cx="1536192" cy="7315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9" name="bk object 2369"/>
          <p:cNvSpPr/>
          <p:nvPr/>
        </p:nvSpPr>
        <p:spPr>
          <a:xfrm>
            <a:off x="1501015" y="5001767"/>
            <a:ext cx="1152147" cy="21031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0" name="bk object 2370"/>
          <p:cNvSpPr/>
          <p:nvPr/>
        </p:nvSpPr>
        <p:spPr>
          <a:xfrm>
            <a:off x="4171065" y="5111496"/>
            <a:ext cx="530352" cy="9144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1" name="bk object 2371"/>
          <p:cNvSpPr/>
          <p:nvPr/>
        </p:nvSpPr>
        <p:spPr>
          <a:xfrm>
            <a:off x="4792858" y="5111496"/>
            <a:ext cx="100584" cy="1005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2" name="bk object 2372"/>
          <p:cNvSpPr/>
          <p:nvPr/>
        </p:nvSpPr>
        <p:spPr>
          <a:xfrm>
            <a:off x="1747906" y="5440679"/>
            <a:ext cx="64008" cy="9144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3" name="bk object 2373"/>
          <p:cNvSpPr/>
          <p:nvPr/>
        </p:nvSpPr>
        <p:spPr>
          <a:xfrm>
            <a:off x="3942465" y="5440679"/>
            <a:ext cx="128016" cy="9144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4" name="bk object 2374"/>
          <p:cNvSpPr/>
          <p:nvPr/>
        </p:nvSpPr>
        <p:spPr>
          <a:xfrm>
            <a:off x="2333122" y="5440679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5" name="bk object 2375"/>
          <p:cNvSpPr/>
          <p:nvPr/>
        </p:nvSpPr>
        <p:spPr>
          <a:xfrm>
            <a:off x="4326514" y="5440679"/>
            <a:ext cx="100584" cy="9144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6" name="bk object 2376"/>
          <p:cNvSpPr/>
          <p:nvPr/>
        </p:nvSpPr>
        <p:spPr>
          <a:xfrm>
            <a:off x="5094609" y="5440679"/>
            <a:ext cx="118872" cy="9144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7" name="bk object 2377"/>
          <p:cNvSpPr/>
          <p:nvPr/>
        </p:nvSpPr>
        <p:spPr>
          <a:xfrm>
            <a:off x="4710562" y="5440679"/>
            <a:ext cx="100584" cy="9144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8" name="bk object 2378"/>
          <p:cNvSpPr/>
          <p:nvPr/>
        </p:nvSpPr>
        <p:spPr>
          <a:xfrm>
            <a:off x="3549274" y="5349240"/>
            <a:ext cx="1773935" cy="25603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9" name="bk object 2379"/>
          <p:cNvSpPr/>
          <p:nvPr/>
        </p:nvSpPr>
        <p:spPr>
          <a:xfrm>
            <a:off x="1263271" y="5349240"/>
            <a:ext cx="1389888" cy="25603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0" name="bk object 2380"/>
          <p:cNvSpPr/>
          <p:nvPr/>
        </p:nvSpPr>
        <p:spPr>
          <a:xfrm>
            <a:off x="2077090" y="5596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1" name="bk object 2381"/>
          <p:cNvSpPr/>
          <p:nvPr/>
        </p:nvSpPr>
        <p:spPr>
          <a:xfrm>
            <a:off x="2644018" y="5596128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2" name="bk object 2382"/>
          <p:cNvSpPr/>
          <p:nvPr/>
        </p:nvSpPr>
        <p:spPr>
          <a:xfrm>
            <a:off x="4171065" y="5596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3" name="bk object 2383"/>
          <p:cNvSpPr/>
          <p:nvPr/>
        </p:nvSpPr>
        <p:spPr>
          <a:xfrm>
            <a:off x="4555114" y="5596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4" name="bk object 2384"/>
          <p:cNvSpPr/>
          <p:nvPr/>
        </p:nvSpPr>
        <p:spPr>
          <a:xfrm>
            <a:off x="4930018" y="5596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5" name="bk object 2385"/>
          <p:cNvSpPr/>
          <p:nvPr/>
        </p:nvSpPr>
        <p:spPr>
          <a:xfrm>
            <a:off x="5314065" y="5596128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6" name="bk object 2386"/>
          <p:cNvSpPr/>
          <p:nvPr/>
        </p:nvSpPr>
        <p:spPr>
          <a:xfrm>
            <a:off x="1501015" y="5605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7" name="bk object 2387"/>
          <p:cNvSpPr/>
          <p:nvPr/>
        </p:nvSpPr>
        <p:spPr>
          <a:xfrm>
            <a:off x="2077090" y="5605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8" name="bk object 2388"/>
          <p:cNvSpPr/>
          <p:nvPr/>
        </p:nvSpPr>
        <p:spPr>
          <a:xfrm>
            <a:off x="2644018" y="5605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9" name="bk object 2389"/>
          <p:cNvSpPr/>
          <p:nvPr/>
        </p:nvSpPr>
        <p:spPr>
          <a:xfrm>
            <a:off x="3787018" y="5605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0" name="bk object 2390"/>
          <p:cNvSpPr/>
          <p:nvPr/>
        </p:nvSpPr>
        <p:spPr>
          <a:xfrm>
            <a:off x="4171065" y="5605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1" name="bk object 2391"/>
          <p:cNvSpPr/>
          <p:nvPr/>
        </p:nvSpPr>
        <p:spPr>
          <a:xfrm>
            <a:off x="4555114" y="5605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2" name="bk object 2392"/>
          <p:cNvSpPr/>
          <p:nvPr/>
        </p:nvSpPr>
        <p:spPr>
          <a:xfrm>
            <a:off x="4930018" y="5605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3" name="bk object 2393"/>
          <p:cNvSpPr/>
          <p:nvPr/>
        </p:nvSpPr>
        <p:spPr>
          <a:xfrm>
            <a:off x="5314065" y="56052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4" name="bk object 2394"/>
          <p:cNvSpPr/>
          <p:nvPr/>
        </p:nvSpPr>
        <p:spPr>
          <a:xfrm>
            <a:off x="1501015" y="5614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5" name="bk object 2395"/>
          <p:cNvSpPr/>
          <p:nvPr/>
        </p:nvSpPr>
        <p:spPr>
          <a:xfrm>
            <a:off x="2077090" y="5614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6" name="bk object 2396"/>
          <p:cNvSpPr/>
          <p:nvPr/>
        </p:nvSpPr>
        <p:spPr>
          <a:xfrm>
            <a:off x="2644018" y="5614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7" name="bk object 2397"/>
          <p:cNvSpPr/>
          <p:nvPr/>
        </p:nvSpPr>
        <p:spPr>
          <a:xfrm>
            <a:off x="3787018" y="5614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" name="bk object 2398"/>
          <p:cNvSpPr/>
          <p:nvPr/>
        </p:nvSpPr>
        <p:spPr>
          <a:xfrm>
            <a:off x="4171065" y="5614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" name="bk object 2399"/>
          <p:cNvSpPr/>
          <p:nvPr/>
        </p:nvSpPr>
        <p:spPr>
          <a:xfrm>
            <a:off x="4555114" y="5614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" name="bk object 2400"/>
          <p:cNvSpPr/>
          <p:nvPr/>
        </p:nvSpPr>
        <p:spPr>
          <a:xfrm>
            <a:off x="4930018" y="5614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1" name="bk object 2401"/>
          <p:cNvSpPr/>
          <p:nvPr/>
        </p:nvSpPr>
        <p:spPr>
          <a:xfrm>
            <a:off x="5314065" y="5614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2" name="bk object 2402"/>
          <p:cNvSpPr/>
          <p:nvPr/>
        </p:nvSpPr>
        <p:spPr>
          <a:xfrm>
            <a:off x="1501015" y="5623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3" name="bk object 2403"/>
          <p:cNvSpPr/>
          <p:nvPr/>
        </p:nvSpPr>
        <p:spPr>
          <a:xfrm>
            <a:off x="2644018" y="5623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4" name="bk object 2404"/>
          <p:cNvSpPr/>
          <p:nvPr/>
        </p:nvSpPr>
        <p:spPr>
          <a:xfrm>
            <a:off x="3787018" y="5623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5" name="bk object 2405"/>
          <p:cNvSpPr/>
          <p:nvPr/>
        </p:nvSpPr>
        <p:spPr>
          <a:xfrm>
            <a:off x="4171065" y="5623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6" name="bk object 2406"/>
          <p:cNvSpPr/>
          <p:nvPr/>
        </p:nvSpPr>
        <p:spPr>
          <a:xfrm>
            <a:off x="4555114" y="5623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7" name="bk object 2407"/>
          <p:cNvSpPr/>
          <p:nvPr/>
        </p:nvSpPr>
        <p:spPr>
          <a:xfrm>
            <a:off x="5314065" y="56235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8" name="bk object 2408"/>
          <p:cNvSpPr/>
          <p:nvPr/>
        </p:nvSpPr>
        <p:spPr>
          <a:xfrm>
            <a:off x="1501015" y="5632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9" name="bk object 2409"/>
          <p:cNvSpPr/>
          <p:nvPr/>
        </p:nvSpPr>
        <p:spPr>
          <a:xfrm>
            <a:off x="2644018" y="5632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0" name="bk object 2410"/>
          <p:cNvSpPr/>
          <p:nvPr/>
        </p:nvSpPr>
        <p:spPr>
          <a:xfrm>
            <a:off x="3787018" y="5632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1" name="bk object 2411"/>
          <p:cNvSpPr/>
          <p:nvPr/>
        </p:nvSpPr>
        <p:spPr>
          <a:xfrm>
            <a:off x="5314065" y="56327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2" name="bk object 2412"/>
          <p:cNvSpPr/>
          <p:nvPr/>
        </p:nvSpPr>
        <p:spPr>
          <a:xfrm>
            <a:off x="1501015" y="5641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3" name="bk object 2413"/>
          <p:cNvSpPr/>
          <p:nvPr/>
        </p:nvSpPr>
        <p:spPr>
          <a:xfrm>
            <a:off x="2644018" y="5641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4" name="bk object 2414"/>
          <p:cNvSpPr/>
          <p:nvPr/>
        </p:nvSpPr>
        <p:spPr>
          <a:xfrm>
            <a:off x="3787018" y="5641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5" name="bk object 2415"/>
          <p:cNvSpPr/>
          <p:nvPr/>
        </p:nvSpPr>
        <p:spPr>
          <a:xfrm>
            <a:off x="5314065" y="56418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6" name="bk object 2416"/>
          <p:cNvSpPr/>
          <p:nvPr/>
        </p:nvSpPr>
        <p:spPr>
          <a:xfrm>
            <a:off x="1501015" y="5650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7" name="bk object 2417"/>
          <p:cNvSpPr/>
          <p:nvPr/>
        </p:nvSpPr>
        <p:spPr>
          <a:xfrm>
            <a:off x="2644018" y="5650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8" name="bk object 2418"/>
          <p:cNvSpPr/>
          <p:nvPr/>
        </p:nvSpPr>
        <p:spPr>
          <a:xfrm>
            <a:off x="3787018" y="5650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9" name="bk object 2419"/>
          <p:cNvSpPr/>
          <p:nvPr/>
        </p:nvSpPr>
        <p:spPr>
          <a:xfrm>
            <a:off x="5314065" y="56509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0" name="bk object 2420"/>
          <p:cNvSpPr/>
          <p:nvPr/>
        </p:nvSpPr>
        <p:spPr>
          <a:xfrm>
            <a:off x="1501015" y="5660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1" name="bk object 2421"/>
          <p:cNvSpPr/>
          <p:nvPr/>
        </p:nvSpPr>
        <p:spPr>
          <a:xfrm>
            <a:off x="2644018" y="5660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2" name="bk object 2422"/>
          <p:cNvSpPr/>
          <p:nvPr/>
        </p:nvSpPr>
        <p:spPr>
          <a:xfrm>
            <a:off x="3787018" y="5660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3" name="bk object 2423"/>
          <p:cNvSpPr/>
          <p:nvPr/>
        </p:nvSpPr>
        <p:spPr>
          <a:xfrm>
            <a:off x="5314065" y="56601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4" name="bk object 2424"/>
          <p:cNvSpPr/>
          <p:nvPr/>
        </p:nvSpPr>
        <p:spPr>
          <a:xfrm>
            <a:off x="1501015" y="5669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5" name="bk object 2425"/>
          <p:cNvSpPr/>
          <p:nvPr/>
        </p:nvSpPr>
        <p:spPr>
          <a:xfrm>
            <a:off x="2644018" y="5669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6" name="bk object 2426"/>
          <p:cNvSpPr/>
          <p:nvPr/>
        </p:nvSpPr>
        <p:spPr>
          <a:xfrm>
            <a:off x="3787018" y="5669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7" name="bk object 2427"/>
          <p:cNvSpPr/>
          <p:nvPr/>
        </p:nvSpPr>
        <p:spPr>
          <a:xfrm>
            <a:off x="5314065" y="5669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8" name="bk object 2428"/>
          <p:cNvSpPr/>
          <p:nvPr/>
        </p:nvSpPr>
        <p:spPr>
          <a:xfrm>
            <a:off x="1501015" y="5678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9" name="bk object 2429"/>
          <p:cNvSpPr/>
          <p:nvPr/>
        </p:nvSpPr>
        <p:spPr>
          <a:xfrm>
            <a:off x="1683897" y="5623559"/>
            <a:ext cx="731519" cy="7315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0" name="bk object 2430"/>
          <p:cNvSpPr/>
          <p:nvPr/>
        </p:nvSpPr>
        <p:spPr>
          <a:xfrm>
            <a:off x="2644018" y="5678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1" name="bk object 2431"/>
          <p:cNvSpPr/>
          <p:nvPr/>
        </p:nvSpPr>
        <p:spPr>
          <a:xfrm>
            <a:off x="3787018" y="5678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2" name="bk object 2432"/>
          <p:cNvSpPr/>
          <p:nvPr/>
        </p:nvSpPr>
        <p:spPr>
          <a:xfrm>
            <a:off x="3969897" y="5623559"/>
            <a:ext cx="1207007" cy="7315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3" name="bk object 2433"/>
          <p:cNvSpPr/>
          <p:nvPr/>
        </p:nvSpPr>
        <p:spPr>
          <a:xfrm>
            <a:off x="4930018" y="5678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4" name="bk object 2434"/>
          <p:cNvSpPr/>
          <p:nvPr/>
        </p:nvSpPr>
        <p:spPr>
          <a:xfrm>
            <a:off x="5314065" y="56784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5" name="bk object 2435"/>
          <p:cNvSpPr/>
          <p:nvPr/>
        </p:nvSpPr>
        <p:spPr>
          <a:xfrm>
            <a:off x="1501015" y="5687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6" name="bk object 2436"/>
          <p:cNvSpPr/>
          <p:nvPr/>
        </p:nvSpPr>
        <p:spPr>
          <a:xfrm>
            <a:off x="2077090" y="5687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7" name="bk object 2437"/>
          <p:cNvSpPr/>
          <p:nvPr/>
        </p:nvSpPr>
        <p:spPr>
          <a:xfrm>
            <a:off x="2644018" y="5687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8" name="bk object 2438"/>
          <p:cNvSpPr/>
          <p:nvPr/>
        </p:nvSpPr>
        <p:spPr>
          <a:xfrm>
            <a:off x="3787018" y="5687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9" name="bk object 2439"/>
          <p:cNvSpPr/>
          <p:nvPr/>
        </p:nvSpPr>
        <p:spPr>
          <a:xfrm>
            <a:off x="4171065" y="5687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0" name="bk object 2440"/>
          <p:cNvSpPr/>
          <p:nvPr/>
        </p:nvSpPr>
        <p:spPr>
          <a:xfrm>
            <a:off x="4555114" y="5687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1" name="bk object 2441"/>
          <p:cNvSpPr/>
          <p:nvPr/>
        </p:nvSpPr>
        <p:spPr>
          <a:xfrm>
            <a:off x="4930018" y="5687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2" name="bk object 2442"/>
          <p:cNvSpPr/>
          <p:nvPr/>
        </p:nvSpPr>
        <p:spPr>
          <a:xfrm>
            <a:off x="5314065" y="56875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3" name="bk object 2443"/>
          <p:cNvSpPr/>
          <p:nvPr/>
        </p:nvSpPr>
        <p:spPr>
          <a:xfrm>
            <a:off x="1501015" y="5696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4" name="bk object 2444"/>
          <p:cNvSpPr/>
          <p:nvPr/>
        </p:nvSpPr>
        <p:spPr>
          <a:xfrm>
            <a:off x="2077090" y="5696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5" name="bk object 2445"/>
          <p:cNvSpPr/>
          <p:nvPr/>
        </p:nvSpPr>
        <p:spPr>
          <a:xfrm>
            <a:off x="2644018" y="5696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6" name="bk object 2446"/>
          <p:cNvSpPr/>
          <p:nvPr/>
        </p:nvSpPr>
        <p:spPr>
          <a:xfrm>
            <a:off x="3787018" y="5696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7" name="bk object 2447"/>
          <p:cNvSpPr/>
          <p:nvPr/>
        </p:nvSpPr>
        <p:spPr>
          <a:xfrm>
            <a:off x="4171065" y="5696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8" name="bk object 2448"/>
          <p:cNvSpPr/>
          <p:nvPr/>
        </p:nvSpPr>
        <p:spPr>
          <a:xfrm>
            <a:off x="4555114" y="5696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9" name="bk object 2449"/>
          <p:cNvSpPr/>
          <p:nvPr/>
        </p:nvSpPr>
        <p:spPr>
          <a:xfrm>
            <a:off x="4930018" y="56967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0" name="bk object 2450"/>
          <p:cNvSpPr/>
          <p:nvPr/>
        </p:nvSpPr>
        <p:spPr>
          <a:xfrm>
            <a:off x="1501015" y="5705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1" name="bk object 2451"/>
          <p:cNvSpPr/>
          <p:nvPr/>
        </p:nvSpPr>
        <p:spPr>
          <a:xfrm>
            <a:off x="2077090" y="5705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2" name="bk object 2452"/>
          <p:cNvSpPr/>
          <p:nvPr/>
        </p:nvSpPr>
        <p:spPr>
          <a:xfrm>
            <a:off x="2644018" y="5705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3" name="bk object 2453"/>
          <p:cNvSpPr/>
          <p:nvPr/>
        </p:nvSpPr>
        <p:spPr>
          <a:xfrm>
            <a:off x="3787018" y="5705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4" name="bk object 2454"/>
          <p:cNvSpPr/>
          <p:nvPr/>
        </p:nvSpPr>
        <p:spPr>
          <a:xfrm>
            <a:off x="4171065" y="5705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5" name="bk object 2455"/>
          <p:cNvSpPr/>
          <p:nvPr/>
        </p:nvSpPr>
        <p:spPr>
          <a:xfrm>
            <a:off x="4555114" y="5705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6" name="bk object 2456"/>
          <p:cNvSpPr/>
          <p:nvPr/>
        </p:nvSpPr>
        <p:spPr>
          <a:xfrm>
            <a:off x="4930018" y="5705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7" name="bk object 2457"/>
          <p:cNvSpPr/>
          <p:nvPr/>
        </p:nvSpPr>
        <p:spPr>
          <a:xfrm>
            <a:off x="1501015" y="571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8" name="bk object 2458"/>
          <p:cNvSpPr/>
          <p:nvPr/>
        </p:nvSpPr>
        <p:spPr>
          <a:xfrm>
            <a:off x="2077090" y="571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9" name="bk object 2459"/>
          <p:cNvSpPr/>
          <p:nvPr/>
        </p:nvSpPr>
        <p:spPr>
          <a:xfrm>
            <a:off x="2644018" y="571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0" name="bk object 2460"/>
          <p:cNvSpPr/>
          <p:nvPr/>
        </p:nvSpPr>
        <p:spPr>
          <a:xfrm>
            <a:off x="3787018" y="571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1" name="bk object 2461"/>
          <p:cNvSpPr/>
          <p:nvPr/>
        </p:nvSpPr>
        <p:spPr>
          <a:xfrm>
            <a:off x="4171065" y="571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2" name="bk object 2462"/>
          <p:cNvSpPr/>
          <p:nvPr/>
        </p:nvSpPr>
        <p:spPr>
          <a:xfrm>
            <a:off x="4555114" y="571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3" name="bk object 2463"/>
          <p:cNvSpPr/>
          <p:nvPr/>
        </p:nvSpPr>
        <p:spPr>
          <a:xfrm>
            <a:off x="4930018" y="571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4" name="bk object 2464"/>
          <p:cNvSpPr/>
          <p:nvPr/>
        </p:nvSpPr>
        <p:spPr>
          <a:xfrm>
            <a:off x="1501015" y="5724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5" name="bk object 2465"/>
          <p:cNvSpPr/>
          <p:nvPr/>
        </p:nvSpPr>
        <p:spPr>
          <a:xfrm>
            <a:off x="2077090" y="5724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6" name="bk object 2466"/>
          <p:cNvSpPr/>
          <p:nvPr/>
        </p:nvSpPr>
        <p:spPr>
          <a:xfrm>
            <a:off x="2644018" y="5724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7" name="bk object 2467"/>
          <p:cNvSpPr/>
          <p:nvPr/>
        </p:nvSpPr>
        <p:spPr>
          <a:xfrm>
            <a:off x="3787018" y="5724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8" name="bk object 2468"/>
          <p:cNvSpPr/>
          <p:nvPr/>
        </p:nvSpPr>
        <p:spPr>
          <a:xfrm>
            <a:off x="4171065" y="5724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9" name="bk object 2469"/>
          <p:cNvSpPr/>
          <p:nvPr/>
        </p:nvSpPr>
        <p:spPr>
          <a:xfrm>
            <a:off x="4555114" y="5724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0" name="bk object 2470"/>
          <p:cNvSpPr/>
          <p:nvPr/>
        </p:nvSpPr>
        <p:spPr>
          <a:xfrm>
            <a:off x="4930018" y="57241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1" name="bk object 2471"/>
          <p:cNvSpPr/>
          <p:nvPr/>
        </p:nvSpPr>
        <p:spPr>
          <a:xfrm>
            <a:off x="1501015" y="5733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2" name="bk object 2472"/>
          <p:cNvSpPr/>
          <p:nvPr/>
        </p:nvSpPr>
        <p:spPr>
          <a:xfrm>
            <a:off x="2077090" y="5733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3" name="bk object 2473"/>
          <p:cNvSpPr/>
          <p:nvPr/>
        </p:nvSpPr>
        <p:spPr>
          <a:xfrm>
            <a:off x="2644018" y="5733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4" name="bk object 2474"/>
          <p:cNvSpPr/>
          <p:nvPr/>
        </p:nvSpPr>
        <p:spPr>
          <a:xfrm>
            <a:off x="3787018" y="5733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5" name="bk object 2475"/>
          <p:cNvSpPr/>
          <p:nvPr/>
        </p:nvSpPr>
        <p:spPr>
          <a:xfrm>
            <a:off x="4171065" y="5733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6" name="bk object 2476"/>
          <p:cNvSpPr/>
          <p:nvPr/>
        </p:nvSpPr>
        <p:spPr>
          <a:xfrm>
            <a:off x="4555114" y="5733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7" name="bk object 2477"/>
          <p:cNvSpPr/>
          <p:nvPr/>
        </p:nvSpPr>
        <p:spPr>
          <a:xfrm>
            <a:off x="4930018" y="57332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8" name="bk object 2478"/>
          <p:cNvSpPr/>
          <p:nvPr/>
        </p:nvSpPr>
        <p:spPr>
          <a:xfrm>
            <a:off x="6045586" y="5678423"/>
            <a:ext cx="210312" cy="100584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9" name="bk object 2479"/>
          <p:cNvSpPr/>
          <p:nvPr/>
        </p:nvSpPr>
        <p:spPr>
          <a:xfrm>
            <a:off x="1501015" y="5742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0" name="bk object 2480"/>
          <p:cNvSpPr/>
          <p:nvPr/>
        </p:nvSpPr>
        <p:spPr>
          <a:xfrm>
            <a:off x="2077090" y="5742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1" name="bk object 2481"/>
          <p:cNvSpPr/>
          <p:nvPr/>
        </p:nvSpPr>
        <p:spPr>
          <a:xfrm>
            <a:off x="2644018" y="5742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2" name="bk object 2482"/>
          <p:cNvSpPr/>
          <p:nvPr/>
        </p:nvSpPr>
        <p:spPr>
          <a:xfrm>
            <a:off x="3787018" y="5742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3" name="bk object 2483"/>
          <p:cNvSpPr/>
          <p:nvPr/>
        </p:nvSpPr>
        <p:spPr>
          <a:xfrm>
            <a:off x="4171065" y="5742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4" name="bk object 2484"/>
          <p:cNvSpPr/>
          <p:nvPr/>
        </p:nvSpPr>
        <p:spPr>
          <a:xfrm>
            <a:off x="4555114" y="5742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5" name="bk object 2485"/>
          <p:cNvSpPr/>
          <p:nvPr/>
        </p:nvSpPr>
        <p:spPr>
          <a:xfrm>
            <a:off x="4930018" y="57424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6" name="bk object 2486"/>
          <p:cNvSpPr/>
          <p:nvPr/>
        </p:nvSpPr>
        <p:spPr>
          <a:xfrm>
            <a:off x="5213482" y="5696711"/>
            <a:ext cx="109728" cy="7315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7" name="bk object 2487"/>
          <p:cNvSpPr/>
          <p:nvPr/>
        </p:nvSpPr>
        <p:spPr>
          <a:xfrm>
            <a:off x="1501015" y="5751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8" name="bk object 2488"/>
          <p:cNvSpPr/>
          <p:nvPr/>
        </p:nvSpPr>
        <p:spPr>
          <a:xfrm>
            <a:off x="2077090" y="5751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9" name="bk object 2489"/>
          <p:cNvSpPr/>
          <p:nvPr/>
        </p:nvSpPr>
        <p:spPr>
          <a:xfrm>
            <a:off x="2644018" y="5751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0" name="bk object 2490"/>
          <p:cNvSpPr/>
          <p:nvPr/>
        </p:nvSpPr>
        <p:spPr>
          <a:xfrm>
            <a:off x="3787018" y="5751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1" name="bk object 2491"/>
          <p:cNvSpPr/>
          <p:nvPr/>
        </p:nvSpPr>
        <p:spPr>
          <a:xfrm>
            <a:off x="4171065" y="5751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2" name="bk object 2492"/>
          <p:cNvSpPr/>
          <p:nvPr/>
        </p:nvSpPr>
        <p:spPr>
          <a:xfrm>
            <a:off x="5222626" y="5678423"/>
            <a:ext cx="777240" cy="11887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3" name="bk object 2493"/>
          <p:cNvSpPr/>
          <p:nvPr/>
        </p:nvSpPr>
        <p:spPr>
          <a:xfrm>
            <a:off x="4555114" y="5751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4" name="bk object 2494"/>
          <p:cNvSpPr/>
          <p:nvPr/>
        </p:nvSpPr>
        <p:spPr>
          <a:xfrm>
            <a:off x="4930018" y="57515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5" name="bk object 2495"/>
          <p:cNvSpPr/>
          <p:nvPr/>
        </p:nvSpPr>
        <p:spPr>
          <a:xfrm>
            <a:off x="1501015" y="5760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6" name="bk object 2496"/>
          <p:cNvSpPr/>
          <p:nvPr/>
        </p:nvSpPr>
        <p:spPr>
          <a:xfrm>
            <a:off x="2077090" y="5760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7" name="bk object 2497"/>
          <p:cNvSpPr/>
          <p:nvPr/>
        </p:nvSpPr>
        <p:spPr>
          <a:xfrm>
            <a:off x="2644018" y="5760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8" name="bk object 2498"/>
          <p:cNvSpPr/>
          <p:nvPr/>
        </p:nvSpPr>
        <p:spPr>
          <a:xfrm>
            <a:off x="4171065" y="5760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9" name="bk object 2499"/>
          <p:cNvSpPr/>
          <p:nvPr/>
        </p:nvSpPr>
        <p:spPr>
          <a:xfrm>
            <a:off x="4555114" y="5760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0" name="bk object 2500"/>
          <p:cNvSpPr/>
          <p:nvPr/>
        </p:nvSpPr>
        <p:spPr>
          <a:xfrm>
            <a:off x="4930018" y="57607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1" name="bk object 2501"/>
          <p:cNvSpPr/>
          <p:nvPr/>
        </p:nvSpPr>
        <p:spPr>
          <a:xfrm>
            <a:off x="1372999" y="5724144"/>
            <a:ext cx="5486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2" name="bk object 2502"/>
          <p:cNvSpPr/>
          <p:nvPr/>
        </p:nvSpPr>
        <p:spPr>
          <a:xfrm>
            <a:off x="3704721" y="5724144"/>
            <a:ext cx="91440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3" name="bk object 2503"/>
          <p:cNvSpPr/>
          <p:nvPr/>
        </p:nvSpPr>
        <p:spPr>
          <a:xfrm>
            <a:off x="1757050" y="5724144"/>
            <a:ext cx="36576" cy="100584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4" name="bk object 2504"/>
          <p:cNvSpPr/>
          <p:nvPr/>
        </p:nvSpPr>
        <p:spPr>
          <a:xfrm>
            <a:off x="1501015" y="5769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5" name="bk object 2505"/>
          <p:cNvSpPr/>
          <p:nvPr/>
        </p:nvSpPr>
        <p:spPr>
          <a:xfrm>
            <a:off x="2333122" y="5724144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6" name="bk object 2506"/>
          <p:cNvSpPr/>
          <p:nvPr/>
        </p:nvSpPr>
        <p:spPr>
          <a:xfrm>
            <a:off x="2077090" y="5769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7" name="bk object 2507"/>
          <p:cNvSpPr/>
          <p:nvPr/>
        </p:nvSpPr>
        <p:spPr>
          <a:xfrm>
            <a:off x="2644018" y="5769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8" name="bk object 2508"/>
          <p:cNvSpPr/>
          <p:nvPr/>
        </p:nvSpPr>
        <p:spPr>
          <a:xfrm>
            <a:off x="3997330" y="5724144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9" name="bk object 2509"/>
          <p:cNvSpPr/>
          <p:nvPr/>
        </p:nvSpPr>
        <p:spPr>
          <a:xfrm>
            <a:off x="3787018" y="5769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0" name="bk object 2510"/>
          <p:cNvSpPr/>
          <p:nvPr/>
        </p:nvSpPr>
        <p:spPr>
          <a:xfrm>
            <a:off x="4381377" y="5724144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1" name="bk object 2511"/>
          <p:cNvSpPr/>
          <p:nvPr/>
        </p:nvSpPr>
        <p:spPr>
          <a:xfrm>
            <a:off x="4765426" y="5724144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2" name="bk object 2512"/>
          <p:cNvSpPr/>
          <p:nvPr/>
        </p:nvSpPr>
        <p:spPr>
          <a:xfrm>
            <a:off x="4171065" y="5769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3" name="bk object 2513"/>
          <p:cNvSpPr/>
          <p:nvPr/>
        </p:nvSpPr>
        <p:spPr>
          <a:xfrm>
            <a:off x="5140330" y="5724144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4" name="bk object 2514"/>
          <p:cNvSpPr/>
          <p:nvPr/>
        </p:nvSpPr>
        <p:spPr>
          <a:xfrm>
            <a:off x="4555114" y="5769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5" name="bk object 2515"/>
          <p:cNvSpPr/>
          <p:nvPr/>
        </p:nvSpPr>
        <p:spPr>
          <a:xfrm>
            <a:off x="4930018" y="5769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6" name="bk object 2516"/>
          <p:cNvSpPr/>
          <p:nvPr/>
        </p:nvSpPr>
        <p:spPr>
          <a:xfrm>
            <a:off x="1501015" y="57790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7" name="bk object 2517"/>
          <p:cNvSpPr/>
          <p:nvPr/>
        </p:nvSpPr>
        <p:spPr>
          <a:xfrm>
            <a:off x="2077090" y="57790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8" name="bk object 2518"/>
          <p:cNvSpPr/>
          <p:nvPr/>
        </p:nvSpPr>
        <p:spPr>
          <a:xfrm>
            <a:off x="2644018" y="57790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9" name="bk object 2519"/>
          <p:cNvSpPr/>
          <p:nvPr/>
        </p:nvSpPr>
        <p:spPr>
          <a:xfrm>
            <a:off x="3787018" y="57790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0" name="bk object 2520"/>
          <p:cNvSpPr/>
          <p:nvPr/>
        </p:nvSpPr>
        <p:spPr>
          <a:xfrm>
            <a:off x="4171065" y="57790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1" name="bk object 2521"/>
          <p:cNvSpPr/>
          <p:nvPr/>
        </p:nvSpPr>
        <p:spPr>
          <a:xfrm>
            <a:off x="4555114" y="57790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2" name="bk object 2522"/>
          <p:cNvSpPr/>
          <p:nvPr/>
        </p:nvSpPr>
        <p:spPr>
          <a:xfrm>
            <a:off x="4930018" y="57790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3" name="bk object 2523"/>
          <p:cNvSpPr/>
          <p:nvPr/>
        </p:nvSpPr>
        <p:spPr>
          <a:xfrm>
            <a:off x="1501015" y="5788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4" name="bk object 2524"/>
          <p:cNvSpPr/>
          <p:nvPr/>
        </p:nvSpPr>
        <p:spPr>
          <a:xfrm>
            <a:off x="2077090" y="5788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5" name="bk object 2525"/>
          <p:cNvSpPr/>
          <p:nvPr/>
        </p:nvSpPr>
        <p:spPr>
          <a:xfrm>
            <a:off x="2644018" y="5788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6" name="bk object 2526"/>
          <p:cNvSpPr/>
          <p:nvPr/>
        </p:nvSpPr>
        <p:spPr>
          <a:xfrm>
            <a:off x="5295777" y="5760720"/>
            <a:ext cx="27432" cy="4572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7" name="bk object 2527"/>
          <p:cNvSpPr/>
          <p:nvPr/>
        </p:nvSpPr>
        <p:spPr>
          <a:xfrm>
            <a:off x="3787018" y="5788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8" name="bk object 2528"/>
          <p:cNvSpPr/>
          <p:nvPr/>
        </p:nvSpPr>
        <p:spPr>
          <a:xfrm>
            <a:off x="4171065" y="5788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9" name="bk object 2529"/>
          <p:cNvSpPr/>
          <p:nvPr/>
        </p:nvSpPr>
        <p:spPr>
          <a:xfrm>
            <a:off x="4555114" y="5788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0" name="bk object 2530"/>
          <p:cNvSpPr/>
          <p:nvPr/>
        </p:nvSpPr>
        <p:spPr>
          <a:xfrm>
            <a:off x="4930018" y="57881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1" name="bk object 2531"/>
          <p:cNvSpPr/>
          <p:nvPr/>
        </p:nvSpPr>
        <p:spPr>
          <a:xfrm>
            <a:off x="1501015" y="5797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2" name="bk object 2532"/>
          <p:cNvSpPr/>
          <p:nvPr/>
        </p:nvSpPr>
        <p:spPr>
          <a:xfrm>
            <a:off x="2077090" y="5797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3" name="bk object 2533"/>
          <p:cNvSpPr/>
          <p:nvPr/>
        </p:nvSpPr>
        <p:spPr>
          <a:xfrm>
            <a:off x="2644018" y="5797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4" name="bk object 2534"/>
          <p:cNvSpPr/>
          <p:nvPr/>
        </p:nvSpPr>
        <p:spPr>
          <a:xfrm>
            <a:off x="3787018" y="5797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5" name="bk object 2535"/>
          <p:cNvSpPr/>
          <p:nvPr/>
        </p:nvSpPr>
        <p:spPr>
          <a:xfrm>
            <a:off x="4171065" y="5797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6" name="bk object 2536"/>
          <p:cNvSpPr/>
          <p:nvPr/>
        </p:nvSpPr>
        <p:spPr>
          <a:xfrm>
            <a:off x="4555114" y="5797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7" name="bk object 2537"/>
          <p:cNvSpPr/>
          <p:nvPr/>
        </p:nvSpPr>
        <p:spPr>
          <a:xfrm>
            <a:off x="5935858" y="5788152"/>
            <a:ext cx="27432" cy="18288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8" name="bk object 2538"/>
          <p:cNvSpPr/>
          <p:nvPr/>
        </p:nvSpPr>
        <p:spPr>
          <a:xfrm>
            <a:off x="4930018" y="57972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9" name="bk object 2539"/>
          <p:cNvSpPr/>
          <p:nvPr/>
        </p:nvSpPr>
        <p:spPr>
          <a:xfrm>
            <a:off x="1501015" y="5806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0" name="bk object 2540"/>
          <p:cNvSpPr/>
          <p:nvPr/>
        </p:nvSpPr>
        <p:spPr>
          <a:xfrm>
            <a:off x="2077090" y="5806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1" name="bk object 2541"/>
          <p:cNvSpPr/>
          <p:nvPr/>
        </p:nvSpPr>
        <p:spPr>
          <a:xfrm>
            <a:off x="2644018" y="5806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2" name="bk object 2542"/>
          <p:cNvSpPr/>
          <p:nvPr/>
        </p:nvSpPr>
        <p:spPr>
          <a:xfrm>
            <a:off x="3787018" y="5806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3" name="bk object 2543"/>
          <p:cNvSpPr/>
          <p:nvPr/>
        </p:nvSpPr>
        <p:spPr>
          <a:xfrm>
            <a:off x="4171065" y="5806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4" name="bk object 2544"/>
          <p:cNvSpPr/>
          <p:nvPr/>
        </p:nvSpPr>
        <p:spPr>
          <a:xfrm>
            <a:off x="4555114" y="5806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5" name="bk object 2545"/>
          <p:cNvSpPr/>
          <p:nvPr/>
        </p:nvSpPr>
        <p:spPr>
          <a:xfrm>
            <a:off x="4930018" y="5806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6" name="bk object 2546"/>
          <p:cNvSpPr/>
          <p:nvPr/>
        </p:nvSpPr>
        <p:spPr>
          <a:xfrm>
            <a:off x="5314065" y="58064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7" name="bk object 2547"/>
          <p:cNvSpPr/>
          <p:nvPr/>
        </p:nvSpPr>
        <p:spPr>
          <a:xfrm>
            <a:off x="1501015" y="5815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8" name="bk object 2548"/>
          <p:cNvSpPr/>
          <p:nvPr/>
        </p:nvSpPr>
        <p:spPr>
          <a:xfrm>
            <a:off x="2077090" y="5815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9" name="bk object 2549"/>
          <p:cNvSpPr/>
          <p:nvPr/>
        </p:nvSpPr>
        <p:spPr>
          <a:xfrm>
            <a:off x="2644018" y="5815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0" name="bk object 2550"/>
          <p:cNvSpPr/>
          <p:nvPr/>
        </p:nvSpPr>
        <p:spPr>
          <a:xfrm>
            <a:off x="3787018" y="5815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1" name="bk object 2551"/>
          <p:cNvSpPr/>
          <p:nvPr/>
        </p:nvSpPr>
        <p:spPr>
          <a:xfrm>
            <a:off x="4171065" y="5815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2" name="bk object 2552"/>
          <p:cNvSpPr/>
          <p:nvPr/>
        </p:nvSpPr>
        <p:spPr>
          <a:xfrm>
            <a:off x="4555114" y="5815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3" name="bk object 2553"/>
          <p:cNvSpPr/>
          <p:nvPr/>
        </p:nvSpPr>
        <p:spPr>
          <a:xfrm>
            <a:off x="4930018" y="5815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4" name="bk object 2554"/>
          <p:cNvSpPr/>
          <p:nvPr/>
        </p:nvSpPr>
        <p:spPr>
          <a:xfrm>
            <a:off x="5314065" y="58155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5" name="bk object 2555"/>
          <p:cNvSpPr/>
          <p:nvPr/>
        </p:nvSpPr>
        <p:spPr>
          <a:xfrm>
            <a:off x="1501015" y="5824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6" name="bk object 2556"/>
          <p:cNvSpPr/>
          <p:nvPr/>
        </p:nvSpPr>
        <p:spPr>
          <a:xfrm>
            <a:off x="2077090" y="5824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7" name="bk object 2557"/>
          <p:cNvSpPr/>
          <p:nvPr/>
        </p:nvSpPr>
        <p:spPr>
          <a:xfrm>
            <a:off x="2644018" y="5824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8" name="bk object 2558"/>
          <p:cNvSpPr/>
          <p:nvPr/>
        </p:nvSpPr>
        <p:spPr>
          <a:xfrm>
            <a:off x="3787018" y="5824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9" name="bk object 2559"/>
          <p:cNvSpPr/>
          <p:nvPr/>
        </p:nvSpPr>
        <p:spPr>
          <a:xfrm>
            <a:off x="4171065" y="5824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0" name="bk object 2560"/>
          <p:cNvSpPr/>
          <p:nvPr/>
        </p:nvSpPr>
        <p:spPr>
          <a:xfrm>
            <a:off x="4555114" y="5824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1" name="bk object 2561"/>
          <p:cNvSpPr/>
          <p:nvPr/>
        </p:nvSpPr>
        <p:spPr>
          <a:xfrm>
            <a:off x="4930018" y="5824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2" name="bk object 2562"/>
          <p:cNvSpPr/>
          <p:nvPr/>
        </p:nvSpPr>
        <p:spPr>
          <a:xfrm>
            <a:off x="5314065" y="58247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3" name="bk object 2563"/>
          <p:cNvSpPr/>
          <p:nvPr/>
        </p:nvSpPr>
        <p:spPr>
          <a:xfrm>
            <a:off x="1501015" y="5833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4" name="bk object 2564"/>
          <p:cNvSpPr/>
          <p:nvPr/>
        </p:nvSpPr>
        <p:spPr>
          <a:xfrm>
            <a:off x="2077090" y="5833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5" name="bk object 2565"/>
          <p:cNvSpPr/>
          <p:nvPr/>
        </p:nvSpPr>
        <p:spPr>
          <a:xfrm>
            <a:off x="2644018" y="5833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6" name="bk object 2566"/>
          <p:cNvSpPr/>
          <p:nvPr/>
        </p:nvSpPr>
        <p:spPr>
          <a:xfrm>
            <a:off x="3787018" y="5833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7" name="bk object 2567"/>
          <p:cNvSpPr/>
          <p:nvPr/>
        </p:nvSpPr>
        <p:spPr>
          <a:xfrm>
            <a:off x="4171065" y="5833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8" name="bk object 2568"/>
          <p:cNvSpPr/>
          <p:nvPr/>
        </p:nvSpPr>
        <p:spPr>
          <a:xfrm>
            <a:off x="4555114" y="5833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9" name="bk object 2569"/>
          <p:cNvSpPr/>
          <p:nvPr/>
        </p:nvSpPr>
        <p:spPr>
          <a:xfrm>
            <a:off x="4930018" y="5833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0" name="bk object 2570"/>
          <p:cNvSpPr/>
          <p:nvPr/>
        </p:nvSpPr>
        <p:spPr>
          <a:xfrm>
            <a:off x="5314065" y="58338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1" name="bk object 2571"/>
          <p:cNvSpPr/>
          <p:nvPr/>
        </p:nvSpPr>
        <p:spPr>
          <a:xfrm>
            <a:off x="1501015" y="5843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2" name="bk object 2572"/>
          <p:cNvSpPr/>
          <p:nvPr/>
        </p:nvSpPr>
        <p:spPr>
          <a:xfrm>
            <a:off x="2077090" y="5843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3" name="bk object 2573"/>
          <p:cNvSpPr/>
          <p:nvPr/>
        </p:nvSpPr>
        <p:spPr>
          <a:xfrm>
            <a:off x="2644018" y="5843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4" name="bk object 2574"/>
          <p:cNvSpPr/>
          <p:nvPr/>
        </p:nvSpPr>
        <p:spPr>
          <a:xfrm>
            <a:off x="3787018" y="5843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5" name="bk object 2575"/>
          <p:cNvSpPr/>
          <p:nvPr/>
        </p:nvSpPr>
        <p:spPr>
          <a:xfrm>
            <a:off x="4171065" y="5843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6" name="bk object 2576"/>
          <p:cNvSpPr/>
          <p:nvPr/>
        </p:nvSpPr>
        <p:spPr>
          <a:xfrm>
            <a:off x="4555114" y="5843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7" name="bk object 2577"/>
          <p:cNvSpPr/>
          <p:nvPr/>
        </p:nvSpPr>
        <p:spPr>
          <a:xfrm>
            <a:off x="4930018" y="5843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8" name="bk object 2578"/>
          <p:cNvSpPr/>
          <p:nvPr/>
        </p:nvSpPr>
        <p:spPr>
          <a:xfrm>
            <a:off x="5314065" y="5843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9" name="bk object 2579"/>
          <p:cNvSpPr/>
          <p:nvPr/>
        </p:nvSpPr>
        <p:spPr>
          <a:xfrm>
            <a:off x="1501015" y="5852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0" name="bk object 2580"/>
          <p:cNvSpPr/>
          <p:nvPr/>
        </p:nvSpPr>
        <p:spPr>
          <a:xfrm>
            <a:off x="2077090" y="5852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1" name="bk object 2581"/>
          <p:cNvSpPr/>
          <p:nvPr/>
        </p:nvSpPr>
        <p:spPr>
          <a:xfrm>
            <a:off x="2644018" y="5852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2" name="bk object 2582"/>
          <p:cNvSpPr/>
          <p:nvPr/>
        </p:nvSpPr>
        <p:spPr>
          <a:xfrm>
            <a:off x="2442850" y="5715000"/>
            <a:ext cx="795528" cy="17373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3" name="bk object 2583"/>
          <p:cNvSpPr/>
          <p:nvPr/>
        </p:nvSpPr>
        <p:spPr>
          <a:xfrm>
            <a:off x="3787018" y="5852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4" name="bk object 2584"/>
          <p:cNvSpPr/>
          <p:nvPr/>
        </p:nvSpPr>
        <p:spPr>
          <a:xfrm>
            <a:off x="4171065" y="5852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5" name="bk object 2585"/>
          <p:cNvSpPr/>
          <p:nvPr/>
        </p:nvSpPr>
        <p:spPr>
          <a:xfrm>
            <a:off x="4555114" y="5852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6" name="bk object 2586"/>
          <p:cNvSpPr/>
          <p:nvPr/>
        </p:nvSpPr>
        <p:spPr>
          <a:xfrm>
            <a:off x="4930018" y="5852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7" name="bk object 2587"/>
          <p:cNvSpPr/>
          <p:nvPr/>
        </p:nvSpPr>
        <p:spPr>
          <a:xfrm>
            <a:off x="5314065" y="58521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8" name="bk object 2588"/>
          <p:cNvSpPr/>
          <p:nvPr/>
        </p:nvSpPr>
        <p:spPr>
          <a:xfrm>
            <a:off x="1501015" y="5861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9" name="bk object 2589"/>
          <p:cNvSpPr/>
          <p:nvPr/>
        </p:nvSpPr>
        <p:spPr>
          <a:xfrm>
            <a:off x="2077090" y="5861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0" name="bk object 2590"/>
          <p:cNvSpPr/>
          <p:nvPr/>
        </p:nvSpPr>
        <p:spPr>
          <a:xfrm>
            <a:off x="2644018" y="5861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1" name="bk object 2591"/>
          <p:cNvSpPr/>
          <p:nvPr/>
        </p:nvSpPr>
        <p:spPr>
          <a:xfrm>
            <a:off x="3787018" y="5861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2" name="bk object 2592"/>
          <p:cNvSpPr/>
          <p:nvPr/>
        </p:nvSpPr>
        <p:spPr>
          <a:xfrm>
            <a:off x="4171065" y="5861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3" name="bk object 2593"/>
          <p:cNvSpPr/>
          <p:nvPr/>
        </p:nvSpPr>
        <p:spPr>
          <a:xfrm>
            <a:off x="4555114" y="5861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4" name="bk object 2594"/>
          <p:cNvSpPr/>
          <p:nvPr/>
        </p:nvSpPr>
        <p:spPr>
          <a:xfrm>
            <a:off x="4930018" y="5861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5" name="bk object 2595"/>
          <p:cNvSpPr/>
          <p:nvPr/>
        </p:nvSpPr>
        <p:spPr>
          <a:xfrm>
            <a:off x="5314065" y="5861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6" name="bk object 2596"/>
          <p:cNvSpPr/>
          <p:nvPr/>
        </p:nvSpPr>
        <p:spPr>
          <a:xfrm>
            <a:off x="1501015" y="5870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7" name="bk object 2597"/>
          <p:cNvSpPr/>
          <p:nvPr/>
        </p:nvSpPr>
        <p:spPr>
          <a:xfrm>
            <a:off x="2077090" y="5870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8" name="bk object 2598"/>
          <p:cNvSpPr/>
          <p:nvPr/>
        </p:nvSpPr>
        <p:spPr>
          <a:xfrm>
            <a:off x="3466977" y="5824728"/>
            <a:ext cx="64007" cy="9144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9" name="bk object 2599"/>
          <p:cNvSpPr/>
          <p:nvPr/>
        </p:nvSpPr>
        <p:spPr>
          <a:xfrm>
            <a:off x="3787018" y="5870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0" name="bk object 2600"/>
          <p:cNvSpPr/>
          <p:nvPr/>
        </p:nvSpPr>
        <p:spPr>
          <a:xfrm>
            <a:off x="4171065" y="5870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1" name="bk object 2601"/>
          <p:cNvSpPr/>
          <p:nvPr/>
        </p:nvSpPr>
        <p:spPr>
          <a:xfrm>
            <a:off x="3284097" y="5824728"/>
            <a:ext cx="118872" cy="9144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2" name="bk object 2602"/>
          <p:cNvSpPr/>
          <p:nvPr/>
        </p:nvSpPr>
        <p:spPr>
          <a:xfrm>
            <a:off x="4555114" y="5870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3" name="bk object 2603"/>
          <p:cNvSpPr/>
          <p:nvPr/>
        </p:nvSpPr>
        <p:spPr>
          <a:xfrm>
            <a:off x="4930018" y="5870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4" name="bk object 2604"/>
          <p:cNvSpPr/>
          <p:nvPr/>
        </p:nvSpPr>
        <p:spPr>
          <a:xfrm>
            <a:off x="5314065" y="58704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5" name="bk object 2605"/>
          <p:cNvSpPr/>
          <p:nvPr/>
        </p:nvSpPr>
        <p:spPr>
          <a:xfrm>
            <a:off x="1501015" y="5879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6" name="bk object 2606"/>
          <p:cNvSpPr/>
          <p:nvPr/>
        </p:nvSpPr>
        <p:spPr>
          <a:xfrm>
            <a:off x="2077090" y="5879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7" name="bk object 2607"/>
          <p:cNvSpPr/>
          <p:nvPr/>
        </p:nvSpPr>
        <p:spPr>
          <a:xfrm>
            <a:off x="2644018" y="5879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8" name="bk object 2608"/>
          <p:cNvSpPr/>
          <p:nvPr/>
        </p:nvSpPr>
        <p:spPr>
          <a:xfrm>
            <a:off x="3787018" y="5879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9" name="bk object 2609"/>
          <p:cNvSpPr/>
          <p:nvPr/>
        </p:nvSpPr>
        <p:spPr>
          <a:xfrm>
            <a:off x="4171065" y="5879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0" name="bk object 2610"/>
          <p:cNvSpPr/>
          <p:nvPr/>
        </p:nvSpPr>
        <p:spPr>
          <a:xfrm>
            <a:off x="4555114" y="5879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1" name="bk object 2611"/>
          <p:cNvSpPr/>
          <p:nvPr/>
        </p:nvSpPr>
        <p:spPr>
          <a:xfrm>
            <a:off x="4930018" y="5879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2" name="bk object 2612"/>
          <p:cNvSpPr/>
          <p:nvPr/>
        </p:nvSpPr>
        <p:spPr>
          <a:xfrm>
            <a:off x="5314065" y="58795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3" name="bk object 2613"/>
          <p:cNvSpPr/>
          <p:nvPr/>
        </p:nvSpPr>
        <p:spPr>
          <a:xfrm>
            <a:off x="1501015" y="5888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4" name="bk object 2614"/>
          <p:cNvSpPr/>
          <p:nvPr/>
        </p:nvSpPr>
        <p:spPr>
          <a:xfrm>
            <a:off x="2077090" y="5888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5" name="bk object 2615"/>
          <p:cNvSpPr/>
          <p:nvPr/>
        </p:nvSpPr>
        <p:spPr>
          <a:xfrm>
            <a:off x="2644018" y="5888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6" name="bk object 2616"/>
          <p:cNvSpPr/>
          <p:nvPr/>
        </p:nvSpPr>
        <p:spPr>
          <a:xfrm>
            <a:off x="3787018" y="5888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7" name="bk object 2617"/>
          <p:cNvSpPr/>
          <p:nvPr/>
        </p:nvSpPr>
        <p:spPr>
          <a:xfrm>
            <a:off x="4171065" y="5888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8" name="bk object 2618"/>
          <p:cNvSpPr/>
          <p:nvPr/>
        </p:nvSpPr>
        <p:spPr>
          <a:xfrm>
            <a:off x="4555114" y="5888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9" name="bk object 2619"/>
          <p:cNvSpPr/>
          <p:nvPr/>
        </p:nvSpPr>
        <p:spPr>
          <a:xfrm>
            <a:off x="4930018" y="5888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0" name="bk object 2620"/>
          <p:cNvSpPr/>
          <p:nvPr/>
        </p:nvSpPr>
        <p:spPr>
          <a:xfrm>
            <a:off x="5314065" y="58887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1" name="bk object 2621"/>
          <p:cNvSpPr/>
          <p:nvPr/>
        </p:nvSpPr>
        <p:spPr>
          <a:xfrm>
            <a:off x="1501015" y="5897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2" name="bk object 2622"/>
          <p:cNvSpPr/>
          <p:nvPr/>
        </p:nvSpPr>
        <p:spPr>
          <a:xfrm>
            <a:off x="2077090" y="5897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3" name="bk object 2623"/>
          <p:cNvSpPr/>
          <p:nvPr/>
        </p:nvSpPr>
        <p:spPr>
          <a:xfrm>
            <a:off x="2644018" y="5897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4" name="bk object 2624"/>
          <p:cNvSpPr/>
          <p:nvPr/>
        </p:nvSpPr>
        <p:spPr>
          <a:xfrm>
            <a:off x="2881762" y="5879591"/>
            <a:ext cx="356616" cy="64008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5" name="bk object 2625"/>
          <p:cNvSpPr/>
          <p:nvPr/>
        </p:nvSpPr>
        <p:spPr>
          <a:xfrm>
            <a:off x="3787018" y="5897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6" name="bk object 2626"/>
          <p:cNvSpPr/>
          <p:nvPr/>
        </p:nvSpPr>
        <p:spPr>
          <a:xfrm>
            <a:off x="4171065" y="5897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7" name="bk object 2627"/>
          <p:cNvSpPr/>
          <p:nvPr/>
        </p:nvSpPr>
        <p:spPr>
          <a:xfrm>
            <a:off x="4555114" y="5897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8" name="bk object 2628"/>
          <p:cNvSpPr/>
          <p:nvPr/>
        </p:nvSpPr>
        <p:spPr>
          <a:xfrm>
            <a:off x="4930018" y="5897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9" name="bk object 2629"/>
          <p:cNvSpPr/>
          <p:nvPr/>
        </p:nvSpPr>
        <p:spPr>
          <a:xfrm>
            <a:off x="5314065" y="58978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0" name="bk object 2630"/>
          <p:cNvSpPr/>
          <p:nvPr/>
        </p:nvSpPr>
        <p:spPr>
          <a:xfrm>
            <a:off x="1501015" y="5907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1" name="bk object 2631"/>
          <p:cNvSpPr/>
          <p:nvPr/>
        </p:nvSpPr>
        <p:spPr>
          <a:xfrm>
            <a:off x="2077090" y="5907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2" name="bk object 2632"/>
          <p:cNvSpPr/>
          <p:nvPr/>
        </p:nvSpPr>
        <p:spPr>
          <a:xfrm>
            <a:off x="2644018" y="5907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3" name="bk object 2633"/>
          <p:cNvSpPr/>
          <p:nvPr/>
        </p:nvSpPr>
        <p:spPr>
          <a:xfrm>
            <a:off x="3787018" y="5907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4" name="bk object 2634"/>
          <p:cNvSpPr/>
          <p:nvPr/>
        </p:nvSpPr>
        <p:spPr>
          <a:xfrm>
            <a:off x="4171065" y="5907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5" name="bk object 2635"/>
          <p:cNvSpPr/>
          <p:nvPr/>
        </p:nvSpPr>
        <p:spPr>
          <a:xfrm>
            <a:off x="4555114" y="5907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6" name="bk object 2636"/>
          <p:cNvSpPr/>
          <p:nvPr/>
        </p:nvSpPr>
        <p:spPr>
          <a:xfrm>
            <a:off x="4930018" y="5907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7" name="bk object 2637"/>
          <p:cNvSpPr/>
          <p:nvPr/>
        </p:nvSpPr>
        <p:spPr>
          <a:xfrm>
            <a:off x="5314065" y="5907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8" name="bk object 2638"/>
          <p:cNvSpPr/>
          <p:nvPr/>
        </p:nvSpPr>
        <p:spPr>
          <a:xfrm>
            <a:off x="1501015" y="5916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9" name="bk object 2639"/>
          <p:cNvSpPr/>
          <p:nvPr/>
        </p:nvSpPr>
        <p:spPr>
          <a:xfrm>
            <a:off x="2077090" y="5916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0" name="bk object 2640"/>
          <p:cNvSpPr/>
          <p:nvPr/>
        </p:nvSpPr>
        <p:spPr>
          <a:xfrm>
            <a:off x="2644018" y="5916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1" name="bk object 2641"/>
          <p:cNvSpPr/>
          <p:nvPr/>
        </p:nvSpPr>
        <p:spPr>
          <a:xfrm>
            <a:off x="3787018" y="5916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2" name="bk object 2642"/>
          <p:cNvSpPr/>
          <p:nvPr/>
        </p:nvSpPr>
        <p:spPr>
          <a:xfrm>
            <a:off x="4171065" y="5916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3" name="bk object 2643"/>
          <p:cNvSpPr/>
          <p:nvPr/>
        </p:nvSpPr>
        <p:spPr>
          <a:xfrm>
            <a:off x="4555114" y="5916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4" name="bk object 2644"/>
          <p:cNvSpPr/>
          <p:nvPr/>
        </p:nvSpPr>
        <p:spPr>
          <a:xfrm>
            <a:off x="4930018" y="5916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5" name="bk object 2645"/>
          <p:cNvSpPr/>
          <p:nvPr/>
        </p:nvSpPr>
        <p:spPr>
          <a:xfrm>
            <a:off x="5314065" y="5916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6" name="bk object 2646"/>
          <p:cNvSpPr/>
          <p:nvPr/>
        </p:nvSpPr>
        <p:spPr>
          <a:xfrm>
            <a:off x="1501015" y="5925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7" name="bk object 2647"/>
          <p:cNvSpPr/>
          <p:nvPr/>
        </p:nvSpPr>
        <p:spPr>
          <a:xfrm>
            <a:off x="2077090" y="5925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8" name="bk object 2648"/>
          <p:cNvSpPr/>
          <p:nvPr/>
        </p:nvSpPr>
        <p:spPr>
          <a:xfrm>
            <a:off x="2644018" y="5925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9" name="bk object 2649"/>
          <p:cNvSpPr/>
          <p:nvPr/>
        </p:nvSpPr>
        <p:spPr>
          <a:xfrm>
            <a:off x="3787018" y="5925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0" name="bk object 2650"/>
          <p:cNvSpPr/>
          <p:nvPr/>
        </p:nvSpPr>
        <p:spPr>
          <a:xfrm>
            <a:off x="4171065" y="5925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1" name="bk object 2651"/>
          <p:cNvSpPr/>
          <p:nvPr/>
        </p:nvSpPr>
        <p:spPr>
          <a:xfrm>
            <a:off x="4555114" y="5925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2" name="bk object 2652"/>
          <p:cNvSpPr/>
          <p:nvPr/>
        </p:nvSpPr>
        <p:spPr>
          <a:xfrm>
            <a:off x="4930018" y="5925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3" name="bk object 2653"/>
          <p:cNvSpPr/>
          <p:nvPr/>
        </p:nvSpPr>
        <p:spPr>
          <a:xfrm>
            <a:off x="5314065" y="59253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4" name="bk object 2654"/>
          <p:cNvSpPr/>
          <p:nvPr/>
        </p:nvSpPr>
        <p:spPr>
          <a:xfrm>
            <a:off x="1501015" y="5724144"/>
            <a:ext cx="1152147" cy="25603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5" name="bk object 2655"/>
          <p:cNvSpPr/>
          <p:nvPr/>
        </p:nvSpPr>
        <p:spPr>
          <a:xfrm>
            <a:off x="1501015" y="5934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6" name="bk object 2656"/>
          <p:cNvSpPr/>
          <p:nvPr/>
        </p:nvSpPr>
        <p:spPr>
          <a:xfrm>
            <a:off x="2077090" y="5934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7" name="bk object 2657"/>
          <p:cNvSpPr/>
          <p:nvPr/>
        </p:nvSpPr>
        <p:spPr>
          <a:xfrm>
            <a:off x="3787018" y="5724144"/>
            <a:ext cx="1536192" cy="25603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8" name="bk object 2658"/>
          <p:cNvSpPr/>
          <p:nvPr/>
        </p:nvSpPr>
        <p:spPr>
          <a:xfrm>
            <a:off x="3787018" y="5934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9" name="bk object 2659"/>
          <p:cNvSpPr/>
          <p:nvPr/>
        </p:nvSpPr>
        <p:spPr>
          <a:xfrm>
            <a:off x="4171065" y="5934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0" name="bk object 2660"/>
          <p:cNvSpPr/>
          <p:nvPr/>
        </p:nvSpPr>
        <p:spPr>
          <a:xfrm>
            <a:off x="4555114" y="5934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1" name="bk object 2661"/>
          <p:cNvSpPr/>
          <p:nvPr/>
        </p:nvSpPr>
        <p:spPr>
          <a:xfrm>
            <a:off x="4930018" y="5934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2" name="bk object 2662"/>
          <p:cNvSpPr/>
          <p:nvPr/>
        </p:nvSpPr>
        <p:spPr>
          <a:xfrm>
            <a:off x="1501015" y="5943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3" name="bk object 2663"/>
          <p:cNvSpPr/>
          <p:nvPr/>
        </p:nvSpPr>
        <p:spPr>
          <a:xfrm>
            <a:off x="2077090" y="5943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4" name="bk object 2664"/>
          <p:cNvSpPr/>
          <p:nvPr/>
        </p:nvSpPr>
        <p:spPr>
          <a:xfrm>
            <a:off x="3787018" y="5943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5" name="bk object 2665"/>
          <p:cNvSpPr/>
          <p:nvPr/>
        </p:nvSpPr>
        <p:spPr>
          <a:xfrm>
            <a:off x="4171065" y="5943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6" name="bk object 2666"/>
          <p:cNvSpPr/>
          <p:nvPr/>
        </p:nvSpPr>
        <p:spPr>
          <a:xfrm>
            <a:off x="2644018" y="5934455"/>
            <a:ext cx="9144" cy="45720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7" name="bk object 2667"/>
          <p:cNvSpPr/>
          <p:nvPr/>
        </p:nvSpPr>
        <p:spPr>
          <a:xfrm>
            <a:off x="4555114" y="5943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8" name="bk object 2668"/>
          <p:cNvSpPr/>
          <p:nvPr/>
        </p:nvSpPr>
        <p:spPr>
          <a:xfrm>
            <a:off x="4930018" y="5943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9" name="bk object 2669"/>
          <p:cNvSpPr/>
          <p:nvPr/>
        </p:nvSpPr>
        <p:spPr>
          <a:xfrm>
            <a:off x="2077090" y="5952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0" name="bk object 2670"/>
          <p:cNvSpPr/>
          <p:nvPr/>
        </p:nvSpPr>
        <p:spPr>
          <a:xfrm>
            <a:off x="5314065" y="5934455"/>
            <a:ext cx="9144" cy="45720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1" name="bk object 2671"/>
          <p:cNvSpPr/>
          <p:nvPr/>
        </p:nvSpPr>
        <p:spPr>
          <a:xfrm>
            <a:off x="4171065" y="5952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2" name="bk object 2672"/>
          <p:cNvSpPr/>
          <p:nvPr/>
        </p:nvSpPr>
        <p:spPr>
          <a:xfrm>
            <a:off x="4555114" y="5952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3" name="bk object 2673"/>
          <p:cNvSpPr/>
          <p:nvPr/>
        </p:nvSpPr>
        <p:spPr>
          <a:xfrm>
            <a:off x="4930018" y="59527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4" name="bk object 2674"/>
          <p:cNvSpPr/>
          <p:nvPr/>
        </p:nvSpPr>
        <p:spPr>
          <a:xfrm>
            <a:off x="2077090" y="5971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5" name="bk object 2675"/>
          <p:cNvSpPr/>
          <p:nvPr/>
        </p:nvSpPr>
        <p:spPr>
          <a:xfrm>
            <a:off x="4171065" y="5971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6" name="bk object 2676"/>
          <p:cNvSpPr/>
          <p:nvPr/>
        </p:nvSpPr>
        <p:spPr>
          <a:xfrm>
            <a:off x="4555114" y="5971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7" name="bk object 2677"/>
          <p:cNvSpPr/>
          <p:nvPr/>
        </p:nvSpPr>
        <p:spPr>
          <a:xfrm>
            <a:off x="4930018" y="59710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8" name="bk object 2678"/>
          <p:cNvSpPr/>
          <p:nvPr/>
        </p:nvSpPr>
        <p:spPr>
          <a:xfrm>
            <a:off x="1501015" y="5980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9" name="bk object 2679"/>
          <p:cNvSpPr/>
          <p:nvPr/>
        </p:nvSpPr>
        <p:spPr>
          <a:xfrm>
            <a:off x="2077090" y="5980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0" name="bk object 2680"/>
          <p:cNvSpPr/>
          <p:nvPr/>
        </p:nvSpPr>
        <p:spPr>
          <a:xfrm>
            <a:off x="2644018" y="5980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1" name="bk object 2681"/>
          <p:cNvSpPr/>
          <p:nvPr/>
        </p:nvSpPr>
        <p:spPr>
          <a:xfrm>
            <a:off x="3787018" y="5980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2" name="bk object 2682"/>
          <p:cNvSpPr/>
          <p:nvPr/>
        </p:nvSpPr>
        <p:spPr>
          <a:xfrm>
            <a:off x="4171065" y="5980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3" name="bk object 2683"/>
          <p:cNvSpPr/>
          <p:nvPr/>
        </p:nvSpPr>
        <p:spPr>
          <a:xfrm>
            <a:off x="4555114" y="5980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4" name="bk object 2684"/>
          <p:cNvSpPr/>
          <p:nvPr/>
        </p:nvSpPr>
        <p:spPr>
          <a:xfrm>
            <a:off x="4930018" y="5980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5" name="bk object 2685"/>
          <p:cNvSpPr/>
          <p:nvPr/>
        </p:nvSpPr>
        <p:spPr>
          <a:xfrm>
            <a:off x="5314065" y="59801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6" name="bk object 2686"/>
          <p:cNvSpPr/>
          <p:nvPr/>
        </p:nvSpPr>
        <p:spPr>
          <a:xfrm>
            <a:off x="1501015" y="5989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7" name="bk object 2687"/>
          <p:cNvSpPr/>
          <p:nvPr/>
        </p:nvSpPr>
        <p:spPr>
          <a:xfrm>
            <a:off x="2077090" y="5989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8" name="bk object 2688"/>
          <p:cNvSpPr/>
          <p:nvPr/>
        </p:nvSpPr>
        <p:spPr>
          <a:xfrm>
            <a:off x="2644018" y="5989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9" name="bk object 2689"/>
          <p:cNvSpPr/>
          <p:nvPr/>
        </p:nvSpPr>
        <p:spPr>
          <a:xfrm>
            <a:off x="3787018" y="5989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0" name="bk object 2690"/>
          <p:cNvSpPr/>
          <p:nvPr/>
        </p:nvSpPr>
        <p:spPr>
          <a:xfrm>
            <a:off x="4171065" y="5989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1" name="bk object 2691"/>
          <p:cNvSpPr/>
          <p:nvPr/>
        </p:nvSpPr>
        <p:spPr>
          <a:xfrm>
            <a:off x="4555114" y="5989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2" name="bk object 2692"/>
          <p:cNvSpPr/>
          <p:nvPr/>
        </p:nvSpPr>
        <p:spPr>
          <a:xfrm>
            <a:off x="4930018" y="5989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3" name="bk object 2693"/>
          <p:cNvSpPr/>
          <p:nvPr/>
        </p:nvSpPr>
        <p:spPr>
          <a:xfrm>
            <a:off x="5314065" y="5989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4" name="bk object 2694"/>
          <p:cNvSpPr/>
          <p:nvPr/>
        </p:nvSpPr>
        <p:spPr>
          <a:xfrm>
            <a:off x="1501015" y="5998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5" name="bk object 2695"/>
          <p:cNvSpPr/>
          <p:nvPr/>
        </p:nvSpPr>
        <p:spPr>
          <a:xfrm>
            <a:off x="2077090" y="5998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6" name="bk object 2696"/>
          <p:cNvSpPr/>
          <p:nvPr/>
        </p:nvSpPr>
        <p:spPr>
          <a:xfrm>
            <a:off x="2644018" y="5998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7" name="bk object 2697"/>
          <p:cNvSpPr/>
          <p:nvPr/>
        </p:nvSpPr>
        <p:spPr>
          <a:xfrm>
            <a:off x="3787018" y="5998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8" name="bk object 2698"/>
          <p:cNvSpPr/>
          <p:nvPr/>
        </p:nvSpPr>
        <p:spPr>
          <a:xfrm>
            <a:off x="4171065" y="5998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9" name="bk object 2699"/>
          <p:cNvSpPr/>
          <p:nvPr/>
        </p:nvSpPr>
        <p:spPr>
          <a:xfrm>
            <a:off x="4555114" y="5998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0" name="bk object 2700"/>
          <p:cNvSpPr/>
          <p:nvPr/>
        </p:nvSpPr>
        <p:spPr>
          <a:xfrm>
            <a:off x="4930018" y="5998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1" name="bk object 2701"/>
          <p:cNvSpPr/>
          <p:nvPr/>
        </p:nvSpPr>
        <p:spPr>
          <a:xfrm>
            <a:off x="5314065" y="5998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2" name="bk object 2702"/>
          <p:cNvSpPr/>
          <p:nvPr/>
        </p:nvSpPr>
        <p:spPr>
          <a:xfrm>
            <a:off x="1501015" y="6007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3" name="bk object 2703"/>
          <p:cNvSpPr/>
          <p:nvPr/>
        </p:nvSpPr>
        <p:spPr>
          <a:xfrm>
            <a:off x="2077090" y="6007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4" name="bk object 2704"/>
          <p:cNvSpPr/>
          <p:nvPr/>
        </p:nvSpPr>
        <p:spPr>
          <a:xfrm>
            <a:off x="2644018" y="6007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5" name="bk object 2705"/>
          <p:cNvSpPr/>
          <p:nvPr/>
        </p:nvSpPr>
        <p:spPr>
          <a:xfrm>
            <a:off x="3787018" y="6007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6" name="bk object 2706"/>
          <p:cNvSpPr/>
          <p:nvPr/>
        </p:nvSpPr>
        <p:spPr>
          <a:xfrm>
            <a:off x="4171065" y="6007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7" name="bk object 2707"/>
          <p:cNvSpPr/>
          <p:nvPr/>
        </p:nvSpPr>
        <p:spPr>
          <a:xfrm>
            <a:off x="4555114" y="6007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8" name="bk object 2708"/>
          <p:cNvSpPr/>
          <p:nvPr/>
        </p:nvSpPr>
        <p:spPr>
          <a:xfrm>
            <a:off x="4930018" y="6007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9" name="bk object 2709"/>
          <p:cNvSpPr/>
          <p:nvPr/>
        </p:nvSpPr>
        <p:spPr>
          <a:xfrm>
            <a:off x="5314065" y="6007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0" name="bk object 2710"/>
          <p:cNvSpPr/>
          <p:nvPr/>
        </p:nvSpPr>
        <p:spPr>
          <a:xfrm>
            <a:off x="1501015" y="6016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1" name="bk object 2711"/>
          <p:cNvSpPr/>
          <p:nvPr/>
        </p:nvSpPr>
        <p:spPr>
          <a:xfrm>
            <a:off x="2077090" y="6016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2" name="bk object 2712"/>
          <p:cNvSpPr/>
          <p:nvPr/>
        </p:nvSpPr>
        <p:spPr>
          <a:xfrm>
            <a:off x="2644018" y="6016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3" name="bk object 2713"/>
          <p:cNvSpPr/>
          <p:nvPr/>
        </p:nvSpPr>
        <p:spPr>
          <a:xfrm>
            <a:off x="3787018" y="6016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4" name="bk object 2714"/>
          <p:cNvSpPr/>
          <p:nvPr/>
        </p:nvSpPr>
        <p:spPr>
          <a:xfrm>
            <a:off x="4171065" y="6016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5" name="bk object 2715"/>
          <p:cNvSpPr/>
          <p:nvPr/>
        </p:nvSpPr>
        <p:spPr>
          <a:xfrm>
            <a:off x="4555114" y="6016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6" name="bk object 2716"/>
          <p:cNvSpPr/>
          <p:nvPr/>
        </p:nvSpPr>
        <p:spPr>
          <a:xfrm>
            <a:off x="4930018" y="6016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7" name="bk object 2717"/>
          <p:cNvSpPr/>
          <p:nvPr/>
        </p:nvSpPr>
        <p:spPr>
          <a:xfrm>
            <a:off x="5314065" y="6016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8" name="bk object 2718"/>
          <p:cNvSpPr/>
          <p:nvPr/>
        </p:nvSpPr>
        <p:spPr>
          <a:xfrm>
            <a:off x="1501015" y="6025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9" name="bk object 2719"/>
          <p:cNvSpPr/>
          <p:nvPr/>
        </p:nvSpPr>
        <p:spPr>
          <a:xfrm>
            <a:off x="2077090" y="6025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0" name="bk object 2720"/>
          <p:cNvSpPr/>
          <p:nvPr/>
        </p:nvSpPr>
        <p:spPr>
          <a:xfrm>
            <a:off x="2644018" y="6025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1" name="bk object 2721"/>
          <p:cNvSpPr/>
          <p:nvPr/>
        </p:nvSpPr>
        <p:spPr>
          <a:xfrm>
            <a:off x="3787018" y="6025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2" name="bk object 2722"/>
          <p:cNvSpPr/>
          <p:nvPr/>
        </p:nvSpPr>
        <p:spPr>
          <a:xfrm>
            <a:off x="4171065" y="6025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3" name="bk object 2723"/>
          <p:cNvSpPr/>
          <p:nvPr/>
        </p:nvSpPr>
        <p:spPr>
          <a:xfrm>
            <a:off x="4555114" y="6025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4" name="bk object 2724"/>
          <p:cNvSpPr/>
          <p:nvPr/>
        </p:nvSpPr>
        <p:spPr>
          <a:xfrm>
            <a:off x="4930018" y="6025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5" name="bk object 2725"/>
          <p:cNvSpPr/>
          <p:nvPr/>
        </p:nvSpPr>
        <p:spPr>
          <a:xfrm>
            <a:off x="5314065" y="6025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6" name="bk object 2726"/>
          <p:cNvSpPr/>
          <p:nvPr/>
        </p:nvSpPr>
        <p:spPr>
          <a:xfrm>
            <a:off x="1501015" y="6035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7" name="bk object 2727"/>
          <p:cNvSpPr/>
          <p:nvPr/>
        </p:nvSpPr>
        <p:spPr>
          <a:xfrm>
            <a:off x="2077090" y="6035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8" name="bk object 2728"/>
          <p:cNvSpPr/>
          <p:nvPr/>
        </p:nvSpPr>
        <p:spPr>
          <a:xfrm>
            <a:off x="2644018" y="6035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9" name="bk object 2729"/>
          <p:cNvSpPr/>
          <p:nvPr/>
        </p:nvSpPr>
        <p:spPr>
          <a:xfrm>
            <a:off x="3787018" y="6035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0" name="bk object 2730"/>
          <p:cNvSpPr/>
          <p:nvPr/>
        </p:nvSpPr>
        <p:spPr>
          <a:xfrm>
            <a:off x="4171065" y="6035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1" name="bk object 2731"/>
          <p:cNvSpPr/>
          <p:nvPr/>
        </p:nvSpPr>
        <p:spPr>
          <a:xfrm>
            <a:off x="4555114" y="6035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2" name="bk object 2732"/>
          <p:cNvSpPr/>
          <p:nvPr/>
        </p:nvSpPr>
        <p:spPr>
          <a:xfrm>
            <a:off x="4930018" y="6035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3" name="bk object 2733"/>
          <p:cNvSpPr/>
          <p:nvPr/>
        </p:nvSpPr>
        <p:spPr>
          <a:xfrm>
            <a:off x="5314065" y="6035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4" name="bk object 2734"/>
          <p:cNvSpPr/>
          <p:nvPr/>
        </p:nvSpPr>
        <p:spPr>
          <a:xfrm>
            <a:off x="1501015" y="6044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5" name="bk object 2735"/>
          <p:cNvSpPr/>
          <p:nvPr/>
        </p:nvSpPr>
        <p:spPr>
          <a:xfrm>
            <a:off x="2077090" y="6044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6" name="bk object 2736"/>
          <p:cNvSpPr/>
          <p:nvPr/>
        </p:nvSpPr>
        <p:spPr>
          <a:xfrm>
            <a:off x="2644018" y="6044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7" name="bk object 2737"/>
          <p:cNvSpPr/>
          <p:nvPr/>
        </p:nvSpPr>
        <p:spPr>
          <a:xfrm>
            <a:off x="3787018" y="6044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8" name="bk object 2738"/>
          <p:cNvSpPr/>
          <p:nvPr/>
        </p:nvSpPr>
        <p:spPr>
          <a:xfrm>
            <a:off x="4171065" y="6044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9" name="bk object 2739"/>
          <p:cNvSpPr/>
          <p:nvPr/>
        </p:nvSpPr>
        <p:spPr>
          <a:xfrm>
            <a:off x="4555114" y="6044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0" name="bk object 2740"/>
          <p:cNvSpPr/>
          <p:nvPr/>
        </p:nvSpPr>
        <p:spPr>
          <a:xfrm>
            <a:off x="4930018" y="6044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1" name="bk object 2741"/>
          <p:cNvSpPr/>
          <p:nvPr/>
        </p:nvSpPr>
        <p:spPr>
          <a:xfrm>
            <a:off x="5314065" y="6044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2" name="bk object 2742"/>
          <p:cNvSpPr/>
          <p:nvPr/>
        </p:nvSpPr>
        <p:spPr>
          <a:xfrm>
            <a:off x="1501015" y="6053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3" name="bk object 2743"/>
          <p:cNvSpPr/>
          <p:nvPr/>
        </p:nvSpPr>
        <p:spPr>
          <a:xfrm>
            <a:off x="2077090" y="6053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4" name="bk object 2744"/>
          <p:cNvSpPr/>
          <p:nvPr/>
        </p:nvSpPr>
        <p:spPr>
          <a:xfrm>
            <a:off x="2644018" y="6053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5" name="bk object 2745"/>
          <p:cNvSpPr/>
          <p:nvPr/>
        </p:nvSpPr>
        <p:spPr>
          <a:xfrm>
            <a:off x="3787018" y="6053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6" name="bk object 2746"/>
          <p:cNvSpPr/>
          <p:nvPr/>
        </p:nvSpPr>
        <p:spPr>
          <a:xfrm>
            <a:off x="4171065" y="6053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7" name="bk object 2747"/>
          <p:cNvSpPr/>
          <p:nvPr/>
        </p:nvSpPr>
        <p:spPr>
          <a:xfrm>
            <a:off x="4555114" y="6053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8" name="bk object 2748"/>
          <p:cNvSpPr/>
          <p:nvPr/>
        </p:nvSpPr>
        <p:spPr>
          <a:xfrm>
            <a:off x="4930018" y="6053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9" name="bk object 2749"/>
          <p:cNvSpPr/>
          <p:nvPr/>
        </p:nvSpPr>
        <p:spPr>
          <a:xfrm>
            <a:off x="5314065" y="6053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0" name="bk object 2750"/>
          <p:cNvSpPr/>
          <p:nvPr/>
        </p:nvSpPr>
        <p:spPr>
          <a:xfrm>
            <a:off x="1501015" y="6062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1" name="bk object 2751"/>
          <p:cNvSpPr/>
          <p:nvPr/>
        </p:nvSpPr>
        <p:spPr>
          <a:xfrm>
            <a:off x="2077090" y="6062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2" name="bk object 2752"/>
          <p:cNvSpPr/>
          <p:nvPr/>
        </p:nvSpPr>
        <p:spPr>
          <a:xfrm>
            <a:off x="2644018" y="6062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3" name="bk object 2753"/>
          <p:cNvSpPr/>
          <p:nvPr/>
        </p:nvSpPr>
        <p:spPr>
          <a:xfrm>
            <a:off x="3787018" y="6062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4" name="bk object 2754"/>
          <p:cNvSpPr/>
          <p:nvPr/>
        </p:nvSpPr>
        <p:spPr>
          <a:xfrm>
            <a:off x="4171065" y="6062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5" name="bk object 2755"/>
          <p:cNvSpPr/>
          <p:nvPr/>
        </p:nvSpPr>
        <p:spPr>
          <a:xfrm>
            <a:off x="4555114" y="6062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6" name="bk object 2756"/>
          <p:cNvSpPr/>
          <p:nvPr/>
        </p:nvSpPr>
        <p:spPr>
          <a:xfrm>
            <a:off x="4930018" y="6062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7" name="bk object 2757"/>
          <p:cNvSpPr/>
          <p:nvPr/>
        </p:nvSpPr>
        <p:spPr>
          <a:xfrm>
            <a:off x="5314065" y="6062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8" name="bk object 2758"/>
          <p:cNvSpPr/>
          <p:nvPr/>
        </p:nvSpPr>
        <p:spPr>
          <a:xfrm>
            <a:off x="1501015" y="6071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9" name="bk object 2759"/>
          <p:cNvSpPr/>
          <p:nvPr/>
        </p:nvSpPr>
        <p:spPr>
          <a:xfrm>
            <a:off x="2077090" y="6071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0" name="bk object 2760"/>
          <p:cNvSpPr/>
          <p:nvPr/>
        </p:nvSpPr>
        <p:spPr>
          <a:xfrm>
            <a:off x="2644018" y="6071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1" name="bk object 2761"/>
          <p:cNvSpPr/>
          <p:nvPr/>
        </p:nvSpPr>
        <p:spPr>
          <a:xfrm>
            <a:off x="3787018" y="6071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2" name="bk object 2762"/>
          <p:cNvSpPr/>
          <p:nvPr/>
        </p:nvSpPr>
        <p:spPr>
          <a:xfrm>
            <a:off x="4171065" y="6071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3" name="bk object 2763"/>
          <p:cNvSpPr/>
          <p:nvPr/>
        </p:nvSpPr>
        <p:spPr>
          <a:xfrm>
            <a:off x="4555114" y="6071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4" name="bk object 2764"/>
          <p:cNvSpPr/>
          <p:nvPr/>
        </p:nvSpPr>
        <p:spPr>
          <a:xfrm>
            <a:off x="4930018" y="6071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5" name="bk object 2765"/>
          <p:cNvSpPr/>
          <p:nvPr/>
        </p:nvSpPr>
        <p:spPr>
          <a:xfrm>
            <a:off x="5314065" y="6071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6" name="bk object 2766"/>
          <p:cNvSpPr/>
          <p:nvPr/>
        </p:nvSpPr>
        <p:spPr>
          <a:xfrm>
            <a:off x="1501015" y="6080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7" name="bk object 2767"/>
          <p:cNvSpPr/>
          <p:nvPr/>
        </p:nvSpPr>
        <p:spPr>
          <a:xfrm>
            <a:off x="2077090" y="6080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8" name="bk object 2768"/>
          <p:cNvSpPr/>
          <p:nvPr/>
        </p:nvSpPr>
        <p:spPr>
          <a:xfrm>
            <a:off x="2644018" y="6080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9" name="bk object 2769"/>
          <p:cNvSpPr/>
          <p:nvPr/>
        </p:nvSpPr>
        <p:spPr>
          <a:xfrm>
            <a:off x="3787018" y="6080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0" name="bk object 2770"/>
          <p:cNvSpPr/>
          <p:nvPr/>
        </p:nvSpPr>
        <p:spPr>
          <a:xfrm>
            <a:off x="4171065" y="6080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1" name="bk object 2771"/>
          <p:cNvSpPr/>
          <p:nvPr/>
        </p:nvSpPr>
        <p:spPr>
          <a:xfrm>
            <a:off x="4555114" y="6080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2" name="bk object 2772"/>
          <p:cNvSpPr/>
          <p:nvPr/>
        </p:nvSpPr>
        <p:spPr>
          <a:xfrm>
            <a:off x="4930018" y="6080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3" name="bk object 2773"/>
          <p:cNvSpPr/>
          <p:nvPr/>
        </p:nvSpPr>
        <p:spPr>
          <a:xfrm>
            <a:off x="5314065" y="6080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4" name="bk object 2774"/>
          <p:cNvSpPr/>
          <p:nvPr/>
        </p:nvSpPr>
        <p:spPr>
          <a:xfrm>
            <a:off x="1501015" y="6089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5" name="bk object 2775"/>
          <p:cNvSpPr/>
          <p:nvPr/>
        </p:nvSpPr>
        <p:spPr>
          <a:xfrm>
            <a:off x="2077090" y="6089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6" name="bk object 2776"/>
          <p:cNvSpPr/>
          <p:nvPr/>
        </p:nvSpPr>
        <p:spPr>
          <a:xfrm>
            <a:off x="2644018" y="6089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7" name="bk object 2777"/>
          <p:cNvSpPr/>
          <p:nvPr/>
        </p:nvSpPr>
        <p:spPr>
          <a:xfrm>
            <a:off x="3787018" y="6089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8" name="bk object 2778"/>
          <p:cNvSpPr/>
          <p:nvPr/>
        </p:nvSpPr>
        <p:spPr>
          <a:xfrm>
            <a:off x="4171065" y="6089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9" name="bk object 2779"/>
          <p:cNvSpPr/>
          <p:nvPr/>
        </p:nvSpPr>
        <p:spPr>
          <a:xfrm>
            <a:off x="4555114" y="6089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0" name="bk object 2780"/>
          <p:cNvSpPr/>
          <p:nvPr/>
        </p:nvSpPr>
        <p:spPr>
          <a:xfrm>
            <a:off x="4930018" y="6089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1" name="bk object 2781"/>
          <p:cNvSpPr/>
          <p:nvPr/>
        </p:nvSpPr>
        <p:spPr>
          <a:xfrm>
            <a:off x="5405506" y="6007608"/>
            <a:ext cx="118872" cy="155448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2" name="bk object 2782"/>
          <p:cNvSpPr/>
          <p:nvPr/>
        </p:nvSpPr>
        <p:spPr>
          <a:xfrm>
            <a:off x="5314065" y="6089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3" name="bk object 2783"/>
          <p:cNvSpPr/>
          <p:nvPr/>
        </p:nvSpPr>
        <p:spPr>
          <a:xfrm>
            <a:off x="1501015" y="6099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4" name="bk object 2784"/>
          <p:cNvSpPr/>
          <p:nvPr/>
        </p:nvSpPr>
        <p:spPr>
          <a:xfrm>
            <a:off x="2077090" y="6099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5" name="bk object 2785"/>
          <p:cNvSpPr/>
          <p:nvPr/>
        </p:nvSpPr>
        <p:spPr>
          <a:xfrm>
            <a:off x="2644018" y="6099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6" name="bk object 2786"/>
          <p:cNvSpPr/>
          <p:nvPr/>
        </p:nvSpPr>
        <p:spPr>
          <a:xfrm>
            <a:off x="3787018" y="6099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7" name="bk object 2787"/>
          <p:cNvSpPr/>
          <p:nvPr/>
        </p:nvSpPr>
        <p:spPr>
          <a:xfrm>
            <a:off x="4171065" y="6099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8" name="bk object 2788"/>
          <p:cNvSpPr/>
          <p:nvPr/>
        </p:nvSpPr>
        <p:spPr>
          <a:xfrm>
            <a:off x="4555114" y="6099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9" name="bk object 2789"/>
          <p:cNvSpPr/>
          <p:nvPr/>
        </p:nvSpPr>
        <p:spPr>
          <a:xfrm>
            <a:off x="4930018" y="6099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0" name="bk object 2790"/>
          <p:cNvSpPr/>
          <p:nvPr/>
        </p:nvSpPr>
        <p:spPr>
          <a:xfrm>
            <a:off x="5314065" y="6099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1" name="bk object 2791"/>
          <p:cNvSpPr/>
          <p:nvPr/>
        </p:nvSpPr>
        <p:spPr>
          <a:xfrm>
            <a:off x="1501015" y="6108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2" name="bk object 2792"/>
          <p:cNvSpPr/>
          <p:nvPr/>
        </p:nvSpPr>
        <p:spPr>
          <a:xfrm>
            <a:off x="3988186" y="6062471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3" name="bk object 2793"/>
          <p:cNvSpPr/>
          <p:nvPr/>
        </p:nvSpPr>
        <p:spPr>
          <a:xfrm>
            <a:off x="2077090" y="6108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4" name="bk object 2794"/>
          <p:cNvSpPr/>
          <p:nvPr/>
        </p:nvSpPr>
        <p:spPr>
          <a:xfrm>
            <a:off x="4372233" y="6062471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5" name="bk object 2795"/>
          <p:cNvSpPr/>
          <p:nvPr/>
        </p:nvSpPr>
        <p:spPr>
          <a:xfrm>
            <a:off x="2644018" y="6108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6" name="bk object 2796"/>
          <p:cNvSpPr/>
          <p:nvPr/>
        </p:nvSpPr>
        <p:spPr>
          <a:xfrm>
            <a:off x="3787018" y="6108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7" name="bk object 2797"/>
          <p:cNvSpPr/>
          <p:nvPr/>
        </p:nvSpPr>
        <p:spPr>
          <a:xfrm>
            <a:off x="4756282" y="6062471"/>
            <a:ext cx="54864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8" name="bk object 2798"/>
          <p:cNvSpPr/>
          <p:nvPr/>
        </p:nvSpPr>
        <p:spPr>
          <a:xfrm>
            <a:off x="4171065" y="6108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9" name="bk object 2799"/>
          <p:cNvSpPr/>
          <p:nvPr/>
        </p:nvSpPr>
        <p:spPr>
          <a:xfrm>
            <a:off x="4555114" y="6108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0" name="bk object 2800"/>
          <p:cNvSpPr/>
          <p:nvPr/>
        </p:nvSpPr>
        <p:spPr>
          <a:xfrm>
            <a:off x="4930018" y="6108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1" name="bk object 2801"/>
          <p:cNvSpPr/>
          <p:nvPr/>
        </p:nvSpPr>
        <p:spPr>
          <a:xfrm>
            <a:off x="5314065" y="6108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2" name="bk object 2802"/>
          <p:cNvSpPr/>
          <p:nvPr/>
        </p:nvSpPr>
        <p:spPr>
          <a:xfrm>
            <a:off x="5140330" y="6062471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3" name="bk object 2803"/>
          <p:cNvSpPr/>
          <p:nvPr/>
        </p:nvSpPr>
        <p:spPr>
          <a:xfrm>
            <a:off x="1501015" y="6117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4" name="bk object 2804"/>
          <p:cNvSpPr/>
          <p:nvPr/>
        </p:nvSpPr>
        <p:spPr>
          <a:xfrm>
            <a:off x="2077090" y="6117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5" name="bk object 2805"/>
          <p:cNvSpPr/>
          <p:nvPr/>
        </p:nvSpPr>
        <p:spPr>
          <a:xfrm>
            <a:off x="2644018" y="6117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6" name="bk object 2806"/>
          <p:cNvSpPr/>
          <p:nvPr/>
        </p:nvSpPr>
        <p:spPr>
          <a:xfrm>
            <a:off x="3787018" y="6117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7" name="bk object 2807"/>
          <p:cNvSpPr/>
          <p:nvPr/>
        </p:nvSpPr>
        <p:spPr>
          <a:xfrm>
            <a:off x="4171065" y="6117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8" name="bk object 2808"/>
          <p:cNvSpPr/>
          <p:nvPr/>
        </p:nvSpPr>
        <p:spPr>
          <a:xfrm>
            <a:off x="4555114" y="6117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9" name="bk object 2809"/>
          <p:cNvSpPr/>
          <p:nvPr/>
        </p:nvSpPr>
        <p:spPr>
          <a:xfrm>
            <a:off x="4930018" y="6117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0" name="bk object 2810"/>
          <p:cNvSpPr/>
          <p:nvPr/>
        </p:nvSpPr>
        <p:spPr>
          <a:xfrm>
            <a:off x="5314065" y="6117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1" name="bk object 2811"/>
          <p:cNvSpPr/>
          <p:nvPr/>
        </p:nvSpPr>
        <p:spPr>
          <a:xfrm>
            <a:off x="1501015" y="6126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2" name="bk object 2812"/>
          <p:cNvSpPr/>
          <p:nvPr/>
        </p:nvSpPr>
        <p:spPr>
          <a:xfrm>
            <a:off x="2077090" y="6126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3" name="bk object 2813"/>
          <p:cNvSpPr/>
          <p:nvPr/>
        </p:nvSpPr>
        <p:spPr>
          <a:xfrm>
            <a:off x="2644018" y="6126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4" name="bk object 2814"/>
          <p:cNvSpPr/>
          <p:nvPr/>
        </p:nvSpPr>
        <p:spPr>
          <a:xfrm>
            <a:off x="3787018" y="6126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5" name="bk object 2815"/>
          <p:cNvSpPr/>
          <p:nvPr/>
        </p:nvSpPr>
        <p:spPr>
          <a:xfrm>
            <a:off x="4171065" y="6126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6" name="bk object 2816"/>
          <p:cNvSpPr/>
          <p:nvPr/>
        </p:nvSpPr>
        <p:spPr>
          <a:xfrm>
            <a:off x="4555114" y="6126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7" name="bk object 2817"/>
          <p:cNvSpPr/>
          <p:nvPr/>
        </p:nvSpPr>
        <p:spPr>
          <a:xfrm>
            <a:off x="4930018" y="6126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8" name="bk object 2818"/>
          <p:cNvSpPr/>
          <p:nvPr/>
        </p:nvSpPr>
        <p:spPr>
          <a:xfrm>
            <a:off x="5314065" y="6126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9" name="bk object 2819"/>
          <p:cNvSpPr/>
          <p:nvPr/>
        </p:nvSpPr>
        <p:spPr>
          <a:xfrm>
            <a:off x="1501015" y="6135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0" name="bk object 2820"/>
          <p:cNvSpPr/>
          <p:nvPr/>
        </p:nvSpPr>
        <p:spPr>
          <a:xfrm>
            <a:off x="1647322" y="5980176"/>
            <a:ext cx="100584" cy="28346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1" name="bk object 2821"/>
          <p:cNvSpPr/>
          <p:nvPr/>
        </p:nvSpPr>
        <p:spPr>
          <a:xfrm>
            <a:off x="2077090" y="6135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2" name="bk object 2822"/>
          <p:cNvSpPr/>
          <p:nvPr/>
        </p:nvSpPr>
        <p:spPr>
          <a:xfrm>
            <a:off x="2644018" y="6135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3" name="bk object 2823"/>
          <p:cNvSpPr/>
          <p:nvPr/>
        </p:nvSpPr>
        <p:spPr>
          <a:xfrm>
            <a:off x="3787018" y="6135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4" name="bk object 2824"/>
          <p:cNvSpPr/>
          <p:nvPr/>
        </p:nvSpPr>
        <p:spPr>
          <a:xfrm>
            <a:off x="3933321" y="5980176"/>
            <a:ext cx="100584" cy="28346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5" name="bk object 2825"/>
          <p:cNvSpPr/>
          <p:nvPr/>
        </p:nvSpPr>
        <p:spPr>
          <a:xfrm>
            <a:off x="4171065" y="6135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6" name="bk object 2826"/>
          <p:cNvSpPr/>
          <p:nvPr/>
        </p:nvSpPr>
        <p:spPr>
          <a:xfrm>
            <a:off x="4555114" y="6135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7" name="bk object 2827"/>
          <p:cNvSpPr/>
          <p:nvPr/>
        </p:nvSpPr>
        <p:spPr>
          <a:xfrm>
            <a:off x="4930018" y="6135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8" name="bk object 2828"/>
          <p:cNvSpPr/>
          <p:nvPr/>
        </p:nvSpPr>
        <p:spPr>
          <a:xfrm>
            <a:off x="5314065" y="6135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9" name="bk object 2829"/>
          <p:cNvSpPr/>
          <p:nvPr/>
        </p:nvSpPr>
        <p:spPr>
          <a:xfrm>
            <a:off x="1501015" y="6144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0" name="bk object 2830"/>
          <p:cNvSpPr/>
          <p:nvPr/>
        </p:nvSpPr>
        <p:spPr>
          <a:xfrm>
            <a:off x="2077090" y="6144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1" name="bk object 2831"/>
          <p:cNvSpPr/>
          <p:nvPr/>
        </p:nvSpPr>
        <p:spPr>
          <a:xfrm>
            <a:off x="2644018" y="6144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2" name="bk object 2832"/>
          <p:cNvSpPr/>
          <p:nvPr/>
        </p:nvSpPr>
        <p:spPr>
          <a:xfrm>
            <a:off x="3787018" y="6144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3" name="bk object 2833"/>
          <p:cNvSpPr/>
          <p:nvPr/>
        </p:nvSpPr>
        <p:spPr>
          <a:xfrm>
            <a:off x="1382143" y="6108191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4" name="bk object 2834"/>
          <p:cNvSpPr/>
          <p:nvPr/>
        </p:nvSpPr>
        <p:spPr>
          <a:xfrm>
            <a:off x="4171065" y="6144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5" name="bk object 2835"/>
          <p:cNvSpPr/>
          <p:nvPr/>
        </p:nvSpPr>
        <p:spPr>
          <a:xfrm>
            <a:off x="1757050" y="6108191"/>
            <a:ext cx="36576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6" name="bk object 2836"/>
          <p:cNvSpPr/>
          <p:nvPr/>
        </p:nvSpPr>
        <p:spPr>
          <a:xfrm>
            <a:off x="4555114" y="6144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7" name="bk object 2837"/>
          <p:cNvSpPr/>
          <p:nvPr/>
        </p:nvSpPr>
        <p:spPr>
          <a:xfrm>
            <a:off x="2333122" y="6108191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8" name="bk object 2838"/>
          <p:cNvSpPr/>
          <p:nvPr/>
        </p:nvSpPr>
        <p:spPr>
          <a:xfrm>
            <a:off x="4930018" y="6144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9" name="bk object 2839"/>
          <p:cNvSpPr/>
          <p:nvPr/>
        </p:nvSpPr>
        <p:spPr>
          <a:xfrm>
            <a:off x="3713865" y="6108191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0" name="bk object 2840"/>
          <p:cNvSpPr/>
          <p:nvPr/>
        </p:nvSpPr>
        <p:spPr>
          <a:xfrm>
            <a:off x="5314065" y="6144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1" name="bk object 2841"/>
          <p:cNvSpPr/>
          <p:nvPr/>
        </p:nvSpPr>
        <p:spPr>
          <a:xfrm>
            <a:off x="2250825" y="5989320"/>
            <a:ext cx="219456" cy="274320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2" name="bk object 2842"/>
          <p:cNvSpPr/>
          <p:nvPr/>
        </p:nvSpPr>
        <p:spPr>
          <a:xfrm>
            <a:off x="1501015" y="6153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3" name="bk object 2843"/>
          <p:cNvSpPr/>
          <p:nvPr/>
        </p:nvSpPr>
        <p:spPr>
          <a:xfrm>
            <a:off x="2077090" y="6153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4" name="bk object 2844"/>
          <p:cNvSpPr/>
          <p:nvPr/>
        </p:nvSpPr>
        <p:spPr>
          <a:xfrm>
            <a:off x="2644018" y="6153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5" name="bk object 2845"/>
          <p:cNvSpPr/>
          <p:nvPr/>
        </p:nvSpPr>
        <p:spPr>
          <a:xfrm>
            <a:off x="3787018" y="6153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6" name="bk object 2846"/>
          <p:cNvSpPr/>
          <p:nvPr/>
        </p:nvSpPr>
        <p:spPr>
          <a:xfrm>
            <a:off x="4171065" y="6153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7" name="bk object 2847"/>
          <p:cNvSpPr/>
          <p:nvPr/>
        </p:nvSpPr>
        <p:spPr>
          <a:xfrm>
            <a:off x="4555114" y="6153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8" name="bk object 2848"/>
          <p:cNvSpPr/>
          <p:nvPr/>
        </p:nvSpPr>
        <p:spPr>
          <a:xfrm>
            <a:off x="4930018" y="6153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9" name="bk object 2849"/>
          <p:cNvSpPr/>
          <p:nvPr/>
        </p:nvSpPr>
        <p:spPr>
          <a:xfrm>
            <a:off x="5314065" y="6153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0" name="bk object 2850"/>
          <p:cNvSpPr/>
          <p:nvPr/>
        </p:nvSpPr>
        <p:spPr>
          <a:xfrm>
            <a:off x="4994026" y="5989320"/>
            <a:ext cx="237744" cy="274320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1" name="bk object 2851"/>
          <p:cNvSpPr/>
          <p:nvPr/>
        </p:nvSpPr>
        <p:spPr>
          <a:xfrm>
            <a:off x="1501015" y="6163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2" name="bk object 2852"/>
          <p:cNvSpPr/>
          <p:nvPr/>
        </p:nvSpPr>
        <p:spPr>
          <a:xfrm>
            <a:off x="2077090" y="6163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3" name="bk object 2853"/>
          <p:cNvSpPr/>
          <p:nvPr/>
        </p:nvSpPr>
        <p:spPr>
          <a:xfrm>
            <a:off x="2644018" y="6163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4" name="bk object 2854"/>
          <p:cNvSpPr/>
          <p:nvPr/>
        </p:nvSpPr>
        <p:spPr>
          <a:xfrm>
            <a:off x="3787018" y="6163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5" name="bk object 2855"/>
          <p:cNvSpPr/>
          <p:nvPr/>
        </p:nvSpPr>
        <p:spPr>
          <a:xfrm>
            <a:off x="4171065" y="6163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6" name="bk object 2856"/>
          <p:cNvSpPr/>
          <p:nvPr/>
        </p:nvSpPr>
        <p:spPr>
          <a:xfrm>
            <a:off x="4555114" y="6163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7" name="bk object 2857"/>
          <p:cNvSpPr/>
          <p:nvPr/>
        </p:nvSpPr>
        <p:spPr>
          <a:xfrm>
            <a:off x="4930018" y="6163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8" name="bk object 2858"/>
          <p:cNvSpPr/>
          <p:nvPr/>
        </p:nvSpPr>
        <p:spPr>
          <a:xfrm>
            <a:off x="5314065" y="6163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9" name="bk object 2859"/>
          <p:cNvSpPr/>
          <p:nvPr/>
        </p:nvSpPr>
        <p:spPr>
          <a:xfrm>
            <a:off x="1501015" y="617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0" name="bk object 2860"/>
          <p:cNvSpPr/>
          <p:nvPr/>
        </p:nvSpPr>
        <p:spPr>
          <a:xfrm>
            <a:off x="2077090" y="617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1" name="bk object 2861"/>
          <p:cNvSpPr/>
          <p:nvPr/>
        </p:nvSpPr>
        <p:spPr>
          <a:xfrm>
            <a:off x="2644018" y="617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2" name="bk object 2862"/>
          <p:cNvSpPr/>
          <p:nvPr/>
        </p:nvSpPr>
        <p:spPr>
          <a:xfrm>
            <a:off x="3787018" y="617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3" name="bk object 2863"/>
          <p:cNvSpPr/>
          <p:nvPr/>
        </p:nvSpPr>
        <p:spPr>
          <a:xfrm>
            <a:off x="4171065" y="617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4" name="bk object 2864"/>
          <p:cNvSpPr/>
          <p:nvPr/>
        </p:nvSpPr>
        <p:spPr>
          <a:xfrm>
            <a:off x="4555114" y="617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5" name="bk object 2865"/>
          <p:cNvSpPr/>
          <p:nvPr/>
        </p:nvSpPr>
        <p:spPr>
          <a:xfrm>
            <a:off x="4930018" y="617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6" name="bk object 2866"/>
          <p:cNvSpPr/>
          <p:nvPr/>
        </p:nvSpPr>
        <p:spPr>
          <a:xfrm>
            <a:off x="5314065" y="617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7" name="bk object 2867"/>
          <p:cNvSpPr/>
          <p:nvPr/>
        </p:nvSpPr>
        <p:spPr>
          <a:xfrm>
            <a:off x="1501015" y="6181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8" name="bk object 2868"/>
          <p:cNvSpPr/>
          <p:nvPr/>
        </p:nvSpPr>
        <p:spPr>
          <a:xfrm>
            <a:off x="2077090" y="6181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9" name="bk object 2869"/>
          <p:cNvSpPr/>
          <p:nvPr/>
        </p:nvSpPr>
        <p:spPr>
          <a:xfrm>
            <a:off x="2644018" y="6181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0" name="bk object 2870"/>
          <p:cNvSpPr/>
          <p:nvPr/>
        </p:nvSpPr>
        <p:spPr>
          <a:xfrm>
            <a:off x="3787018" y="6181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1" name="bk object 2871"/>
          <p:cNvSpPr/>
          <p:nvPr/>
        </p:nvSpPr>
        <p:spPr>
          <a:xfrm>
            <a:off x="4171065" y="6181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2" name="bk object 2872"/>
          <p:cNvSpPr/>
          <p:nvPr/>
        </p:nvSpPr>
        <p:spPr>
          <a:xfrm>
            <a:off x="4555114" y="6181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3" name="bk object 2873"/>
          <p:cNvSpPr/>
          <p:nvPr/>
        </p:nvSpPr>
        <p:spPr>
          <a:xfrm>
            <a:off x="4930018" y="6181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4" name="bk object 2874"/>
          <p:cNvSpPr/>
          <p:nvPr/>
        </p:nvSpPr>
        <p:spPr>
          <a:xfrm>
            <a:off x="5314065" y="6181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5" name="bk object 2875"/>
          <p:cNvSpPr/>
          <p:nvPr/>
        </p:nvSpPr>
        <p:spPr>
          <a:xfrm>
            <a:off x="1501015" y="6190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6" name="bk object 2876"/>
          <p:cNvSpPr/>
          <p:nvPr/>
        </p:nvSpPr>
        <p:spPr>
          <a:xfrm>
            <a:off x="2077090" y="6190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7" name="bk object 2877"/>
          <p:cNvSpPr/>
          <p:nvPr/>
        </p:nvSpPr>
        <p:spPr>
          <a:xfrm>
            <a:off x="2644018" y="6190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8" name="bk object 2878"/>
          <p:cNvSpPr/>
          <p:nvPr/>
        </p:nvSpPr>
        <p:spPr>
          <a:xfrm>
            <a:off x="3787018" y="6190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9" name="bk object 2879"/>
          <p:cNvSpPr/>
          <p:nvPr/>
        </p:nvSpPr>
        <p:spPr>
          <a:xfrm>
            <a:off x="4171065" y="6190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0" name="bk object 2880"/>
          <p:cNvSpPr/>
          <p:nvPr/>
        </p:nvSpPr>
        <p:spPr>
          <a:xfrm>
            <a:off x="4555114" y="6190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1" name="bk object 2881"/>
          <p:cNvSpPr/>
          <p:nvPr/>
        </p:nvSpPr>
        <p:spPr>
          <a:xfrm>
            <a:off x="4930018" y="6190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2" name="bk object 2882"/>
          <p:cNvSpPr/>
          <p:nvPr/>
        </p:nvSpPr>
        <p:spPr>
          <a:xfrm>
            <a:off x="5314065" y="6190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3" name="bk object 2883"/>
          <p:cNvSpPr/>
          <p:nvPr/>
        </p:nvSpPr>
        <p:spPr>
          <a:xfrm>
            <a:off x="1501015" y="6199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4" name="bk object 2884"/>
          <p:cNvSpPr/>
          <p:nvPr/>
        </p:nvSpPr>
        <p:spPr>
          <a:xfrm>
            <a:off x="2077090" y="6199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5" name="bk object 2885"/>
          <p:cNvSpPr/>
          <p:nvPr/>
        </p:nvSpPr>
        <p:spPr>
          <a:xfrm>
            <a:off x="2644018" y="6199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6" name="bk object 2886"/>
          <p:cNvSpPr/>
          <p:nvPr/>
        </p:nvSpPr>
        <p:spPr>
          <a:xfrm>
            <a:off x="3787018" y="6199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7" name="bk object 2887"/>
          <p:cNvSpPr/>
          <p:nvPr/>
        </p:nvSpPr>
        <p:spPr>
          <a:xfrm>
            <a:off x="4171065" y="6199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8" name="bk object 2888"/>
          <p:cNvSpPr/>
          <p:nvPr/>
        </p:nvSpPr>
        <p:spPr>
          <a:xfrm>
            <a:off x="4555114" y="6199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9" name="bk object 2889"/>
          <p:cNvSpPr/>
          <p:nvPr/>
        </p:nvSpPr>
        <p:spPr>
          <a:xfrm>
            <a:off x="4930018" y="6199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0" name="bk object 2890"/>
          <p:cNvSpPr/>
          <p:nvPr/>
        </p:nvSpPr>
        <p:spPr>
          <a:xfrm>
            <a:off x="5314065" y="6199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1" name="bk object 2891"/>
          <p:cNvSpPr/>
          <p:nvPr/>
        </p:nvSpPr>
        <p:spPr>
          <a:xfrm>
            <a:off x="1501015" y="6208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2" name="bk object 2892"/>
          <p:cNvSpPr/>
          <p:nvPr/>
        </p:nvSpPr>
        <p:spPr>
          <a:xfrm>
            <a:off x="2077090" y="6208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3" name="bk object 2893"/>
          <p:cNvSpPr/>
          <p:nvPr/>
        </p:nvSpPr>
        <p:spPr>
          <a:xfrm>
            <a:off x="2644018" y="6208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4" name="bk object 2894"/>
          <p:cNvSpPr/>
          <p:nvPr/>
        </p:nvSpPr>
        <p:spPr>
          <a:xfrm>
            <a:off x="3787018" y="6208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5" name="bk object 2895"/>
          <p:cNvSpPr/>
          <p:nvPr/>
        </p:nvSpPr>
        <p:spPr>
          <a:xfrm>
            <a:off x="4171065" y="6208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6" name="bk object 2896"/>
          <p:cNvSpPr/>
          <p:nvPr/>
        </p:nvSpPr>
        <p:spPr>
          <a:xfrm>
            <a:off x="4555114" y="6208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7" name="bk object 2897"/>
          <p:cNvSpPr/>
          <p:nvPr/>
        </p:nvSpPr>
        <p:spPr>
          <a:xfrm>
            <a:off x="4930018" y="6208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8" name="bk object 2898"/>
          <p:cNvSpPr/>
          <p:nvPr/>
        </p:nvSpPr>
        <p:spPr>
          <a:xfrm>
            <a:off x="5314065" y="6208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9" name="bk object 2899"/>
          <p:cNvSpPr/>
          <p:nvPr/>
        </p:nvSpPr>
        <p:spPr>
          <a:xfrm>
            <a:off x="1501015" y="6217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0" name="bk object 2900"/>
          <p:cNvSpPr/>
          <p:nvPr/>
        </p:nvSpPr>
        <p:spPr>
          <a:xfrm>
            <a:off x="2077090" y="6217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1" name="bk object 2901"/>
          <p:cNvSpPr/>
          <p:nvPr/>
        </p:nvSpPr>
        <p:spPr>
          <a:xfrm>
            <a:off x="2644018" y="6217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2" name="bk object 2902"/>
          <p:cNvSpPr/>
          <p:nvPr/>
        </p:nvSpPr>
        <p:spPr>
          <a:xfrm>
            <a:off x="3787018" y="6217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3" name="bk object 2903"/>
          <p:cNvSpPr/>
          <p:nvPr/>
        </p:nvSpPr>
        <p:spPr>
          <a:xfrm>
            <a:off x="4171065" y="6217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4" name="bk object 2904"/>
          <p:cNvSpPr/>
          <p:nvPr/>
        </p:nvSpPr>
        <p:spPr>
          <a:xfrm>
            <a:off x="4555114" y="6217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5" name="bk object 2905"/>
          <p:cNvSpPr/>
          <p:nvPr/>
        </p:nvSpPr>
        <p:spPr>
          <a:xfrm>
            <a:off x="4930018" y="6217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6" name="bk object 2906"/>
          <p:cNvSpPr/>
          <p:nvPr/>
        </p:nvSpPr>
        <p:spPr>
          <a:xfrm>
            <a:off x="5314065" y="6217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7" name="bk object 2907"/>
          <p:cNvSpPr/>
          <p:nvPr/>
        </p:nvSpPr>
        <p:spPr>
          <a:xfrm>
            <a:off x="1501015" y="6227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8" name="bk object 2908"/>
          <p:cNvSpPr/>
          <p:nvPr/>
        </p:nvSpPr>
        <p:spPr>
          <a:xfrm>
            <a:off x="2077090" y="6227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9" name="bk object 2909"/>
          <p:cNvSpPr/>
          <p:nvPr/>
        </p:nvSpPr>
        <p:spPr>
          <a:xfrm>
            <a:off x="2644018" y="6227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0" name="bk object 2910"/>
          <p:cNvSpPr/>
          <p:nvPr/>
        </p:nvSpPr>
        <p:spPr>
          <a:xfrm>
            <a:off x="3787018" y="6227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1" name="bk object 2911"/>
          <p:cNvSpPr/>
          <p:nvPr/>
        </p:nvSpPr>
        <p:spPr>
          <a:xfrm>
            <a:off x="4171065" y="6227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2" name="bk object 2912"/>
          <p:cNvSpPr/>
          <p:nvPr/>
        </p:nvSpPr>
        <p:spPr>
          <a:xfrm>
            <a:off x="4555114" y="6227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3" name="bk object 2913"/>
          <p:cNvSpPr/>
          <p:nvPr/>
        </p:nvSpPr>
        <p:spPr>
          <a:xfrm>
            <a:off x="4930018" y="6227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4" name="bk object 2914"/>
          <p:cNvSpPr/>
          <p:nvPr/>
        </p:nvSpPr>
        <p:spPr>
          <a:xfrm>
            <a:off x="5314065" y="6227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5" name="bk object 2915"/>
          <p:cNvSpPr/>
          <p:nvPr/>
        </p:nvSpPr>
        <p:spPr>
          <a:xfrm>
            <a:off x="1501015" y="6236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6" name="bk object 2916"/>
          <p:cNvSpPr/>
          <p:nvPr/>
        </p:nvSpPr>
        <p:spPr>
          <a:xfrm>
            <a:off x="2077090" y="6236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7" name="bk object 2917"/>
          <p:cNvSpPr/>
          <p:nvPr/>
        </p:nvSpPr>
        <p:spPr>
          <a:xfrm>
            <a:off x="2644018" y="6236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8" name="bk object 2918"/>
          <p:cNvSpPr/>
          <p:nvPr/>
        </p:nvSpPr>
        <p:spPr>
          <a:xfrm>
            <a:off x="3787018" y="6236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9" name="bk object 2919"/>
          <p:cNvSpPr/>
          <p:nvPr/>
        </p:nvSpPr>
        <p:spPr>
          <a:xfrm>
            <a:off x="4171065" y="6236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0" name="bk object 2920"/>
          <p:cNvSpPr/>
          <p:nvPr/>
        </p:nvSpPr>
        <p:spPr>
          <a:xfrm>
            <a:off x="4555114" y="6236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1" name="bk object 2921"/>
          <p:cNvSpPr/>
          <p:nvPr/>
        </p:nvSpPr>
        <p:spPr>
          <a:xfrm>
            <a:off x="4930018" y="6236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2" name="bk object 2922"/>
          <p:cNvSpPr/>
          <p:nvPr/>
        </p:nvSpPr>
        <p:spPr>
          <a:xfrm>
            <a:off x="5314065" y="6236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3" name="bk object 2923"/>
          <p:cNvSpPr/>
          <p:nvPr/>
        </p:nvSpPr>
        <p:spPr>
          <a:xfrm>
            <a:off x="1501015" y="6245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4" name="bk object 2924"/>
          <p:cNvSpPr/>
          <p:nvPr/>
        </p:nvSpPr>
        <p:spPr>
          <a:xfrm>
            <a:off x="2077090" y="6245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5" name="bk object 2925"/>
          <p:cNvSpPr/>
          <p:nvPr/>
        </p:nvSpPr>
        <p:spPr>
          <a:xfrm>
            <a:off x="2644018" y="6245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6" name="bk object 2926"/>
          <p:cNvSpPr/>
          <p:nvPr/>
        </p:nvSpPr>
        <p:spPr>
          <a:xfrm>
            <a:off x="3787018" y="6245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7" name="bk object 2927"/>
          <p:cNvSpPr/>
          <p:nvPr/>
        </p:nvSpPr>
        <p:spPr>
          <a:xfrm>
            <a:off x="4171065" y="6245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8" name="bk object 2928"/>
          <p:cNvSpPr/>
          <p:nvPr/>
        </p:nvSpPr>
        <p:spPr>
          <a:xfrm>
            <a:off x="4555114" y="6245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9" name="bk object 2929"/>
          <p:cNvSpPr/>
          <p:nvPr/>
        </p:nvSpPr>
        <p:spPr>
          <a:xfrm>
            <a:off x="4930018" y="6245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0" name="bk object 2930"/>
          <p:cNvSpPr/>
          <p:nvPr/>
        </p:nvSpPr>
        <p:spPr>
          <a:xfrm>
            <a:off x="5314065" y="6245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1" name="bk object 2931"/>
          <p:cNvSpPr/>
          <p:nvPr/>
        </p:nvSpPr>
        <p:spPr>
          <a:xfrm>
            <a:off x="1501015" y="6254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2" name="bk object 2932"/>
          <p:cNvSpPr/>
          <p:nvPr/>
        </p:nvSpPr>
        <p:spPr>
          <a:xfrm>
            <a:off x="1793625" y="6254496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3" name="bk object 2933"/>
          <p:cNvSpPr/>
          <p:nvPr/>
        </p:nvSpPr>
        <p:spPr>
          <a:xfrm>
            <a:off x="2077090" y="6254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4" name="bk object 2934"/>
          <p:cNvSpPr/>
          <p:nvPr/>
        </p:nvSpPr>
        <p:spPr>
          <a:xfrm>
            <a:off x="2022225" y="6254496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5" name="bk object 2935"/>
          <p:cNvSpPr/>
          <p:nvPr/>
        </p:nvSpPr>
        <p:spPr>
          <a:xfrm>
            <a:off x="2644018" y="6254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6" name="bk object 2936"/>
          <p:cNvSpPr/>
          <p:nvPr/>
        </p:nvSpPr>
        <p:spPr>
          <a:xfrm>
            <a:off x="3787018" y="6254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7" name="bk object 2937"/>
          <p:cNvSpPr/>
          <p:nvPr/>
        </p:nvSpPr>
        <p:spPr>
          <a:xfrm>
            <a:off x="4079626" y="6254496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8" name="bk object 2938"/>
          <p:cNvSpPr/>
          <p:nvPr/>
        </p:nvSpPr>
        <p:spPr>
          <a:xfrm>
            <a:off x="4308226" y="6254496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9" name="bk object 2939"/>
          <p:cNvSpPr/>
          <p:nvPr/>
        </p:nvSpPr>
        <p:spPr>
          <a:xfrm>
            <a:off x="4536826" y="6254496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0" name="bk object 2940"/>
          <p:cNvSpPr/>
          <p:nvPr/>
        </p:nvSpPr>
        <p:spPr>
          <a:xfrm>
            <a:off x="4765426" y="6254496"/>
            <a:ext cx="18288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1" name="bk object 2941"/>
          <p:cNvSpPr/>
          <p:nvPr/>
        </p:nvSpPr>
        <p:spPr>
          <a:xfrm>
            <a:off x="5314065" y="6254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2" name="bk object 2942"/>
          <p:cNvSpPr/>
          <p:nvPr/>
        </p:nvSpPr>
        <p:spPr>
          <a:xfrm>
            <a:off x="1501015" y="6263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3" name="bk object 2943"/>
          <p:cNvSpPr/>
          <p:nvPr/>
        </p:nvSpPr>
        <p:spPr>
          <a:xfrm>
            <a:off x="2077090" y="6263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4" name="bk object 2944"/>
          <p:cNvSpPr/>
          <p:nvPr/>
        </p:nvSpPr>
        <p:spPr>
          <a:xfrm>
            <a:off x="2644018" y="6263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5" name="bk object 2945"/>
          <p:cNvSpPr/>
          <p:nvPr/>
        </p:nvSpPr>
        <p:spPr>
          <a:xfrm>
            <a:off x="3787018" y="6263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6" name="bk object 2946"/>
          <p:cNvSpPr/>
          <p:nvPr/>
        </p:nvSpPr>
        <p:spPr>
          <a:xfrm>
            <a:off x="4171065" y="6263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7" name="bk object 2947"/>
          <p:cNvSpPr/>
          <p:nvPr/>
        </p:nvSpPr>
        <p:spPr>
          <a:xfrm>
            <a:off x="4555114" y="6263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8" name="bk object 2948"/>
          <p:cNvSpPr/>
          <p:nvPr/>
        </p:nvSpPr>
        <p:spPr>
          <a:xfrm>
            <a:off x="4930018" y="6263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9" name="bk object 2949"/>
          <p:cNvSpPr/>
          <p:nvPr/>
        </p:nvSpPr>
        <p:spPr>
          <a:xfrm>
            <a:off x="5314065" y="6263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0" name="bk object 2950"/>
          <p:cNvSpPr/>
          <p:nvPr/>
        </p:nvSpPr>
        <p:spPr>
          <a:xfrm>
            <a:off x="1501015" y="6272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1" name="bk object 2951"/>
          <p:cNvSpPr/>
          <p:nvPr/>
        </p:nvSpPr>
        <p:spPr>
          <a:xfrm>
            <a:off x="2077090" y="6272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2" name="bk object 2952"/>
          <p:cNvSpPr/>
          <p:nvPr/>
        </p:nvSpPr>
        <p:spPr>
          <a:xfrm>
            <a:off x="2644018" y="6272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3" name="bk object 2953"/>
          <p:cNvSpPr/>
          <p:nvPr/>
        </p:nvSpPr>
        <p:spPr>
          <a:xfrm>
            <a:off x="3787018" y="6272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4" name="bk object 2954"/>
          <p:cNvSpPr/>
          <p:nvPr/>
        </p:nvSpPr>
        <p:spPr>
          <a:xfrm>
            <a:off x="4171065" y="6272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5" name="bk object 2955"/>
          <p:cNvSpPr/>
          <p:nvPr/>
        </p:nvSpPr>
        <p:spPr>
          <a:xfrm>
            <a:off x="4555114" y="6272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6" name="bk object 2956"/>
          <p:cNvSpPr/>
          <p:nvPr/>
        </p:nvSpPr>
        <p:spPr>
          <a:xfrm>
            <a:off x="4930018" y="6272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7" name="bk object 2957"/>
          <p:cNvSpPr/>
          <p:nvPr/>
        </p:nvSpPr>
        <p:spPr>
          <a:xfrm>
            <a:off x="5314065" y="6272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8" name="bk object 2958"/>
          <p:cNvSpPr/>
          <p:nvPr/>
        </p:nvSpPr>
        <p:spPr>
          <a:xfrm>
            <a:off x="1501015" y="6281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9" name="bk object 2959"/>
          <p:cNvSpPr/>
          <p:nvPr/>
        </p:nvSpPr>
        <p:spPr>
          <a:xfrm>
            <a:off x="2077090" y="6281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0" name="bk object 2960"/>
          <p:cNvSpPr/>
          <p:nvPr/>
        </p:nvSpPr>
        <p:spPr>
          <a:xfrm>
            <a:off x="2644018" y="6281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1" name="bk object 2961"/>
          <p:cNvSpPr/>
          <p:nvPr/>
        </p:nvSpPr>
        <p:spPr>
          <a:xfrm>
            <a:off x="3787018" y="6281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2" name="bk object 2962"/>
          <p:cNvSpPr/>
          <p:nvPr/>
        </p:nvSpPr>
        <p:spPr>
          <a:xfrm>
            <a:off x="4171065" y="6281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3" name="bk object 2963"/>
          <p:cNvSpPr/>
          <p:nvPr/>
        </p:nvSpPr>
        <p:spPr>
          <a:xfrm>
            <a:off x="4555114" y="6281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4" name="bk object 2964"/>
          <p:cNvSpPr/>
          <p:nvPr/>
        </p:nvSpPr>
        <p:spPr>
          <a:xfrm>
            <a:off x="4930018" y="6281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5" name="bk object 2965"/>
          <p:cNvSpPr/>
          <p:nvPr/>
        </p:nvSpPr>
        <p:spPr>
          <a:xfrm>
            <a:off x="1501015" y="62910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6" name="bk object 2966"/>
          <p:cNvSpPr/>
          <p:nvPr/>
        </p:nvSpPr>
        <p:spPr>
          <a:xfrm>
            <a:off x="2077090" y="62910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7" name="bk object 2967"/>
          <p:cNvSpPr/>
          <p:nvPr/>
        </p:nvSpPr>
        <p:spPr>
          <a:xfrm>
            <a:off x="2644018" y="62910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8" name="bk object 2968"/>
          <p:cNvSpPr/>
          <p:nvPr/>
        </p:nvSpPr>
        <p:spPr>
          <a:xfrm>
            <a:off x="1501015" y="6300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9" name="bk object 2969"/>
          <p:cNvSpPr/>
          <p:nvPr/>
        </p:nvSpPr>
        <p:spPr>
          <a:xfrm>
            <a:off x="2077090" y="6300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0" name="bk object 2970"/>
          <p:cNvSpPr/>
          <p:nvPr/>
        </p:nvSpPr>
        <p:spPr>
          <a:xfrm>
            <a:off x="2644018" y="6300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1" name="bk object 2971"/>
          <p:cNvSpPr/>
          <p:nvPr/>
        </p:nvSpPr>
        <p:spPr>
          <a:xfrm>
            <a:off x="1501015" y="63093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2" name="bk object 2972"/>
          <p:cNvSpPr/>
          <p:nvPr/>
        </p:nvSpPr>
        <p:spPr>
          <a:xfrm>
            <a:off x="2077090" y="63093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3" name="bk object 2973"/>
          <p:cNvSpPr/>
          <p:nvPr/>
        </p:nvSpPr>
        <p:spPr>
          <a:xfrm>
            <a:off x="2644018" y="63093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4" name="bk object 2974"/>
          <p:cNvSpPr/>
          <p:nvPr/>
        </p:nvSpPr>
        <p:spPr>
          <a:xfrm>
            <a:off x="1501015" y="63185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5" name="bk object 2975"/>
          <p:cNvSpPr/>
          <p:nvPr/>
        </p:nvSpPr>
        <p:spPr>
          <a:xfrm>
            <a:off x="2077090" y="63185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6" name="bk object 2976"/>
          <p:cNvSpPr/>
          <p:nvPr/>
        </p:nvSpPr>
        <p:spPr>
          <a:xfrm>
            <a:off x="2644018" y="63185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7" name="bk object 2977"/>
          <p:cNvSpPr/>
          <p:nvPr/>
        </p:nvSpPr>
        <p:spPr>
          <a:xfrm>
            <a:off x="1501015" y="63276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8" name="bk object 2978"/>
          <p:cNvSpPr/>
          <p:nvPr/>
        </p:nvSpPr>
        <p:spPr>
          <a:xfrm>
            <a:off x="2077090" y="63276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9" name="bk object 2979"/>
          <p:cNvSpPr/>
          <p:nvPr/>
        </p:nvSpPr>
        <p:spPr>
          <a:xfrm>
            <a:off x="2644018" y="63276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0" name="bk object 2980"/>
          <p:cNvSpPr/>
          <p:nvPr/>
        </p:nvSpPr>
        <p:spPr>
          <a:xfrm>
            <a:off x="2077090" y="63367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1" name="bk object 2981"/>
          <p:cNvSpPr/>
          <p:nvPr/>
        </p:nvSpPr>
        <p:spPr>
          <a:xfrm>
            <a:off x="3787018" y="6281928"/>
            <a:ext cx="1536192" cy="73152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2" name="bk object 2982"/>
          <p:cNvSpPr/>
          <p:nvPr/>
        </p:nvSpPr>
        <p:spPr>
          <a:xfrm>
            <a:off x="1501015" y="6336791"/>
            <a:ext cx="1152147" cy="21031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3" name="bk object 2983"/>
          <p:cNvSpPr/>
          <p:nvPr/>
        </p:nvSpPr>
        <p:spPr>
          <a:xfrm>
            <a:off x="4171065" y="6437376"/>
            <a:ext cx="530352" cy="100584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4" name="bk object 2984"/>
          <p:cNvSpPr/>
          <p:nvPr/>
        </p:nvSpPr>
        <p:spPr>
          <a:xfrm>
            <a:off x="4792858" y="6437376"/>
            <a:ext cx="100584" cy="10972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5" name="bk object 2985"/>
          <p:cNvSpPr/>
          <p:nvPr/>
        </p:nvSpPr>
        <p:spPr>
          <a:xfrm>
            <a:off x="7883530" y="3218688"/>
            <a:ext cx="201168" cy="100584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6" name="bk object 2986"/>
          <p:cNvSpPr/>
          <p:nvPr/>
        </p:nvSpPr>
        <p:spPr>
          <a:xfrm>
            <a:off x="6850257" y="3218688"/>
            <a:ext cx="1773935" cy="49377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7" name="bk object 2987"/>
          <p:cNvSpPr/>
          <p:nvPr/>
        </p:nvSpPr>
        <p:spPr>
          <a:xfrm>
            <a:off x="8020690" y="3557015"/>
            <a:ext cx="91440" cy="91440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8" name="bk object 2988"/>
          <p:cNvSpPr/>
          <p:nvPr/>
        </p:nvSpPr>
        <p:spPr>
          <a:xfrm>
            <a:off x="7476621" y="3703320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9" name="bk object 2989"/>
          <p:cNvSpPr/>
          <p:nvPr/>
        </p:nvSpPr>
        <p:spPr>
          <a:xfrm>
            <a:off x="7860669" y="3703320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0" name="bk object 2990"/>
          <p:cNvSpPr/>
          <p:nvPr/>
        </p:nvSpPr>
        <p:spPr>
          <a:xfrm>
            <a:off x="8244718" y="3703320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1" name="bk object 2991"/>
          <p:cNvSpPr/>
          <p:nvPr/>
        </p:nvSpPr>
        <p:spPr>
          <a:xfrm>
            <a:off x="8615050" y="3703320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2" name="bk object 2992"/>
          <p:cNvSpPr/>
          <p:nvPr/>
        </p:nvSpPr>
        <p:spPr>
          <a:xfrm>
            <a:off x="7097145" y="3712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3" name="bk object 2993"/>
          <p:cNvSpPr/>
          <p:nvPr/>
        </p:nvSpPr>
        <p:spPr>
          <a:xfrm>
            <a:off x="8615050" y="3712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4" name="bk object 2994"/>
          <p:cNvSpPr/>
          <p:nvPr/>
        </p:nvSpPr>
        <p:spPr>
          <a:xfrm>
            <a:off x="7097145" y="3721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5" name="bk object 2995"/>
          <p:cNvSpPr/>
          <p:nvPr/>
        </p:nvSpPr>
        <p:spPr>
          <a:xfrm>
            <a:off x="7234305" y="3712464"/>
            <a:ext cx="9144" cy="2743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6" name="bk object 2996"/>
          <p:cNvSpPr/>
          <p:nvPr/>
        </p:nvSpPr>
        <p:spPr>
          <a:xfrm>
            <a:off x="8331586" y="3703320"/>
            <a:ext cx="9144" cy="3657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7" name="bk object 2997"/>
          <p:cNvSpPr/>
          <p:nvPr/>
        </p:nvSpPr>
        <p:spPr>
          <a:xfrm>
            <a:off x="8615050" y="37216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8" name="bk object 2998"/>
          <p:cNvSpPr/>
          <p:nvPr/>
        </p:nvSpPr>
        <p:spPr>
          <a:xfrm>
            <a:off x="7097145" y="373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9" name="bk object 2999"/>
          <p:cNvSpPr/>
          <p:nvPr/>
        </p:nvSpPr>
        <p:spPr>
          <a:xfrm>
            <a:off x="8615050" y="373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0" name="bk object 3000"/>
          <p:cNvSpPr/>
          <p:nvPr/>
        </p:nvSpPr>
        <p:spPr>
          <a:xfrm>
            <a:off x="7097145" y="3739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1" name="bk object 3001"/>
          <p:cNvSpPr/>
          <p:nvPr/>
        </p:nvSpPr>
        <p:spPr>
          <a:xfrm>
            <a:off x="8615050" y="37398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2" name="bk object 3002"/>
          <p:cNvSpPr/>
          <p:nvPr/>
        </p:nvSpPr>
        <p:spPr>
          <a:xfrm>
            <a:off x="7097145" y="3749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3" name="bk object 3003"/>
          <p:cNvSpPr/>
          <p:nvPr/>
        </p:nvSpPr>
        <p:spPr>
          <a:xfrm>
            <a:off x="8615050" y="37490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4" name="bk object 3004"/>
          <p:cNvSpPr/>
          <p:nvPr/>
        </p:nvSpPr>
        <p:spPr>
          <a:xfrm>
            <a:off x="7097145" y="3758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5" name="bk object 3005"/>
          <p:cNvSpPr/>
          <p:nvPr/>
        </p:nvSpPr>
        <p:spPr>
          <a:xfrm>
            <a:off x="8615050" y="37581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6" name="bk object 3006"/>
          <p:cNvSpPr/>
          <p:nvPr/>
        </p:nvSpPr>
        <p:spPr>
          <a:xfrm>
            <a:off x="7097145" y="3767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7" name="bk object 3007"/>
          <p:cNvSpPr/>
          <p:nvPr/>
        </p:nvSpPr>
        <p:spPr>
          <a:xfrm>
            <a:off x="8615050" y="37673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8" name="bk object 3008"/>
          <p:cNvSpPr/>
          <p:nvPr/>
        </p:nvSpPr>
        <p:spPr>
          <a:xfrm>
            <a:off x="7097145" y="3776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9" name="bk object 3009"/>
          <p:cNvSpPr/>
          <p:nvPr/>
        </p:nvSpPr>
        <p:spPr>
          <a:xfrm>
            <a:off x="8615050" y="37764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0" name="bk object 3010"/>
          <p:cNvSpPr/>
          <p:nvPr/>
        </p:nvSpPr>
        <p:spPr>
          <a:xfrm>
            <a:off x="7097145" y="3785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1" name="bk object 3011"/>
          <p:cNvSpPr/>
          <p:nvPr/>
        </p:nvSpPr>
        <p:spPr>
          <a:xfrm>
            <a:off x="8615050" y="37856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2" name="bk object 3012"/>
          <p:cNvSpPr/>
          <p:nvPr/>
        </p:nvSpPr>
        <p:spPr>
          <a:xfrm>
            <a:off x="8468745" y="3721608"/>
            <a:ext cx="182880" cy="91440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3" name="bk object 3013"/>
          <p:cNvSpPr/>
          <p:nvPr/>
        </p:nvSpPr>
        <p:spPr>
          <a:xfrm>
            <a:off x="7097145" y="37947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4" name="bk object 3014"/>
          <p:cNvSpPr/>
          <p:nvPr/>
        </p:nvSpPr>
        <p:spPr>
          <a:xfrm>
            <a:off x="7097145" y="3803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5" name="bk object 3015"/>
          <p:cNvSpPr/>
          <p:nvPr/>
        </p:nvSpPr>
        <p:spPr>
          <a:xfrm>
            <a:off x="8615050" y="38039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6" name="bk object 3016"/>
          <p:cNvSpPr/>
          <p:nvPr/>
        </p:nvSpPr>
        <p:spPr>
          <a:xfrm>
            <a:off x="7097145" y="3813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7" name="bk object 3017"/>
          <p:cNvSpPr/>
          <p:nvPr/>
        </p:nvSpPr>
        <p:spPr>
          <a:xfrm>
            <a:off x="8615050" y="38130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8" name="bk object 3018"/>
          <p:cNvSpPr/>
          <p:nvPr/>
        </p:nvSpPr>
        <p:spPr>
          <a:xfrm>
            <a:off x="7097145" y="3822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9" name="bk object 3019"/>
          <p:cNvSpPr/>
          <p:nvPr/>
        </p:nvSpPr>
        <p:spPr>
          <a:xfrm>
            <a:off x="8615050" y="38221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0" name="bk object 3020"/>
          <p:cNvSpPr/>
          <p:nvPr/>
        </p:nvSpPr>
        <p:spPr>
          <a:xfrm>
            <a:off x="7097145" y="3831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1" name="bk object 3021"/>
          <p:cNvSpPr/>
          <p:nvPr/>
        </p:nvSpPr>
        <p:spPr>
          <a:xfrm>
            <a:off x="8615050" y="3831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2" name="bk object 3022"/>
          <p:cNvSpPr/>
          <p:nvPr/>
        </p:nvSpPr>
        <p:spPr>
          <a:xfrm>
            <a:off x="7097145" y="3840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3" name="bk object 3023"/>
          <p:cNvSpPr/>
          <p:nvPr/>
        </p:nvSpPr>
        <p:spPr>
          <a:xfrm>
            <a:off x="8615050" y="38404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4" name="bk object 3024"/>
          <p:cNvSpPr/>
          <p:nvPr/>
        </p:nvSpPr>
        <p:spPr>
          <a:xfrm>
            <a:off x="7097145" y="3849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5" name="bk object 3025"/>
          <p:cNvSpPr/>
          <p:nvPr/>
        </p:nvSpPr>
        <p:spPr>
          <a:xfrm>
            <a:off x="8615050" y="38496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6" name="bk object 3026"/>
          <p:cNvSpPr/>
          <p:nvPr/>
        </p:nvSpPr>
        <p:spPr>
          <a:xfrm>
            <a:off x="7097145" y="3858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7" name="bk object 3027"/>
          <p:cNvSpPr/>
          <p:nvPr/>
        </p:nvSpPr>
        <p:spPr>
          <a:xfrm>
            <a:off x="8615050" y="38587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8" name="bk object 3028"/>
          <p:cNvSpPr/>
          <p:nvPr/>
        </p:nvSpPr>
        <p:spPr>
          <a:xfrm>
            <a:off x="7097145" y="3867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9" name="bk object 3029"/>
          <p:cNvSpPr/>
          <p:nvPr/>
        </p:nvSpPr>
        <p:spPr>
          <a:xfrm>
            <a:off x="8615050" y="38679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0" name="bk object 3030"/>
          <p:cNvSpPr/>
          <p:nvPr/>
        </p:nvSpPr>
        <p:spPr>
          <a:xfrm>
            <a:off x="7097145" y="3877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1" name="bk object 3031"/>
          <p:cNvSpPr/>
          <p:nvPr/>
        </p:nvSpPr>
        <p:spPr>
          <a:xfrm>
            <a:off x="8615050" y="3877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2" name="bk object 3032"/>
          <p:cNvSpPr/>
          <p:nvPr/>
        </p:nvSpPr>
        <p:spPr>
          <a:xfrm>
            <a:off x="7097145" y="3886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3" name="bk object 3033"/>
          <p:cNvSpPr/>
          <p:nvPr/>
        </p:nvSpPr>
        <p:spPr>
          <a:xfrm>
            <a:off x="7682362" y="3840479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4" name="bk object 3034"/>
          <p:cNvSpPr/>
          <p:nvPr/>
        </p:nvSpPr>
        <p:spPr>
          <a:xfrm>
            <a:off x="8066409" y="3840479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5" name="bk object 3035"/>
          <p:cNvSpPr/>
          <p:nvPr/>
        </p:nvSpPr>
        <p:spPr>
          <a:xfrm>
            <a:off x="8615050" y="3886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6" name="bk object 3036"/>
          <p:cNvSpPr/>
          <p:nvPr/>
        </p:nvSpPr>
        <p:spPr>
          <a:xfrm>
            <a:off x="7097145" y="3895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7" name="bk object 3037"/>
          <p:cNvSpPr/>
          <p:nvPr/>
        </p:nvSpPr>
        <p:spPr>
          <a:xfrm>
            <a:off x="8615050" y="3895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8" name="bk object 3038"/>
          <p:cNvSpPr/>
          <p:nvPr/>
        </p:nvSpPr>
        <p:spPr>
          <a:xfrm>
            <a:off x="7097145" y="390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9" name="bk object 3039"/>
          <p:cNvSpPr/>
          <p:nvPr/>
        </p:nvSpPr>
        <p:spPr>
          <a:xfrm>
            <a:off x="8615050" y="390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0" name="bk object 3040"/>
          <p:cNvSpPr/>
          <p:nvPr/>
        </p:nvSpPr>
        <p:spPr>
          <a:xfrm>
            <a:off x="7097145" y="3913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1" name="bk object 3041"/>
          <p:cNvSpPr/>
          <p:nvPr/>
        </p:nvSpPr>
        <p:spPr>
          <a:xfrm>
            <a:off x="8615050" y="39136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2" name="bk object 3042"/>
          <p:cNvSpPr/>
          <p:nvPr/>
        </p:nvSpPr>
        <p:spPr>
          <a:xfrm>
            <a:off x="7097145" y="3922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3" name="bk object 3043"/>
          <p:cNvSpPr/>
          <p:nvPr/>
        </p:nvSpPr>
        <p:spPr>
          <a:xfrm>
            <a:off x="8615050" y="3922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4" name="bk object 3044"/>
          <p:cNvSpPr/>
          <p:nvPr/>
        </p:nvSpPr>
        <p:spPr>
          <a:xfrm>
            <a:off x="7097145" y="3931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5" name="bk object 3045"/>
          <p:cNvSpPr/>
          <p:nvPr/>
        </p:nvSpPr>
        <p:spPr>
          <a:xfrm>
            <a:off x="8615050" y="39319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6" name="bk object 3046"/>
          <p:cNvSpPr/>
          <p:nvPr/>
        </p:nvSpPr>
        <p:spPr>
          <a:xfrm>
            <a:off x="7097145" y="3941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7" name="bk object 3047"/>
          <p:cNvSpPr/>
          <p:nvPr/>
        </p:nvSpPr>
        <p:spPr>
          <a:xfrm>
            <a:off x="8615050" y="39410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8" name="bk object 3048"/>
          <p:cNvSpPr/>
          <p:nvPr/>
        </p:nvSpPr>
        <p:spPr>
          <a:xfrm>
            <a:off x="7097145" y="3950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9" name="bk object 3049"/>
          <p:cNvSpPr/>
          <p:nvPr/>
        </p:nvSpPr>
        <p:spPr>
          <a:xfrm>
            <a:off x="8615050" y="39502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0" name="bk object 3050"/>
          <p:cNvSpPr/>
          <p:nvPr/>
        </p:nvSpPr>
        <p:spPr>
          <a:xfrm>
            <a:off x="7097145" y="3959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1" name="bk object 3051"/>
          <p:cNvSpPr/>
          <p:nvPr/>
        </p:nvSpPr>
        <p:spPr>
          <a:xfrm>
            <a:off x="8615050" y="39593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2" name="bk object 3052"/>
          <p:cNvSpPr/>
          <p:nvPr/>
        </p:nvSpPr>
        <p:spPr>
          <a:xfrm>
            <a:off x="7097145" y="3968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3" name="bk object 3053"/>
          <p:cNvSpPr/>
          <p:nvPr/>
        </p:nvSpPr>
        <p:spPr>
          <a:xfrm>
            <a:off x="8615050" y="3968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4" name="bk object 3054"/>
          <p:cNvSpPr/>
          <p:nvPr/>
        </p:nvSpPr>
        <p:spPr>
          <a:xfrm>
            <a:off x="7097145" y="3977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5" name="bk object 3055"/>
          <p:cNvSpPr/>
          <p:nvPr/>
        </p:nvSpPr>
        <p:spPr>
          <a:xfrm>
            <a:off x="8615050" y="3977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6" name="bk object 3056"/>
          <p:cNvSpPr/>
          <p:nvPr/>
        </p:nvSpPr>
        <p:spPr>
          <a:xfrm>
            <a:off x="7097145" y="3986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7" name="bk object 3057"/>
          <p:cNvSpPr/>
          <p:nvPr/>
        </p:nvSpPr>
        <p:spPr>
          <a:xfrm>
            <a:off x="8615050" y="39867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8" name="bk object 3058"/>
          <p:cNvSpPr/>
          <p:nvPr/>
        </p:nvSpPr>
        <p:spPr>
          <a:xfrm>
            <a:off x="6329050" y="3721608"/>
            <a:ext cx="2295144" cy="374904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9" name="bk object 3059"/>
          <p:cNvSpPr/>
          <p:nvPr/>
        </p:nvSpPr>
        <p:spPr>
          <a:xfrm>
            <a:off x="7097145" y="3995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0" name="bk object 3060"/>
          <p:cNvSpPr/>
          <p:nvPr/>
        </p:nvSpPr>
        <p:spPr>
          <a:xfrm>
            <a:off x="8615050" y="3995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1" name="bk object 3061"/>
          <p:cNvSpPr/>
          <p:nvPr/>
        </p:nvSpPr>
        <p:spPr>
          <a:xfrm>
            <a:off x="7097145" y="40050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2" name="bk object 3062"/>
          <p:cNvSpPr/>
          <p:nvPr/>
        </p:nvSpPr>
        <p:spPr>
          <a:xfrm>
            <a:off x="8615050" y="40050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3" name="bk object 3063"/>
          <p:cNvSpPr/>
          <p:nvPr/>
        </p:nvSpPr>
        <p:spPr>
          <a:xfrm>
            <a:off x="7097145" y="4014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4" name="bk object 3064"/>
          <p:cNvSpPr/>
          <p:nvPr/>
        </p:nvSpPr>
        <p:spPr>
          <a:xfrm>
            <a:off x="8615050" y="40142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5" name="bk object 3065"/>
          <p:cNvSpPr/>
          <p:nvPr/>
        </p:nvSpPr>
        <p:spPr>
          <a:xfrm>
            <a:off x="7097145" y="40233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6" name="bk object 3066"/>
          <p:cNvSpPr/>
          <p:nvPr/>
        </p:nvSpPr>
        <p:spPr>
          <a:xfrm>
            <a:off x="8615050" y="40233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7" name="bk object 3067"/>
          <p:cNvSpPr/>
          <p:nvPr/>
        </p:nvSpPr>
        <p:spPr>
          <a:xfrm>
            <a:off x="7097145" y="40325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8" name="bk object 3068"/>
          <p:cNvSpPr/>
          <p:nvPr/>
        </p:nvSpPr>
        <p:spPr>
          <a:xfrm>
            <a:off x="8615050" y="40325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9" name="bk object 3069"/>
          <p:cNvSpPr/>
          <p:nvPr/>
        </p:nvSpPr>
        <p:spPr>
          <a:xfrm>
            <a:off x="7097145" y="40416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0" name="bk object 3070"/>
          <p:cNvSpPr/>
          <p:nvPr/>
        </p:nvSpPr>
        <p:spPr>
          <a:xfrm>
            <a:off x="8615050" y="40416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1" name="bk object 3071"/>
          <p:cNvSpPr/>
          <p:nvPr/>
        </p:nvSpPr>
        <p:spPr>
          <a:xfrm>
            <a:off x="7097145" y="40507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2" name="bk object 3072"/>
          <p:cNvSpPr/>
          <p:nvPr/>
        </p:nvSpPr>
        <p:spPr>
          <a:xfrm>
            <a:off x="8615050" y="40507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3" name="bk object 3073"/>
          <p:cNvSpPr/>
          <p:nvPr/>
        </p:nvSpPr>
        <p:spPr>
          <a:xfrm>
            <a:off x="7097145" y="4059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4" name="bk object 3074"/>
          <p:cNvSpPr/>
          <p:nvPr/>
        </p:nvSpPr>
        <p:spPr>
          <a:xfrm>
            <a:off x="8615050" y="4059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5" name="bk object 3075"/>
          <p:cNvSpPr/>
          <p:nvPr/>
        </p:nvSpPr>
        <p:spPr>
          <a:xfrm>
            <a:off x="8615050" y="4087367"/>
            <a:ext cx="9144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6" name="bk object 3076"/>
          <p:cNvSpPr/>
          <p:nvPr/>
        </p:nvSpPr>
        <p:spPr>
          <a:xfrm>
            <a:off x="7097145" y="4096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7" name="bk object 3077"/>
          <p:cNvSpPr/>
          <p:nvPr/>
        </p:nvSpPr>
        <p:spPr>
          <a:xfrm>
            <a:off x="8615050" y="40965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8" name="bk object 3078"/>
          <p:cNvSpPr/>
          <p:nvPr/>
        </p:nvSpPr>
        <p:spPr>
          <a:xfrm>
            <a:off x="6237609" y="4032503"/>
            <a:ext cx="512064" cy="9144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9" name="bk object 3079"/>
          <p:cNvSpPr/>
          <p:nvPr/>
        </p:nvSpPr>
        <p:spPr>
          <a:xfrm>
            <a:off x="7097145" y="4105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0" name="bk object 3080"/>
          <p:cNvSpPr/>
          <p:nvPr/>
        </p:nvSpPr>
        <p:spPr>
          <a:xfrm>
            <a:off x="8615050" y="4105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1" name="bk object 3081"/>
          <p:cNvSpPr/>
          <p:nvPr/>
        </p:nvSpPr>
        <p:spPr>
          <a:xfrm>
            <a:off x="8669914" y="3794759"/>
            <a:ext cx="859536" cy="40233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2" name="bk object 3082"/>
          <p:cNvSpPr/>
          <p:nvPr/>
        </p:nvSpPr>
        <p:spPr>
          <a:xfrm>
            <a:off x="6795393" y="4096511"/>
            <a:ext cx="201168" cy="2743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3" name="bk object 3083"/>
          <p:cNvSpPr/>
          <p:nvPr/>
        </p:nvSpPr>
        <p:spPr>
          <a:xfrm>
            <a:off x="7097145" y="4114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4" name="bk object 3084"/>
          <p:cNvSpPr/>
          <p:nvPr/>
        </p:nvSpPr>
        <p:spPr>
          <a:xfrm>
            <a:off x="8615050" y="4114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5" name="bk object 3085"/>
          <p:cNvSpPr/>
          <p:nvPr/>
        </p:nvSpPr>
        <p:spPr>
          <a:xfrm>
            <a:off x="7097145" y="4123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6" name="bk object 3086"/>
          <p:cNvSpPr/>
          <p:nvPr/>
        </p:nvSpPr>
        <p:spPr>
          <a:xfrm>
            <a:off x="8615050" y="41239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7" name="bk object 3087"/>
          <p:cNvSpPr/>
          <p:nvPr/>
        </p:nvSpPr>
        <p:spPr>
          <a:xfrm>
            <a:off x="7097145" y="4133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8" name="bk object 3088"/>
          <p:cNvSpPr/>
          <p:nvPr/>
        </p:nvSpPr>
        <p:spPr>
          <a:xfrm>
            <a:off x="9575169" y="4078223"/>
            <a:ext cx="201168" cy="91440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9" name="bk object 3089"/>
          <p:cNvSpPr/>
          <p:nvPr/>
        </p:nvSpPr>
        <p:spPr>
          <a:xfrm>
            <a:off x="8615050" y="41330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0" name="bk object 3090"/>
          <p:cNvSpPr/>
          <p:nvPr/>
        </p:nvSpPr>
        <p:spPr>
          <a:xfrm>
            <a:off x="7097145" y="4142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1" name="bk object 3091"/>
          <p:cNvSpPr/>
          <p:nvPr/>
        </p:nvSpPr>
        <p:spPr>
          <a:xfrm>
            <a:off x="8615050" y="4142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2" name="bk object 3092"/>
          <p:cNvSpPr/>
          <p:nvPr/>
        </p:nvSpPr>
        <p:spPr>
          <a:xfrm>
            <a:off x="7097145" y="4151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3" name="bk object 3093"/>
          <p:cNvSpPr/>
          <p:nvPr/>
        </p:nvSpPr>
        <p:spPr>
          <a:xfrm>
            <a:off x="8615050" y="41513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4" name="bk object 3094"/>
          <p:cNvSpPr/>
          <p:nvPr/>
        </p:nvSpPr>
        <p:spPr>
          <a:xfrm>
            <a:off x="7097145" y="4160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5" name="bk object 3095"/>
          <p:cNvSpPr/>
          <p:nvPr/>
        </p:nvSpPr>
        <p:spPr>
          <a:xfrm>
            <a:off x="8615050" y="41605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6" name="bk object 3096"/>
          <p:cNvSpPr/>
          <p:nvPr/>
        </p:nvSpPr>
        <p:spPr>
          <a:xfrm>
            <a:off x="7097145" y="4169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7" name="bk object 3097"/>
          <p:cNvSpPr/>
          <p:nvPr/>
        </p:nvSpPr>
        <p:spPr>
          <a:xfrm>
            <a:off x="8615050" y="41696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8" name="bk object 3098"/>
          <p:cNvSpPr/>
          <p:nvPr/>
        </p:nvSpPr>
        <p:spPr>
          <a:xfrm>
            <a:off x="7097145" y="41788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9" name="bk object 3099"/>
          <p:cNvSpPr/>
          <p:nvPr/>
        </p:nvSpPr>
        <p:spPr>
          <a:xfrm>
            <a:off x="8615050" y="41788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0" name="bk object 3100"/>
          <p:cNvSpPr/>
          <p:nvPr/>
        </p:nvSpPr>
        <p:spPr>
          <a:xfrm>
            <a:off x="7097145" y="41879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1" name="bk object 3101"/>
          <p:cNvSpPr/>
          <p:nvPr/>
        </p:nvSpPr>
        <p:spPr>
          <a:xfrm>
            <a:off x="8615050" y="41879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2" name="bk object 3102"/>
          <p:cNvSpPr/>
          <p:nvPr/>
        </p:nvSpPr>
        <p:spPr>
          <a:xfrm>
            <a:off x="7097145" y="41970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3" name="bk object 3103"/>
          <p:cNvSpPr/>
          <p:nvPr/>
        </p:nvSpPr>
        <p:spPr>
          <a:xfrm>
            <a:off x="8615050" y="41970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4" name="bk object 3104"/>
          <p:cNvSpPr/>
          <p:nvPr/>
        </p:nvSpPr>
        <p:spPr>
          <a:xfrm>
            <a:off x="7097145" y="4206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5" name="bk object 3105"/>
          <p:cNvSpPr/>
          <p:nvPr/>
        </p:nvSpPr>
        <p:spPr>
          <a:xfrm>
            <a:off x="8615050" y="42062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6" name="bk object 3106"/>
          <p:cNvSpPr/>
          <p:nvPr/>
        </p:nvSpPr>
        <p:spPr>
          <a:xfrm>
            <a:off x="7097145" y="4215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7" name="bk object 3107"/>
          <p:cNvSpPr/>
          <p:nvPr/>
        </p:nvSpPr>
        <p:spPr>
          <a:xfrm>
            <a:off x="7014850" y="4169664"/>
            <a:ext cx="27432" cy="1005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8" name="bk object 3108"/>
          <p:cNvSpPr/>
          <p:nvPr/>
        </p:nvSpPr>
        <p:spPr>
          <a:xfrm>
            <a:off x="8615050" y="4215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9" name="bk object 3109"/>
          <p:cNvSpPr/>
          <p:nvPr/>
        </p:nvSpPr>
        <p:spPr>
          <a:xfrm>
            <a:off x="7097145" y="42245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0" name="bk object 3110"/>
          <p:cNvSpPr/>
          <p:nvPr/>
        </p:nvSpPr>
        <p:spPr>
          <a:xfrm>
            <a:off x="8615050" y="42245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1" name="bk object 3111"/>
          <p:cNvSpPr/>
          <p:nvPr/>
        </p:nvSpPr>
        <p:spPr>
          <a:xfrm>
            <a:off x="7097145" y="42336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2" name="bk object 3112"/>
          <p:cNvSpPr/>
          <p:nvPr/>
        </p:nvSpPr>
        <p:spPr>
          <a:xfrm>
            <a:off x="8615050" y="42336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3" name="bk object 3113"/>
          <p:cNvSpPr/>
          <p:nvPr/>
        </p:nvSpPr>
        <p:spPr>
          <a:xfrm>
            <a:off x="7097145" y="42428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4" name="bk object 3114"/>
          <p:cNvSpPr/>
          <p:nvPr/>
        </p:nvSpPr>
        <p:spPr>
          <a:xfrm>
            <a:off x="8615050" y="42428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5" name="bk object 3115"/>
          <p:cNvSpPr/>
          <p:nvPr/>
        </p:nvSpPr>
        <p:spPr>
          <a:xfrm>
            <a:off x="7097145" y="42519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6" name="bk object 3116"/>
          <p:cNvSpPr/>
          <p:nvPr/>
        </p:nvSpPr>
        <p:spPr>
          <a:xfrm>
            <a:off x="8615050" y="42519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7" name="bk object 3117"/>
          <p:cNvSpPr/>
          <p:nvPr/>
        </p:nvSpPr>
        <p:spPr>
          <a:xfrm>
            <a:off x="7097145" y="42611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8" name="bk object 3118"/>
          <p:cNvSpPr/>
          <p:nvPr/>
        </p:nvSpPr>
        <p:spPr>
          <a:xfrm>
            <a:off x="7042281" y="4096511"/>
            <a:ext cx="393192" cy="274320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9" name="bk object 3119"/>
          <p:cNvSpPr/>
          <p:nvPr/>
        </p:nvSpPr>
        <p:spPr>
          <a:xfrm>
            <a:off x="8615050" y="42611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0" name="bk object 3120"/>
          <p:cNvSpPr/>
          <p:nvPr/>
        </p:nvSpPr>
        <p:spPr>
          <a:xfrm>
            <a:off x="7097145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1" name="bk object 3121"/>
          <p:cNvSpPr/>
          <p:nvPr/>
        </p:nvSpPr>
        <p:spPr>
          <a:xfrm>
            <a:off x="8331586" y="4123944"/>
            <a:ext cx="384047" cy="246888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2" name="bk object 3122"/>
          <p:cNvSpPr/>
          <p:nvPr/>
        </p:nvSpPr>
        <p:spPr>
          <a:xfrm>
            <a:off x="8066409" y="4224528"/>
            <a:ext cx="27432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3" name="bk object 3123"/>
          <p:cNvSpPr/>
          <p:nvPr/>
        </p:nvSpPr>
        <p:spPr>
          <a:xfrm>
            <a:off x="8615050" y="42702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4" name="bk object 3124"/>
          <p:cNvSpPr/>
          <p:nvPr/>
        </p:nvSpPr>
        <p:spPr>
          <a:xfrm>
            <a:off x="7097145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5" name="bk object 3125"/>
          <p:cNvSpPr/>
          <p:nvPr/>
        </p:nvSpPr>
        <p:spPr>
          <a:xfrm>
            <a:off x="8615050" y="4279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6" name="bk object 3126"/>
          <p:cNvSpPr/>
          <p:nvPr/>
        </p:nvSpPr>
        <p:spPr>
          <a:xfrm>
            <a:off x="7097145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7" name="bk object 3127"/>
          <p:cNvSpPr/>
          <p:nvPr/>
        </p:nvSpPr>
        <p:spPr>
          <a:xfrm>
            <a:off x="8615050" y="4288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8" name="bk object 3128"/>
          <p:cNvSpPr/>
          <p:nvPr/>
        </p:nvSpPr>
        <p:spPr>
          <a:xfrm>
            <a:off x="7097145" y="4297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9" name="bk object 3129"/>
          <p:cNvSpPr/>
          <p:nvPr/>
        </p:nvSpPr>
        <p:spPr>
          <a:xfrm>
            <a:off x="8615050" y="42976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0" name="bk object 3130"/>
          <p:cNvSpPr/>
          <p:nvPr/>
        </p:nvSpPr>
        <p:spPr>
          <a:xfrm>
            <a:off x="7097145" y="4306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1" name="bk object 3131"/>
          <p:cNvSpPr/>
          <p:nvPr/>
        </p:nvSpPr>
        <p:spPr>
          <a:xfrm>
            <a:off x="8615050" y="43068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2" name="bk object 3132"/>
          <p:cNvSpPr/>
          <p:nvPr/>
        </p:nvSpPr>
        <p:spPr>
          <a:xfrm>
            <a:off x="7097145" y="4315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3" name="bk object 3133"/>
          <p:cNvSpPr/>
          <p:nvPr/>
        </p:nvSpPr>
        <p:spPr>
          <a:xfrm>
            <a:off x="8615050" y="43159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4" name="bk object 3134"/>
          <p:cNvSpPr/>
          <p:nvPr/>
        </p:nvSpPr>
        <p:spPr>
          <a:xfrm>
            <a:off x="7097145" y="4325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5" name="bk object 3135"/>
          <p:cNvSpPr/>
          <p:nvPr/>
        </p:nvSpPr>
        <p:spPr>
          <a:xfrm>
            <a:off x="8615050" y="4325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6" name="bk object 3136"/>
          <p:cNvSpPr/>
          <p:nvPr/>
        </p:nvSpPr>
        <p:spPr>
          <a:xfrm>
            <a:off x="7097145" y="433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7" name="bk object 3137"/>
          <p:cNvSpPr/>
          <p:nvPr/>
        </p:nvSpPr>
        <p:spPr>
          <a:xfrm>
            <a:off x="8615050" y="433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8" name="bk object 3138"/>
          <p:cNvSpPr/>
          <p:nvPr/>
        </p:nvSpPr>
        <p:spPr>
          <a:xfrm>
            <a:off x="7097145" y="4343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9" name="bk object 3139"/>
          <p:cNvSpPr/>
          <p:nvPr/>
        </p:nvSpPr>
        <p:spPr>
          <a:xfrm>
            <a:off x="8615050" y="4343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0" name="bk object 3140"/>
          <p:cNvSpPr/>
          <p:nvPr/>
        </p:nvSpPr>
        <p:spPr>
          <a:xfrm>
            <a:off x="7097145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1" name="bk object 3141"/>
          <p:cNvSpPr/>
          <p:nvPr/>
        </p:nvSpPr>
        <p:spPr>
          <a:xfrm>
            <a:off x="8615050" y="43525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2" name="bk object 3142"/>
          <p:cNvSpPr/>
          <p:nvPr/>
        </p:nvSpPr>
        <p:spPr>
          <a:xfrm>
            <a:off x="7097145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3" name="bk object 3143"/>
          <p:cNvSpPr/>
          <p:nvPr/>
        </p:nvSpPr>
        <p:spPr>
          <a:xfrm>
            <a:off x="8615050" y="43708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4" name="bk object 3144"/>
          <p:cNvSpPr/>
          <p:nvPr/>
        </p:nvSpPr>
        <p:spPr>
          <a:xfrm>
            <a:off x="7097145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5" name="bk object 3145"/>
          <p:cNvSpPr/>
          <p:nvPr/>
        </p:nvSpPr>
        <p:spPr>
          <a:xfrm>
            <a:off x="8615050" y="43799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6" name="bk object 3146"/>
          <p:cNvSpPr/>
          <p:nvPr/>
        </p:nvSpPr>
        <p:spPr>
          <a:xfrm>
            <a:off x="7097145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7" name="bk object 3147"/>
          <p:cNvSpPr/>
          <p:nvPr/>
        </p:nvSpPr>
        <p:spPr>
          <a:xfrm>
            <a:off x="8615050" y="43891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8" name="bk object 3148"/>
          <p:cNvSpPr/>
          <p:nvPr/>
        </p:nvSpPr>
        <p:spPr>
          <a:xfrm>
            <a:off x="7097145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9" name="bk object 3149"/>
          <p:cNvSpPr/>
          <p:nvPr/>
        </p:nvSpPr>
        <p:spPr>
          <a:xfrm>
            <a:off x="8615050" y="4398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0" name="bk object 3150"/>
          <p:cNvSpPr/>
          <p:nvPr/>
        </p:nvSpPr>
        <p:spPr>
          <a:xfrm>
            <a:off x="7097145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1" name="bk object 3151"/>
          <p:cNvSpPr/>
          <p:nvPr/>
        </p:nvSpPr>
        <p:spPr>
          <a:xfrm>
            <a:off x="8615050" y="44074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2" name="bk object 3152"/>
          <p:cNvSpPr/>
          <p:nvPr/>
        </p:nvSpPr>
        <p:spPr>
          <a:xfrm>
            <a:off x="7097145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3" name="bk object 3153"/>
          <p:cNvSpPr/>
          <p:nvPr/>
        </p:nvSpPr>
        <p:spPr>
          <a:xfrm>
            <a:off x="8615050" y="44165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4" name="bk object 3154"/>
          <p:cNvSpPr/>
          <p:nvPr/>
        </p:nvSpPr>
        <p:spPr>
          <a:xfrm>
            <a:off x="7097145" y="44256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5" name="bk object 3155"/>
          <p:cNvSpPr/>
          <p:nvPr/>
        </p:nvSpPr>
        <p:spPr>
          <a:xfrm>
            <a:off x="8615050" y="44256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6" name="bk object 3156"/>
          <p:cNvSpPr/>
          <p:nvPr/>
        </p:nvSpPr>
        <p:spPr>
          <a:xfrm>
            <a:off x="7097145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7" name="bk object 3157"/>
          <p:cNvSpPr/>
          <p:nvPr/>
        </p:nvSpPr>
        <p:spPr>
          <a:xfrm>
            <a:off x="8615050" y="44348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8" name="bk object 3158"/>
          <p:cNvSpPr/>
          <p:nvPr/>
        </p:nvSpPr>
        <p:spPr>
          <a:xfrm>
            <a:off x="7097145" y="44439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9" name="bk object 3159"/>
          <p:cNvSpPr/>
          <p:nvPr/>
        </p:nvSpPr>
        <p:spPr>
          <a:xfrm>
            <a:off x="8615050" y="44439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0" name="bk object 3160"/>
          <p:cNvSpPr/>
          <p:nvPr/>
        </p:nvSpPr>
        <p:spPr>
          <a:xfrm>
            <a:off x="7005705" y="4389120"/>
            <a:ext cx="1819656" cy="548640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1" name="bk object 3161"/>
          <p:cNvSpPr/>
          <p:nvPr/>
        </p:nvSpPr>
        <p:spPr>
          <a:xfrm>
            <a:off x="8907657" y="4663440"/>
            <a:ext cx="201168" cy="155448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0829" y="548131"/>
            <a:ext cx="727174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1572" y="1560676"/>
            <a:ext cx="8568690" cy="477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6353" y="6729600"/>
            <a:ext cx="24955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9" Type="http://schemas.openxmlformats.org/officeDocument/2006/relationships/image" Target="../media/image171.png"/><Relationship Id="rId21" Type="http://schemas.openxmlformats.org/officeDocument/2006/relationships/image" Target="../media/image153.png"/><Relationship Id="rId34" Type="http://schemas.openxmlformats.org/officeDocument/2006/relationships/image" Target="../media/image166.png"/><Relationship Id="rId42" Type="http://schemas.openxmlformats.org/officeDocument/2006/relationships/image" Target="../media/image174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32" Type="http://schemas.openxmlformats.org/officeDocument/2006/relationships/image" Target="../media/image164.png"/><Relationship Id="rId37" Type="http://schemas.openxmlformats.org/officeDocument/2006/relationships/image" Target="../media/image169.png"/><Relationship Id="rId40" Type="http://schemas.openxmlformats.org/officeDocument/2006/relationships/image" Target="../media/image172.png"/><Relationship Id="rId45" Type="http://schemas.openxmlformats.org/officeDocument/2006/relationships/image" Target="../media/image177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36" Type="http://schemas.openxmlformats.org/officeDocument/2006/relationships/image" Target="../media/image168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31" Type="http://schemas.openxmlformats.org/officeDocument/2006/relationships/image" Target="../media/image163.png"/><Relationship Id="rId44" Type="http://schemas.openxmlformats.org/officeDocument/2006/relationships/image" Target="../media/image176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Relationship Id="rId30" Type="http://schemas.openxmlformats.org/officeDocument/2006/relationships/image" Target="../media/image162.png"/><Relationship Id="rId35" Type="http://schemas.openxmlformats.org/officeDocument/2006/relationships/image" Target="../media/image167.png"/><Relationship Id="rId43" Type="http://schemas.openxmlformats.org/officeDocument/2006/relationships/image" Target="../media/image175.png"/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33" Type="http://schemas.openxmlformats.org/officeDocument/2006/relationships/image" Target="../media/image165.png"/><Relationship Id="rId38" Type="http://schemas.openxmlformats.org/officeDocument/2006/relationships/image" Target="../media/image170.png"/><Relationship Id="rId20" Type="http://schemas.openxmlformats.org/officeDocument/2006/relationships/image" Target="../media/image152.png"/><Relationship Id="rId41" Type="http://schemas.openxmlformats.org/officeDocument/2006/relationships/image" Target="../media/image17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8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8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980" y="852931"/>
            <a:ext cx="4832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solidFill>
                  <a:srgbClr val="FF0000"/>
                </a:solidFill>
              </a:rPr>
              <a:t>Lecture </a:t>
            </a:r>
            <a:r>
              <a:rPr spc="-5" dirty="0">
                <a:solidFill>
                  <a:srgbClr val="FF0000"/>
                </a:solidFill>
              </a:rPr>
              <a:t>7</a:t>
            </a:r>
            <a:r>
              <a:rPr spc="-170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017" y="1859381"/>
            <a:ext cx="5534660" cy="274764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610"/>
              </a:spcBef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Boolean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Algebra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10"/>
              </a:spcBef>
              <a:buChar char="•"/>
              <a:tabLst>
                <a:tab pos="354965" algn="l"/>
                <a:tab pos="356235" algn="l"/>
              </a:tabLst>
            </a:pPr>
            <a:r>
              <a:rPr sz="3200" spc="-10" dirty="0">
                <a:latin typeface="Arial"/>
                <a:cs typeface="Arial"/>
              </a:rPr>
              <a:t>Standard </a:t>
            </a:r>
            <a:r>
              <a:rPr sz="3200" spc="-5" dirty="0">
                <a:latin typeface="Arial"/>
                <a:cs typeface="Arial"/>
              </a:rPr>
              <a:t>or Canonical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forms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25"/>
              </a:spcBef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Minterms/Maxterms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25"/>
              </a:spcBef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Karnaugh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maps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2501" y="2305931"/>
            <a:ext cx="5409292" cy="1774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8809" y="2840735"/>
            <a:ext cx="864235" cy="288290"/>
          </a:xfrm>
          <a:custGeom>
            <a:avLst/>
            <a:gdLst/>
            <a:ahLst/>
            <a:cxnLst/>
            <a:rect l="l" t="t" r="r" b="b"/>
            <a:pathLst>
              <a:path w="864235" h="288289">
                <a:moveTo>
                  <a:pt x="0" y="288035"/>
                </a:moveTo>
                <a:lnTo>
                  <a:pt x="864107" y="0"/>
                </a:lnTo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22892" y="560323"/>
            <a:ext cx="6124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</a:rPr>
              <a:t>Using </a:t>
            </a:r>
            <a:r>
              <a:rPr sz="2800" spc="10" dirty="0">
                <a:solidFill>
                  <a:srgbClr val="FF0000"/>
                </a:solidFill>
              </a:rPr>
              <a:t>the </a:t>
            </a:r>
            <a:r>
              <a:rPr sz="2800" spc="5" dirty="0">
                <a:solidFill>
                  <a:srgbClr val="FF0000"/>
                </a:solidFill>
              </a:rPr>
              <a:t>Rules </a:t>
            </a:r>
            <a:r>
              <a:rPr sz="2800" dirty="0">
                <a:solidFill>
                  <a:srgbClr val="FF0000"/>
                </a:solidFill>
              </a:rPr>
              <a:t>of </a:t>
            </a:r>
            <a:r>
              <a:rPr sz="2800" spc="15" dirty="0">
                <a:solidFill>
                  <a:srgbClr val="FF0000"/>
                </a:solidFill>
              </a:rPr>
              <a:t>Boolean</a:t>
            </a:r>
            <a:r>
              <a:rPr sz="2800" spc="180" dirty="0">
                <a:solidFill>
                  <a:srgbClr val="FF0000"/>
                </a:solidFill>
              </a:rPr>
              <a:t> </a:t>
            </a:r>
            <a:r>
              <a:rPr sz="2800" spc="15" dirty="0">
                <a:solidFill>
                  <a:srgbClr val="FF0000"/>
                </a:solidFill>
              </a:rPr>
              <a:t>Algebra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041536" y="1357375"/>
            <a:ext cx="4100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Example: </a:t>
            </a:r>
            <a:r>
              <a:rPr sz="1800" spc="-5" dirty="0">
                <a:latin typeface="Arial"/>
                <a:cs typeface="Arial"/>
              </a:rPr>
              <a:t>Simplify the following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2809" y="290321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1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1818" y="2872140"/>
            <a:ext cx="15005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Use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X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X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8865" y="4747259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>
                <a:moveTo>
                  <a:pt x="0" y="0"/>
                </a:moveTo>
                <a:lnTo>
                  <a:pt x="153923" y="0"/>
                </a:lnTo>
              </a:path>
            </a:pathLst>
          </a:custGeom>
          <a:ln w="9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2456" y="4232301"/>
            <a:ext cx="2756535" cy="781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">
              <a:lnSpc>
                <a:spcPct val="141700"/>
              </a:lnSpc>
              <a:spcBef>
                <a:spcPts val="95"/>
              </a:spcBef>
            </a:pPr>
            <a:r>
              <a:rPr sz="1750" spc="5" dirty="0">
                <a:latin typeface="Times New Roman"/>
                <a:cs typeface="Times New Roman"/>
              </a:rPr>
              <a:t>Use</a:t>
            </a:r>
            <a:r>
              <a:rPr sz="1750" spc="-9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X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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YZ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(X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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Y)</a:t>
            </a:r>
            <a:r>
              <a:rPr sz="1750" spc="-229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</a:t>
            </a:r>
            <a:r>
              <a:rPr sz="1750" spc="-2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(X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</a:t>
            </a:r>
            <a:r>
              <a:rPr sz="1750" spc="-9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Z)  and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X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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X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38780" y="4604458"/>
            <a:ext cx="2061764" cy="672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5531" y="5808971"/>
            <a:ext cx="2837469" cy="375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2250" y="5283708"/>
            <a:ext cx="83820" cy="149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4711" y="531824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9198" y="4485132"/>
            <a:ext cx="436245" cy="170815"/>
          </a:xfrm>
          <a:custGeom>
            <a:avLst/>
            <a:gdLst/>
            <a:ahLst/>
            <a:cxnLst/>
            <a:rect l="l" t="t" r="r" b="b"/>
            <a:pathLst>
              <a:path w="436245" h="170814">
                <a:moveTo>
                  <a:pt x="359962" y="54727"/>
                </a:moveTo>
                <a:lnTo>
                  <a:pt x="350663" y="27346"/>
                </a:lnTo>
                <a:lnTo>
                  <a:pt x="0" y="143256"/>
                </a:lnTo>
                <a:lnTo>
                  <a:pt x="9144" y="170688"/>
                </a:lnTo>
                <a:lnTo>
                  <a:pt x="359962" y="54727"/>
                </a:lnTo>
                <a:close/>
              </a:path>
              <a:path w="436245" h="170814">
                <a:moveTo>
                  <a:pt x="435864" y="13716"/>
                </a:moveTo>
                <a:lnTo>
                  <a:pt x="341376" y="0"/>
                </a:lnTo>
                <a:lnTo>
                  <a:pt x="350663" y="27346"/>
                </a:lnTo>
                <a:lnTo>
                  <a:pt x="364236" y="22860"/>
                </a:lnTo>
                <a:lnTo>
                  <a:pt x="373380" y="50292"/>
                </a:lnTo>
                <a:lnTo>
                  <a:pt x="373380" y="76200"/>
                </a:lnTo>
                <a:lnTo>
                  <a:pt x="435864" y="13716"/>
                </a:lnTo>
                <a:close/>
              </a:path>
              <a:path w="436245" h="170814">
                <a:moveTo>
                  <a:pt x="373380" y="50292"/>
                </a:moveTo>
                <a:lnTo>
                  <a:pt x="364236" y="22860"/>
                </a:lnTo>
                <a:lnTo>
                  <a:pt x="350663" y="27346"/>
                </a:lnTo>
                <a:lnTo>
                  <a:pt x="359962" y="54727"/>
                </a:lnTo>
                <a:lnTo>
                  <a:pt x="373380" y="50292"/>
                </a:lnTo>
                <a:close/>
              </a:path>
              <a:path w="436245" h="170814">
                <a:moveTo>
                  <a:pt x="373380" y="76200"/>
                </a:moveTo>
                <a:lnTo>
                  <a:pt x="373380" y="50292"/>
                </a:lnTo>
                <a:lnTo>
                  <a:pt x="359962" y="54727"/>
                </a:lnTo>
                <a:lnTo>
                  <a:pt x="368808" y="80772"/>
                </a:lnTo>
                <a:lnTo>
                  <a:pt x="37338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85519" y="4257546"/>
            <a:ext cx="119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expand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56538" y="4046220"/>
            <a:ext cx="1518285" cy="384175"/>
          </a:xfrm>
          <a:custGeom>
            <a:avLst/>
            <a:gdLst/>
            <a:ahLst/>
            <a:cxnLst/>
            <a:rect l="l" t="t" r="r" b="b"/>
            <a:pathLst>
              <a:path w="1518285" h="384175">
                <a:moveTo>
                  <a:pt x="1444992" y="40949"/>
                </a:moveTo>
                <a:lnTo>
                  <a:pt x="1442926" y="31935"/>
                </a:lnTo>
                <a:lnTo>
                  <a:pt x="4572" y="374904"/>
                </a:lnTo>
                <a:lnTo>
                  <a:pt x="1524" y="376428"/>
                </a:lnTo>
                <a:lnTo>
                  <a:pt x="0" y="381000"/>
                </a:lnTo>
                <a:lnTo>
                  <a:pt x="3048" y="384048"/>
                </a:lnTo>
                <a:lnTo>
                  <a:pt x="6096" y="384048"/>
                </a:lnTo>
                <a:lnTo>
                  <a:pt x="1444992" y="40949"/>
                </a:lnTo>
                <a:close/>
              </a:path>
              <a:path w="1518285" h="384175">
                <a:moveTo>
                  <a:pt x="1517904" y="19812"/>
                </a:moveTo>
                <a:lnTo>
                  <a:pt x="1435608" y="0"/>
                </a:lnTo>
                <a:lnTo>
                  <a:pt x="1442926" y="31935"/>
                </a:lnTo>
                <a:lnTo>
                  <a:pt x="1455420" y="28956"/>
                </a:lnTo>
                <a:lnTo>
                  <a:pt x="1461516" y="32004"/>
                </a:lnTo>
                <a:lnTo>
                  <a:pt x="1461516" y="65709"/>
                </a:lnTo>
                <a:lnTo>
                  <a:pt x="1517904" y="19812"/>
                </a:lnTo>
                <a:close/>
              </a:path>
              <a:path w="1518285" h="384175">
                <a:moveTo>
                  <a:pt x="1461516" y="32004"/>
                </a:moveTo>
                <a:lnTo>
                  <a:pt x="1455420" y="28956"/>
                </a:lnTo>
                <a:lnTo>
                  <a:pt x="1442926" y="31935"/>
                </a:lnTo>
                <a:lnTo>
                  <a:pt x="1444992" y="40949"/>
                </a:lnTo>
                <a:lnTo>
                  <a:pt x="1456944" y="38100"/>
                </a:lnTo>
                <a:lnTo>
                  <a:pt x="1459992" y="36576"/>
                </a:lnTo>
                <a:lnTo>
                  <a:pt x="1461516" y="32004"/>
                </a:lnTo>
                <a:close/>
              </a:path>
              <a:path w="1518285" h="384175">
                <a:moveTo>
                  <a:pt x="1461516" y="65709"/>
                </a:moveTo>
                <a:lnTo>
                  <a:pt x="1461516" y="32004"/>
                </a:lnTo>
                <a:lnTo>
                  <a:pt x="1459992" y="36576"/>
                </a:lnTo>
                <a:lnTo>
                  <a:pt x="1456944" y="38100"/>
                </a:lnTo>
                <a:lnTo>
                  <a:pt x="1444992" y="40949"/>
                </a:lnTo>
                <a:lnTo>
                  <a:pt x="1452372" y="73152"/>
                </a:lnTo>
                <a:lnTo>
                  <a:pt x="1461516" y="657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4343" y="523747"/>
            <a:ext cx="2700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F0000"/>
                </a:solidFill>
              </a:rPr>
              <a:t>SOP </a:t>
            </a:r>
            <a:r>
              <a:rPr sz="3200" spc="40" dirty="0">
                <a:solidFill>
                  <a:srgbClr val="FF0000"/>
                </a:solidFill>
              </a:rPr>
              <a:t>and</a:t>
            </a:r>
            <a:r>
              <a:rPr sz="3200" spc="-190" dirty="0">
                <a:solidFill>
                  <a:srgbClr val="FF0000"/>
                </a:solidFill>
              </a:rPr>
              <a:t> </a:t>
            </a:r>
            <a:r>
              <a:rPr sz="3200" spc="10" dirty="0">
                <a:solidFill>
                  <a:srgbClr val="FF0000"/>
                </a:solidFill>
              </a:rPr>
              <a:t>POS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04272" y="1427479"/>
            <a:ext cx="86417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sz="2000" spc="-5" dirty="0">
                <a:latin typeface="Arial"/>
                <a:cs typeface="Arial"/>
              </a:rPr>
              <a:t>DeMorgan's </a:t>
            </a:r>
            <a:r>
              <a:rPr sz="2000" dirty="0">
                <a:latin typeface="Arial"/>
                <a:cs typeface="Arial"/>
              </a:rPr>
              <a:t>Theorem </a:t>
            </a:r>
            <a:r>
              <a:rPr sz="2000" spc="-5" dirty="0">
                <a:latin typeface="Arial"/>
                <a:cs typeface="Arial"/>
              </a:rPr>
              <a:t>shows that any </a:t>
            </a:r>
            <a:r>
              <a:rPr sz="2000" dirty="0">
                <a:latin typeface="Arial"/>
                <a:cs typeface="Arial"/>
              </a:rPr>
              <a:t>logic </a:t>
            </a:r>
            <a:r>
              <a:rPr sz="2000" spc="-5" dirty="0">
                <a:latin typeface="Arial"/>
                <a:cs typeface="Arial"/>
              </a:rPr>
              <a:t>function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implemented </a:t>
            </a:r>
            <a:r>
              <a:rPr sz="2000" dirty="0">
                <a:latin typeface="Arial"/>
                <a:cs typeface="Arial"/>
              </a:rPr>
              <a:t>by  using </a:t>
            </a:r>
            <a:r>
              <a:rPr sz="2000" spc="-5" dirty="0">
                <a:latin typeface="Arial"/>
                <a:cs typeface="Arial"/>
              </a:rPr>
              <a:t>just </a:t>
            </a:r>
            <a:r>
              <a:rPr sz="2000" dirty="0">
                <a:latin typeface="Arial"/>
                <a:cs typeface="Arial"/>
              </a:rPr>
              <a:t>OR and NOT </a:t>
            </a:r>
            <a:r>
              <a:rPr sz="2000" spc="-5" dirty="0">
                <a:latin typeface="Arial"/>
                <a:cs typeface="Arial"/>
              </a:rPr>
              <a:t>gates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by just AND and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gates</a:t>
            </a:r>
            <a:endParaRPr sz="2000">
              <a:latin typeface="Arial"/>
              <a:cs typeface="Arial"/>
            </a:endParaRPr>
          </a:p>
          <a:p>
            <a:pPr marL="12700" marR="257175">
              <a:lnSpc>
                <a:spcPct val="100000"/>
              </a:lnSpc>
              <a:spcBef>
                <a:spcPts val="1200"/>
              </a:spcBef>
              <a:buChar char="•"/>
              <a:tabLst>
                <a:tab pos="171450" algn="l"/>
              </a:tabLst>
            </a:pPr>
            <a:r>
              <a:rPr sz="2000" dirty="0">
                <a:latin typeface="Arial"/>
                <a:cs typeface="Arial"/>
              </a:rPr>
              <a:t>A consequence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this is that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logical expression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reduced to  either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"Sum-of-Products (SOP)" form </a:t>
            </a:r>
            <a:r>
              <a:rPr sz="2000" spc="-10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"Product-of-Sums (POS)"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5222" y="4360164"/>
            <a:ext cx="2592705" cy="736600"/>
          </a:xfrm>
          <a:custGeom>
            <a:avLst/>
            <a:gdLst/>
            <a:ahLst/>
            <a:cxnLst/>
            <a:rect l="l" t="t" r="r" b="b"/>
            <a:pathLst>
              <a:path w="2592704" h="736600">
                <a:moveTo>
                  <a:pt x="0" y="736092"/>
                </a:moveTo>
                <a:lnTo>
                  <a:pt x="2592324" y="736092"/>
                </a:lnTo>
                <a:lnTo>
                  <a:pt x="2592324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7875" y="4361876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405" y="0"/>
                </a:lnTo>
              </a:path>
            </a:pathLst>
          </a:custGeom>
          <a:ln w="3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0841" y="436187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79" y="0"/>
                </a:lnTo>
              </a:path>
            </a:pathLst>
          </a:custGeom>
          <a:ln w="3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8218" y="436187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4" y="0"/>
                </a:lnTo>
              </a:path>
            </a:pathLst>
          </a:custGeom>
          <a:ln w="3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7875" y="4762494"/>
            <a:ext cx="742315" cy="0"/>
          </a:xfrm>
          <a:custGeom>
            <a:avLst/>
            <a:gdLst/>
            <a:ahLst/>
            <a:cxnLst/>
            <a:rect l="l" t="t" r="r" b="b"/>
            <a:pathLst>
              <a:path w="742314">
                <a:moveTo>
                  <a:pt x="0" y="0"/>
                </a:moveTo>
                <a:lnTo>
                  <a:pt x="742184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7621" y="476249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79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1375" y="476249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4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5222" y="3994404"/>
            <a:ext cx="2588260" cy="365760"/>
          </a:xfrm>
          <a:custGeom>
            <a:avLst/>
            <a:gdLst/>
            <a:ahLst/>
            <a:cxnLst/>
            <a:rect l="l" t="t" r="r" b="b"/>
            <a:pathLst>
              <a:path w="2588260" h="365760">
                <a:moveTo>
                  <a:pt x="0" y="0"/>
                </a:moveTo>
                <a:lnTo>
                  <a:pt x="0" y="365760"/>
                </a:lnTo>
                <a:lnTo>
                  <a:pt x="2587752" y="365760"/>
                </a:lnTo>
                <a:lnTo>
                  <a:pt x="2587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5222" y="3988168"/>
            <a:ext cx="2592705" cy="10591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DeMorgan's</a:t>
            </a:r>
            <a:r>
              <a:rPr sz="1800" b="1" i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Theorem:</a:t>
            </a:r>
            <a:endParaRPr sz="18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310"/>
              </a:spcBef>
              <a:tabLst>
                <a:tab pos="1640839" algn="l"/>
              </a:tabLst>
            </a:pPr>
            <a:r>
              <a:rPr sz="1850" spc="15" dirty="0">
                <a:latin typeface="Times New Roman"/>
                <a:cs typeface="Times New Roman"/>
              </a:rPr>
              <a:t>(A·B) 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A</a:t>
            </a:r>
            <a:r>
              <a:rPr sz="1850" spc="80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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B	</a:t>
            </a:r>
            <a:r>
              <a:rPr sz="1850" spc="10" dirty="0">
                <a:latin typeface="Times New Roman"/>
                <a:cs typeface="Times New Roman"/>
              </a:rPr>
              <a:t>(NAND)</a:t>
            </a:r>
            <a:endParaRPr sz="18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960"/>
              </a:spcBef>
              <a:tabLst>
                <a:tab pos="1713864" algn="l"/>
              </a:tabLst>
            </a:pPr>
            <a:r>
              <a:rPr sz="1850" spc="15" dirty="0">
                <a:latin typeface="Times New Roman"/>
                <a:cs typeface="Times New Roman"/>
              </a:rPr>
              <a:t>(A </a:t>
            </a:r>
            <a:r>
              <a:rPr sz="1850" spc="20" dirty="0">
                <a:latin typeface="Symbol"/>
                <a:cs typeface="Symbol"/>
              </a:rPr>
              <a:t>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B) 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A</a:t>
            </a:r>
            <a:r>
              <a:rPr sz="1850" spc="10" dirty="0">
                <a:latin typeface="Times New Roman"/>
                <a:cs typeface="Times New Roman"/>
              </a:rPr>
              <a:t> ·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B	</a:t>
            </a:r>
            <a:r>
              <a:rPr sz="1850" spc="15" dirty="0">
                <a:latin typeface="Times New Roman"/>
                <a:cs typeface="Times New Roman"/>
              </a:rPr>
              <a:t>(NOR)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83012" y="5424929"/>
            <a:ext cx="4255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0" dirty="0">
                <a:solidFill>
                  <a:srgbClr val="FF0000"/>
                </a:solidFill>
                <a:latin typeface="Comic Sans MS"/>
                <a:cs typeface="Comic Sans MS"/>
              </a:rPr>
              <a:t>THE </a:t>
            </a:r>
            <a:r>
              <a:rPr sz="4000" spc="-5" dirty="0">
                <a:solidFill>
                  <a:srgbClr val="FF0000"/>
                </a:solidFill>
                <a:latin typeface="Comic Sans MS"/>
                <a:cs typeface="Comic Sans MS"/>
              </a:rPr>
              <a:t>DUAL</a:t>
            </a:r>
            <a:r>
              <a:rPr sz="4000" spc="-2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omic Sans MS"/>
                <a:cs typeface="Comic Sans MS"/>
              </a:rPr>
              <a:t>IDEA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40186" y="4803595"/>
            <a:ext cx="106426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dirty="0">
                <a:latin typeface="Arial"/>
                <a:cs typeface="Arial"/>
              </a:rPr>
              <a:t>“0th”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level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9804" y="951991"/>
            <a:ext cx="6736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32"/>
                </a:solidFill>
              </a:rPr>
              <a:t>SUM OF </a:t>
            </a:r>
            <a:r>
              <a:rPr spc="25" dirty="0">
                <a:solidFill>
                  <a:srgbClr val="FF0032"/>
                </a:solidFill>
              </a:rPr>
              <a:t>PRODUCTS</a:t>
            </a:r>
            <a:r>
              <a:rPr spc="355" dirty="0">
                <a:solidFill>
                  <a:srgbClr val="FF0032"/>
                </a:solidFill>
              </a:rPr>
              <a:t> </a:t>
            </a:r>
            <a:r>
              <a:rPr spc="5" dirty="0">
                <a:solidFill>
                  <a:srgbClr val="FF0032"/>
                </a:solidFill>
              </a:rPr>
              <a:t>(SOP)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3812" y="1822195"/>
            <a:ext cx="7717155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We can </a:t>
            </a:r>
            <a:r>
              <a:rPr sz="2000" spc="-5" dirty="0">
                <a:latin typeface="Arial"/>
                <a:cs typeface="Arial"/>
              </a:rPr>
              <a:t>write expressions in many </a:t>
            </a:r>
            <a:r>
              <a:rPr sz="2000" dirty="0">
                <a:latin typeface="Arial"/>
                <a:cs typeface="Arial"/>
              </a:rPr>
              <a:t>ways, but </a:t>
            </a:r>
            <a:r>
              <a:rPr sz="2000" spc="-5" dirty="0">
                <a:latin typeface="Arial"/>
                <a:cs typeface="Arial"/>
              </a:rPr>
              <a:t>some ways are more  useful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480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FF0032"/>
                </a:solidFill>
                <a:latin typeface="Arial"/>
                <a:cs typeface="Arial"/>
              </a:rPr>
              <a:t>sum of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products (SOP) </a:t>
            </a:r>
            <a:r>
              <a:rPr sz="2000" spc="-5" dirty="0">
                <a:latin typeface="Arial"/>
                <a:cs typeface="Arial"/>
              </a:rPr>
              <a:t>expression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contains:</a:t>
            </a:r>
            <a:endParaRPr sz="20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459"/>
              </a:spcBef>
              <a:buChar char="–"/>
              <a:tabLst>
                <a:tab pos="652145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Only OR </a:t>
            </a:r>
            <a:r>
              <a:rPr sz="1900" dirty="0">
                <a:latin typeface="Arial"/>
                <a:cs typeface="Arial"/>
              </a:rPr>
              <a:t>(sum) operations </a:t>
            </a:r>
            <a:r>
              <a:rPr sz="1900" spc="-5" dirty="0">
                <a:latin typeface="Arial"/>
                <a:cs typeface="Arial"/>
              </a:rPr>
              <a:t>at the </a:t>
            </a:r>
            <a:r>
              <a:rPr sz="1900" dirty="0">
                <a:latin typeface="Arial"/>
                <a:cs typeface="Arial"/>
              </a:rPr>
              <a:t>“outermost”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level</a:t>
            </a:r>
            <a:endParaRPr sz="19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445"/>
              </a:spcBef>
              <a:buChar char="–"/>
              <a:tabLst>
                <a:tab pos="652145" algn="l"/>
                <a:tab pos="653415" algn="l"/>
              </a:tabLst>
            </a:pPr>
            <a:r>
              <a:rPr sz="1900" spc="-10" dirty="0">
                <a:latin typeface="Arial"/>
                <a:cs typeface="Arial"/>
              </a:rPr>
              <a:t>Each </a:t>
            </a:r>
            <a:r>
              <a:rPr sz="1900" dirty="0">
                <a:latin typeface="Arial"/>
                <a:cs typeface="Arial"/>
              </a:rPr>
              <a:t>term that </a:t>
            </a:r>
            <a:r>
              <a:rPr sz="1900" spc="-5" dirty="0">
                <a:latin typeface="Arial"/>
                <a:cs typeface="Arial"/>
              </a:rPr>
              <a:t>is summed must </a:t>
            </a:r>
            <a:r>
              <a:rPr sz="1900" dirty="0">
                <a:latin typeface="Arial"/>
                <a:cs typeface="Arial"/>
              </a:rPr>
              <a:t>be </a:t>
            </a:r>
            <a:r>
              <a:rPr sz="1900" spc="-5" dirty="0">
                <a:latin typeface="Arial"/>
                <a:cs typeface="Arial"/>
              </a:rPr>
              <a:t>a </a:t>
            </a:r>
            <a:r>
              <a:rPr sz="1900" dirty="0">
                <a:latin typeface="Arial"/>
                <a:cs typeface="Arial"/>
              </a:rPr>
              <a:t>product </a:t>
            </a:r>
            <a:r>
              <a:rPr sz="1900" spc="-5" dirty="0">
                <a:latin typeface="Arial"/>
                <a:cs typeface="Arial"/>
              </a:rPr>
              <a:t>of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literals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1650">
              <a:latin typeface="Times New Roman"/>
              <a:cs typeface="Times New Roman"/>
            </a:endParaRPr>
          </a:p>
          <a:p>
            <a:pPr marL="1396365">
              <a:lnSpc>
                <a:spcPct val="100000"/>
              </a:lnSpc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f(x,y,z)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y’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+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x’yz’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+</a:t>
            </a:r>
            <a:r>
              <a:rPr sz="1800" b="1" spc="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xz</a:t>
            </a:r>
            <a:endParaRPr sz="1800">
              <a:latin typeface="Arial"/>
              <a:cs typeface="Arial"/>
            </a:endParaRPr>
          </a:p>
          <a:p>
            <a:pPr marL="285115" marR="497205" indent="-273050">
              <a:lnSpc>
                <a:spcPct val="100000"/>
              </a:lnSpc>
              <a:spcBef>
                <a:spcPts val="715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advantage is that </a:t>
            </a:r>
            <a:r>
              <a:rPr sz="2000" dirty="0">
                <a:latin typeface="Arial"/>
                <a:cs typeface="Arial"/>
              </a:rPr>
              <a:t>any sum of </a:t>
            </a:r>
            <a:r>
              <a:rPr sz="2000" spc="-5" dirty="0">
                <a:latin typeface="Arial"/>
                <a:cs typeface="Arial"/>
              </a:rPr>
              <a:t>products expression can </a:t>
            </a:r>
            <a:r>
              <a:rPr sz="2000" dirty="0">
                <a:latin typeface="Arial"/>
                <a:cs typeface="Arial"/>
              </a:rPr>
              <a:t>be  </a:t>
            </a:r>
            <a:r>
              <a:rPr sz="2000" spc="-5" dirty="0">
                <a:latin typeface="Arial"/>
                <a:cs typeface="Arial"/>
              </a:rPr>
              <a:t>implemented </a:t>
            </a:r>
            <a:r>
              <a:rPr sz="2000" dirty="0">
                <a:latin typeface="Arial"/>
                <a:cs typeface="Arial"/>
              </a:rPr>
              <a:t>using a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two-level</a:t>
            </a:r>
            <a:r>
              <a:rPr sz="2000" spc="-50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32"/>
                </a:solidFill>
                <a:latin typeface="Arial"/>
                <a:cs typeface="Arial"/>
              </a:rPr>
              <a:t>circuit</a:t>
            </a:r>
            <a:endParaRPr sz="20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459"/>
              </a:spcBef>
              <a:buChar char="–"/>
              <a:tabLst>
                <a:tab pos="652145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literals </a:t>
            </a:r>
            <a:r>
              <a:rPr sz="1900" dirty="0">
                <a:latin typeface="Arial"/>
                <a:cs typeface="Arial"/>
              </a:rPr>
              <a:t>and </a:t>
            </a:r>
            <a:r>
              <a:rPr sz="1900" spc="-5" dirty="0">
                <a:latin typeface="Arial"/>
                <a:cs typeface="Arial"/>
              </a:rPr>
              <a:t>their </a:t>
            </a:r>
            <a:r>
              <a:rPr sz="1900" dirty="0">
                <a:latin typeface="Arial"/>
                <a:cs typeface="Arial"/>
              </a:rPr>
              <a:t>complements </a:t>
            </a:r>
            <a:r>
              <a:rPr sz="1900" spc="-5" dirty="0">
                <a:latin typeface="Arial"/>
                <a:cs typeface="Arial"/>
              </a:rPr>
              <a:t>at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the</a:t>
            </a:r>
            <a:endParaRPr sz="19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440"/>
              </a:spcBef>
              <a:buChar char="–"/>
              <a:tabLst>
                <a:tab pos="652145" algn="l"/>
                <a:tab pos="653415" algn="l"/>
              </a:tabLst>
            </a:pPr>
            <a:r>
              <a:rPr sz="1900" spc="-10" dirty="0">
                <a:latin typeface="Arial"/>
                <a:cs typeface="Arial"/>
              </a:rPr>
              <a:t>AND </a:t>
            </a:r>
            <a:r>
              <a:rPr sz="1900" dirty="0">
                <a:latin typeface="Arial"/>
                <a:cs typeface="Arial"/>
              </a:rPr>
              <a:t>gates </a:t>
            </a:r>
            <a:r>
              <a:rPr sz="1900" spc="-5" dirty="0">
                <a:latin typeface="Arial"/>
                <a:cs typeface="Arial"/>
              </a:rPr>
              <a:t>at the first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level</a:t>
            </a:r>
            <a:endParaRPr sz="19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445"/>
              </a:spcBef>
              <a:buChar char="–"/>
              <a:tabLst>
                <a:tab pos="652145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a </a:t>
            </a:r>
            <a:r>
              <a:rPr sz="1900" dirty="0">
                <a:latin typeface="Arial"/>
                <a:cs typeface="Arial"/>
              </a:rPr>
              <a:t>single </a:t>
            </a:r>
            <a:r>
              <a:rPr sz="1900" spc="-5" dirty="0">
                <a:latin typeface="Arial"/>
                <a:cs typeface="Arial"/>
              </a:rPr>
              <a:t>OR </a:t>
            </a:r>
            <a:r>
              <a:rPr sz="1900" dirty="0">
                <a:latin typeface="Arial"/>
                <a:cs typeface="Arial"/>
              </a:rPr>
              <a:t>gate </a:t>
            </a:r>
            <a:r>
              <a:rPr sz="1900" spc="-5" dirty="0">
                <a:latin typeface="Arial"/>
                <a:cs typeface="Arial"/>
              </a:rPr>
              <a:t>at the </a:t>
            </a:r>
            <a:r>
              <a:rPr sz="1900" dirty="0">
                <a:latin typeface="Arial"/>
                <a:cs typeface="Arial"/>
              </a:rPr>
              <a:t>second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level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4260" y="4606733"/>
            <a:ext cx="2324448" cy="1477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37178" y="4042600"/>
          <a:ext cx="8208644" cy="260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59">
                <a:tc rowSpan="9">
                  <a:txBody>
                    <a:bodyPr/>
                    <a:lstStyle/>
                    <a:p>
                      <a:pPr marL="640715" algn="ctr">
                        <a:lnSpc>
                          <a:spcPts val="1980"/>
                        </a:lnSpc>
                        <a:tabLst>
                          <a:tab pos="1788160" algn="l"/>
                          <a:tab pos="35502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Minterm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when…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Shorthand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36245" algn="ctr">
                        <a:lnSpc>
                          <a:spcPct val="100000"/>
                        </a:lnSpc>
                        <a:tabLst>
                          <a:tab pos="1415415" algn="l"/>
                          <a:tab pos="358267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x’y’z’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x=0,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y=0,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z=0	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0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  <a:p>
                      <a:pPr marL="436245" algn="ctr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415415" algn="l"/>
                          <a:tab pos="358267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x’y’z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x=0,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y=0,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z=1	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  <a:p>
                      <a:pPr marL="436245" algn="ctr">
                        <a:lnSpc>
                          <a:spcPct val="100000"/>
                        </a:lnSpc>
                        <a:tabLst>
                          <a:tab pos="1415415" algn="l"/>
                          <a:tab pos="358267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x’yz’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x=0,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y=1,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z=0	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  <a:p>
                      <a:pPr marL="436245" algn="ctr">
                        <a:lnSpc>
                          <a:spcPct val="100000"/>
                        </a:lnSpc>
                        <a:tabLst>
                          <a:tab pos="1415415" algn="l"/>
                          <a:tab pos="35820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x’yz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x=0,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y=1,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z=1	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3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  <a:p>
                      <a:pPr marL="436245" algn="ctr">
                        <a:lnSpc>
                          <a:spcPct val="100000"/>
                        </a:lnSpc>
                        <a:tabLst>
                          <a:tab pos="1415415" algn="l"/>
                          <a:tab pos="358267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xy’z’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x=1,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y=0,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z=0	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4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  <a:p>
                      <a:pPr marL="436245" algn="ctr">
                        <a:lnSpc>
                          <a:spcPct val="100000"/>
                        </a:lnSpc>
                        <a:tabLst>
                          <a:tab pos="1415415" algn="l"/>
                          <a:tab pos="35820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xy’z	x=1,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y=0,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z=1	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5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  <a:p>
                      <a:pPr marL="436245" algn="ctr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415415" algn="l"/>
                          <a:tab pos="35820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xyz’	x=1,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y=1,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z=0	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6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  <a:p>
                      <a:pPr marL="436245" algn="ctr">
                        <a:lnSpc>
                          <a:spcPct val="100000"/>
                        </a:lnSpc>
                        <a:tabLst>
                          <a:tab pos="1414780" algn="l"/>
                          <a:tab pos="35820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xyz	x=1,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y=1,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z=1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aseline="-23148" dirty="0">
                          <a:latin typeface="Arial"/>
                          <a:cs typeface="Arial"/>
                        </a:rPr>
                        <a:t>7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z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minterms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-7" baseline="-18518" dirty="0">
                          <a:latin typeface="Arial"/>
                          <a:cs typeface="Arial"/>
                        </a:rPr>
                        <a:t>0</a:t>
                      </a:r>
                      <a:endParaRPr sz="1350" baseline="-18518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-7" baseline="-18518" dirty="0">
                          <a:latin typeface="Arial"/>
                          <a:cs typeface="Arial"/>
                        </a:rPr>
                        <a:t>2</a:t>
                      </a:r>
                      <a:endParaRPr sz="1350" baseline="-18518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-7" baseline="-18518" dirty="0">
                          <a:latin typeface="Arial"/>
                          <a:cs typeface="Arial"/>
                        </a:rPr>
                        <a:t>2</a:t>
                      </a:r>
                      <a:endParaRPr sz="1350" baseline="-18518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-7" baseline="-18518" dirty="0">
                          <a:latin typeface="Arial"/>
                          <a:cs typeface="Arial"/>
                        </a:rPr>
                        <a:t>3</a:t>
                      </a:r>
                      <a:endParaRPr sz="1350" baseline="-18518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-7" baseline="-18518" dirty="0">
                          <a:latin typeface="Arial"/>
                          <a:cs typeface="Arial"/>
                        </a:rPr>
                        <a:t>4</a:t>
                      </a:r>
                      <a:endParaRPr sz="1350" baseline="-18518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-7" baseline="-18518" dirty="0">
                          <a:latin typeface="Arial"/>
                          <a:cs typeface="Arial"/>
                        </a:rPr>
                        <a:t>5</a:t>
                      </a:r>
                      <a:endParaRPr sz="1350" baseline="-18518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-7" baseline="-18518" dirty="0">
                          <a:latin typeface="Arial"/>
                          <a:cs typeface="Arial"/>
                        </a:rPr>
                        <a:t>6</a:t>
                      </a:r>
                      <a:endParaRPr sz="1350" baseline="-18518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-7" baseline="-18518" dirty="0">
                          <a:latin typeface="Arial"/>
                          <a:cs typeface="Arial"/>
                        </a:rPr>
                        <a:t>7</a:t>
                      </a:r>
                      <a:endParaRPr sz="1350" baseline="-18518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3592" y="476504"/>
            <a:ext cx="28162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5" dirty="0"/>
              <a:t>M</a:t>
            </a:r>
            <a:r>
              <a:rPr sz="3800" spc="-20" dirty="0"/>
              <a:t>I</a:t>
            </a:r>
            <a:r>
              <a:rPr sz="3800" spc="65" dirty="0"/>
              <a:t>N</a:t>
            </a:r>
            <a:r>
              <a:rPr sz="3800" spc="55" dirty="0"/>
              <a:t>T</a:t>
            </a:r>
            <a:r>
              <a:rPr sz="3800" dirty="0"/>
              <a:t>E</a:t>
            </a:r>
            <a:r>
              <a:rPr sz="3800" spc="40" dirty="0"/>
              <a:t>R</a:t>
            </a:r>
            <a:r>
              <a:rPr sz="3800" dirty="0"/>
              <a:t>MS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449717" y="996187"/>
            <a:ext cx="8070215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7780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minterm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special </a:t>
            </a:r>
            <a:r>
              <a:rPr sz="2000" spc="-5" dirty="0">
                <a:latin typeface="Arial"/>
                <a:cs typeface="Arial"/>
              </a:rPr>
              <a:t>product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literals, in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each input variable  appears exactly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once.</a:t>
            </a:r>
            <a:endParaRPr sz="2000">
              <a:latin typeface="Arial"/>
              <a:cs typeface="Arial"/>
            </a:endParaRPr>
          </a:p>
          <a:p>
            <a:pPr marL="297815" marR="108585" indent="-273050">
              <a:lnSpc>
                <a:spcPct val="100000"/>
              </a:lnSpc>
              <a:spcBef>
                <a:spcPts val="47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function with 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variables </a:t>
            </a:r>
            <a:r>
              <a:rPr sz="200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2</a:t>
            </a:r>
            <a:r>
              <a:rPr sz="1950" spc="-7" baseline="42735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minterms (since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variable can  </a:t>
            </a:r>
            <a:r>
              <a:rPr sz="200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complemented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not)</a:t>
            </a:r>
            <a:endParaRPr sz="2000">
              <a:latin typeface="Arial"/>
              <a:cs typeface="Arial"/>
            </a:endParaRPr>
          </a:p>
          <a:p>
            <a:pPr marL="297815" indent="-273050">
              <a:lnSpc>
                <a:spcPct val="100000"/>
              </a:lnSpc>
              <a:spcBef>
                <a:spcPts val="48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three-variable function, </a:t>
            </a:r>
            <a:r>
              <a:rPr sz="2000" dirty="0">
                <a:latin typeface="Arial"/>
                <a:cs typeface="Arial"/>
              </a:rPr>
              <a:t>such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10" dirty="0">
                <a:latin typeface="Arial"/>
                <a:cs typeface="Arial"/>
              </a:rPr>
              <a:t>f(x,y,z), </a:t>
            </a:r>
            <a:r>
              <a:rPr sz="2000" spc="-5" dirty="0">
                <a:latin typeface="Arial"/>
                <a:cs typeface="Arial"/>
              </a:rPr>
              <a:t>has 2</a:t>
            </a:r>
            <a:r>
              <a:rPr sz="1950" spc="-7" baseline="25641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= 8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minterms: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428" y="3478782"/>
            <a:ext cx="6885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minterm is </a:t>
            </a:r>
            <a:r>
              <a:rPr sz="2000" spc="-10" dirty="0">
                <a:latin typeface="Arial"/>
                <a:cs typeface="Arial"/>
              </a:rPr>
              <a:t>true for </a:t>
            </a:r>
            <a:r>
              <a:rPr sz="2000" spc="-5" dirty="0">
                <a:latin typeface="Arial"/>
                <a:cs typeface="Arial"/>
              </a:rPr>
              <a:t>exactly </a:t>
            </a:r>
            <a:r>
              <a:rPr sz="200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combination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inputs: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492" y="2869182"/>
            <a:ext cx="520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10" dirty="0">
                <a:latin typeface="Arial"/>
                <a:cs typeface="Arial"/>
              </a:rPr>
              <a:t>’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’</a:t>
            </a:r>
            <a:r>
              <a:rPr sz="1800" spc="-5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’  </a:t>
            </a:r>
            <a:r>
              <a:rPr sz="1800" spc="-5" dirty="0">
                <a:latin typeface="Arial"/>
                <a:cs typeface="Arial"/>
              </a:rPr>
              <a:t>xy’z’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7428" y="2869182"/>
            <a:ext cx="46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10" dirty="0">
                <a:latin typeface="Arial"/>
                <a:cs typeface="Arial"/>
              </a:rPr>
              <a:t>’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z  </a:t>
            </a:r>
            <a:r>
              <a:rPr sz="1800" spc="-10" dirty="0">
                <a:latin typeface="Arial"/>
                <a:cs typeface="Arial"/>
              </a:rPr>
              <a:t>xy’z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2097" y="2869182"/>
            <a:ext cx="470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10" dirty="0">
                <a:latin typeface="Arial"/>
                <a:cs typeface="Arial"/>
              </a:rPr>
              <a:t>’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’  </a:t>
            </a:r>
            <a:r>
              <a:rPr sz="1800" spc="-10" dirty="0">
                <a:latin typeface="Arial"/>
                <a:cs typeface="Arial"/>
              </a:rPr>
              <a:t>xyz’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6767" y="2869182"/>
            <a:ext cx="41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10" dirty="0">
                <a:latin typeface="Arial"/>
                <a:cs typeface="Arial"/>
              </a:rPr>
              <a:t>’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z  </a:t>
            </a:r>
            <a:r>
              <a:rPr sz="1800" spc="-10" dirty="0">
                <a:latin typeface="Arial"/>
                <a:cs typeface="Arial"/>
              </a:rPr>
              <a:t>xyz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8676" y="522223"/>
            <a:ext cx="66541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SUM </a:t>
            </a:r>
            <a:r>
              <a:rPr sz="3800" dirty="0"/>
              <a:t>OF </a:t>
            </a:r>
            <a:r>
              <a:rPr sz="3800" spc="20" dirty="0"/>
              <a:t>MINTERMS</a:t>
            </a:r>
            <a:r>
              <a:rPr sz="3800" spc="295" dirty="0"/>
              <a:t> </a:t>
            </a:r>
            <a:r>
              <a:rPr sz="3800" spc="10" dirty="0"/>
              <a:t>FORM</a:t>
            </a:r>
            <a:endParaRPr sz="3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7943" y="3723894"/>
          <a:ext cx="3185158" cy="2449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98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z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f(x,y,z)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f’(x,y,z)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93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88">
                <a:tc>
                  <a:txBody>
                    <a:bodyPr/>
                    <a:lstStyle/>
                    <a:p>
                      <a:pPr marL="6350"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37"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37">
                <a:tc>
                  <a:txBody>
                    <a:bodyPr/>
                    <a:lstStyle/>
                    <a:p>
                      <a:pPr marL="635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37"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635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288">
                <a:tc>
                  <a:txBody>
                    <a:bodyPr/>
                    <a:lstStyle/>
                    <a:p>
                      <a:pPr marL="635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84617" y="1355851"/>
            <a:ext cx="7678420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53695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Arial"/>
                <a:cs typeface="Arial"/>
              </a:rPr>
              <a:t>Every function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written 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sum </a:t>
            </a:r>
            <a:r>
              <a:rPr sz="2000" dirty="0">
                <a:solidFill>
                  <a:srgbClr val="FF0032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minterms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 special kind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sum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products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310515" indent="-273050">
              <a:lnSpc>
                <a:spcPct val="100000"/>
              </a:lnSpc>
              <a:spcBef>
                <a:spcPts val="480"/>
              </a:spcBef>
              <a:buChar char="•"/>
              <a:tabLst>
                <a:tab pos="310515" algn="l"/>
                <a:tab pos="31115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sum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minterms form for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function is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unique</a:t>
            </a:r>
            <a:endParaRPr sz="2000">
              <a:latin typeface="Arial"/>
              <a:cs typeface="Arial"/>
            </a:endParaRPr>
          </a:p>
          <a:p>
            <a:pPr marL="310515" marR="497840" indent="-273050">
              <a:lnSpc>
                <a:spcPct val="100000"/>
              </a:lnSpc>
              <a:spcBef>
                <a:spcPts val="470"/>
              </a:spcBef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Arial"/>
                <a:cs typeface="Arial"/>
              </a:rPr>
              <a:t>If you have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truth table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function, you can write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sum </a:t>
            </a:r>
            <a:r>
              <a:rPr sz="2000" spc="-1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minterms expression </a:t>
            </a:r>
            <a:r>
              <a:rPr sz="2000" dirty="0">
                <a:latin typeface="Arial"/>
                <a:cs typeface="Arial"/>
              </a:rPr>
              <a:t>just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picking out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rows 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table  where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output is </a:t>
            </a:r>
            <a:r>
              <a:rPr sz="2000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4076065"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Arial"/>
                <a:cs typeface="Arial"/>
              </a:rPr>
              <a:t>f = </a:t>
            </a:r>
            <a:r>
              <a:rPr sz="1800" spc="-5" dirty="0">
                <a:latin typeface="Arial"/>
                <a:cs typeface="Arial"/>
              </a:rPr>
              <a:t>x’y’z’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x’y’z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x’yz’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x’yz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xyz’</a:t>
            </a:r>
            <a:endParaRPr sz="1800">
              <a:latin typeface="Arial"/>
              <a:cs typeface="Arial"/>
            </a:endParaRPr>
          </a:p>
          <a:p>
            <a:pPr marL="42456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6</a:t>
            </a:r>
            <a:endParaRPr sz="1800" baseline="-23148">
              <a:latin typeface="Arial"/>
              <a:cs typeface="Arial"/>
            </a:endParaRPr>
          </a:p>
          <a:p>
            <a:pPr marL="424561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Symbol"/>
                <a:cs typeface="Symbol"/>
              </a:rPr>
              <a:t></a:t>
            </a:r>
            <a:r>
              <a:rPr sz="1800" spc="-5" dirty="0">
                <a:latin typeface="Arial"/>
                <a:cs typeface="Arial"/>
              </a:rPr>
              <a:t>m(0,1,2,3,6)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4076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f’ = </a:t>
            </a:r>
            <a:r>
              <a:rPr sz="1800" spc="-10" dirty="0">
                <a:latin typeface="Arial"/>
                <a:cs typeface="Arial"/>
              </a:rPr>
              <a:t>xy’z’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xy’z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xyz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3311" y="4979922"/>
            <a:ext cx="148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83945" algn="l"/>
              </a:tabLst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	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	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0407" y="5120130"/>
            <a:ext cx="1180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370" algn="l"/>
                <a:tab pos="1082040" algn="l"/>
              </a:tabLst>
            </a:pPr>
            <a:r>
              <a:rPr sz="1200" dirty="0">
                <a:latin typeface="Arial"/>
                <a:cs typeface="Arial"/>
              </a:rPr>
              <a:t>4	5	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1415" y="5301485"/>
            <a:ext cx="348043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Symbol"/>
                <a:cs typeface="Symbol"/>
              </a:rPr>
              <a:t></a:t>
            </a:r>
            <a:r>
              <a:rPr sz="1800" spc="-5" dirty="0">
                <a:latin typeface="Arial"/>
                <a:cs typeface="Arial"/>
              </a:rPr>
              <a:t>m(4,5,7)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f’ </a:t>
            </a:r>
            <a:r>
              <a:rPr sz="1800" spc="-10" dirty="0">
                <a:latin typeface="Arial"/>
                <a:cs typeface="Arial"/>
              </a:rPr>
              <a:t>contains </a:t>
            </a:r>
            <a:r>
              <a:rPr sz="1800" spc="-5" dirty="0">
                <a:latin typeface="Arial"/>
                <a:cs typeface="Arial"/>
              </a:rPr>
              <a:t>all the minterms not in </a:t>
            </a: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480" y="1057147"/>
            <a:ext cx="67411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5" dirty="0"/>
              <a:t>PRODUCTS </a:t>
            </a:r>
            <a:r>
              <a:rPr sz="3800" dirty="0"/>
              <a:t>OF SUMS</a:t>
            </a:r>
            <a:r>
              <a:rPr sz="3800" spc="295" dirty="0"/>
              <a:t> </a:t>
            </a:r>
            <a:r>
              <a:rPr sz="3800" spc="5" dirty="0"/>
              <a:t>(POS)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310017" y="1763149"/>
            <a:ext cx="7507605" cy="38950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65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product </a:t>
            </a:r>
            <a:r>
              <a:rPr sz="2000" dirty="0">
                <a:solidFill>
                  <a:srgbClr val="FF0032"/>
                </a:solidFill>
                <a:latin typeface="Arial"/>
                <a:cs typeface="Arial"/>
              </a:rPr>
              <a:t>of sums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(POS) </a:t>
            </a:r>
            <a:r>
              <a:rPr sz="2000" spc="-5" dirty="0">
                <a:latin typeface="Arial"/>
                <a:cs typeface="Arial"/>
              </a:rPr>
              <a:t>expression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contains:</a:t>
            </a:r>
            <a:endParaRPr sz="20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490"/>
              </a:spcBef>
              <a:buChar char="–"/>
              <a:tabLst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Only AND (product) operations at the “outermost”</a:t>
            </a:r>
            <a:r>
              <a:rPr sz="2100" spc="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level</a:t>
            </a:r>
            <a:endParaRPr sz="21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har char="–"/>
              <a:tabLst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Each </a:t>
            </a:r>
            <a:r>
              <a:rPr sz="2100" spc="-5" dirty="0">
                <a:latin typeface="Arial"/>
                <a:cs typeface="Arial"/>
              </a:rPr>
              <a:t>term must be </a:t>
            </a:r>
            <a:r>
              <a:rPr sz="2100" dirty="0">
                <a:latin typeface="Arial"/>
                <a:cs typeface="Arial"/>
              </a:rPr>
              <a:t>a sum </a:t>
            </a:r>
            <a:r>
              <a:rPr sz="2100" spc="-5" dirty="0">
                <a:latin typeface="Arial"/>
                <a:cs typeface="Arial"/>
              </a:rPr>
              <a:t>of literals</a:t>
            </a:r>
            <a:endParaRPr sz="2100">
              <a:latin typeface="Arial"/>
              <a:cs typeface="Arial"/>
            </a:endParaRPr>
          </a:p>
          <a:p>
            <a:pPr marL="1031875">
              <a:lnSpc>
                <a:spcPct val="100000"/>
              </a:lnSpc>
              <a:spcBef>
                <a:spcPts val="1510"/>
              </a:spcBef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f(x,y,z)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y’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(x’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+ y +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z’)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(x +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z)</a:t>
            </a:r>
            <a:endParaRPr sz="18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1145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Product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sums expressions </a:t>
            </a:r>
            <a:r>
              <a:rPr sz="2000" dirty="0">
                <a:latin typeface="Arial"/>
                <a:cs typeface="Arial"/>
              </a:rPr>
              <a:t>can be </a:t>
            </a:r>
            <a:r>
              <a:rPr sz="2000" spc="-5" dirty="0">
                <a:latin typeface="Arial"/>
                <a:cs typeface="Arial"/>
              </a:rPr>
              <a:t>implemented with two-level  circuits</a:t>
            </a:r>
            <a:endParaRPr sz="20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489"/>
              </a:spcBef>
              <a:buChar char="–"/>
              <a:tabLst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literals and their complements at </a:t>
            </a:r>
            <a:r>
              <a:rPr sz="2100" spc="-1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“0th”</a:t>
            </a:r>
            <a:r>
              <a:rPr sz="2100" spc="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level</a:t>
            </a:r>
            <a:endParaRPr sz="21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652780" algn="l"/>
              </a:tabLst>
            </a:pPr>
            <a:r>
              <a:rPr sz="2100" i="1" spc="-5" dirty="0">
                <a:latin typeface="Arial"/>
                <a:cs typeface="Arial"/>
              </a:rPr>
              <a:t>OR gates </a:t>
            </a:r>
            <a:r>
              <a:rPr sz="2100" spc="-5" dirty="0">
                <a:latin typeface="Arial"/>
                <a:cs typeface="Arial"/>
              </a:rPr>
              <a:t>at the </a:t>
            </a:r>
            <a:r>
              <a:rPr sz="2100" dirty="0">
                <a:latin typeface="Arial"/>
                <a:cs typeface="Arial"/>
              </a:rPr>
              <a:t>first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level</a:t>
            </a:r>
            <a:endParaRPr sz="210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har char="–"/>
              <a:tabLst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single </a:t>
            </a:r>
            <a:r>
              <a:rPr sz="2100" i="1" spc="-5" dirty="0">
                <a:latin typeface="Arial"/>
                <a:cs typeface="Arial"/>
              </a:rPr>
              <a:t>AND gate </a:t>
            </a:r>
            <a:r>
              <a:rPr sz="2100" spc="-5" dirty="0">
                <a:latin typeface="Arial"/>
                <a:cs typeface="Arial"/>
              </a:rPr>
              <a:t>at the second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level</a:t>
            </a:r>
            <a:endParaRPr sz="21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480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Compare this with sums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3181" y="4645126"/>
            <a:ext cx="2323749" cy="1456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331" y="691387"/>
            <a:ext cx="28619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/>
              <a:t>M</a:t>
            </a:r>
            <a:r>
              <a:rPr sz="3800" spc="-5" dirty="0"/>
              <a:t>A</a:t>
            </a:r>
            <a:r>
              <a:rPr sz="3800" spc="-10" dirty="0"/>
              <a:t>X</a:t>
            </a:r>
            <a:r>
              <a:rPr sz="3800" spc="55" dirty="0"/>
              <a:t>T</a:t>
            </a:r>
            <a:r>
              <a:rPr sz="3800" dirty="0"/>
              <a:t>E</a:t>
            </a:r>
            <a:r>
              <a:rPr sz="3800" spc="40" dirty="0"/>
              <a:t>R</a:t>
            </a:r>
            <a:r>
              <a:rPr sz="3800" dirty="0"/>
              <a:t>MS</a:t>
            </a:r>
            <a:endParaRPr sz="3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21112" y="1572259"/>
            <a:ext cx="7900034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7780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maxterm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sum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literals, in which </a:t>
            </a:r>
            <a:r>
              <a:rPr sz="2000" dirty="0">
                <a:latin typeface="Arial"/>
                <a:cs typeface="Arial"/>
              </a:rPr>
              <a:t>each input </a:t>
            </a:r>
            <a:r>
              <a:rPr sz="2000" spc="-5" dirty="0">
                <a:latin typeface="Arial"/>
                <a:cs typeface="Arial"/>
              </a:rPr>
              <a:t>variable appears  exactly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once.</a:t>
            </a:r>
            <a:endParaRPr sz="2000">
              <a:latin typeface="Arial"/>
              <a:cs typeface="Arial"/>
            </a:endParaRPr>
          </a:p>
          <a:p>
            <a:pPr marL="297815" indent="-273050">
              <a:lnSpc>
                <a:spcPct val="100000"/>
              </a:lnSpc>
              <a:spcBef>
                <a:spcPts val="47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function with 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variables </a:t>
            </a:r>
            <a:r>
              <a:rPr sz="200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2</a:t>
            </a:r>
            <a:r>
              <a:rPr sz="1950" spc="-7" baseline="42735" dirty="0">
                <a:latin typeface="Arial"/>
                <a:cs typeface="Arial"/>
              </a:rPr>
              <a:t>n</a:t>
            </a:r>
            <a:r>
              <a:rPr sz="1950" spc="202" baseline="427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maxterms</a:t>
            </a:r>
            <a:endParaRPr sz="2000">
              <a:latin typeface="Arial"/>
              <a:cs typeface="Arial"/>
            </a:endParaRPr>
          </a:p>
          <a:p>
            <a:pPr marL="297815" indent="-273050">
              <a:lnSpc>
                <a:spcPct val="100000"/>
              </a:lnSpc>
              <a:spcBef>
                <a:spcPts val="48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maxterms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three-variable function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f(x,y,z):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834" y="3750054"/>
            <a:ext cx="7053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10" dirty="0">
                <a:latin typeface="Arial"/>
                <a:cs typeface="Arial"/>
              </a:rPr>
              <a:t>maxterm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i="1" spc="-5" dirty="0">
                <a:latin typeface="Arial"/>
                <a:cs typeface="Arial"/>
              </a:rPr>
              <a:t>false </a:t>
            </a:r>
            <a:r>
              <a:rPr sz="2000" spc="-5" dirty="0">
                <a:latin typeface="Arial"/>
                <a:cs typeface="Arial"/>
              </a:rPr>
              <a:t>for exactly </a:t>
            </a:r>
            <a:r>
              <a:rPr sz="200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combination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inputs: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10166" y="3077273"/>
          <a:ext cx="5038088" cy="531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616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y +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x’+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+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16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y +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y +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83978" y="4171504"/>
          <a:ext cx="6266815" cy="2500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854">
                <a:tc>
                  <a:txBody>
                    <a:bodyPr/>
                    <a:lstStyle/>
                    <a:p>
                      <a:pPr marL="605155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Maxterm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9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when…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7470" algn="ctr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Shorthand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11">
                <a:tc>
                  <a:txBody>
                    <a:bodyPr/>
                    <a:lstStyle/>
                    <a:p>
                      <a:pPr marL="605155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y +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x=0, y=0,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8895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aseline="-23148" dirty="0">
                          <a:latin typeface="Arial"/>
                          <a:cs typeface="Arial"/>
                        </a:rPr>
                        <a:t>0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605155">
                        <a:lnSpc>
                          <a:spcPts val="18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y +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x=0, y=0,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8895" algn="ctr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05155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x=0, y=1,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8895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05155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x=0, y=1,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8895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3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0515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y +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x=1, y=0,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8895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4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60515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y +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x=1, y=0,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8895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5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605155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x=1, y=1,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8260" algn="ctr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6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84">
                <a:tc>
                  <a:txBody>
                    <a:bodyPr/>
                    <a:lstStyle/>
                    <a:p>
                      <a:pPr marL="60515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z’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x=1, y=1,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8260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7</a:t>
                      </a:r>
                      <a:endParaRPr sz="1800" baseline="-23148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9077" y="834643"/>
            <a:ext cx="78733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30" dirty="0"/>
              <a:t>PRODUCT </a:t>
            </a:r>
            <a:r>
              <a:rPr sz="3800" dirty="0"/>
              <a:t>OF </a:t>
            </a:r>
            <a:r>
              <a:rPr sz="3800" spc="10" dirty="0"/>
              <a:t>MAXTERMS</a:t>
            </a:r>
            <a:r>
              <a:rPr sz="3800" spc="270" dirty="0"/>
              <a:t> </a:t>
            </a:r>
            <a:r>
              <a:rPr sz="3800" spc="10" dirty="0"/>
              <a:t>FORM</a:t>
            </a:r>
            <a:endParaRPr sz="3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2209" y="1441805"/>
            <a:ext cx="7527925" cy="13639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65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Every function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written 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spc="-5" dirty="0">
                <a:latin typeface="Arial"/>
                <a:cs typeface="Arial"/>
              </a:rPr>
              <a:t>unique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product </a:t>
            </a:r>
            <a:r>
              <a:rPr sz="2000" dirty="0">
                <a:solidFill>
                  <a:srgbClr val="FF0032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32"/>
                </a:solidFill>
                <a:latin typeface="Arial"/>
                <a:cs typeface="Arial"/>
              </a:rPr>
              <a:t>maxterms</a:t>
            </a:r>
            <a:endParaRPr sz="20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470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If you have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truth table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function, you can write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product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maxterms expression </a:t>
            </a:r>
            <a:r>
              <a:rPr sz="2000" dirty="0">
                <a:latin typeface="Arial"/>
                <a:cs typeface="Arial"/>
              </a:rPr>
              <a:t>by picking </a:t>
            </a:r>
            <a:r>
              <a:rPr sz="2000" spc="-5" dirty="0">
                <a:latin typeface="Arial"/>
                <a:cs typeface="Arial"/>
              </a:rPr>
              <a:t>out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rows 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table where  the function output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0. </a:t>
            </a:r>
            <a:r>
              <a:rPr sz="2000" spc="-5" dirty="0">
                <a:latin typeface="Arial"/>
                <a:cs typeface="Arial"/>
              </a:rPr>
              <a:t>(Be careful if </a:t>
            </a:r>
            <a:r>
              <a:rPr sz="2000" dirty="0">
                <a:latin typeface="Arial"/>
                <a:cs typeface="Arial"/>
              </a:rPr>
              <a:t>you’re </a:t>
            </a:r>
            <a:r>
              <a:rPr sz="2000" spc="-5" dirty="0">
                <a:latin typeface="Arial"/>
                <a:cs typeface="Arial"/>
              </a:rPr>
              <a:t>writing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actual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5005" y="2779266"/>
            <a:ext cx="915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literals!)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3523" y="6182357"/>
            <a:ext cx="3544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f’ </a:t>
            </a:r>
            <a:r>
              <a:rPr sz="1800" spc="-10" dirty="0">
                <a:latin typeface="Arial"/>
                <a:cs typeface="Arial"/>
              </a:rPr>
              <a:t>contains </a:t>
            </a:r>
            <a:r>
              <a:rPr sz="1800" spc="-5" dirty="0">
                <a:latin typeface="Arial"/>
                <a:cs typeface="Arial"/>
              </a:rPr>
              <a:t>all the maxterms not in</a:t>
            </a:r>
            <a:r>
              <a:rPr sz="1800" dirty="0">
                <a:latin typeface="Arial"/>
                <a:cs typeface="Arial"/>
              </a:rPr>
              <a:t> 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7943" y="3723894"/>
          <a:ext cx="3185158" cy="2449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98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z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f(x,y,z)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f’(x,y,z)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93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88">
                <a:tc>
                  <a:txBody>
                    <a:bodyPr/>
                    <a:lstStyle/>
                    <a:p>
                      <a:pPr marL="6350"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14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37"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37">
                <a:tc>
                  <a:txBody>
                    <a:bodyPr/>
                    <a:lstStyle/>
                    <a:p>
                      <a:pPr marL="635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37"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635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288">
                <a:tc>
                  <a:txBody>
                    <a:bodyPr/>
                    <a:lstStyle/>
                    <a:p>
                      <a:pPr marL="635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39751" y="2942334"/>
            <a:ext cx="375221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 = </a:t>
            </a:r>
            <a:r>
              <a:rPr sz="1800" spc="-5" dirty="0">
                <a:latin typeface="Arial"/>
                <a:cs typeface="Arial"/>
              </a:rPr>
              <a:t>(x’ </a:t>
            </a:r>
            <a:r>
              <a:rPr sz="1800" dirty="0">
                <a:latin typeface="Arial"/>
                <a:cs typeface="Arial"/>
              </a:rPr>
              <a:t>+ y + </a:t>
            </a:r>
            <a:r>
              <a:rPr sz="1800" spc="-10" dirty="0">
                <a:latin typeface="Arial"/>
                <a:cs typeface="Arial"/>
              </a:rPr>
              <a:t>z)(x’ </a:t>
            </a:r>
            <a:r>
              <a:rPr sz="1800" dirty="0">
                <a:latin typeface="Arial"/>
                <a:cs typeface="Arial"/>
              </a:rPr>
              <a:t>+ y + </a:t>
            </a:r>
            <a:r>
              <a:rPr sz="1800" spc="-5" dirty="0">
                <a:latin typeface="Arial"/>
                <a:cs typeface="Arial"/>
              </a:rPr>
              <a:t>z’)(x’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y’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z’)</a:t>
            </a:r>
            <a:endParaRPr sz="1800">
              <a:latin typeface="Arial"/>
              <a:cs typeface="Arial"/>
            </a:endParaRPr>
          </a:p>
          <a:p>
            <a:pPr marL="2070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4 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5</a:t>
            </a:r>
            <a:r>
              <a:rPr sz="1800" spc="-67" baseline="-23148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7</a:t>
            </a:r>
            <a:endParaRPr sz="1800" baseline="-23148">
              <a:latin typeface="Arial"/>
              <a:cs typeface="Arial"/>
            </a:endParaRPr>
          </a:p>
          <a:p>
            <a:pPr marL="20701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Π</a:t>
            </a:r>
            <a:r>
              <a:rPr sz="1800" spc="-5" dirty="0">
                <a:latin typeface="Arial"/>
                <a:cs typeface="Arial"/>
              </a:rPr>
              <a:t>M(4,5,7)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9751" y="4085334"/>
            <a:ext cx="360172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f’ = (x + y + </a:t>
            </a:r>
            <a:r>
              <a:rPr sz="1800" spc="-5" dirty="0">
                <a:latin typeface="Arial"/>
                <a:cs typeface="Arial"/>
              </a:rPr>
              <a:t>z)(x </a:t>
            </a:r>
            <a:r>
              <a:rPr sz="1800" dirty="0">
                <a:latin typeface="Arial"/>
                <a:cs typeface="Arial"/>
              </a:rPr>
              <a:t>+ y + </a:t>
            </a:r>
            <a:r>
              <a:rPr sz="1800" spc="-5" dirty="0">
                <a:latin typeface="Arial"/>
                <a:cs typeface="Arial"/>
              </a:rPr>
              <a:t>z’)(x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y’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z)</a:t>
            </a:r>
            <a:endParaRPr sz="1800">
              <a:latin typeface="Arial"/>
              <a:cs typeface="Arial"/>
            </a:endParaRPr>
          </a:p>
          <a:p>
            <a:pPr marL="443230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(x + </a:t>
            </a:r>
            <a:r>
              <a:rPr sz="1800" spc="-15" dirty="0">
                <a:latin typeface="Arial"/>
                <a:cs typeface="Arial"/>
              </a:rPr>
              <a:t>y’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z’)(x’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5" dirty="0">
                <a:latin typeface="Arial"/>
                <a:cs typeface="Arial"/>
              </a:rPr>
              <a:t>y’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z)</a:t>
            </a:r>
            <a:endParaRPr sz="1800">
              <a:latin typeface="Arial"/>
              <a:cs typeface="Arial"/>
            </a:endParaRPr>
          </a:p>
          <a:p>
            <a:pPr marL="27241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0</a:t>
            </a:r>
            <a:r>
              <a:rPr sz="1800" spc="254" baseline="-23148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1</a:t>
            </a:r>
            <a:r>
              <a:rPr sz="1800" spc="254" baseline="-23148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2</a:t>
            </a:r>
            <a:r>
              <a:rPr sz="1800" spc="262" baseline="-23148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baseline="-23148" dirty="0">
                <a:latin typeface="Arial"/>
                <a:cs typeface="Arial"/>
              </a:rPr>
              <a:t>3</a:t>
            </a:r>
            <a:r>
              <a:rPr sz="1800" spc="232" baseline="-23148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7" baseline="-23148" dirty="0">
                <a:latin typeface="Arial"/>
                <a:cs typeface="Arial"/>
              </a:rPr>
              <a:t>6</a:t>
            </a:r>
            <a:endParaRPr sz="1800" baseline="-23148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Π</a:t>
            </a:r>
            <a:r>
              <a:rPr sz="1800" spc="-5" dirty="0">
                <a:latin typeface="Arial"/>
                <a:cs typeface="Arial"/>
              </a:rPr>
              <a:t>M(0,1,2,3,6)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9830" y="5506212"/>
            <a:ext cx="4716780" cy="46799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0" rIns="0" bIns="0" rtlCol="0">
            <a:spAutoFit/>
          </a:bodyPr>
          <a:lstStyle/>
          <a:p>
            <a:pPr marL="231140" indent="-169545">
              <a:lnSpc>
                <a:spcPts val="1710"/>
              </a:lnSpc>
              <a:buAutoNum type="arabicPlain"/>
              <a:tabLst>
                <a:tab pos="231775" algn="l"/>
              </a:tabLst>
            </a:pPr>
            <a:r>
              <a:rPr sz="1600" b="1" spc="-5" dirty="0">
                <a:latin typeface="Arial"/>
                <a:cs typeface="Arial"/>
              </a:rPr>
              <a:t>in input column implies true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literal</a:t>
            </a:r>
            <a:endParaRPr sz="1600">
              <a:latin typeface="Arial"/>
              <a:cs typeface="Arial"/>
            </a:endParaRPr>
          </a:p>
          <a:p>
            <a:pPr marL="231140" indent="-169545">
              <a:lnSpc>
                <a:spcPts val="1775"/>
              </a:lnSpc>
              <a:buAutoNum type="arabicPlain"/>
              <a:tabLst>
                <a:tab pos="231775" algn="l"/>
              </a:tabLst>
            </a:pPr>
            <a:r>
              <a:rPr sz="1600" b="1" spc="-5" dirty="0">
                <a:latin typeface="Arial"/>
                <a:cs typeface="Arial"/>
              </a:rPr>
              <a:t>in input column implies complemented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literal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541" y="788923"/>
            <a:ext cx="745680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7485" marR="5080" indent="-2725420">
              <a:lnSpc>
                <a:spcPct val="100000"/>
              </a:lnSpc>
              <a:spcBef>
                <a:spcPts val="95"/>
              </a:spcBef>
            </a:pPr>
            <a:r>
              <a:rPr sz="3400" spc="15" dirty="0"/>
              <a:t>MINTERMS AND </a:t>
            </a:r>
            <a:r>
              <a:rPr sz="3400" spc="10" dirty="0"/>
              <a:t>MAXTERMS </a:t>
            </a:r>
            <a:r>
              <a:rPr sz="3400" spc="5" dirty="0"/>
              <a:t>ARE  </a:t>
            </a:r>
            <a:r>
              <a:rPr sz="3400" spc="10" dirty="0"/>
              <a:t>RELATED</a:t>
            </a:r>
            <a:endParaRPr sz="34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3517" y="2006599"/>
            <a:ext cx="795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Any minterm m</a:t>
            </a:r>
            <a:r>
              <a:rPr sz="1950" spc="-7" baseline="-21367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i="1" spc="-5" dirty="0">
                <a:latin typeface="Arial"/>
                <a:cs typeface="Arial"/>
              </a:rPr>
              <a:t>complement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corresponding maxterm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1950" spc="-7" baseline="-21367" dirty="0">
                <a:latin typeface="Arial"/>
                <a:cs typeface="Arial"/>
              </a:rPr>
              <a:t>i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817" y="5356349"/>
            <a:ext cx="5987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310515" algn="l"/>
                <a:tab pos="311150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example, m</a:t>
            </a:r>
            <a:r>
              <a:rPr sz="1950" spc="-7" baseline="-21367" dirty="0">
                <a:latin typeface="Arial"/>
                <a:cs typeface="Arial"/>
              </a:rPr>
              <a:t>4</a:t>
            </a:r>
            <a:r>
              <a:rPr sz="2000" spc="-5" dirty="0">
                <a:latin typeface="Arial"/>
                <a:cs typeface="Arial"/>
              </a:rPr>
              <a:t>’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1950" spc="-7" baseline="-21367" dirty="0">
                <a:latin typeface="Arial"/>
                <a:cs typeface="Arial"/>
              </a:rPr>
              <a:t>4 </a:t>
            </a:r>
            <a:r>
              <a:rPr sz="2000" spc="-5" dirty="0">
                <a:latin typeface="Arial"/>
                <a:cs typeface="Arial"/>
              </a:rPr>
              <a:t>because (xy’z’)’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x’ </a:t>
            </a:r>
            <a:r>
              <a:rPr sz="2000" dirty="0">
                <a:latin typeface="Arial"/>
                <a:cs typeface="Arial"/>
              </a:rPr>
              <a:t>+ y +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57766" y="2423477"/>
          <a:ext cx="5266054" cy="222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854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Minterm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Shorthand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Maxterm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Shorthand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11">
                <a:tc>
                  <a:txBody>
                    <a:bodyPr/>
                    <a:lstStyle/>
                    <a:p>
                      <a:pPr marL="20066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x’y’z’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0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y +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aseline="-23148" dirty="0">
                          <a:latin typeface="Arial"/>
                          <a:cs typeface="Arial"/>
                        </a:rPr>
                        <a:t>0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20066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x’y’z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8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y +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 algn="ctr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00660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x’yz’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00660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x’yz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3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3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200660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xy’z’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4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y +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4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200660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xy’z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5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y +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5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84">
                <a:tc>
                  <a:txBody>
                    <a:bodyPr/>
                    <a:lstStyle/>
                    <a:p>
                      <a:pPr marL="200660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xyz’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6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y’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6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272415" y="4586730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x’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5" dirty="0">
                <a:latin typeface="Arial"/>
                <a:cs typeface="Arial"/>
              </a:rPr>
              <a:t>y’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5849" y="4586730"/>
            <a:ext cx="351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7" baseline="-23148" dirty="0">
                <a:latin typeface="Arial"/>
                <a:cs typeface="Arial"/>
              </a:rPr>
              <a:t>7</a:t>
            </a:r>
            <a:endParaRPr sz="1800" baseline="-2314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5980" y="4586730"/>
            <a:ext cx="367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845" y="458673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7" baseline="-23148" dirty="0">
                <a:latin typeface="Arial"/>
                <a:cs typeface="Arial"/>
              </a:rPr>
              <a:t>7</a:t>
            </a:r>
            <a:endParaRPr sz="1800" baseline="-2314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733" y="375920"/>
            <a:ext cx="804481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0405" marR="5080" indent="-3228340">
              <a:lnSpc>
                <a:spcPct val="100000"/>
              </a:lnSpc>
              <a:spcBef>
                <a:spcPts val="95"/>
              </a:spcBef>
            </a:pPr>
            <a:r>
              <a:rPr sz="3400" spc="30" dirty="0"/>
              <a:t>CONVERTING </a:t>
            </a:r>
            <a:r>
              <a:rPr sz="3400" spc="10" dirty="0"/>
              <a:t>BETWEEN </a:t>
            </a:r>
            <a:r>
              <a:rPr sz="3400" spc="15" dirty="0"/>
              <a:t>STANDARD  </a:t>
            </a:r>
            <a:r>
              <a:rPr sz="3400" dirty="0"/>
              <a:t>FORMS</a:t>
            </a:r>
            <a:endParaRPr sz="3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10017" y="1572259"/>
            <a:ext cx="70872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We can </a:t>
            </a:r>
            <a:r>
              <a:rPr sz="2000" spc="-5" dirty="0">
                <a:latin typeface="Arial"/>
                <a:cs typeface="Arial"/>
              </a:rPr>
              <a:t>convert </a:t>
            </a:r>
            <a:r>
              <a:rPr sz="2000" dirty="0">
                <a:latin typeface="Arial"/>
                <a:cs typeface="Arial"/>
              </a:rPr>
              <a:t>a sum of </a:t>
            </a:r>
            <a:r>
              <a:rPr sz="2000" spc="-5" dirty="0">
                <a:latin typeface="Arial"/>
                <a:cs typeface="Arial"/>
              </a:rPr>
              <a:t>minterms to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product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maxterms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0555" y="2111035"/>
          <a:ext cx="6639559" cy="1977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8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188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before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2075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ts val="2075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m(0,1,2,3,6)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37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214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ts val="214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m(4,5,7)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7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55">
                <a:tc gridSpan="4"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  <a:tabLst>
                          <a:tab pos="1858645" algn="l"/>
                          <a:tab pos="231521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complementing	(f’)’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(m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)’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’ 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DeMorgan’s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law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8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22" baseline="-2314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7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8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By the previous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10017" y="3780534"/>
            <a:ext cx="8046084" cy="284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6794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Π</a:t>
            </a:r>
            <a:r>
              <a:rPr sz="1800" spc="-5" dirty="0">
                <a:latin typeface="Arial"/>
                <a:cs typeface="Arial"/>
              </a:rPr>
              <a:t>M(4,5,7)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285115" marR="142875" indent="-273050">
              <a:lnSpc>
                <a:spcPct val="100000"/>
              </a:lnSpc>
              <a:buChar char="•"/>
              <a:tabLst>
                <a:tab pos="285115" algn="l"/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In general, just </a:t>
            </a:r>
            <a:r>
              <a:rPr sz="2000" dirty="0">
                <a:latin typeface="Arial"/>
                <a:cs typeface="Arial"/>
              </a:rPr>
              <a:t>replace </a:t>
            </a:r>
            <a:r>
              <a:rPr sz="2000" spc="-5" dirty="0">
                <a:latin typeface="Arial"/>
                <a:cs typeface="Arial"/>
              </a:rPr>
              <a:t>the minterms with maxterms,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maxterm  numbers that </a:t>
            </a:r>
            <a:r>
              <a:rPr sz="2000" dirty="0">
                <a:latin typeface="Arial"/>
                <a:cs typeface="Arial"/>
              </a:rPr>
              <a:t>don’t </a:t>
            </a:r>
            <a:r>
              <a:rPr sz="2000" spc="-5" dirty="0">
                <a:latin typeface="Arial"/>
                <a:cs typeface="Arial"/>
              </a:rPr>
              <a:t>appear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sum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minterms:</a:t>
            </a:r>
            <a:endParaRPr sz="2000">
              <a:latin typeface="Arial"/>
              <a:cs typeface="Arial"/>
            </a:endParaRPr>
          </a:p>
          <a:p>
            <a:pPr marL="2472055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latin typeface="Comic Sans MS"/>
                <a:cs typeface="Comic Sans MS"/>
              </a:rPr>
              <a:t>f =</a:t>
            </a:r>
            <a:r>
              <a:rPr sz="1800" spc="-15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Symbol"/>
                <a:cs typeface="Symbol"/>
              </a:rPr>
              <a:t></a:t>
            </a:r>
            <a:r>
              <a:rPr sz="1800" spc="-5" dirty="0">
                <a:latin typeface="Arial"/>
                <a:cs typeface="Arial"/>
              </a:rPr>
              <a:t>m(</a:t>
            </a:r>
            <a:r>
              <a:rPr sz="1800" spc="-5" dirty="0">
                <a:latin typeface="Comic Sans MS"/>
                <a:cs typeface="Comic Sans MS"/>
              </a:rPr>
              <a:t>0,1,2,3,6)</a:t>
            </a:r>
            <a:endParaRPr sz="1800">
              <a:latin typeface="Comic Sans MS"/>
              <a:cs typeface="Comic Sans MS"/>
            </a:endParaRPr>
          </a:p>
          <a:p>
            <a:pPr marR="1423035" algn="ctr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Π</a:t>
            </a:r>
            <a:r>
              <a:rPr sz="1800" spc="-5" dirty="0">
                <a:latin typeface="Arial"/>
                <a:cs typeface="Arial"/>
              </a:rPr>
              <a:t>M(4,5,7)</a:t>
            </a:r>
            <a:endParaRPr sz="18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1265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same thing works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converting </a:t>
            </a:r>
            <a:r>
              <a:rPr sz="2000" spc="-10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product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maxterms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  sum 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minterms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140" y="622807"/>
            <a:ext cx="684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Combinational </a:t>
            </a:r>
            <a:r>
              <a:rPr spc="-5" dirty="0"/>
              <a:t>Logic</a:t>
            </a:r>
            <a:r>
              <a:rPr spc="-225" dirty="0"/>
              <a:t> </a:t>
            </a:r>
            <a:r>
              <a:rPr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017" y="1288795"/>
            <a:ext cx="806005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Logic </a:t>
            </a:r>
            <a:r>
              <a:rPr sz="2000" spc="-5" dirty="0">
                <a:latin typeface="Arial"/>
                <a:cs typeface="Arial"/>
              </a:rPr>
              <a:t>gates combine several logic-variable inputs to produce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logic-  variable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output.</a:t>
            </a:r>
            <a:endParaRPr sz="2000">
              <a:latin typeface="Arial"/>
              <a:cs typeface="Arial"/>
            </a:endParaRPr>
          </a:p>
          <a:p>
            <a:pPr marL="355600" marR="26098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Arial"/>
                <a:cs typeface="Arial"/>
              </a:rPr>
              <a:t>Combinational logic circuits </a:t>
            </a:r>
            <a:r>
              <a:rPr sz="2000" spc="-5" dirty="0">
                <a:latin typeface="Arial"/>
                <a:cs typeface="Arial"/>
              </a:rPr>
              <a:t>are “memoryless” because their  output value </a:t>
            </a:r>
            <a:r>
              <a:rPr sz="2000" dirty="0">
                <a:latin typeface="Arial"/>
                <a:cs typeface="Arial"/>
              </a:rPr>
              <a:t>at a </a:t>
            </a:r>
            <a:r>
              <a:rPr sz="2000" spc="-5" dirty="0">
                <a:latin typeface="Arial"/>
                <a:cs typeface="Arial"/>
              </a:rPr>
              <a:t>given instant depends </a:t>
            </a:r>
            <a:r>
              <a:rPr sz="2000" dirty="0">
                <a:latin typeface="Arial"/>
                <a:cs typeface="Arial"/>
              </a:rPr>
              <a:t>only on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input </a:t>
            </a:r>
            <a:r>
              <a:rPr sz="2000" spc="-5" dirty="0">
                <a:latin typeface="Arial"/>
                <a:cs typeface="Arial"/>
              </a:rPr>
              <a:t>values </a:t>
            </a:r>
            <a:r>
              <a:rPr sz="2000" dirty="0">
                <a:latin typeface="Arial"/>
                <a:cs typeface="Arial"/>
              </a:rPr>
              <a:t>at 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instant.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019" y="5124701"/>
            <a:ext cx="77838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Arial"/>
                <a:cs typeface="Arial"/>
              </a:rPr>
              <a:t>Sequential </a:t>
            </a:r>
            <a:r>
              <a:rPr sz="2000" b="1" i="1" spc="-10" dirty="0">
                <a:latin typeface="Arial"/>
                <a:cs typeface="Arial"/>
              </a:rPr>
              <a:t>logic </a:t>
            </a:r>
            <a:r>
              <a:rPr sz="2000" b="1" i="1" spc="-5" dirty="0">
                <a:latin typeface="Arial"/>
                <a:cs typeface="Arial"/>
              </a:rPr>
              <a:t>circuits </a:t>
            </a:r>
            <a:r>
              <a:rPr sz="2000" spc="-5" dirty="0">
                <a:latin typeface="Arial"/>
                <a:cs typeface="Arial"/>
              </a:rPr>
              <a:t>possess </a:t>
            </a:r>
            <a:r>
              <a:rPr sz="2000" spc="-10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because their present  output value </a:t>
            </a:r>
            <a:r>
              <a:rPr sz="2000" dirty="0">
                <a:latin typeface="Arial"/>
                <a:cs typeface="Arial"/>
              </a:rPr>
              <a:t>depends on </a:t>
            </a:r>
            <a:r>
              <a:rPr sz="2000" spc="-5" dirty="0">
                <a:latin typeface="Arial"/>
                <a:cs typeface="Arial"/>
              </a:rPr>
              <a:t>previous as well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present input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6630" y="2842259"/>
            <a:ext cx="7816595" cy="225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85445">
              <a:lnSpc>
                <a:spcPct val="100299"/>
              </a:lnSpc>
              <a:spcBef>
                <a:spcPts val="85"/>
              </a:spcBef>
            </a:pPr>
            <a:r>
              <a:rPr dirty="0"/>
              <a:t>Method </a:t>
            </a:r>
            <a:r>
              <a:rPr spc="155" dirty="0"/>
              <a:t>II:  </a:t>
            </a:r>
            <a:r>
              <a:rPr spc="35" dirty="0"/>
              <a:t>Karnaugh</a:t>
            </a:r>
            <a:r>
              <a:rPr spc="415" dirty="0"/>
              <a:t> </a:t>
            </a:r>
            <a:r>
              <a:rPr spc="35" dirty="0"/>
              <a:t>Maps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55700" y="2108707"/>
            <a:ext cx="7876804" cy="9989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10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simpler way to handle most </a:t>
            </a:r>
            <a:r>
              <a:rPr sz="3200" spc="-10" dirty="0">
                <a:latin typeface="Arial"/>
                <a:cs typeface="Arial"/>
              </a:rPr>
              <a:t>(but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all) jobs of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manipulating</a:t>
            </a:r>
            <a:r>
              <a:rPr sz="3200" spc="-5" dirty="0">
                <a:latin typeface="Arial"/>
                <a:cs typeface="Arial"/>
              </a:rPr>
              <a:t> logic  functions.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8592" y="852931"/>
            <a:ext cx="6473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Karnaugh </a:t>
            </a:r>
            <a:r>
              <a:rPr spc="55" dirty="0"/>
              <a:t>Map</a:t>
            </a:r>
            <a:r>
              <a:rPr spc="-275" dirty="0"/>
              <a:t> </a:t>
            </a:r>
            <a:r>
              <a:rPr spc="40" dirty="0"/>
              <a:t>Advantages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93837" y="1730145"/>
            <a:ext cx="7635240" cy="323342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89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Minimization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done more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systematically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95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Much </a:t>
            </a:r>
            <a:r>
              <a:rPr sz="2800" dirty="0">
                <a:latin typeface="Arial"/>
                <a:cs typeface="Arial"/>
              </a:rPr>
              <a:t>simpler </a:t>
            </a:r>
            <a:r>
              <a:rPr sz="2800" spc="-5" dirty="0">
                <a:latin typeface="Arial"/>
                <a:cs typeface="Arial"/>
              </a:rPr>
              <a:t>to find </a:t>
            </a:r>
            <a:r>
              <a:rPr sz="2800" dirty="0">
                <a:latin typeface="Arial"/>
                <a:cs typeface="Arial"/>
              </a:rPr>
              <a:t>minimum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solutions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9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Easier to </a:t>
            </a:r>
            <a:r>
              <a:rPr sz="2800" dirty="0">
                <a:latin typeface="Arial"/>
                <a:cs typeface="Arial"/>
              </a:rPr>
              <a:t>see </a:t>
            </a:r>
            <a:r>
              <a:rPr sz="2800" spc="-5" dirty="0">
                <a:latin typeface="Arial"/>
                <a:cs typeface="Arial"/>
              </a:rPr>
              <a:t>what is </a:t>
            </a:r>
            <a:r>
              <a:rPr sz="2800" dirty="0">
                <a:latin typeface="Arial"/>
                <a:cs typeface="Arial"/>
              </a:rPr>
              <a:t>happening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(graphical)</a:t>
            </a:r>
            <a:endParaRPr sz="2800">
              <a:latin typeface="Arial"/>
              <a:cs typeface="Arial"/>
            </a:endParaRPr>
          </a:p>
          <a:p>
            <a:pPr marL="2075814" marR="1433195" indent="-276225">
              <a:lnSpc>
                <a:spcPts val="5050"/>
              </a:lnSpc>
              <a:spcBef>
                <a:spcPts val="450"/>
              </a:spcBef>
            </a:pPr>
            <a:r>
              <a:rPr sz="2800" spc="-5" dirty="0">
                <a:latin typeface="Arial"/>
                <a:cs typeface="Arial"/>
              </a:rPr>
              <a:t>Almost always used instead  of boolean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minimization.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8916" y="301244"/>
            <a:ext cx="281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Gray</a:t>
            </a:r>
            <a:r>
              <a:rPr spc="484" dirty="0"/>
              <a:t> </a:t>
            </a:r>
            <a:r>
              <a:rPr spc="15" dirty="0"/>
              <a:t>Codes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68886" y="1531048"/>
          <a:ext cx="1485900" cy="202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marL="499745" marR="288290" indent="-204470">
                        <a:lnSpc>
                          <a:spcPct val="100600"/>
                        </a:lnSpc>
                        <a:spcBef>
                          <a:spcPts val="7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2-bit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Gray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77424" y="971803"/>
            <a:ext cx="7978775" cy="56064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26720" marR="5080" indent="-342900">
              <a:lnSpc>
                <a:spcPts val="2160"/>
              </a:lnSpc>
              <a:spcBef>
                <a:spcPts val="375"/>
              </a:spcBef>
              <a:buChar char="•"/>
              <a:tabLst>
                <a:tab pos="426720" algn="l"/>
                <a:tab pos="427355" algn="l"/>
              </a:tabLst>
            </a:pPr>
            <a:r>
              <a:rPr sz="2000" spc="-5" dirty="0">
                <a:latin typeface="Arial"/>
                <a:cs typeface="Arial"/>
              </a:rPr>
              <a:t>Gray </a:t>
            </a:r>
            <a:r>
              <a:rPr sz="2000" dirty="0">
                <a:latin typeface="Arial"/>
                <a:cs typeface="Arial"/>
              </a:rPr>
              <a:t>code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binary value </a:t>
            </a:r>
            <a:r>
              <a:rPr sz="2000" dirty="0">
                <a:latin typeface="Arial"/>
                <a:cs typeface="Arial"/>
              </a:rPr>
              <a:t>encoding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adjacent </a:t>
            </a:r>
            <a:r>
              <a:rPr sz="2000" dirty="0">
                <a:latin typeface="Arial"/>
                <a:cs typeface="Arial"/>
              </a:rPr>
              <a:t>values only  </a:t>
            </a:r>
            <a:r>
              <a:rPr sz="2000" spc="-5" dirty="0">
                <a:latin typeface="Arial"/>
                <a:cs typeface="Arial"/>
              </a:rPr>
              <a:t>differ </a:t>
            </a:r>
            <a:r>
              <a:rPr sz="2000" dirty="0">
                <a:latin typeface="Arial"/>
                <a:cs typeface="Arial"/>
              </a:rPr>
              <a:t>by one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Gray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Codes</a:t>
            </a:r>
            <a:endParaRPr sz="2000">
              <a:latin typeface="Arial"/>
              <a:cs typeface="Arial"/>
            </a:endParaRPr>
          </a:p>
          <a:p>
            <a:pPr marL="756285" marR="1416685" lvl="1" indent="-287020">
              <a:lnSpc>
                <a:spcPts val="1960"/>
              </a:lnSpc>
              <a:spcBef>
                <a:spcPts val="45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generate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gray code for </a:t>
            </a:r>
            <a:r>
              <a:rPr sz="1800" dirty="0">
                <a:latin typeface="Arial"/>
                <a:cs typeface="Arial"/>
              </a:rPr>
              <a:t>n+1 </a:t>
            </a:r>
            <a:r>
              <a:rPr sz="1800" spc="-5" dirty="0">
                <a:latin typeface="Arial"/>
                <a:cs typeface="Arial"/>
              </a:rPr>
              <a:t>bits, </a:t>
            </a:r>
            <a:r>
              <a:rPr sz="1800" spc="-10" dirty="0">
                <a:latin typeface="Arial"/>
                <a:cs typeface="Arial"/>
              </a:rPr>
              <a:t>write </a:t>
            </a:r>
            <a:r>
              <a:rPr sz="1800" spc="-5" dirty="0">
                <a:latin typeface="Arial"/>
                <a:cs typeface="Arial"/>
              </a:rPr>
              <a:t>down the gray  </a:t>
            </a:r>
            <a:r>
              <a:rPr sz="1800" spc="-10" dirty="0">
                <a:latin typeface="Arial"/>
                <a:cs typeface="Arial"/>
              </a:rPr>
              <a:t>code </a:t>
            </a:r>
            <a:r>
              <a:rPr sz="1800" spc="-5" dirty="0">
                <a:latin typeface="Arial"/>
                <a:cs typeface="Arial"/>
              </a:rPr>
              <a:t>sequence for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  <a:p>
            <a:pPr marL="756285" marR="1605280" lvl="1" indent="-287020">
              <a:lnSpc>
                <a:spcPts val="1939"/>
              </a:lnSpc>
              <a:spcBef>
                <a:spcPts val="440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Form </a:t>
            </a:r>
            <a:r>
              <a:rPr sz="1800" spc="-10" dirty="0">
                <a:latin typeface="Arial"/>
                <a:cs typeface="Arial"/>
              </a:rPr>
              <a:t>one sequence with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prepended '0'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code  </a:t>
            </a:r>
            <a:r>
              <a:rPr sz="1800" spc="-5" dirty="0">
                <a:latin typeface="Arial"/>
                <a:cs typeface="Arial"/>
              </a:rPr>
              <a:t>words</a:t>
            </a:r>
            <a:endParaRPr sz="1800">
              <a:latin typeface="Arial"/>
              <a:cs typeface="Arial"/>
            </a:endParaRPr>
          </a:p>
          <a:p>
            <a:pPr marL="756285" marR="1769745" lvl="1" indent="-287020">
              <a:lnSpc>
                <a:spcPts val="1960"/>
              </a:lnSpc>
              <a:spcBef>
                <a:spcPts val="434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Form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spc="-5" dirty="0">
                <a:latin typeface="Arial"/>
                <a:cs typeface="Arial"/>
              </a:rPr>
              <a:t>sequence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prepended </a:t>
            </a:r>
            <a:r>
              <a:rPr sz="1800" spc="-5" dirty="0">
                <a:latin typeface="Arial"/>
                <a:cs typeface="Arial"/>
              </a:rPr>
              <a:t>'1' to all the  </a:t>
            </a:r>
            <a:r>
              <a:rPr sz="1800" spc="-10" dirty="0">
                <a:latin typeface="Arial"/>
                <a:cs typeface="Arial"/>
              </a:rPr>
              <a:t>code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words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Write the latter in reverse order.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Concatenate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sequences.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example, to generate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3 bit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gray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code: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Write </a:t>
            </a:r>
            <a:r>
              <a:rPr sz="1800" spc="-10" dirty="0">
                <a:latin typeface="Arial"/>
                <a:cs typeface="Arial"/>
              </a:rPr>
              <a:t>00, 01, 11,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Prepend </a:t>
            </a:r>
            <a:r>
              <a:rPr sz="1800" dirty="0">
                <a:latin typeface="Arial"/>
                <a:cs typeface="Arial"/>
              </a:rPr>
              <a:t>0 =&gt; </a:t>
            </a:r>
            <a:r>
              <a:rPr sz="1800" spc="-10" dirty="0">
                <a:latin typeface="Arial"/>
                <a:cs typeface="Arial"/>
              </a:rPr>
              <a:t>000, 001, </a:t>
            </a:r>
            <a:r>
              <a:rPr sz="1800" spc="-5" dirty="0">
                <a:latin typeface="Arial"/>
                <a:cs typeface="Arial"/>
              </a:rPr>
              <a:t>011,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010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Prepend </a:t>
            </a:r>
            <a:r>
              <a:rPr sz="1800" dirty="0">
                <a:latin typeface="Arial"/>
                <a:cs typeface="Arial"/>
              </a:rPr>
              <a:t>1 =&gt; </a:t>
            </a:r>
            <a:r>
              <a:rPr sz="1800" spc="-10" dirty="0">
                <a:latin typeface="Arial"/>
                <a:cs typeface="Arial"/>
              </a:rPr>
              <a:t>100, 101, </a:t>
            </a:r>
            <a:r>
              <a:rPr sz="1800" spc="-5" dirty="0">
                <a:latin typeface="Arial"/>
                <a:cs typeface="Arial"/>
              </a:rPr>
              <a:t>111,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110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Write latter in reverse order </a:t>
            </a:r>
            <a:r>
              <a:rPr sz="1800" dirty="0">
                <a:latin typeface="Arial"/>
                <a:cs typeface="Arial"/>
              </a:rPr>
              <a:t>=&gt; </a:t>
            </a:r>
            <a:r>
              <a:rPr sz="1800" spc="-10" dirty="0">
                <a:latin typeface="Arial"/>
                <a:cs typeface="Arial"/>
              </a:rPr>
              <a:t>110, 111, 101,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Concatenate </a:t>
            </a:r>
            <a:r>
              <a:rPr sz="1800" dirty="0">
                <a:latin typeface="Arial"/>
                <a:cs typeface="Arial"/>
              </a:rPr>
              <a:t>=&gt; </a:t>
            </a:r>
            <a:r>
              <a:rPr sz="1800" spc="-10" dirty="0">
                <a:latin typeface="Arial"/>
                <a:cs typeface="Arial"/>
              </a:rPr>
              <a:t>000, 001, 011, 010, 110, </a:t>
            </a:r>
            <a:r>
              <a:rPr sz="1800" spc="-5" dirty="0">
                <a:latin typeface="Arial"/>
                <a:cs typeface="Arial"/>
              </a:rPr>
              <a:t>111, </a:t>
            </a:r>
            <a:r>
              <a:rPr sz="1800" spc="-10" dirty="0">
                <a:latin typeface="Arial"/>
                <a:cs typeface="Arial"/>
              </a:rPr>
              <a:t>101,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2328" y="852931"/>
            <a:ext cx="6126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Truth </a:t>
            </a:r>
            <a:r>
              <a:rPr spc="55" dirty="0"/>
              <a:t>Table</a:t>
            </a:r>
            <a:r>
              <a:rPr spc="-204" dirty="0"/>
              <a:t> </a:t>
            </a:r>
            <a:r>
              <a:rPr spc="20" dirty="0"/>
              <a:t>Adjacencies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6217" y="2588767"/>
            <a:ext cx="561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 =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6596" y="2080404"/>
            <a:ext cx="3966210" cy="524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975"/>
              </a:lnSpc>
              <a:spcBef>
                <a:spcPts val="135"/>
              </a:spcBef>
            </a:pPr>
            <a:r>
              <a:rPr sz="1600" spc="-5" dirty="0">
                <a:solidFill>
                  <a:srgbClr val="3232FF"/>
                </a:solidFill>
                <a:latin typeface="Comic Sans MS"/>
                <a:cs typeface="Comic Sans MS"/>
              </a:rPr>
              <a:t>These are </a:t>
            </a:r>
            <a:r>
              <a:rPr sz="1650" i="1" spc="-30" dirty="0">
                <a:solidFill>
                  <a:srgbClr val="3232FF"/>
                </a:solidFill>
                <a:latin typeface="Comic Sans MS"/>
                <a:cs typeface="Comic Sans MS"/>
              </a:rPr>
              <a:t>adjacent </a:t>
            </a:r>
            <a:r>
              <a:rPr sz="1650" i="1" spc="-25" dirty="0">
                <a:solidFill>
                  <a:srgbClr val="3232FF"/>
                </a:solidFill>
                <a:latin typeface="Comic Sans MS"/>
                <a:cs typeface="Comic Sans MS"/>
              </a:rPr>
              <a:t>in </a:t>
            </a:r>
            <a:r>
              <a:rPr sz="1650" i="1" spc="-30" dirty="0">
                <a:solidFill>
                  <a:srgbClr val="3232FF"/>
                </a:solidFill>
                <a:latin typeface="Comic Sans MS"/>
                <a:cs typeface="Comic Sans MS"/>
              </a:rPr>
              <a:t>a gray code sense</a:t>
            </a:r>
            <a:r>
              <a:rPr sz="1650" i="1" spc="5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650" i="1" spc="-25" dirty="0">
                <a:solidFill>
                  <a:srgbClr val="3232FF"/>
                </a:solidFill>
                <a:latin typeface="Comic Sans MS"/>
                <a:cs typeface="Comic Sans MS"/>
              </a:rPr>
              <a:t>-</a:t>
            </a:r>
            <a:endParaRPr sz="1650">
              <a:latin typeface="Comic Sans MS"/>
              <a:cs typeface="Comic Sans MS"/>
            </a:endParaRPr>
          </a:p>
          <a:p>
            <a:pPr marL="314325">
              <a:lnSpc>
                <a:spcPts val="1914"/>
              </a:lnSpc>
            </a:pPr>
            <a:r>
              <a:rPr sz="1600" spc="-5" dirty="0">
                <a:solidFill>
                  <a:srgbClr val="3232FF"/>
                </a:solidFill>
                <a:latin typeface="Comic Sans MS"/>
                <a:cs typeface="Comic Sans MS"/>
              </a:rPr>
              <a:t>they differ by 1</a:t>
            </a:r>
            <a:r>
              <a:rPr sz="1600" spc="5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232FF"/>
                </a:solidFill>
                <a:latin typeface="Comic Sans MS"/>
                <a:cs typeface="Comic Sans MS"/>
              </a:rPr>
              <a:t>bit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6594" y="2829559"/>
            <a:ext cx="2990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232FF"/>
                </a:solidFill>
                <a:latin typeface="Arial"/>
                <a:cs typeface="Arial"/>
              </a:rPr>
              <a:t>A’B’ </a:t>
            </a:r>
            <a:r>
              <a:rPr sz="1600" spc="-5" dirty="0">
                <a:solidFill>
                  <a:srgbClr val="3232FF"/>
                </a:solidFill>
                <a:latin typeface="Arial"/>
                <a:cs typeface="Arial"/>
              </a:rPr>
              <a:t>+ </a:t>
            </a:r>
            <a:r>
              <a:rPr sz="1600" dirty="0">
                <a:solidFill>
                  <a:srgbClr val="3232FF"/>
                </a:solidFill>
                <a:latin typeface="Arial"/>
                <a:cs typeface="Arial"/>
              </a:rPr>
              <a:t>A’B </a:t>
            </a:r>
            <a:r>
              <a:rPr sz="1600" spc="-5" dirty="0">
                <a:solidFill>
                  <a:srgbClr val="3232FF"/>
                </a:solidFill>
                <a:latin typeface="Arial"/>
                <a:cs typeface="Arial"/>
              </a:rPr>
              <a:t>= A’(B’+B) = A’(1) =</a:t>
            </a:r>
            <a:r>
              <a:rPr sz="1600" spc="2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232FF"/>
                </a:solidFill>
                <a:latin typeface="Arial"/>
                <a:cs typeface="Arial"/>
              </a:rPr>
              <a:t>A’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1070" y="2249424"/>
            <a:ext cx="767080" cy="111760"/>
          </a:xfrm>
          <a:custGeom>
            <a:avLst/>
            <a:gdLst/>
            <a:ahLst/>
            <a:cxnLst/>
            <a:rect l="l" t="t" r="r" b="b"/>
            <a:pathLst>
              <a:path w="767079" h="111760">
                <a:moveTo>
                  <a:pt x="75007" y="68848"/>
                </a:moveTo>
                <a:lnTo>
                  <a:pt x="71628" y="35052"/>
                </a:lnTo>
                <a:lnTo>
                  <a:pt x="0" y="80772"/>
                </a:lnTo>
                <a:lnTo>
                  <a:pt x="57912" y="103045"/>
                </a:lnTo>
                <a:lnTo>
                  <a:pt x="57912" y="74676"/>
                </a:lnTo>
                <a:lnTo>
                  <a:pt x="59436" y="71628"/>
                </a:lnTo>
                <a:lnTo>
                  <a:pt x="62484" y="70104"/>
                </a:lnTo>
                <a:lnTo>
                  <a:pt x="75007" y="68848"/>
                </a:lnTo>
                <a:close/>
              </a:path>
              <a:path w="767079" h="111760">
                <a:moveTo>
                  <a:pt x="75927" y="78050"/>
                </a:moveTo>
                <a:lnTo>
                  <a:pt x="75007" y="68848"/>
                </a:lnTo>
                <a:lnTo>
                  <a:pt x="62484" y="70104"/>
                </a:lnTo>
                <a:lnTo>
                  <a:pt x="59436" y="71628"/>
                </a:lnTo>
                <a:lnTo>
                  <a:pt x="57912" y="74676"/>
                </a:lnTo>
                <a:lnTo>
                  <a:pt x="60960" y="77724"/>
                </a:lnTo>
                <a:lnTo>
                  <a:pt x="64008" y="79248"/>
                </a:lnTo>
                <a:lnTo>
                  <a:pt x="75927" y="78050"/>
                </a:lnTo>
                <a:close/>
              </a:path>
              <a:path w="767079" h="111760">
                <a:moveTo>
                  <a:pt x="79248" y="111252"/>
                </a:moveTo>
                <a:lnTo>
                  <a:pt x="75927" y="78050"/>
                </a:lnTo>
                <a:lnTo>
                  <a:pt x="64008" y="79248"/>
                </a:lnTo>
                <a:lnTo>
                  <a:pt x="60960" y="77724"/>
                </a:lnTo>
                <a:lnTo>
                  <a:pt x="57912" y="74676"/>
                </a:lnTo>
                <a:lnTo>
                  <a:pt x="57912" y="103045"/>
                </a:lnTo>
                <a:lnTo>
                  <a:pt x="79248" y="111252"/>
                </a:lnTo>
                <a:close/>
              </a:path>
              <a:path w="767079" h="111760">
                <a:moveTo>
                  <a:pt x="766572" y="7620"/>
                </a:moveTo>
                <a:lnTo>
                  <a:pt x="766572" y="4572"/>
                </a:lnTo>
                <a:lnTo>
                  <a:pt x="765048" y="1524"/>
                </a:lnTo>
                <a:lnTo>
                  <a:pt x="762000" y="0"/>
                </a:lnTo>
                <a:lnTo>
                  <a:pt x="75007" y="68848"/>
                </a:lnTo>
                <a:lnTo>
                  <a:pt x="75927" y="78050"/>
                </a:lnTo>
                <a:lnTo>
                  <a:pt x="762000" y="9144"/>
                </a:lnTo>
                <a:lnTo>
                  <a:pt x="766572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1070" y="2401824"/>
            <a:ext cx="835660" cy="181610"/>
          </a:xfrm>
          <a:custGeom>
            <a:avLst/>
            <a:gdLst/>
            <a:ahLst/>
            <a:cxnLst/>
            <a:rect l="l" t="t" r="r" b="b"/>
            <a:pathLst>
              <a:path w="835660" h="181610">
                <a:moveTo>
                  <a:pt x="74446" y="137746"/>
                </a:moveTo>
                <a:lnTo>
                  <a:pt x="68580" y="105156"/>
                </a:lnTo>
                <a:lnTo>
                  <a:pt x="0" y="156972"/>
                </a:lnTo>
                <a:lnTo>
                  <a:pt x="57912" y="174131"/>
                </a:lnTo>
                <a:lnTo>
                  <a:pt x="57912" y="143256"/>
                </a:lnTo>
                <a:lnTo>
                  <a:pt x="60960" y="140208"/>
                </a:lnTo>
                <a:lnTo>
                  <a:pt x="74446" y="137746"/>
                </a:lnTo>
                <a:close/>
              </a:path>
              <a:path w="835660" h="181610">
                <a:moveTo>
                  <a:pt x="76397" y="148585"/>
                </a:moveTo>
                <a:lnTo>
                  <a:pt x="74446" y="137746"/>
                </a:lnTo>
                <a:lnTo>
                  <a:pt x="60960" y="140208"/>
                </a:lnTo>
                <a:lnTo>
                  <a:pt x="57912" y="143256"/>
                </a:lnTo>
                <a:lnTo>
                  <a:pt x="57912" y="146304"/>
                </a:lnTo>
                <a:lnTo>
                  <a:pt x="59436" y="149352"/>
                </a:lnTo>
                <a:lnTo>
                  <a:pt x="64008" y="150876"/>
                </a:lnTo>
                <a:lnTo>
                  <a:pt x="76397" y="148585"/>
                </a:lnTo>
                <a:close/>
              </a:path>
              <a:path w="835660" h="181610">
                <a:moveTo>
                  <a:pt x="82296" y="181356"/>
                </a:moveTo>
                <a:lnTo>
                  <a:pt x="76397" y="148585"/>
                </a:lnTo>
                <a:lnTo>
                  <a:pt x="64008" y="150876"/>
                </a:lnTo>
                <a:lnTo>
                  <a:pt x="59436" y="149352"/>
                </a:lnTo>
                <a:lnTo>
                  <a:pt x="57912" y="146304"/>
                </a:lnTo>
                <a:lnTo>
                  <a:pt x="57912" y="174131"/>
                </a:lnTo>
                <a:lnTo>
                  <a:pt x="82296" y="181356"/>
                </a:lnTo>
                <a:close/>
              </a:path>
              <a:path w="835660" h="181610">
                <a:moveTo>
                  <a:pt x="835152" y="3048"/>
                </a:moveTo>
                <a:lnTo>
                  <a:pt x="833628" y="0"/>
                </a:lnTo>
                <a:lnTo>
                  <a:pt x="829056" y="0"/>
                </a:lnTo>
                <a:lnTo>
                  <a:pt x="74446" y="137746"/>
                </a:lnTo>
                <a:lnTo>
                  <a:pt x="76397" y="148585"/>
                </a:lnTo>
                <a:lnTo>
                  <a:pt x="830580" y="9144"/>
                </a:lnTo>
                <a:lnTo>
                  <a:pt x="833628" y="7620"/>
                </a:lnTo>
                <a:lnTo>
                  <a:pt x="83515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34824" y="1876044"/>
          <a:ext cx="1285875" cy="303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134620">
                        <a:lnSpc>
                          <a:spcPts val="197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A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97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97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F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24">
                <a:tc>
                  <a:txBody>
                    <a:bodyPr/>
                    <a:lstStyle/>
                    <a:p>
                      <a:pPr marL="146685">
                        <a:lnSpc>
                          <a:spcPts val="193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93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51">
                <a:tc>
                  <a:txBody>
                    <a:bodyPr/>
                    <a:lstStyle/>
                    <a:p>
                      <a:pPr marL="146685">
                        <a:lnSpc>
                          <a:spcPts val="193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93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89">
                <a:tc>
                  <a:txBody>
                    <a:bodyPr/>
                    <a:lstStyle/>
                    <a:p>
                      <a:pPr marL="146685">
                        <a:lnSpc>
                          <a:spcPts val="193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93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pPr marL="146685">
                        <a:lnSpc>
                          <a:spcPts val="193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93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23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F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727">
                <a:tc>
                  <a:txBody>
                    <a:bodyPr/>
                    <a:lstStyle/>
                    <a:p>
                      <a:pPr marL="123825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 marL="123825">
                        <a:lnSpc>
                          <a:spcPts val="201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01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1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 marL="123825">
                        <a:lnSpc>
                          <a:spcPts val="200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00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0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 marL="123825">
                        <a:lnSpc>
                          <a:spcPts val="201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01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1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96885" y="4112766"/>
            <a:ext cx="516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 =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18794" y="4204716"/>
            <a:ext cx="767080" cy="111760"/>
          </a:xfrm>
          <a:custGeom>
            <a:avLst/>
            <a:gdLst/>
            <a:ahLst/>
            <a:cxnLst/>
            <a:rect l="l" t="t" r="r" b="b"/>
            <a:pathLst>
              <a:path w="767079" h="111760">
                <a:moveTo>
                  <a:pt x="79248" y="0"/>
                </a:moveTo>
                <a:lnTo>
                  <a:pt x="0" y="30480"/>
                </a:lnTo>
                <a:lnTo>
                  <a:pt x="57912" y="67445"/>
                </a:lnTo>
                <a:lnTo>
                  <a:pt x="57912" y="36576"/>
                </a:lnTo>
                <a:lnTo>
                  <a:pt x="60960" y="33528"/>
                </a:lnTo>
                <a:lnTo>
                  <a:pt x="64008" y="32004"/>
                </a:lnTo>
                <a:lnTo>
                  <a:pt x="75927" y="33201"/>
                </a:lnTo>
                <a:lnTo>
                  <a:pt x="79248" y="0"/>
                </a:lnTo>
                <a:close/>
              </a:path>
              <a:path w="767079" h="111760">
                <a:moveTo>
                  <a:pt x="75927" y="33201"/>
                </a:moveTo>
                <a:lnTo>
                  <a:pt x="64008" y="32004"/>
                </a:lnTo>
                <a:lnTo>
                  <a:pt x="60960" y="33528"/>
                </a:lnTo>
                <a:lnTo>
                  <a:pt x="57912" y="36576"/>
                </a:lnTo>
                <a:lnTo>
                  <a:pt x="59436" y="39624"/>
                </a:lnTo>
                <a:lnTo>
                  <a:pt x="62484" y="41148"/>
                </a:lnTo>
                <a:lnTo>
                  <a:pt x="75007" y="42403"/>
                </a:lnTo>
                <a:lnTo>
                  <a:pt x="75927" y="33201"/>
                </a:lnTo>
                <a:close/>
              </a:path>
              <a:path w="767079" h="111760">
                <a:moveTo>
                  <a:pt x="75007" y="42403"/>
                </a:moveTo>
                <a:lnTo>
                  <a:pt x="62484" y="41148"/>
                </a:lnTo>
                <a:lnTo>
                  <a:pt x="59436" y="39624"/>
                </a:lnTo>
                <a:lnTo>
                  <a:pt x="57912" y="36576"/>
                </a:lnTo>
                <a:lnTo>
                  <a:pt x="57912" y="67445"/>
                </a:lnTo>
                <a:lnTo>
                  <a:pt x="71628" y="76200"/>
                </a:lnTo>
                <a:lnTo>
                  <a:pt x="75007" y="42403"/>
                </a:lnTo>
                <a:close/>
              </a:path>
              <a:path w="767079" h="111760">
                <a:moveTo>
                  <a:pt x="766572" y="106680"/>
                </a:moveTo>
                <a:lnTo>
                  <a:pt x="766572" y="103632"/>
                </a:lnTo>
                <a:lnTo>
                  <a:pt x="762000" y="102108"/>
                </a:lnTo>
                <a:lnTo>
                  <a:pt x="75927" y="33201"/>
                </a:lnTo>
                <a:lnTo>
                  <a:pt x="75007" y="42403"/>
                </a:lnTo>
                <a:lnTo>
                  <a:pt x="762000" y="111252"/>
                </a:lnTo>
                <a:lnTo>
                  <a:pt x="765048" y="111252"/>
                </a:lnTo>
                <a:lnTo>
                  <a:pt x="766572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8794" y="4611624"/>
            <a:ext cx="843280" cy="181610"/>
          </a:xfrm>
          <a:custGeom>
            <a:avLst/>
            <a:gdLst/>
            <a:ahLst/>
            <a:cxnLst/>
            <a:rect l="l" t="t" r="r" b="b"/>
            <a:pathLst>
              <a:path w="843279" h="181610">
                <a:moveTo>
                  <a:pt x="74450" y="137769"/>
                </a:moveTo>
                <a:lnTo>
                  <a:pt x="68580" y="105156"/>
                </a:lnTo>
                <a:lnTo>
                  <a:pt x="0" y="156972"/>
                </a:lnTo>
                <a:lnTo>
                  <a:pt x="57912" y="174131"/>
                </a:lnTo>
                <a:lnTo>
                  <a:pt x="57912" y="143256"/>
                </a:lnTo>
                <a:lnTo>
                  <a:pt x="60960" y="140208"/>
                </a:lnTo>
                <a:lnTo>
                  <a:pt x="74450" y="137769"/>
                </a:lnTo>
                <a:close/>
              </a:path>
              <a:path w="843279" h="181610">
                <a:moveTo>
                  <a:pt x="76401" y="148611"/>
                </a:moveTo>
                <a:lnTo>
                  <a:pt x="74450" y="137769"/>
                </a:lnTo>
                <a:lnTo>
                  <a:pt x="60960" y="140208"/>
                </a:lnTo>
                <a:lnTo>
                  <a:pt x="57912" y="143256"/>
                </a:lnTo>
                <a:lnTo>
                  <a:pt x="57912" y="146304"/>
                </a:lnTo>
                <a:lnTo>
                  <a:pt x="59436" y="149352"/>
                </a:lnTo>
                <a:lnTo>
                  <a:pt x="64008" y="150876"/>
                </a:lnTo>
                <a:lnTo>
                  <a:pt x="76401" y="148611"/>
                </a:lnTo>
                <a:close/>
              </a:path>
              <a:path w="843279" h="181610">
                <a:moveTo>
                  <a:pt x="82296" y="181356"/>
                </a:moveTo>
                <a:lnTo>
                  <a:pt x="76401" y="148611"/>
                </a:lnTo>
                <a:lnTo>
                  <a:pt x="64008" y="150876"/>
                </a:lnTo>
                <a:lnTo>
                  <a:pt x="59436" y="149352"/>
                </a:lnTo>
                <a:lnTo>
                  <a:pt x="57912" y="146304"/>
                </a:lnTo>
                <a:lnTo>
                  <a:pt x="57912" y="174131"/>
                </a:lnTo>
                <a:lnTo>
                  <a:pt x="82296" y="181356"/>
                </a:lnTo>
                <a:close/>
              </a:path>
              <a:path w="843279" h="181610">
                <a:moveTo>
                  <a:pt x="842772" y="7620"/>
                </a:moveTo>
                <a:lnTo>
                  <a:pt x="842772" y="3048"/>
                </a:lnTo>
                <a:lnTo>
                  <a:pt x="841248" y="0"/>
                </a:lnTo>
                <a:lnTo>
                  <a:pt x="836676" y="0"/>
                </a:lnTo>
                <a:lnTo>
                  <a:pt x="74450" y="137769"/>
                </a:lnTo>
                <a:lnTo>
                  <a:pt x="76401" y="148611"/>
                </a:lnTo>
                <a:lnTo>
                  <a:pt x="839724" y="9144"/>
                </a:lnTo>
                <a:lnTo>
                  <a:pt x="842772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34215" y="4196586"/>
            <a:ext cx="1050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232FF"/>
                </a:solidFill>
                <a:latin typeface="Comic Sans MS"/>
                <a:cs typeface="Comic Sans MS"/>
              </a:rPr>
              <a:t>Same</a:t>
            </a:r>
            <a:r>
              <a:rPr sz="1600" spc="-7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3232FF"/>
                </a:solidFill>
                <a:latin typeface="Comic Sans MS"/>
                <a:cs typeface="Comic Sans MS"/>
              </a:rPr>
              <a:t>idea: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434215" y="4690362"/>
            <a:ext cx="1210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232FF"/>
                </a:solidFill>
                <a:latin typeface="Arial"/>
                <a:cs typeface="Arial"/>
              </a:rPr>
              <a:t>A’B + AB =</a:t>
            </a:r>
            <a:r>
              <a:rPr sz="1600" spc="-6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232FF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5796" y="5199377"/>
            <a:ext cx="365125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Key idea: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217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Gray code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adjacency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allows use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of 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simplification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theorems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3420" y="5199377"/>
            <a:ext cx="406781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Problem: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2170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Physical adjacency 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in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truth table does 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not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indicate gray code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adjacency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7400" y="551179"/>
            <a:ext cx="573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0645" algn="l"/>
              </a:tabLst>
            </a:pPr>
            <a:r>
              <a:rPr spc="40" dirty="0"/>
              <a:t>Karnaugh</a:t>
            </a:r>
            <a:r>
              <a:rPr spc="545" dirty="0"/>
              <a:t> </a:t>
            </a:r>
            <a:r>
              <a:rPr spc="55" dirty="0"/>
              <a:t>Map</a:t>
            </a:r>
            <a:r>
              <a:rPr lang="en-US" spc="55" dirty="0"/>
              <a:t> </a:t>
            </a:r>
            <a:r>
              <a:rPr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6115684" y="3125727"/>
            <a:ext cx="342900" cy="321945"/>
          </a:xfrm>
          <a:custGeom>
            <a:avLst/>
            <a:gdLst/>
            <a:ahLst/>
            <a:cxnLst/>
            <a:rect l="l" t="t" r="r" b="b"/>
            <a:pathLst>
              <a:path w="342900" h="321945">
                <a:moveTo>
                  <a:pt x="342890" y="321555"/>
                </a:moveTo>
                <a:lnTo>
                  <a:pt x="0" y="0"/>
                </a:lnTo>
              </a:path>
            </a:pathLst>
          </a:custGeom>
          <a:ln w="18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5202" y="3105913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1900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6134" y="3105913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989068" y="0"/>
                </a:moveTo>
                <a:lnTo>
                  <a:pt x="0" y="0"/>
                </a:lnTo>
              </a:path>
            </a:pathLst>
          </a:custGeom>
          <a:ln w="18978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6134" y="3105913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1900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5684" y="5269989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96012" y="0"/>
                </a:moveTo>
                <a:lnTo>
                  <a:pt x="0" y="0"/>
                </a:lnTo>
              </a:path>
            </a:pathLst>
          </a:custGeom>
          <a:ln w="18978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5684" y="435864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911345"/>
                </a:moveTo>
                <a:lnTo>
                  <a:pt x="0" y="0"/>
                </a:lnTo>
              </a:path>
            </a:pathLst>
          </a:custGeom>
          <a:ln w="1900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5684" y="4358644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96012" y="0"/>
                </a:moveTo>
                <a:lnTo>
                  <a:pt x="0" y="0"/>
                </a:lnTo>
              </a:path>
            </a:pathLst>
          </a:custGeom>
          <a:ln w="18978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7351" y="3172971"/>
            <a:ext cx="949960" cy="911860"/>
          </a:xfrm>
          <a:custGeom>
            <a:avLst/>
            <a:gdLst/>
            <a:ahLst/>
            <a:cxnLst/>
            <a:rect l="l" t="t" r="r" b="b"/>
            <a:pathLst>
              <a:path w="949960" h="911860">
                <a:moveTo>
                  <a:pt x="949449" y="0"/>
                </a:moveTo>
                <a:lnTo>
                  <a:pt x="0" y="0"/>
                </a:lnTo>
                <a:lnTo>
                  <a:pt x="0" y="911345"/>
                </a:lnTo>
                <a:lnTo>
                  <a:pt x="949449" y="911345"/>
                </a:lnTo>
                <a:lnTo>
                  <a:pt x="949449" y="0"/>
                </a:lnTo>
                <a:close/>
              </a:path>
            </a:pathLst>
          </a:custGeom>
          <a:ln w="18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6676" y="3617983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4" y="0"/>
                </a:lnTo>
              </a:path>
            </a:pathLst>
          </a:custGeom>
          <a:ln w="1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2163" y="3163818"/>
            <a:ext cx="0" cy="909955"/>
          </a:xfrm>
          <a:custGeom>
            <a:avLst/>
            <a:gdLst/>
            <a:ahLst/>
            <a:cxnLst/>
            <a:rect l="l" t="t" r="r" b="b"/>
            <a:pathLst>
              <a:path h="909954">
                <a:moveTo>
                  <a:pt x="0" y="0"/>
                </a:moveTo>
                <a:lnTo>
                  <a:pt x="0" y="909837"/>
                </a:lnTo>
              </a:path>
            </a:pathLst>
          </a:custGeom>
          <a:ln w="19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1514" y="2897122"/>
            <a:ext cx="285115" cy="266700"/>
          </a:xfrm>
          <a:custGeom>
            <a:avLst/>
            <a:gdLst/>
            <a:ahLst/>
            <a:cxnLst/>
            <a:rect l="l" t="t" r="r" b="b"/>
            <a:pathLst>
              <a:path w="285114" h="266700">
                <a:moveTo>
                  <a:pt x="284987" y="266696"/>
                </a:moveTo>
                <a:lnTo>
                  <a:pt x="0" y="0"/>
                </a:lnTo>
              </a:path>
            </a:pathLst>
          </a:custGeom>
          <a:ln w="18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798" y="4567435"/>
            <a:ext cx="285115" cy="266700"/>
          </a:xfrm>
          <a:custGeom>
            <a:avLst/>
            <a:gdLst/>
            <a:ahLst/>
            <a:cxnLst/>
            <a:rect l="l" t="t" r="r" b="b"/>
            <a:pathLst>
              <a:path w="285114" h="266700">
                <a:moveTo>
                  <a:pt x="284987" y="266696"/>
                </a:moveTo>
                <a:lnTo>
                  <a:pt x="0" y="0"/>
                </a:lnTo>
              </a:path>
            </a:pathLst>
          </a:custGeom>
          <a:ln w="18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4828" y="4549143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1900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5760" y="4549143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989068" y="0"/>
                </a:moveTo>
                <a:lnTo>
                  <a:pt x="0" y="0"/>
                </a:lnTo>
              </a:path>
            </a:pathLst>
          </a:custGeom>
          <a:ln w="18978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5760" y="4549143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1900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455954" y="4833778"/>
          <a:ext cx="1977389" cy="1014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1245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ts val="1245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1245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87630" algn="r">
                        <a:lnSpc>
                          <a:spcPts val="1245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8763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1647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6476"/>
                      </a:solidFill>
                      <a:prstDash val="solid"/>
                    </a:lnL>
                    <a:lnR w="19050">
                      <a:solidFill>
                        <a:srgbClr val="21647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6476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458230" y="3448464"/>
          <a:ext cx="2097404" cy="1906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14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14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1115" algn="r">
                        <a:lnSpc>
                          <a:spcPts val="1400"/>
                        </a:lnSpc>
                      </a:pPr>
                      <a:r>
                        <a:rPr sz="1200" spc="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87630" algn="r">
                        <a:lnSpc>
                          <a:spcPts val="14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1245"/>
                        </a:lnSpc>
                        <a:spcBef>
                          <a:spcPts val="890"/>
                        </a:spcBef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1245"/>
                        </a:lnSpc>
                        <a:spcBef>
                          <a:spcPts val="890"/>
                        </a:spcBef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1115" algn="r">
                        <a:lnSpc>
                          <a:spcPts val="1245"/>
                        </a:lnSpc>
                        <a:spcBef>
                          <a:spcPts val="890"/>
                        </a:spcBef>
                      </a:pPr>
                      <a:r>
                        <a:rPr sz="1200" spc="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87630" algn="r">
                        <a:lnSpc>
                          <a:spcPts val="1245"/>
                        </a:lnSpc>
                        <a:spcBef>
                          <a:spcPts val="890"/>
                        </a:spcBef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16476"/>
                      </a:solidFill>
                      <a:prstDash val="solid"/>
                    </a:lnR>
                    <a:lnT w="19050">
                      <a:solidFill>
                        <a:srgbClr val="216476"/>
                      </a:solidFill>
                      <a:prstDash val="solid"/>
                    </a:lnT>
                    <a:lnB w="19050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14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14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31115" algn="r">
                        <a:lnSpc>
                          <a:spcPts val="1400"/>
                        </a:lnSpc>
                      </a:pPr>
                      <a:r>
                        <a:rPr sz="1200" spc="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21590" algn="r">
                        <a:lnSpc>
                          <a:spcPts val="1400"/>
                        </a:lnSpc>
                      </a:pPr>
                      <a:r>
                        <a:rPr sz="1200" spc="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16476"/>
                      </a:solidFill>
                      <a:prstDash val="solid"/>
                    </a:lnR>
                    <a:lnT w="19050">
                      <a:solidFill>
                        <a:srgbClr val="216476"/>
                      </a:solidFill>
                      <a:prstDash val="solid"/>
                    </a:lnT>
                    <a:lnB w="19050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31115" algn="r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1590" algn="r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21647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1647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6476"/>
                      </a:solidFill>
                      <a:prstDash val="solid"/>
                    </a:lnL>
                    <a:lnR w="19050">
                      <a:solidFill>
                        <a:srgbClr val="21647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6476"/>
                      </a:solidFill>
                      <a:prstDash val="soli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253116" y="2752393"/>
            <a:ext cx="127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06228" y="2961181"/>
            <a:ext cx="127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76203" y="2904793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89789" y="2904793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34827" y="3284269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34827" y="3758233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7351" y="3172971"/>
            <a:ext cx="464820" cy="445134"/>
          </a:xfrm>
          <a:prstGeom prst="rect">
            <a:avLst/>
          </a:prstGeom>
          <a:ln w="1900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4005">
              <a:lnSpc>
                <a:spcPts val="1345"/>
              </a:lnSpc>
            </a:pPr>
            <a:r>
              <a:rPr sz="1200" spc="-5" dirty="0">
                <a:solidFill>
                  <a:srgbClr val="216476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27351" y="3617983"/>
            <a:ext cx="464820" cy="466725"/>
          </a:xfrm>
          <a:prstGeom prst="rect">
            <a:avLst/>
          </a:prstGeom>
          <a:ln w="1900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</a:pPr>
            <a:r>
              <a:rPr sz="1200" spc="-5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2163" y="3172971"/>
            <a:ext cx="485140" cy="445134"/>
          </a:xfrm>
          <a:prstGeom prst="rect">
            <a:avLst/>
          </a:prstGeom>
          <a:ln w="1899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04800">
              <a:lnSpc>
                <a:spcPts val="1345"/>
              </a:lnSpc>
            </a:pPr>
            <a:r>
              <a:rPr sz="1200" spc="-5" dirty="0">
                <a:solidFill>
                  <a:srgbClr val="21647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92163" y="3617983"/>
            <a:ext cx="485140" cy="466725"/>
          </a:xfrm>
          <a:prstGeom prst="rect">
            <a:avLst/>
          </a:prstGeom>
          <a:ln w="1899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200" spc="-5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91216" y="4422697"/>
            <a:ext cx="229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62617" y="4613196"/>
            <a:ext cx="135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067" y="4328209"/>
            <a:ext cx="127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14433" y="2904793"/>
            <a:ext cx="127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6009" y="4631484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8093" y="4631484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03414" y="4631484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15498" y="4631484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91210" y="4954572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91210" y="5448348"/>
            <a:ext cx="1104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60178" y="3208069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73789" y="3208069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87398" y="3208069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01008" y="3208069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10026" y="2992515"/>
            <a:ext cx="4178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8595">
              <a:lnSpc>
                <a:spcPct val="1242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B  CD</a:t>
            </a:r>
            <a:endParaRPr sz="1200">
              <a:latin typeface="Arial"/>
              <a:cs typeface="Arial"/>
            </a:endParaRPr>
          </a:p>
          <a:p>
            <a:pPr marL="201295">
              <a:lnSpc>
                <a:spcPct val="100000"/>
              </a:lnSpc>
              <a:spcBef>
                <a:spcPts val="805"/>
              </a:spcBef>
            </a:pPr>
            <a:r>
              <a:rPr sz="1200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98991" y="4024933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98991" y="4460797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98991" y="4896660"/>
            <a:ext cx="195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95716" y="4687872"/>
            <a:ext cx="135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96849" y="5390436"/>
            <a:ext cx="127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12998" y="4270297"/>
            <a:ext cx="135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68968" y="1398523"/>
            <a:ext cx="7214234" cy="999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4970" marR="5080" indent="-382905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latin typeface="Arial"/>
                <a:cs typeface="Arial"/>
              </a:rPr>
              <a:t>K-map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an alternative method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representing the truth table that  helps </a:t>
            </a:r>
            <a:r>
              <a:rPr sz="1800" b="1" spc="-10" dirty="0">
                <a:latin typeface="Arial"/>
                <a:cs typeface="Arial"/>
              </a:rPr>
              <a:t>visualize </a:t>
            </a:r>
            <a:r>
              <a:rPr sz="1800" b="1" spc="-5" dirty="0">
                <a:latin typeface="Arial"/>
                <a:cs typeface="Arial"/>
              </a:rPr>
              <a:t>adjacencies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up </a:t>
            </a:r>
            <a:r>
              <a:rPr sz="1800" b="1" dirty="0">
                <a:latin typeface="Arial"/>
                <a:cs typeface="Arial"/>
              </a:rPr>
              <a:t>to 6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dimensions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b="1" spc="-5" dirty="0">
                <a:latin typeface="Arial"/>
                <a:cs typeface="Arial"/>
              </a:rPr>
              <a:t>Beyond that, computer-based methods are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60186" y="3268470"/>
            <a:ext cx="109156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00" marR="5080" indent="-178435">
              <a:lnSpc>
                <a:spcPts val="1839"/>
              </a:lnSpc>
              <a:spcBef>
                <a:spcPts val="425"/>
              </a:spcBef>
            </a:pP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spc="20" dirty="0">
                <a:latin typeface="Arial"/>
                <a:cs typeface="Arial"/>
              </a:rPr>
              <a:t>-</a:t>
            </a:r>
            <a:r>
              <a:rPr sz="1800" b="1" spc="-3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ble  </a:t>
            </a:r>
            <a:r>
              <a:rPr sz="1800" b="1" spc="-5" dirty="0">
                <a:latin typeface="Arial"/>
                <a:cs typeface="Arial"/>
              </a:rPr>
              <a:t>K-map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22086" y="4944869"/>
            <a:ext cx="109156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00" marR="5080" indent="-178435">
              <a:lnSpc>
                <a:spcPts val="1839"/>
              </a:lnSpc>
              <a:spcBef>
                <a:spcPts val="425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b="1" spc="20" dirty="0">
                <a:latin typeface="Arial"/>
                <a:cs typeface="Arial"/>
              </a:rPr>
              <a:t>-</a:t>
            </a:r>
            <a:r>
              <a:rPr sz="1800" b="1" spc="-3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ble  </a:t>
            </a:r>
            <a:r>
              <a:rPr sz="1800" b="1" spc="-5" dirty="0">
                <a:latin typeface="Arial"/>
                <a:cs typeface="Arial"/>
              </a:rPr>
              <a:t>K-map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03090" y="5345681"/>
            <a:ext cx="109156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00" marR="5080" indent="-178435">
              <a:lnSpc>
                <a:spcPts val="1839"/>
              </a:lnSpc>
              <a:spcBef>
                <a:spcPts val="425"/>
              </a:spcBef>
            </a:pP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spc="20" dirty="0">
                <a:latin typeface="Arial"/>
                <a:cs typeface="Arial"/>
              </a:rPr>
              <a:t>-</a:t>
            </a:r>
            <a:r>
              <a:rPr sz="1800" b="1" spc="-3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ble  </a:t>
            </a:r>
            <a:r>
              <a:rPr sz="1800" b="1" spc="-5" dirty="0">
                <a:latin typeface="Arial"/>
                <a:cs typeface="Arial"/>
              </a:rPr>
              <a:t>K-map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24544" y="5860153"/>
            <a:ext cx="7169150" cy="7143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1696720" algn="ctr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775"/>
              </a:lnSpc>
              <a:spcBef>
                <a:spcPts val="245"/>
              </a:spcBef>
            </a:pPr>
            <a:r>
              <a:rPr sz="1600" b="1" i="1" spc="-5" dirty="0">
                <a:latin typeface="Arial"/>
                <a:cs typeface="Arial"/>
              </a:rPr>
              <a:t>Numbering Scheme: </a:t>
            </a:r>
            <a:r>
              <a:rPr sz="1600" b="1" spc="-5" dirty="0">
                <a:latin typeface="Arial"/>
                <a:cs typeface="Arial"/>
              </a:rPr>
              <a:t>00, 01, 11,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75"/>
              </a:lnSpc>
            </a:pPr>
            <a:r>
              <a:rPr sz="1600" b="1" dirty="0">
                <a:latin typeface="Arial"/>
                <a:cs typeface="Arial"/>
              </a:rPr>
              <a:t>Gray </a:t>
            </a:r>
            <a:r>
              <a:rPr sz="1600" b="1" spc="-5" dirty="0">
                <a:latin typeface="Arial"/>
                <a:cs typeface="Arial"/>
              </a:rPr>
              <a:t>Code — </a:t>
            </a:r>
            <a:r>
              <a:rPr sz="1600" b="1" dirty="0">
                <a:latin typeface="Arial"/>
                <a:cs typeface="Arial"/>
              </a:rPr>
              <a:t>only </a:t>
            </a:r>
            <a:r>
              <a:rPr sz="1600" b="1" spc="-5" dirty="0">
                <a:latin typeface="Arial"/>
                <a:cs typeface="Arial"/>
              </a:rPr>
              <a:t>a single </a:t>
            </a:r>
            <a:r>
              <a:rPr sz="1600" b="1" dirty="0">
                <a:latin typeface="Arial"/>
                <a:cs typeface="Arial"/>
              </a:rPr>
              <a:t>bit </a:t>
            </a:r>
            <a:r>
              <a:rPr sz="1600" b="1" spc="-5" dirty="0">
                <a:latin typeface="Arial"/>
                <a:cs typeface="Arial"/>
              </a:rPr>
              <a:t>changes from code </a:t>
            </a:r>
            <a:r>
              <a:rPr sz="1600" b="1" spc="5" dirty="0">
                <a:latin typeface="Arial"/>
                <a:cs typeface="Arial"/>
              </a:rPr>
              <a:t>word </a:t>
            </a:r>
            <a:r>
              <a:rPr sz="1600" b="1" spc="-5" dirty="0">
                <a:latin typeface="Arial"/>
                <a:cs typeface="Arial"/>
              </a:rPr>
              <a:t>to next code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word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67078" y="2621280"/>
            <a:ext cx="1083945" cy="797560"/>
          </a:xfrm>
          <a:custGeom>
            <a:avLst/>
            <a:gdLst/>
            <a:ahLst/>
            <a:cxnLst/>
            <a:rect l="l" t="t" r="r" b="b"/>
            <a:pathLst>
              <a:path w="1083945" h="797560">
                <a:moveTo>
                  <a:pt x="57567" y="746809"/>
                </a:moveTo>
                <a:lnTo>
                  <a:pt x="38100" y="720852"/>
                </a:lnTo>
                <a:lnTo>
                  <a:pt x="0" y="797052"/>
                </a:lnTo>
                <a:lnTo>
                  <a:pt x="45720" y="788739"/>
                </a:lnTo>
                <a:lnTo>
                  <a:pt x="45720" y="757428"/>
                </a:lnTo>
                <a:lnTo>
                  <a:pt x="47244" y="754380"/>
                </a:lnTo>
                <a:lnTo>
                  <a:pt x="57567" y="746809"/>
                </a:lnTo>
                <a:close/>
              </a:path>
              <a:path w="1083945" h="797560">
                <a:moveTo>
                  <a:pt x="63418" y="754609"/>
                </a:moveTo>
                <a:lnTo>
                  <a:pt x="57567" y="746809"/>
                </a:lnTo>
                <a:lnTo>
                  <a:pt x="47244" y="754380"/>
                </a:lnTo>
                <a:lnTo>
                  <a:pt x="45720" y="757428"/>
                </a:lnTo>
                <a:lnTo>
                  <a:pt x="47244" y="762000"/>
                </a:lnTo>
                <a:lnTo>
                  <a:pt x="50292" y="763524"/>
                </a:lnTo>
                <a:lnTo>
                  <a:pt x="53340" y="762000"/>
                </a:lnTo>
                <a:lnTo>
                  <a:pt x="63418" y="754609"/>
                </a:lnTo>
                <a:close/>
              </a:path>
              <a:path w="1083945" h="797560">
                <a:moveTo>
                  <a:pt x="83820" y="781812"/>
                </a:moveTo>
                <a:lnTo>
                  <a:pt x="63418" y="754609"/>
                </a:lnTo>
                <a:lnTo>
                  <a:pt x="53340" y="762000"/>
                </a:lnTo>
                <a:lnTo>
                  <a:pt x="50292" y="763524"/>
                </a:lnTo>
                <a:lnTo>
                  <a:pt x="47244" y="762000"/>
                </a:lnTo>
                <a:lnTo>
                  <a:pt x="45720" y="757428"/>
                </a:lnTo>
                <a:lnTo>
                  <a:pt x="45720" y="788739"/>
                </a:lnTo>
                <a:lnTo>
                  <a:pt x="83820" y="781812"/>
                </a:lnTo>
                <a:close/>
              </a:path>
              <a:path w="1083945" h="797560">
                <a:moveTo>
                  <a:pt x="1083564" y="4572"/>
                </a:moveTo>
                <a:lnTo>
                  <a:pt x="1083564" y="1524"/>
                </a:lnTo>
                <a:lnTo>
                  <a:pt x="1078992" y="0"/>
                </a:lnTo>
                <a:lnTo>
                  <a:pt x="1075944" y="0"/>
                </a:lnTo>
                <a:lnTo>
                  <a:pt x="57567" y="746809"/>
                </a:lnTo>
                <a:lnTo>
                  <a:pt x="63418" y="754609"/>
                </a:lnTo>
                <a:lnTo>
                  <a:pt x="1082040" y="7620"/>
                </a:lnTo>
                <a:lnTo>
                  <a:pt x="108356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274442" y="2403348"/>
            <a:ext cx="1522730" cy="36766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450" baseline="-23148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(minterm)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3" y="6712709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1941" y="6673850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5084" y="44450"/>
            <a:ext cx="6219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Visualizing </a:t>
            </a:r>
            <a:r>
              <a:rPr spc="25" dirty="0"/>
              <a:t>Boolean</a:t>
            </a:r>
            <a:r>
              <a:rPr spc="-160" dirty="0"/>
              <a:t> </a:t>
            </a:r>
            <a:r>
              <a:rPr spc="15" dirty="0"/>
              <a:t>Cubes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9378" y="1495298"/>
            <a:ext cx="265684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40665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latin typeface="Arial"/>
                <a:cs typeface="Arial"/>
              </a:rPr>
              <a:t>Just another </a:t>
            </a:r>
            <a:r>
              <a:rPr sz="1800" b="1" spc="5" dirty="0">
                <a:latin typeface="Arial"/>
                <a:cs typeface="Arial"/>
              </a:rPr>
              <a:t>way </a:t>
            </a:r>
            <a:r>
              <a:rPr sz="1800" b="1" dirty="0">
                <a:latin typeface="Arial"/>
                <a:cs typeface="Arial"/>
              </a:rPr>
              <a:t>to  </a:t>
            </a:r>
            <a:r>
              <a:rPr sz="1800" b="1" spc="-5" dirty="0">
                <a:latin typeface="Arial"/>
                <a:cs typeface="Arial"/>
              </a:rPr>
              <a:t>represent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truth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5682" y="2269489"/>
            <a:ext cx="237553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67640">
              <a:lnSpc>
                <a:spcPts val="1839"/>
              </a:lnSpc>
              <a:spcBef>
                <a:spcPts val="425"/>
              </a:spcBef>
            </a:pP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5" dirty="0">
                <a:latin typeface="Arial"/>
                <a:cs typeface="Arial"/>
              </a:rPr>
              <a:t>input </a:t>
            </a:r>
            <a:r>
              <a:rPr sz="1800" b="1" spc="-10" dirty="0">
                <a:latin typeface="Arial"/>
                <a:cs typeface="Arial"/>
              </a:rPr>
              <a:t>variables </a:t>
            </a:r>
            <a:r>
              <a:rPr sz="1800" b="1" dirty="0">
                <a:latin typeface="Arial"/>
                <a:cs typeface="Arial"/>
              </a:rPr>
              <a:t>=  n </a:t>
            </a:r>
            <a:r>
              <a:rPr sz="1800" b="1" spc="-5" dirty="0">
                <a:latin typeface="Arial"/>
                <a:cs typeface="Arial"/>
              </a:rPr>
              <a:t>dimensional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"cube"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548" y="3282949"/>
            <a:ext cx="490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-c</a:t>
            </a:r>
            <a:r>
              <a:rPr sz="1200" spc="-10" dirty="0">
                <a:latin typeface="Arial"/>
                <a:cs typeface="Arial"/>
              </a:rPr>
              <a:t>ub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073" y="5867652"/>
            <a:ext cx="490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-c</a:t>
            </a:r>
            <a:r>
              <a:rPr sz="1200" spc="-10" dirty="0">
                <a:latin typeface="Arial"/>
                <a:cs typeface="Arial"/>
              </a:rPr>
              <a:t>ub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9142" y="1494282"/>
            <a:ext cx="1007744" cy="1905"/>
          </a:xfrm>
          <a:custGeom>
            <a:avLst/>
            <a:gdLst/>
            <a:ahLst/>
            <a:cxnLst/>
            <a:rect l="l" t="t" r="r" b="b"/>
            <a:pathLst>
              <a:path w="1007745" h="1905">
                <a:moveTo>
                  <a:pt x="0" y="0"/>
                </a:moveTo>
                <a:lnTo>
                  <a:pt x="1007363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2753" y="1570482"/>
            <a:ext cx="1905" cy="951230"/>
          </a:xfrm>
          <a:custGeom>
            <a:avLst/>
            <a:gdLst/>
            <a:ahLst/>
            <a:cxnLst/>
            <a:rect l="l" t="t" r="r" b="b"/>
            <a:pathLst>
              <a:path w="1904" h="951229">
                <a:moveTo>
                  <a:pt x="0" y="0"/>
                </a:moveTo>
                <a:lnTo>
                  <a:pt x="1523" y="95097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9142" y="2559558"/>
            <a:ext cx="988060" cy="1905"/>
          </a:xfrm>
          <a:custGeom>
            <a:avLst/>
            <a:gdLst/>
            <a:ahLst/>
            <a:cxnLst/>
            <a:rect l="l" t="t" r="r" b="b"/>
            <a:pathLst>
              <a:path w="988060" h="1904">
                <a:moveTo>
                  <a:pt x="0" y="0"/>
                </a:moveTo>
                <a:lnTo>
                  <a:pt x="987551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4794" y="1570482"/>
            <a:ext cx="1905" cy="951230"/>
          </a:xfrm>
          <a:custGeom>
            <a:avLst/>
            <a:gdLst/>
            <a:ahLst/>
            <a:cxnLst/>
            <a:rect l="l" t="t" r="r" b="b"/>
            <a:pathLst>
              <a:path w="1904" h="951229">
                <a:moveTo>
                  <a:pt x="0" y="0"/>
                </a:moveTo>
                <a:lnTo>
                  <a:pt x="1523" y="95097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8930" y="1913382"/>
            <a:ext cx="1905" cy="931544"/>
          </a:xfrm>
          <a:custGeom>
            <a:avLst/>
            <a:gdLst/>
            <a:ahLst/>
            <a:cxnLst/>
            <a:rect l="l" t="t" r="r" b="b"/>
            <a:pathLst>
              <a:path w="1904" h="931545">
                <a:moveTo>
                  <a:pt x="0" y="0"/>
                </a:moveTo>
                <a:lnTo>
                  <a:pt x="1523" y="93116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3842" y="1856994"/>
            <a:ext cx="1027430" cy="1905"/>
          </a:xfrm>
          <a:custGeom>
            <a:avLst/>
            <a:gdLst/>
            <a:ahLst/>
            <a:cxnLst/>
            <a:rect l="l" t="t" r="r" b="b"/>
            <a:pathLst>
              <a:path w="1027429" h="1905">
                <a:moveTo>
                  <a:pt x="0" y="0"/>
                </a:moveTo>
                <a:lnTo>
                  <a:pt x="1027175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5553" y="1514094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419099" y="0"/>
                </a:moveTo>
                <a:lnTo>
                  <a:pt x="0" y="3428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7030" y="1514094"/>
            <a:ext cx="360045" cy="304800"/>
          </a:xfrm>
          <a:custGeom>
            <a:avLst/>
            <a:gdLst/>
            <a:ahLst/>
            <a:cxnLst/>
            <a:rect l="l" t="t" r="r" b="b"/>
            <a:pathLst>
              <a:path w="360045" h="304800">
                <a:moveTo>
                  <a:pt x="359663" y="0"/>
                </a:moveTo>
                <a:lnTo>
                  <a:pt x="0" y="304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25318" y="2597658"/>
            <a:ext cx="361315" cy="265430"/>
          </a:xfrm>
          <a:custGeom>
            <a:avLst/>
            <a:gdLst/>
            <a:ahLst/>
            <a:cxnLst/>
            <a:rect l="l" t="t" r="r" b="b"/>
            <a:pathLst>
              <a:path w="361314" h="265429">
                <a:moveTo>
                  <a:pt x="361187" y="0"/>
                </a:moveTo>
                <a:lnTo>
                  <a:pt x="0" y="26517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90247" y="2981197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58618" y="2862834"/>
            <a:ext cx="152399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8618" y="2862835"/>
            <a:ext cx="172720" cy="76200"/>
          </a:xfrm>
          <a:custGeom>
            <a:avLst/>
            <a:gdLst/>
            <a:ahLst/>
            <a:cxnLst/>
            <a:rect l="l" t="t" r="r" b="b"/>
            <a:pathLst>
              <a:path w="172720" h="76200">
                <a:moveTo>
                  <a:pt x="172212" y="38100"/>
                </a:moveTo>
                <a:lnTo>
                  <a:pt x="0" y="0"/>
                </a:lnTo>
                <a:lnTo>
                  <a:pt x="0" y="76200"/>
                </a:lnTo>
                <a:lnTo>
                  <a:pt x="1722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1942" y="2900934"/>
            <a:ext cx="875030" cy="1905"/>
          </a:xfrm>
          <a:custGeom>
            <a:avLst/>
            <a:gdLst/>
            <a:ahLst/>
            <a:cxnLst/>
            <a:rect l="l" t="t" r="r" b="b"/>
            <a:pathLst>
              <a:path w="875029" h="1904">
                <a:moveTo>
                  <a:pt x="0" y="0"/>
                </a:moveTo>
                <a:lnTo>
                  <a:pt x="874775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7453" y="1969770"/>
            <a:ext cx="94487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27454" y="1931671"/>
            <a:ext cx="94615" cy="190500"/>
          </a:xfrm>
          <a:custGeom>
            <a:avLst/>
            <a:gdLst/>
            <a:ahLst/>
            <a:cxnLst/>
            <a:rect l="l" t="t" r="r" b="b"/>
            <a:pathLst>
              <a:path w="94614" h="190500">
                <a:moveTo>
                  <a:pt x="94488" y="190500"/>
                </a:moveTo>
                <a:lnTo>
                  <a:pt x="56388" y="0"/>
                </a:lnTo>
                <a:lnTo>
                  <a:pt x="0" y="190500"/>
                </a:lnTo>
                <a:lnTo>
                  <a:pt x="94488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83842" y="2084070"/>
            <a:ext cx="1905" cy="779145"/>
          </a:xfrm>
          <a:custGeom>
            <a:avLst/>
            <a:gdLst/>
            <a:ahLst/>
            <a:cxnLst/>
            <a:rect l="l" t="t" r="r" b="b"/>
            <a:pathLst>
              <a:path w="1904" h="779145">
                <a:moveTo>
                  <a:pt x="0" y="778763"/>
                </a:moveTo>
                <a:lnTo>
                  <a:pt x="152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0542" y="2615947"/>
            <a:ext cx="134111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254" y="2597659"/>
            <a:ext cx="170815" cy="151130"/>
          </a:xfrm>
          <a:custGeom>
            <a:avLst/>
            <a:gdLst/>
            <a:ahLst/>
            <a:cxnLst/>
            <a:rect l="l" t="t" r="r" b="b"/>
            <a:pathLst>
              <a:path w="170814" h="151129">
                <a:moveTo>
                  <a:pt x="170688" y="0"/>
                </a:moveTo>
                <a:lnTo>
                  <a:pt x="0" y="74676"/>
                </a:lnTo>
                <a:lnTo>
                  <a:pt x="18288" y="94488"/>
                </a:lnTo>
                <a:lnTo>
                  <a:pt x="38100" y="132588"/>
                </a:lnTo>
                <a:lnTo>
                  <a:pt x="38100" y="150876"/>
                </a:lnTo>
                <a:lnTo>
                  <a:pt x="170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3653" y="2692146"/>
            <a:ext cx="285115" cy="190500"/>
          </a:xfrm>
          <a:custGeom>
            <a:avLst/>
            <a:gdLst/>
            <a:ahLst/>
            <a:cxnLst/>
            <a:rect l="l" t="t" r="r" b="b"/>
            <a:pathLst>
              <a:path w="285114" h="190500">
                <a:moveTo>
                  <a:pt x="0" y="190499"/>
                </a:moveTo>
                <a:lnTo>
                  <a:pt x="28498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4653" y="1475995"/>
            <a:ext cx="94487" cy="76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5128" y="1466469"/>
            <a:ext cx="113537" cy="95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66694" y="1475995"/>
            <a:ext cx="94487" cy="76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7169" y="1466469"/>
            <a:ext cx="115061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66694" y="2521459"/>
            <a:ext cx="94487" cy="76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57169" y="2511933"/>
            <a:ext cx="115061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0830" y="1818895"/>
            <a:ext cx="76199" cy="94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1305" y="1809369"/>
            <a:ext cx="95249" cy="1135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27453" y="1818895"/>
            <a:ext cx="94487" cy="94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7928" y="1809369"/>
            <a:ext cx="113537" cy="1135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02942" y="2521459"/>
            <a:ext cx="76199" cy="92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93417" y="2511933"/>
            <a:ext cx="95249" cy="1135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45742" y="2862834"/>
            <a:ext cx="76199" cy="94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36217" y="2853309"/>
            <a:ext cx="95249" cy="1150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49118" y="2844547"/>
            <a:ext cx="76199" cy="94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9593" y="2835021"/>
            <a:ext cx="95249" cy="1135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37847" y="1211834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91672" y="1726946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91672" y="2828797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4548" y="2296921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39699" y="940562"/>
            <a:ext cx="33782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242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XYZ  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32435" y="1877821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88823" y="2847085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44499" y="2485897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87688" y="2335021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67164" y="2411221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459614" y="4269486"/>
            <a:ext cx="1905" cy="970915"/>
          </a:xfrm>
          <a:custGeom>
            <a:avLst/>
            <a:gdLst/>
            <a:ahLst/>
            <a:cxnLst/>
            <a:rect l="l" t="t" r="r" b="b"/>
            <a:pathLst>
              <a:path w="1905" h="970914">
                <a:moveTo>
                  <a:pt x="0" y="0"/>
                </a:moveTo>
                <a:lnTo>
                  <a:pt x="1523" y="97078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17525" y="5278374"/>
            <a:ext cx="988060" cy="1905"/>
          </a:xfrm>
          <a:custGeom>
            <a:avLst/>
            <a:gdLst/>
            <a:ahLst/>
            <a:cxnLst/>
            <a:rect l="l" t="t" r="r" b="b"/>
            <a:pathLst>
              <a:path w="988060" h="1904">
                <a:moveTo>
                  <a:pt x="0" y="0"/>
                </a:moveTo>
                <a:lnTo>
                  <a:pt x="987551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43177" y="4269486"/>
            <a:ext cx="1905" cy="970915"/>
          </a:xfrm>
          <a:custGeom>
            <a:avLst/>
            <a:gdLst/>
            <a:ahLst/>
            <a:cxnLst/>
            <a:rect l="l" t="t" r="r" b="b"/>
            <a:pathLst>
              <a:path w="1904" h="970914">
                <a:moveTo>
                  <a:pt x="0" y="0"/>
                </a:moveTo>
                <a:lnTo>
                  <a:pt x="1523" y="97078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05790" y="4630674"/>
            <a:ext cx="1905" cy="931544"/>
          </a:xfrm>
          <a:custGeom>
            <a:avLst/>
            <a:gdLst/>
            <a:ahLst/>
            <a:cxnLst/>
            <a:rect l="l" t="t" r="r" b="b"/>
            <a:pathLst>
              <a:path w="1905" h="931545">
                <a:moveTo>
                  <a:pt x="0" y="0"/>
                </a:moveTo>
                <a:lnTo>
                  <a:pt x="1523" y="93116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61850" y="4574286"/>
            <a:ext cx="1005840" cy="1905"/>
          </a:xfrm>
          <a:custGeom>
            <a:avLst/>
            <a:gdLst/>
            <a:ahLst/>
            <a:cxnLst/>
            <a:rect l="l" t="t" r="r" b="b"/>
            <a:pathLst>
              <a:path w="1005839" h="1904">
                <a:moveTo>
                  <a:pt x="0" y="0"/>
                </a:moveTo>
                <a:lnTo>
                  <a:pt x="1005839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23750" y="4213098"/>
            <a:ext cx="436245" cy="361315"/>
          </a:xfrm>
          <a:custGeom>
            <a:avLst/>
            <a:gdLst/>
            <a:ahLst/>
            <a:cxnLst/>
            <a:rect l="l" t="t" r="r" b="b"/>
            <a:pathLst>
              <a:path w="436244" h="361314">
                <a:moveTo>
                  <a:pt x="435863" y="0"/>
                </a:moveTo>
                <a:lnTo>
                  <a:pt x="0" y="36118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25602" y="4213098"/>
            <a:ext cx="436245" cy="361315"/>
          </a:xfrm>
          <a:custGeom>
            <a:avLst/>
            <a:gdLst/>
            <a:ahLst/>
            <a:cxnLst/>
            <a:rect l="l" t="t" r="r" b="b"/>
            <a:pathLst>
              <a:path w="436245" h="361314">
                <a:moveTo>
                  <a:pt x="435863" y="0"/>
                </a:moveTo>
                <a:lnTo>
                  <a:pt x="0" y="36118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63702" y="5314951"/>
            <a:ext cx="360045" cy="266700"/>
          </a:xfrm>
          <a:custGeom>
            <a:avLst/>
            <a:gdLst/>
            <a:ahLst/>
            <a:cxnLst/>
            <a:rect l="l" t="t" r="r" b="b"/>
            <a:pathLst>
              <a:path w="360045" h="266700">
                <a:moveTo>
                  <a:pt x="359663" y="0"/>
                </a:moveTo>
                <a:lnTo>
                  <a:pt x="0" y="26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06218" y="3890010"/>
            <a:ext cx="989330" cy="1905"/>
          </a:xfrm>
          <a:custGeom>
            <a:avLst/>
            <a:gdLst/>
            <a:ahLst/>
            <a:cxnLst/>
            <a:rect l="l" t="t" r="r" b="b"/>
            <a:pathLst>
              <a:path w="989329" h="1904">
                <a:moveTo>
                  <a:pt x="0" y="0"/>
                </a:moveTo>
                <a:lnTo>
                  <a:pt x="989075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49830" y="3946398"/>
            <a:ext cx="1905" cy="969644"/>
          </a:xfrm>
          <a:custGeom>
            <a:avLst/>
            <a:gdLst/>
            <a:ahLst/>
            <a:cxnLst/>
            <a:rect l="l" t="t" r="r" b="b"/>
            <a:pathLst>
              <a:path w="1904" h="969645">
                <a:moveTo>
                  <a:pt x="0" y="0"/>
                </a:moveTo>
                <a:lnTo>
                  <a:pt x="1523" y="96926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06218" y="4953763"/>
            <a:ext cx="1009015" cy="1905"/>
          </a:xfrm>
          <a:custGeom>
            <a:avLst/>
            <a:gdLst/>
            <a:ahLst/>
            <a:cxnLst/>
            <a:rect l="l" t="t" r="r" b="b"/>
            <a:pathLst>
              <a:path w="1009014" h="1904">
                <a:moveTo>
                  <a:pt x="0" y="0"/>
                </a:moveTo>
                <a:lnTo>
                  <a:pt x="1008887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33394" y="3946398"/>
            <a:ext cx="1905" cy="989330"/>
          </a:xfrm>
          <a:custGeom>
            <a:avLst/>
            <a:gdLst/>
            <a:ahLst/>
            <a:cxnLst/>
            <a:rect l="l" t="t" r="r" b="b"/>
            <a:pathLst>
              <a:path w="1904" h="989329">
                <a:moveTo>
                  <a:pt x="0" y="0"/>
                </a:moveTo>
                <a:lnTo>
                  <a:pt x="1523" y="98907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94153" y="4307586"/>
            <a:ext cx="1905" cy="951230"/>
          </a:xfrm>
          <a:custGeom>
            <a:avLst/>
            <a:gdLst/>
            <a:ahLst/>
            <a:cxnLst/>
            <a:rect l="l" t="t" r="r" b="b"/>
            <a:pathLst>
              <a:path w="1904" h="951229">
                <a:moveTo>
                  <a:pt x="0" y="0"/>
                </a:moveTo>
                <a:lnTo>
                  <a:pt x="1523" y="95097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96006" y="4307586"/>
            <a:ext cx="1905" cy="932815"/>
          </a:xfrm>
          <a:custGeom>
            <a:avLst/>
            <a:gdLst/>
            <a:ahLst/>
            <a:cxnLst/>
            <a:rect l="l" t="t" r="r" b="b"/>
            <a:pathLst>
              <a:path w="1904" h="932814">
                <a:moveTo>
                  <a:pt x="0" y="0"/>
                </a:moveTo>
                <a:lnTo>
                  <a:pt x="1523" y="93268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50542" y="4251198"/>
            <a:ext cx="1009015" cy="1905"/>
          </a:xfrm>
          <a:custGeom>
            <a:avLst/>
            <a:gdLst/>
            <a:ahLst/>
            <a:cxnLst/>
            <a:rect l="l" t="t" r="r" b="b"/>
            <a:pathLst>
              <a:path w="1009014" h="1904">
                <a:moveTo>
                  <a:pt x="0" y="0"/>
                </a:moveTo>
                <a:lnTo>
                  <a:pt x="1008887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50542" y="5295138"/>
            <a:ext cx="1009015" cy="1905"/>
          </a:xfrm>
          <a:custGeom>
            <a:avLst/>
            <a:gdLst/>
            <a:ahLst/>
            <a:cxnLst/>
            <a:rect l="l" t="t" r="r" b="b"/>
            <a:pathLst>
              <a:path w="1009014" h="1904">
                <a:moveTo>
                  <a:pt x="0" y="0"/>
                </a:moveTo>
                <a:lnTo>
                  <a:pt x="1008887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12442" y="3909822"/>
            <a:ext cx="437515" cy="360045"/>
          </a:xfrm>
          <a:custGeom>
            <a:avLst/>
            <a:gdLst/>
            <a:ahLst/>
            <a:cxnLst/>
            <a:rect l="l" t="t" r="r" b="b"/>
            <a:pathLst>
              <a:path w="437514" h="360045">
                <a:moveTo>
                  <a:pt x="437387" y="0"/>
                </a:moveTo>
                <a:lnTo>
                  <a:pt x="0" y="35966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14294" y="3890010"/>
            <a:ext cx="439420" cy="379730"/>
          </a:xfrm>
          <a:custGeom>
            <a:avLst/>
            <a:gdLst/>
            <a:ahLst/>
            <a:cxnLst/>
            <a:rect l="l" t="t" r="r" b="b"/>
            <a:pathLst>
              <a:path w="439420" h="379729">
                <a:moveTo>
                  <a:pt x="438911" y="0"/>
                </a:moveTo>
                <a:lnTo>
                  <a:pt x="0" y="37947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52394" y="4991863"/>
            <a:ext cx="363220" cy="266700"/>
          </a:xfrm>
          <a:custGeom>
            <a:avLst/>
            <a:gdLst/>
            <a:ahLst/>
            <a:cxnLst/>
            <a:rect l="l" t="t" r="r" b="b"/>
            <a:pathLst>
              <a:path w="363220" h="266700">
                <a:moveTo>
                  <a:pt x="362711" y="0"/>
                </a:moveTo>
                <a:lnTo>
                  <a:pt x="0" y="26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32253" y="4991863"/>
            <a:ext cx="379730" cy="287020"/>
          </a:xfrm>
          <a:custGeom>
            <a:avLst/>
            <a:gdLst/>
            <a:ahLst/>
            <a:cxnLst/>
            <a:rect l="l" t="t" r="r" b="b"/>
            <a:pathLst>
              <a:path w="379729" h="287020">
                <a:moveTo>
                  <a:pt x="379475" y="0"/>
                </a:moveTo>
                <a:lnTo>
                  <a:pt x="0" y="28651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42037" y="4289298"/>
            <a:ext cx="2432685" cy="266700"/>
          </a:xfrm>
          <a:custGeom>
            <a:avLst/>
            <a:gdLst/>
            <a:ahLst/>
            <a:cxnLst/>
            <a:rect l="l" t="t" r="r" b="b"/>
            <a:pathLst>
              <a:path w="2432685" h="266700">
                <a:moveTo>
                  <a:pt x="0" y="266699"/>
                </a:moveTo>
                <a:lnTo>
                  <a:pt x="243230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43890" y="4269486"/>
            <a:ext cx="2415540" cy="304800"/>
          </a:xfrm>
          <a:custGeom>
            <a:avLst/>
            <a:gdLst/>
            <a:ahLst/>
            <a:cxnLst/>
            <a:rect l="l" t="t" r="r" b="b"/>
            <a:pathLst>
              <a:path w="2415540" h="304800">
                <a:moveTo>
                  <a:pt x="0" y="304799"/>
                </a:moveTo>
                <a:lnTo>
                  <a:pt x="241553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17525" y="3909822"/>
            <a:ext cx="2432685" cy="303530"/>
          </a:xfrm>
          <a:custGeom>
            <a:avLst/>
            <a:gdLst/>
            <a:ahLst/>
            <a:cxnLst/>
            <a:rect l="l" t="t" r="r" b="b"/>
            <a:pathLst>
              <a:path w="2432685" h="303529">
                <a:moveTo>
                  <a:pt x="0" y="303275"/>
                </a:moveTo>
                <a:lnTo>
                  <a:pt x="243230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99565" y="3909822"/>
            <a:ext cx="2395855" cy="303530"/>
          </a:xfrm>
          <a:custGeom>
            <a:avLst/>
            <a:gdLst/>
            <a:ahLst/>
            <a:cxnLst/>
            <a:rect l="l" t="t" r="r" b="b"/>
            <a:pathLst>
              <a:path w="2395854" h="303529">
                <a:moveTo>
                  <a:pt x="0" y="303275"/>
                </a:moveTo>
                <a:lnTo>
                  <a:pt x="239572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81277" y="4991863"/>
            <a:ext cx="2433955" cy="287020"/>
          </a:xfrm>
          <a:custGeom>
            <a:avLst/>
            <a:gdLst/>
            <a:ahLst/>
            <a:cxnLst/>
            <a:rect l="l" t="t" r="r" b="b"/>
            <a:pathLst>
              <a:path w="2433954" h="287020">
                <a:moveTo>
                  <a:pt x="0" y="286511"/>
                </a:moveTo>
                <a:lnTo>
                  <a:pt x="243382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97714" y="4953763"/>
            <a:ext cx="2414270" cy="304800"/>
          </a:xfrm>
          <a:custGeom>
            <a:avLst/>
            <a:gdLst/>
            <a:ahLst/>
            <a:cxnLst/>
            <a:rect l="l" t="t" r="r" b="b"/>
            <a:pathLst>
              <a:path w="2414270" h="304800">
                <a:moveTo>
                  <a:pt x="0" y="304799"/>
                </a:moveTo>
                <a:lnTo>
                  <a:pt x="241401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3890" y="5314951"/>
            <a:ext cx="2432685" cy="285115"/>
          </a:xfrm>
          <a:custGeom>
            <a:avLst/>
            <a:gdLst/>
            <a:ahLst/>
            <a:cxnLst/>
            <a:rect l="l" t="t" r="r" b="b"/>
            <a:pathLst>
              <a:path w="2432685" h="285114">
                <a:moveTo>
                  <a:pt x="0" y="284987"/>
                </a:moveTo>
                <a:lnTo>
                  <a:pt x="243230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77190" y="5581651"/>
            <a:ext cx="170687" cy="944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77190" y="5581651"/>
            <a:ext cx="172720" cy="94615"/>
          </a:xfrm>
          <a:custGeom>
            <a:avLst/>
            <a:gdLst/>
            <a:ahLst/>
            <a:cxnLst/>
            <a:rect l="l" t="t" r="r" b="b"/>
            <a:pathLst>
              <a:path w="172719" h="94614">
                <a:moveTo>
                  <a:pt x="172212" y="38100"/>
                </a:moveTo>
                <a:lnTo>
                  <a:pt x="0" y="0"/>
                </a:lnTo>
                <a:lnTo>
                  <a:pt x="0" y="94488"/>
                </a:lnTo>
                <a:lnTo>
                  <a:pt x="1722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61850" y="5619751"/>
            <a:ext cx="853440" cy="1905"/>
          </a:xfrm>
          <a:custGeom>
            <a:avLst/>
            <a:gdLst/>
            <a:ahLst/>
            <a:cxnLst/>
            <a:rect l="l" t="t" r="r" b="b"/>
            <a:pathLst>
              <a:path w="853439" h="1904">
                <a:moveTo>
                  <a:pt x="0" y="0"/>
                </a:moveTo>
                <a:lnTo>
                  <a:pt x="853439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67362" y="4668774"/>
            <a:ext cx="94487" cy="1706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65838" y="4648963"/>
            <a:ext cx="96520" cy="190500"/>
          </a:xfrm>
          <a:custGeom>
            <a:avLst/>
            <a:gdLst/>
            <a:ahLst/>
            <a:cxnLst/>
            <a:rect l="l" t="t" r="r" b="b"/>
            <a:pathLst>
              <a:path w="96519" h="190500">
                <a:moveTo>
                  <a:pt x="96012" y="190500"/>
                </a:moveTo>
                <a:lnTo>
                  <a:pt x="38100" y="0"/>
                </a:lnTo>
                <a:lnTo>
                  <a:pt x="0" y="190500"/>
                </a:lnTo>
                <a:lnTo>
                  <a:pt x="96012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03937" y="4801363"/>
            <a:ext cx="1905" cy="780415"/>
          </a:xfrm>
          <a:custGeom>
            <a:avLst/>
            <a:gdLst/>
            <a:ahLst/>
            <a:cxnLst/>
            <a:rect l="l" t="t" r="r" b="b"/>
            <a:pathLst>
              <a:path w="1905" h="780414">
                <a:moveTo>
                  <a:pt x="0" y="780287"/>
                </a:moveTo>
                <a:lnTo>
                  <a:pt x="152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69114" y="5353051"/>
            <a:ext cx="134111" cy="1142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50826" y="5333239"/>
            <a:ext cx="170815" cy="152400"/>
          </a:xfrm>
          <a:custGeom>
            <a:avLst/>
            <a:gdLst/>
            <a:ahLst/>
            <a:cxnLst/>
            <a:rect l="l" t="t" r="r" b="b"/>
            <a:pathLst>
              <a:path w="170814" h="152400">
                <a:moveTo>
                  <a:pt x="170688" y="0"/>
                </a:moveTo>
                <a:lnTo>
                  <a:pt x="0" y="76200"/>
                </a:lnTo>
                <a:lnTo>
                  <a:pt x="18288" y="96012"/>
                </a:lnTo>
                <a:lnTo>
                  <a:pt x="38100" y="134112"/>
                </a:lnTo>
                <a:lnTo>
                  <a:pt x="56388" y="152400"/>
                </a:lnTo>
                <a:lnTo>
                  <a:pt x="170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42037" y="5429251"/>
            <a:ext cx="265430" cy="170815"/>
          </a:xfrm>
          <a:custGeom>
            <a:avLst/>
            <a:gdLst/>
            <a:ahLst/>
            <a:cxnLst/>
            <a:rect l="l" t="t" r="r" b="b"/>
            <a:pathLst>
              <a:path w="265430" h="170814">
                <a:moveTo>
                  <a:pt x="0" y="170687"/>
                </a:moveTo>
                <a:lnTo>
                  <a:pt x="26517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65553" y="5278374"/>
            <a:ext cx="190499" cy="929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60791" y="5273612"/>
            <a:ext cx="200024" cy="1024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61850" y="5314951"/>
            <a:ext cx="2242185" cy="304800"/>
          </a:xfrm>
          <a:custGeom>
            <a:avLst/>
            <a:gdLst/>
            <a:ahLst/>
            <a:cxnLst/>
            <a:rect l="l" t="t" r="r" b="b"/>
            <a:pathLst>
              <a:path w="2242185" h="304800">
                <a:moveTo>
                  <a:pt x="0" y="304799"/>
                </a:moveTo>
                <a:lnTo>
                  <a:pt x="224180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23038" y="4174998"/>
            <a:ext cx="94487" cy="94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11989" y="4165473"/>
            <a:ext cx="115061" cy="1135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67362" y="4536186"/>
            <a:ext cx="94487" cy="929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56312" y="4526661"/>
            <a:ext cx="115061" cy="1135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67362" y="5581651"/>
            <a:ext cx="94487" cy="94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56312" y="5572126"/>
            <a:ext cx="115061" cy="1135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41325" y="5240274"/>
            <a:ext cx="76199" cy="92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31800" y="5230749"/>
            <a:ext cx="95249" cy="11201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87502" y="4536186"/>
            <a:ext cx="76199" cy="92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77977" y="4526661"/>
            <a:ext cx="95249" cy="1135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05077" y="4174998"/>
            <a:ext cx="94487" cy="94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95552" y="4165473"/>
            <a:ext cx="113537" cy="1135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11730" y="3851910"/>
            <a:ext cx="94487" cy="929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02205" y="3842385"/>
            <a:ext cx="113537" cy="1135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74342" y="4213098"/>
            <a:ext cx="76199" cy="94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64817" y="4203573"/>
            <a:ext cx="95249" cy="1135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87502" y="5561839"/>
            <a:ext cx="76199" cy="94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77977" y="5552313"/>
            <a:ext cx="95249" cy="11506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23365" y="5240274"/>
            <a:ext cx="76199" cy="92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13840" y="5230749"/>
            <a:ext cx="95249" cy="11201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74342" y="5258563"/>
            <a:ext cx="76199" cy="92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64817" y="5249038"/>
            <a:ext cx="95249" cy="1135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30018" y="4915663"/>
            <a:ext cx="76199" cy="94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20493" y="4906138"/>
            <a:ext cx="95249" cy="1150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59430" y="4213098"/>
            <a:ext cx="92963" cy="944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49905" y="4203573"/>
            <a:ext cx="112013" cy="11353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15106" y="3851910"/>
            <a:ext cx="76199" cy="92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05581" y="3842385"/>
            <a:ext cx="95249" cy="1135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15106" y="4935474"/>
            <a:ext cx="76199" cy="761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05581" y="4925949"/>
            <a:ext cx="95249" cy="952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76194" y="5240274"/>
            <a:ext cx="76199" cy="92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66669" y="5230749"/>
            <a:ext cx="95249" cy="11201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915044" y="3834637"/>
            <a:ext cx="1866264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610870" algn="l"/>
                <a:tab pos="1676400" algn="l"/>
              </a:tabLst>
            </a:pPr>
            <a:r>
              <a:rPr sz="1200" spc="-5" dirty="0">
                <a:latin typeface="Arial"/>
                <a:cs typeface="Arial"/>
              </a:rPr>
              <a:t>0011	</a:t>
            </a:r>
            <a:r>
              <a:rPr sz="1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495944" y="4461000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495944" y="5546088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561219" y="4976112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65307" y="4633212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005970" y="4101337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606682" y="4861812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265307" y="5622288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423547" y="5411976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766447" y="3607561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069723" y="4689600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659511" y="4310125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058799" y="3485641"/>
            <a:ext cx="46799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35000"/>
              </a:lnSpc>
              <a:spcBef>
                <a:spcPts val="100"/>
              </a:spcBef>
            </a:pPr>
            <a:r>
              <a:rPr sz="1200" spc="30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XY</a:t>
            </a:r>
            <a:r>
              <a:rPr sz="1200" dirty="0">
                <a:latin typeface="Arial"/>
                <a:cs typeface="Arial"/>
              </a:rPr>
              <a:t>Z  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173100" y="4880100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715900" y="5241288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724549" y="5014212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104025" y="5145276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2408825" y="5355588"/>
            <a:ext cx="16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428637" y="5698488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432441" y="2122170"/>
            <a:ext cx="1085215" cy="1905"/>
          </a:xfrm>
          <a:custGeom>
            <a:avLst/>
            <a:gdLst/>
            <a:ahLst/>
            <a:cxnLst/>
            <a:rect l="l" t="t" r="r" b="b"/>
            <a:pathLst>
              <a:path w="1085214" h="1905">
                <a:moveTo>
                  <a:pt x="0" y="0"/>
                </a:moveTo>
                <a:lnTo>
                  <a:pt x="1085084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555625" y="2178558"/>
            <a:ext cx="1905" cy="760730"/>
          </a:xfrm>
          <a:custGeom>
            <a:avLst/>
            <a:gdLst/>
            <a:ahLst/>
            <a:cxnLst/>
            <a:rect l="l" t="t" r="r" b="b"/>
            <a:pathLst>
              <a:path w="1905" h="760729">
                <a:moveTo>
                  <a:pt x="0" y="0"/>
                </a:moveTo>
                <a:lnTo>
                  <a:pt x="1523" y="76047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591957" y="1260602"/>
            <a:ext cx="490220" cy="5226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-c</a:t>
            </a:r>
            <a:r>
              <a:rPr sz="1200" spc="-10" dirty="0">
                <a:latin typeface="Arial"/>
                <a:cs typeface="Arial"/>
              </a:rPr>
              <a:t>ub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706257" y="3014725"/>
            <a:ext cx="490220" cy="47688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434"/>
              </a:spcBef>
            </a:pP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-c</a:t>
            </a:r>
            <a:r>
              <a:rPr sz="1200" spc="-10" dirty="0">
                <a:latin typeface="Arial"/>
                <a:cs typeface="Arial"/>
              </a:rPr>
              <a:t>ub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2327025" y="1192530"/>
            <a:ext cx="170687" cy="929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27026" y="1191007"/>
            <a:ext cx="190500" cy="94615"/>
          </a:xfrm>
          <a:custGeom>
            <a:avLst/>
            <a:gdLst/>
            <a:ahLst/>
            <a:cxnLst/>
            <a:rect l="l" t="t" r="r" b="b"/>
            <a:pathLst>
              <a:path w="190500" h="94614">
                <a:moveTo>
                  <a:pt x="190500" y="38100"/>
                </a:moveTo>
                <a:lnTo>
                  <a:pt x="0" y="0"/>
                </a:lnTo>
                <a:lnTo>
                  <a:pt x="0" y="94488"/>
                </a:lnTo>
                <a:lnTo>
                  <a:pt x="1905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52253" y="1229107"/>
            <a:ext cx="913130" cy="1905"/>
          </a:xfrm>
          <a:custGeom>
            <a:avLst/>
            <a:gdLst/>
            <a:ahLst/>
            <a:cxnLst/>
            <a:rect l="l" t="t" r="r" b="b"/>
            <a:pathLst>
              <a:path w="913130" h="1905">
                <a:moveTo>
                  <a:pt x="0" y="0"/>
                </a:moveTo>
                <a:lnTo>
                  <a:pt x="912872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27025" y="2939034"/>
            <a:ext cx="152399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27026" y="2939035"/>
            <a:ext cx="170815" cy="76200"/>
          </a:xfrm>
          <a:custGeom>
            <a:avLst/>
            <a:gdLst/>
            <a:ahLst/>
            <a:cxnLst/>
            <a:rect l="l" t="t" r="r" b="b"/>
            <a:pathLst>
              <a:path w="170814" h="76200">
                <a:moveTo>
                  <a:pt x="170688" y="38100"/>
                </a:moveTo>
                <a:lnTo>
                  <a:pt x="0" y="0"/>
                </a:lnTo>
                <a:lnTo>
                  <a:pt x="0" y="76200"/>
                </a:lnTo>
                <a:lnTo>
                  <a:pt x="17068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52253" y="2977134"/>
            <a:ext cx="913130" cy="1905"/>
          </a:xfrm>
          <a:custGeom>
            <a:avLst/>
            <a:gdLst/>
            <a:ahLst/>
            <a:cxnLst/>
            <a:rect l="l" t="t" r="r" b="b"/>
            <a:pathLst>
              <a:path w="913130" h="1904">
                <a:moveTo>
                  <a:pt x="0" y="0"/>
                </a:moveTo>
                <a:lnTo>
                  <a:pt x="912872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57765" y="2236470"/>
            <a:ext cx="74675" cy="15239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357765" y="2198371"/>
            <a:ext cx="74930" cy="190500"/>
          </a:xfrm>
          <a:custGeom>
            <a:avLst/>
            <a:gdLst/>
            <a:ahLst/>
            <a:cxnLst/>
            <a:rect l="l" t="t" r="r" b="b"/>
            <a:pathLst>
              <a:path w="74930" h="190500">
                <a:moveTo>
                  <a:pt x="74676" y="190500"/>
                </a:moveTo>
                <a:lnTo>
                  <a:pt x="38100" y="0"/>
                </a:lnTo>
                <a:lnTo>
                  <a:pt x="0" y="190500"/>
                </a:lnTo>
                <a:lnTo>
                  <a:pt x="74676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395865" y="2350770"/>
            <a:ext cx="1905" cy="588645"/>
          </a:xfrm>
          <a:custGeom>
            <a:avLst/>
            <a:gdLst/>
            <a:ahLst/>
            <a:cxnLst/>
            <a:rect l="l" t="t" r="r" b="b"/>
            <a:pathLst>
              <a:path w="1905" h="588645">
                <a:moveTo>
                  <a:pt x="0" y="588263"/>
                </a:moveTo>
                <a:lnTo>
                  <a:pt x="152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517525" y="1192530"/>
            <a:ext cx="76199" cy="92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508000" y="1181482"/>
            <a:ext cx="95249" cy="11353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357765" y="1192530"/>
            <a:ext cx="74675" cy="9296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348240" y="1181482"/>
            <a:ext cx="93725" cy="11353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57765" y="2084070"/>
            <a:ext cx="74675" cy="944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348240" y="2074545"/>
            <a:ext cx="93725" cy="11353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517525" y="2084070"/>
            <a:ext cx="94487" cy="94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508000" y="2074545"/>
            <a:ext cx="113537" cy="11353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517525" y="2939034"/>
            <a:ext cx="94487" cy="94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08000" y="2929509"/>
            <a:ext cx="113537" cy="11506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357765" y="2939034"/>
            <a:ext cx="74675" cy="944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348240" y="2929509"/>
            <a:ext cx="93725" cy="11506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040264" y="2010409"/>
            <a:ext cx="194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040264" y="2866897"/>
            <a:ext cx="194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675520" y="1775713"/>
            <a:ext cx="23241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100">
              <a:lnSpc>
                <a:spcPct val="114199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Y  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713620" y="2866897"/>
            <a:ext cx="194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078372" y="242950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306972" y="92837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485021" y="92837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004" y="852931"/>
            <a:ext cx="292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10" dirty="0"/>
              <a:t>dj</a:t>
            </a:r>
            <a:r>
              <a:rPr spc="165" dirty="0"/>
              <a:t>a</a:t>
            </a:r>
            <a:r>
              <a:rPr spc="-10" dirty="0"/>
              <a:t>c</a:t>
            </a:r>
            <a:r>
              <a:rPr spc="35" dirty="0"/>
              <a:t>e</a:t>
            </a:r>
            <a:r>
              <a:rPr spc="-15" dirty="0"/>
              <a:t>n</a:t>
            </a:r>
            <a:r>
              <a:rPr spc="5" dirty="0"/>
              <a:t>c</a:t>
            </a:r>
            <a:r>
              <a:rPr spc="-15" dirty="0"/>
              <a:t>i</a:t>
            </a:r>
            <a:r>
              <a:rPr spc="45"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017" y="1971547"/>
            <a:ext cx="72263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Adjacent </a:t>
            </a:r>
            <a:r>
              <a:rPr sz="3200" spc="-10" dirty="0">
                <a:latin typeface="Arial"/>
                <a:cs typeface="Arial"/>
              </a:rPr>
              <a:t>squares </a:t>
            </a:r>
            <a:r>
              <a:rPr sz="3200" spc="-5" dirty="0">
                <a:latin typeface="Arial"/>
                <a:cs typeface="Arial"/>
              </a:rPr>
              <a:t>differ </a:t>
            </a:r>
            <a:r>
              <a:rPr sz="3200" spc="-1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exactly one  variable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4328" y="2772652"/>
            <a:ext cx="266700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3855" y="3377680"/>
            <a:ext cx="533400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75" dirty="0">
                <a:latin typeface="Arial"/>
                <a:cs typeface="Arial"/>
              </a:rPr>
              <a:t>B</a:t>
            </a:r>
            <a:r>
              <a:rPr sz="2800" spc="30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0128" y="3425412"/>
            <a:ext cx="79121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0080" algn="l"/>
              </a:tabLst>
            </a:pPr>
            <a:r>
              <a:rPr sz="1900" spc="25" dirty="0">
                <a:latin typeface="Arial"/>
                <a:cs typeface="Arial"/>
              </a:rPr>
              <a:t>0	1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6041" y="4030440"/>
            <a:ext cx="29591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15" dirty="0">
                <a:latin typeface="Arial"/>
                <a:cs typeface="Arial"/>
              </a:rPr>
              <a:t>0</a:t>
            </a:r>
            <a:r>
              <a:rPr sz="1900" spc="25" dirty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7704" y="4050841"/>
            <a:ext cx="564515" cy="29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114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B</a:t>
            </a:r>
            <a:r>
              <a:rPr sz="1750" spc="-55" dirty="0">
                <a:latin typeface="Arial"/>
                <a:cs typeface="Arial"/>
              </a:rPr>
              <a:t>'</a:t>
            </a:r>
            <a:r>
              <a:rPr sz="1750" spc="8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'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6040" y="4636991"/>
            <a:ext cx="165481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6095" algn="l"/>
              </a:tabLst>
            </a:pPr>
            <a:r>
              <a:rPr sz="1900" spc="5" dirty="0">
                <a:latin typeface="Arial"/>
                <a:cs typeface="Arial"/>
              </a:rPr>
              <a:t>01	</a:t>
            </a:r>
            <a:r>
              <a:rPr sz="1750" spc="-25" dirty="0">
                <a:latin typeface="Arial"/>
                <a:cs typeface="Arial"/>
              </a:rPr>
              <a:t>A'B'C</a:t>
            </a:r>
            <a:r>
              <a:rPr sz="1750" spc="375" dirty="0">
                <a:latin typeface="Arial"/>
                <a:cs typeface="Arial"/>
              </a:rPr>
              <a:t> </a:t>
            </a:r>
            <a:r>
              <a:rPr sz="1750" spc="-25" dirty="0">
                <a:latin typeface="Arial"/>
                <a:cs typeface="Arial"/>
              </a:rPr>
              <a:t>AB'C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6040" y="5238971"/>
            <a:ext cx="29591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15" dirty="0">
                <a:latin typeface="Arial"/>
                <a:cs typeface="Arial"/>
              </a:rPr>
              <a:t>1</a:t>
            </a:r>
            <a:r>
              <a:rPr sz="1900" spc="25" dirty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5804" y="5259372"/>
            <a:ext cx="475615" cy="29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114" dirty="0">
                <a:latin typeface="Arial"/>
                <a:cs typeface="Arial"/>
              </a:rPr>
              <a:t>A</a:t>
            </a:r>
            <a:r>
              <a:rPr sz="1750" spc="15" dirty="0">
                <a:latin typeface="Arial"/>
                <a:cs typeface="Arial"/>
              </a:rPr>
              <a:t>B</a:t>
            </a:r>
            <a:r>
              <a:rPr sz="1750" spc="30" dirty="0">
                <a:latin typeface="Arial"/>
                <a:cs typeface="Arial"/>
              </a:rPr>
              <a:t>C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6040" y="5842475"/>
            <a:ext cx="29591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15" dirty="0">
                <a:latin typeface="Arial"/>
                <a:cs typeface="Arial"/>
              </a:rPr>
              <a:t>1</a:t>
            </a:r>
            <a:r>
              <a:rPr sz="1900" spc="25" dirty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516" y="5862876"/>
            <a:ext cx="525145" cy="29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12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B</a:t>
            </a:r>
            <a:r>
              <a:rPr sz="1750" spc="7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'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74597" y="3916679"/>
            <a:ext cx="0" cy="2435860"/>
          </a:xfrm>
          <a:custGeom>
            <a:avLst/>
            <a:gdLst/>
            <a:ahLst/>
            <a:cxnLst/>
            <a:rect l="l" t="t" r="r" b="b"/>
            <a:pathLst>
              <a:path h="2435860">
                <a:moveTo>
                  <a:pt x="0" y="0"/>
                </a:moveTo>
                <a:lnTo>
                  <a:pt x="0" y="2435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5266" y="3918204"/>
            <a:ext cx="0" cy="2435860"/>
          </a:xfrm>
          <a:custGeom>
            <a:avLst/>
            <a:gdLst/>
            <a:ahLst/>
            <a:cxnLst/>
            <a:rect l="l" t="t" r="r" b="b"/>
            <a:pathLst>
              <a:path h="2435860">
                <a:moveTo>
                  <a:pt x="0" y="0"/>
                </a:moveTo>
                <a:lnTo>
                  <a:pt x="0" y="243535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2486" y="3936491"/>
            <a:ext cx="0" cy="2415540"/>
          </a:xfrm>
          <a:custGeom>
            <a:avLst/>
            <a:gdLst/>
            <a:ahLst/>
            <a:cxnLst/>
            <a:rect l="l" t="t" r="r" b="b"/>
            <a:pathLst>
              <a:path h="2415540">
                <a:moveTo>
                  <a:pt x="0" y="0"/>
                </a:moveTo>
                <a:lnTo>
                  <a:pt x="0" y="2415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3154" y="3936492"/>
            <a:ext cx="0" cy="2417445"/>
          </a:xfrm>
          <a:custGeom>
            <a:avLst/>
            <a:gdLst/>
            <a:ahLst/>
            <a:cxnLst/>
            <a:rect l="l" t="t" r="r" b="b"/>
            <a:pathLst>
              <a:path h="2417445">
                <a:moveTo>
                  <a:pt x="0" y="0"/>
                </a:moveTo>
                <a:lnTo>
                  <a:pt x="0" y="24170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0374" y="3936491"/>
            <a:ext cx="0" cy="2415540"/>
          </a:xfrm>
          <a:custGeom>
            <a:avLst/>
            <a:gdLst/>
            <a:ahLst/>
            <a:cxnLst/>
            <a:rect l="l" t="t" r="r" b="b"/>
            <a:pathLst>
              <a:path h="2415540">
                <a:moveTo>
                  <a:pt x="0" y="0"/>
                </a:moveTo>
                <a:lnTo>
                  <a:pt x="0" y="2415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1042" y="3936492"/>
            <a:ext cx="0" cy="2417445"/>
          </a:xfrm>
          <a:custGeom>
            <a:avLst/>
            <a:gdLst/>
            <a:ahLst/>
            <a:cxnLst/>
            <a:rect l="l" t="t" r="r" b="b"/>
            <a:pathLst>
              <a:path h="2417445">
                <a:moveTo>
                  <a:pt x="0" y="0"/>
                </a:moveTo>
                <a:lnTo>
                  <a:pt x="0" y="24170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4409" y="3916679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4410" y="3927348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4409" y="4521707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4410" y="453161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4409" y="5125211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4410" y="5135118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94409" y="5728715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4410" y="573938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4409" y="633374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94410" y="6343650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6709" y="3313176"/>
            <a:ext cx="628015" cy="603885"/>
          </a:xfrm>
          <a:custGeom>
            <a:avLst/>
            <a:gdLst/>
            <a:ahLst/>
            <a:cxnLst/>
            <a:rect l="l" t="t" r="r" b="b"/>
            <a:pathLst>
              <a:path w="628014" h="603885">
                <a:moveTo>
                  <a:pt x="0" y="0"/>
                </a:moveTo>
                <a:lnTo>
                  <a:pt x="627887" y="6035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6138" y="4997196"/>
            <a:ext cx="86995" cy="304800"/>
          </a:xfrm>
          <a:custGeom>
            <a:avLst/>
            <a:gdLst/>
            <a:ahLst/>
            <a:cxnLst/>
            <a:rect l="l" t="t" r="r" b="b"/>
            <a:pathLst>
              <a:path w="86995" h="304800">
                <a:moveTo>
                  <a:pt x="86868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6" y="85344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85344"/>
                </a:lnTo>
                <a:lnTo>
                  <a:pt x="86868" y="85344"/>
                </a:lnTo>
                <a:close/>
              </a:path>
              <a:path w="86995" h="304800">
                <a:moveTo>
                  <a:pt x="86868" y="219456"/>
                </a:moveTo>
                <a:lnTo>
                  <a:pt x="0" y="219456"/>
                </a:lnTo>
                <a:lnTo>
                  <a:pt x="28956" y="277368"/>
                </a:lnTo>
                <a:lnTo>
                  <a:pt x="28956" y="233172"/>
                </a:lnTo>
                <a:lnTo>
                  <a:pt x="57912" y="233172"/>
                </a:lnTo>
                <a:lnTo>
                  <a:pt x="57912" y="275371"/>
                </a:lnTo>
                <a:lnTo>
                  <a:pt x="86868" y="219456"/>
                </a:lnTo>
                <a:close/>
              </a:path>
              <a:path w="86995" h="304800">
                <a:moveTo>
                  <a:pt x="57912" y="85344"/>
                </a:moveTo>
                <a:lnTo>
                  <a:pt x="57912" y="71628"/>
                </a:lnTo>
                <a:lnTo>
                  <a:pt x="28956" y="71628"/>
                </a:lnTo>
                <a:lnTo>
                  <a:pt x="28956" y="85344"/>
                </a:lnTo>
                <a:lnTo>
                  <a:pt x="57912" y="85344"/>
                </a:lnTo>
                <a:close/>
              </a:path>
              <a:path w="86995" h="304800">
                <a:moveTo>
                  <a:pt x="57912" y="219456"/>
                </a:moveTo>
                <a:lnTo>
                  <a:pt x="57912" y="85344"/>
                </a:lnTo>
                <a:lnTo>
                  <a:pt x="28956" y="85344"/>
                </a:lnTo>
                <a:lnTo>
                  <a:pt x="28956" y="219456"/>
                </a:lnTo>
                <a:lnTo>
                  <a:pt x="57912" y="219456"/>
                </a:lnTo>
                <a:close/>
              </a:path>
              <a:path w="86995" h="304800">
                <a:moveTo>
                  <a:pt x="57912" y="275371"/>
                </a:moveTo>
                <a:lnTo>
                  <a:pt x="57912" y="233172"/>
                </a:lnTo>
                <a:lnTo>
                  <a:pt x="28956" y="233172"/>
                </a:lnTo>
                <a:lnTo>
                  <a:pt x="28956" y="277368"/>
                </a:lnTo>
                <a:lnTo>
                  <a:pt x="42672" y="304800"/>
                </a:lnTo>
                <a:lnTo>
                  <a:pt x="57912" y="275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4614" y="4387596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85344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6" y="85344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85344"/>
                </a:lnTo>
                <a:lnTo>
                  <a:pt x="85344" y="85344"/>
                </a:lnTo>
                <a:close/>
              </a:path>
              <a:path w="85725" h="304800">
                <a:moveTo>
                  <a:pt x="85344" y="219456"/>
                </a:moveTo>
                <a:lnTo>
                  <a:pt x="0" y="219456"/>
                </a:lnTo>
                <a:lnTo>
                  <a:pt x="28956" y="277368"/>
                </a:lnTo>
                <a:lnTo>
                  <a:pt x="28956" y="233172"/>
                </a:lnTo>
                <a:lnTo>
                  <a:pt x="57912" y="233172"/>
                </a:lnTo>
                <a:lnTo>
                  <a:pt x="57912" y="274320"/>
                </a:lnTo>
                <a:lnTo>
                  <a:pt x="85344" y="219456"/>
                </a:lnTo>
                <a:close/>
              </a:path>
              <a:path w="85725" h="304800">
                <a:moveTo>
                  <a:pt x="57912" y="85344"/>
                </a:moveTo>
                <a:lnTo>
                  <a:pt x="57912" y="71628"/>
                </a:lnTo>
                <a:lnTo>
                  <a:pt x="28956" y="71628"/>
                </a:lnTo>
                <a:lnTo>
                  <a:pt x="28956" y="85344"/>
                </a:lnTo>
                <a:lnTo>
                  <a:pt x="57912" y="85344"/>
                </a:lnTo>
                <a:close/>
              </a:path>
              <a:path w="85725" h="304800">
                <a:moveTo>
                  <a:pt x="57912" y="219456"/>
                </a:moveTo>
                <a:lnTo>
                  <a:pt x="57912" y="85344"/>
                </a:lnTo>
                <a:lnTo>
                  <a:pt x="28956" y="85344"/>
                </a:lnTo>
                <a:lnTo>
                  <a:pt x="28956" y="219456"/>
                </a:lnTo>
                <a:lnTo>
                  <a:pt x="57912" y="219456"/>
                </a:lnTo>
                <a:close/>
              </a:path>
              <a:path w="85725" h="304800">
                <a:moveTo>
                  <a:pt x="57912" y="274320"/>
                </a:moveTo>
                <a:lnTo>
                  <a:pt x="57912" y="233172"/>
                </a:lnTo>
                <a:lnTo>
                  <a:pt x="28956" y="233172"/>
                </a:lnTo>
                <a:lnTo>
                  <a:pt x="28956" y="277368"/>
                </a:lnTo>
                <a:lnTo>
                  <a:pt x="42672" y="304800"/>
                </a:lnTo>
                <a:lnTo>
                  <a:pt x="57912" y="274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40942" y="4639055"/>
            <a:ext cx="304800" cy="85725"/>
          </a:xfrm>
          <a:custGeom>
            <a:avLst/>
            <a:gdLst/>
            <a:ahLst/>
            <a:cxnLst/>
            <a:rect l="l" t="t" r="r" b="b"/>
            <a:pathLst>
              <a:path w="304800" h="85725">
                <a:moveTo>
                  <a:pt x="85344" y="27432"/>
                </a:moveTo>
                <a:lnTo>
                  <a:pt x="85344" y="0"/>
                </a:lnTo>
                <a:lnTo>
                  <a:pt x="0" y="42672"/>
                </a:lnTo>
                <a:lnTo>
                  <a:pt x="71628" y="78486"/>
                </a:lnTo>
                <a:lnTo>
                  <a:pt x="71628" y="27432"/>
                </a:lnTo>
                <a:lnTo>
                  <a:pt x="85344" y="27432"/>
                </a:lnTo>
                <a:close/>
              </a:path>
              <a:path w="304800" h="85725">
                <a:moveTo>
                  <a:pt x="233172" y="56388"/>
                </a:moveTo>
                <a:lnTo>
                  <a:pt x="233172" y="27432"/>
                </a:lnTo>
                <a:lnTo>
                  <a:pt x="71628" y="27432"/>
                </a:lnTo>
                <a:lnTo>
                  <a:pt x="71628" y="56388"/>
                </a:lnTo>
                <a:lnTo>
                  <a:pt x="233172" y="56388"/>
                </a:lnTo>
                <a:close/>
              </a:path>
              <a:path w="304800" h="85725">
                <a:moveTo>
                  <a:pt x="85344" y="85344"/>
                </a:moveTo>
                <a:lnTo>
                  <a:pt x="85344" y="56388"/>
                </a:lnTo>
                <a:lnTo>
                  <a:pt x="71628" y="56388"/>
                </a:lnTo>
                <a:lnTo>
                  <a:pt x="71628" y="78486"/>
                </a:lnTo>
                <a:lnTo>
                  <a:pt x="85344" y="85344"/>
                </a:lnTo>
                <a:close/>
              </a:path>
              <a:path w="304800" h="85725">
                <a:moveTo>
                  <a:pt x="304800" y="42672"/>
                </a:moveTo>
                <a:lnTo>
                  <a:pt x="219456" y="0"/>
                </a:lnTo>
                <a:lnTo>
                  <a:pt x="219456" y="27432"/>
                </a:lnTo>
                <a:lnTo>
                  <a:pt x="233172" y="27432"/>
                </a:lnTo>
                <a:lnTo>
                  <a:pt x="233172" y="78486"/>
                </a:lnTo>
                <a:lnTo>
                  <a:pt x="304800" y="42672"/>
                </a:lnTo>
                <a:close/>
              </a:path>
              <a:path w="304800" h="85725">
                <a:moveTo>
                  <a:pt x="233172" y="78486"/>
                </a:moveTo>
                <a:lnTo>
                  <a:pt x="233172" y="56388"/>
                </a:lnTo>
                <a:lnTo>
                  <a:pt x="219456" y="56388"/>
                </a:lnTo>
                <a:lnTo>
                  <a:pt x="219456" y="85344"/>
                </a:lnTo>
                <a:lnTo>
                  <a:pt x="233172" y="784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77215" y="4425186"/>
            <a:ext cx="3777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There is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wrap-around:</a:t>
            </a:r>
            <a:endParaRPr sz="1800">
              <a:latin typeface="Comic Sans MS"/>
              <a:cs typeface="Comic Sans MS"/>
            </a:endParaRPr>
          </a:p>
          <a:p>
            <a:pPr marL="149860">
              <a:lnSpc>
                <a:spcPct val="100000"/>
              </a:lnSpc>
            </a:pP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top and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bottom rows are</a:t>
            </a:r>
            <a:r>
              <a:rPr sz="1800" spc="-3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adjacent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60042" y="5577840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85344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6" y="85344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85344"/>
                </a:lnTo>
                <a:lnTo>
                  <a:pt x="85344" y="85344"/>
                </a:lnTo>
                <a:close/>
              </a:path>
              <a:path w="85725" h="304800">
                <a:moveTo>
                  <a:pt x="85344" y="219456"/>
                </a:moveTo>
                <a:lnTo>
                  <a:pt x="0" y="219456"/>
                </a:lnTo>
                <a:lnTo>
                  <a:pt x="28956" y="277368"/>
                </a:lnTo>
                <a:lnTo>
                  <a:pt x="28956" y="233172"/>
                </a:lnTo>
                <a:lnTo>
                  <a:pt x="57912" y="233172"/>
                </a:lnTo>
                <a:lnTo>
                  <a:pt x="57912" y="274320"/>
                </a:lnTo>
                <a:lnTo>
                  <a:pt x="85344" y="219456"/>
                </a:lnTo>
                <a:close/>
              </a:path>
              <a:path w="85725" h="304800">
                <a:moveTo>
                  <a:pt x="57912" y="85344"/>
                </a:moveTo>
                <a:lnTo>
                  <a:pt x="57912" y="71628"/>
                </a:lnTo>
                <a:lnTo>
                  <a:pt x="28956" y="71628"/>
                </a:lnTo>
                <a:lnTo>
                  <a:pt x="28956" y="85344"/>
                </a:lnTo>
                <a:lnTo>
                  <a:pt x="57912" y="85344"/>
                </a:lnTo>
                <a:close/>
              </a:path>
              <a:path w="85725" h="304800">
                <a:moveTo>
                  <a:pt x="57912" y="219456"/>
                </a:moveTo>
                <a:lnTo>
                  <a:pt x="57912" y="85344"/>
                </a:lnTo>
                <a:lnTo>
                  <a:pt x="28956" y="85344"/>
                </a:lnTo>
                <a:lnTo>
                  <a:pt x="28956" y="219456"/>
                </a:lnTo>
                <a:lnTo>
                  <a:pt x="57912" y="219456"/>
                </a:lnTo>
                <a:close/>
              </a:path>
              <a:path w="85725" h="304800">
                <a:moveTo>
                  <a:pt x="57912" y="274320"/>
                </a:moveTo>
                <a:lnTo>
                  <a:pt x="57912" y="233172"/>
                </a:lnTo>
                <a:lnTo>
                  <a:pt x="28956" y="233172"/>
                </a:lnTo>
                <a:lnTo>
                  <a:pt x="28956" y="277368"/>
                </a:lnTo>
                <a:lnTo>
                  <a:pt x="42672" y="304800"/>
                </a:lnTo>
                <a:lnTo>
                  <a:pt x="57912" y="274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0042" y="6178296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85344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6" y="85344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85344"/>
                </a:lnTo>
                <a:lnTo>
                  <a:pt x="85344" y="85344"/>
                </a:lnTo>
                <a:close/>
              </a:path>
              <a:path w="85725" h="304800">
                <a:moveTo>
                  <a:pt x="85344" y="219456"/>
                </a:moveTo>
                <a:lnTo>
                  <a:pt x="0" y="219456"/>
                </a:lnTo>
                <a:lnTo>
                  <a:pt x="28956" y="277368"/>
                </a:lnTo>
                <a:lnTo>
                  <a:pt x="28956" y="233172"/>
                </a:lnTo>
                <a:lnTo>
                  <a:pt x="57912" y="233172"/>
                </a:lnTo>
                <a:lnTo>
                  <a:pt x="57912" y="274320"/>
                </a:lnTo>
                <a:lnTo>
                  <a:pt x="85344" y="219456"/>
                </a:lnTo>
                <a:close/>
              </a:path>
              <a:path w="85725" h="304800">
                <a:moveTo>
                  <a:pt x="57912" y="85344"/>
                </a:moveTo>
                <a:lnTo>
                  <a:pt x="57912" y="71628"/>
                </a:lnTo>
                <a:lnTo>
                  <a:pt x="28956" y="71628"/>
                </a:lnTo>
                <a:lnTo>
                  <a:pt x="28956" y="85344"/>
                </a:lnTo>
                <a:lnTo>
                  <a:pt x="57912" y="85344"/>
                </a:lnTo>
                <a:close/>
              </a:path>
              <a:path w="85725" h="304800">
                <a:moveTo>
                  <a:pt x="57912" y="219456"/>
                </a:moveTo>
                <a:lnTo>
                  <a:pt x="57912" y="85344"/>
                </a:lnTo>
                <a:lnTo>
                  <a:pt x="28956" y="85344"/>
                </a:lnTo>
                <a:lnTo>
                  <a:pt x="28956" y="219456"/>
                </a:lnTo>
                <a:lnTo>
                  <a:pt x="57912" y="219456"/>
                </a:lnTo>
                <a:close/>
              </a:path>
              <a:path w="85725" h="304800">
                <a:moveTo>
                  <a:pt x="57912" y="274320"/>
                </a:moveTo>
                <a:lnTo>
                  <a:pt x="57912" y="233172"/>
                </a:lnTo>
                <a:lnTo>
                  <a:pt x="28956" y="233172"/>
                </a:lnTo>
                <a:lnTo>
                  <a:pt x="28956" y="277368"/>
                </a:lnTo>
                <a:lnTo>
                  <a:pt x="42672" y="304800"/>
                </a:lnTo>
                <a:lnTo>
                  <a:pt x="57912" y="274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67662" y="3771900"/>
            <a:ext cx="86995" cy="304800"/>
          </a:xfrm>
          <a:custGeom>
            <a:avLst/>
            <a:gdLst/>
            <a:ahLst/>
            <a:cxnLst/>
            <a:rect l="l" t="t" r="r" b="b"/>
            <a:pathLst>
              <a:path w="86995" h="304800">
                <a:moveTo>
                  <a:pt x="86868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6" y="85344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85344"/>
                </a:lnTo>
                <a:lnTo>
                  <a:pt x="86868" y="85344"/>
                </a:lnTo>
                <a:close/>
              </a:path>
              <a:path w="86995" h="304800">
                <a:moveTo>
                  <a:pt x="86868" y="219456"/>
                </a:moveTo>
                <a:lnTo>
                  <a:pt x="0" y="219456"/>
                </a:lnTo>
                <a:lnTo>
                  <a:pt x="28956" y="277368"/>
                </a:lnTo>
                <a:lnTo>
                  <a:pt x="28956" y="233172"/>
                </a:lnTo>
                <a:lnTo>
                  <a:pt x="57912" y="233172"/>
                </a:lnTo>
                <a:lnTo>
                  <a:pt x="57912" y="275371"/>
                </a:lnTo>
                <a:lnTo>
                  <a:pt x="86868" y="219456"/>
                </a:lnTo>
                <a:close/>
              </a:path>
              <a:path w="86995" h="304800">
                <a:moveTo>
                  <a:pt x="57912" y="85344"/>
                </a:moveTo>
                <a:lnTo>
                  <a:pt x="57912" y="71628"/>
                </a:lnTo>
                <a:lnTo>
                  <a:pt x="28956" y="71628"/>
                </a:lnTo>
                <a:lnTo>
                  <a:pt x="28956" y="85344"/>
                </a:lnTo>
                <a:lnTo>
                  <a:pt x="57912" y="85344"/>
                </a:lnTo>
                <a:close/>
              </a:path>
              <a:path w="86995" h="304800">
                <a:moveTo>
                  <a:pt x="57912" y="219456"/>
                </a:moveTo>
                <a:lnTo>
                  <a:pt x="57912" y="85344"/>
                </a:lnTo>
                <a:lnTo>
                  <a:pt x="28956" y="85344"/>
                </a:lnTo>
                <a:lnTo>
                  <a:pt x="28956" y="219456"/>
                </a:lnTo>
                <a:lnTo>
                  <a:pt x="57912" y="219456"/>
                </a:lnTo>
                <a:close/>
              </a:path>
              <a:path w="86995" h="304800">
                <a:moveTo>
                  <a:pt x="57912" y="275371"/>
                </a:moveTo>
                <a:lnTo>
                  <a:pt x="57912" y="233172"/>
                </a:lnTo>
                <a:lnTo>
                  <a:pt x="28956" y="233172"/>
                </a:lnTo>
                <a:lnTo>
                  <a:pt x="28956" y="277368"/>
                </a:lnTo>
                <a:lnTo>
                  <a:pt x="42672" y="304800"/>
                </a:lnTo>
                <a:lnTo>
                  <a:pt x="57912" y="275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4792" y="852931"/>
            <a:ext cx="632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2-Variable </a:t>
            </a:r>
            <a:r>
              <a:rPr spc="40" dirty="0"/>
              <a:t>Karnaugh</a:t>
            </a:r>
            <a:r>
              <a:rPr spc="-390" dirty="0"/>
              <a:t> </a:t>
            </a:r>
            <a:r>
              <a:rPr spc="55" dirty="0"/>
              <a:t>Map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5670" y="2145791"/>
          <a:ext cx="2158365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15875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A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B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F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8">
                <a:tc>
                  <a:txBody>
                    <a:bodyPr/>
                    <a:lstStyle/>
                    <a:p>
                      <a:pPr marL="1270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37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marL="1270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4792" y="852931"/>
            <a:ext cx="632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2-Variable </a:t>
            </a:r>
            <a:r>
              <a:rPr spc="40" dirty="0"/>
              <a:t>Karnaugh</a:t>
            </a:r>
            <a:r>
              <a:rPr spc="-390" dirty="0"/>
              <a:t> </a:t>
            </a:r>
            <a:r>
              <a:rPr spc="55" dirty="0"/>
              <a:t>Map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5670" y="2145791"/>
          <a:ext cx="2158365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15875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A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B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F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8">
                <a:tc>
                  <a:txBody>
                    <a:bodyPr/>
                    <a:lstStyle/>
                    <a:p>
                      <a:pPr marL="1270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37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marL="1270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12723" y="2383966"/>
            <a:ext cx="234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"/>
                <a:cs typeface="Arial"/>
              </a:rPr>
              <a:t>A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131" y="2914318"/>
            <a:ext cx="234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"/>
                <a:cs typeface="Arial"/>
              </a:rPr>
              <a:t>B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8606" y="2957253"/>
            <a:ext cx="69088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</a:tabLst>
            </a:pPr>
            <a:r>
              <a:rPr sz="1700" spc="-5" dirty="0"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3015" y="3486081"/>
            <a:ext cx="145415" cy="81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88891" y="3388614"/>
          <a:ext cx="1117600" cy="107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044062" y="2859023"/>
            <a:ext cx="546100" cy="530860"/>
          </a:xfrm>
          <a:custGeom>
            <a:avLst/>
            <a:gdLst/>
            <a:ahLst/>
            <a:cxnLst/>
            <a:rect l="l" t="t" r="r" b="b"/>
            <a:pathLst>
              <a:path w="546100" h="530860">
                <a:moveTo>
                  <a:pt x="0" y="0"/>
                </a:moveTo>
                <a:lnTo>
                  <a:pt x="545591" y="53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4792" y="852931"/>
            <a:ext cx="632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2-Variable </a:t>
            </a:r>
            <a:r>
              <a:rPr spc="40" dirty="0"/>
              <a:t>Karnaugh</a:t>
            </a:r>
            <a:r>
              <a:rPr spc="-390" dirty="0"/>
              <a:t> </a:t>
            </a:r>
            <a:r>
              <a:rPr spc="55" dirty="0"/>
              <a:t>Map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5670" y="2145791"/>
          <a:ext cx="2158365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15875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A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B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F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8">
                <a:tc>
                  <a:txBody>
                    <a:bodyPr/>
                    <a:lstStyle/>
                    <a:p>
                      <a:pPr marL="1270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37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marL="1270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12723" y="2383966"/>
            <a:ext cx="234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"/>
                <a:cs typeface="Arial"/>
              </a:rPr>
              <a:t>A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131" y="2914318"/>
            <a:ext cx="234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"/>
                <a:cs typeface="Arial"/>
              </a:rPr>
              <a:t>B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8606" y="2957253"/>
            <a:ext cx="69088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</a:tabLst>
            </a:pPr>
            <a:r>
              <a:rPr sz="1700" spc="-5" dirty="0"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3015" y="3486081"/>
            <a:ext cx="14541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7655" y="3397377"/>
            <a:ext cx="546100" cy="529590"/>
          </a:xfrm>
          <a:prstGeom prst="rect">
            <a:avLst/>
          </a:prstGeom>
          <a:ln w="17526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484"/>
              </a:spcBef>
            </a:pPr>
            <a:r>
              <a:rPr sz="2450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3014" y="4016433"/>
            <a:ext cx="14541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7655" y="3926966"/>
            <a:ext cx="546100" cy="529590"/>
          </a:xfrm>
          <a:prstGeom prst="rect">
            <a:avLst/>
          </a:prstGeom>
          <a:ln w="17526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490"/>
              </a:spcBef>
            </a:pPr>
            <a:r>
              <a:rPr sz="2450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89653" y="3389376"/>
            <a:ext cx="0" cy="1076325"/>
          </a:xfrm>
          <a:custGeom>
            <a:avLst/>
            <a:gdLst/>
            <a:ahLst/>
            <a:cxnLst/>
            <a:rect l="l" t="t" r="r" b="b"/>
            <a:pathLst>
              <a:path h="1076325">
                <a:moveTo>
                  <a:pt x="0" y="0"/>
                </a:moveTo>
                <a:lnTo>
                  <a:pt x="0" y="1075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8036" y="3389376"/>
            <a:ext cx="0" cy="1076325"/>
          </a:xfrm>
          <a:custGeom>
            <a:avLst/>
            <a:gdLst/>
            <a:ahLst/>
            <a:cxnLst/>
            <a:rect l="l" t="t" r="r" b="b"/>
            <a:pathLst>
              <a:path h="1076325">
                <a:moveTo>
                  <a:pt x="0" y="0"/>
                </a:moveTo>
                <a:lnTo>
                  <a:pt x="0" y="1075944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35245" y="3406139"/>
            <a:ext cx="0" cy="1059180"/>
          </a:xfrm>
          <a:custGeom>
            <a:avLst/>
            <a:gdLst/>
            <a:ahLst/>
            <a:cxnLst/>
            <a:rect l="l" t="t" r="r" b="b"/>
            <a:pathLst>
              <a:path h="1059179">
                <a:moveTo>
                  <a:pt x="0" y="0"/>
                </a:moveTo>
                <a:lnTo>
                  <a:pt x="0" y="10591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43628" y="3406140"/>
            <a:ext cx="0" cy="1059180"/>
          </a:xfrm>
          <a:custGeom>
            <a:avLst/>
            <a:gdLst/>
            <a:ahLst/>
            <a:cxnLst/>
            <a:rect l="l" t="t" r="r" b="b"/>
            <a:pathLst>
              <a:path h="1059179">
                <a:moveTo>
                  <a:pt x="0" y="0"/>
                </a:moveTo>
                <a:lnTo>
                  <a:pt x="0" y="105918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80838" y="3406139"/>
            <a:ext cx="0" cy="1059180"/>
          </a:xfrm>
          <a:custGeom>
            <a:avLst/>
            <a:gdLst/>
            <a:ahLst/>
            <a:cxnLst/>
            <a:rect l="l" t="t" r="r" b="b"/>
            <a:pathLst>
              <a:path h="1059179">
                <a:moveTo>
                  <a:pt x="0" y="0"/>
                </a:moveTo>
                <a:lnTo>
                  <a:pt x="0" y="10591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89220" y="3406140"/>
            <a:ext cx="0" cy="1059180"/>
          </a:xfrm>
          <a:custGeom>
            <a:avLst/>
            <a:gdLst/>
            <a:ahLst/>
            <a:cxnLst/>
            <a:rect l="l" t="t" r="r" b="b"/>
            <a:pathLst>
              <a:path h="1059179">
                <a:moveTo>
                  <a:pt x="0" y="0"/>
                </a:moveTo>
                <a:lnTo>
                  <a:pt x="0" y="105918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4893" y="3389376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5">
                <a:moveTo>
                  <a:pt x="0" y="0"/>
                </a:moveTo>
                <a:lnTo>
                  <a:pt x="10911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6418" y="3397758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5">
                <a:moveTo>
                  <a:pt x="0" y="0"/>
                </a:moveTo>
                <a:lnTo>
                  <a:pt x="1091184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4893" y="3918203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5">
                <a:moveTo>
                  <a:pt x="0" y="0"/>
                </a:moveTo>
                <a:lnTo>
                  <a:pt x="10911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06418" y="3928110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5">
                <a:moveTo>
                  <a:pt x="0" y="0"/>
                </a:moveTo>
                <a:lnTo>
                  <a:pt x="1091184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04893" y="4448555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5">
                <a:moveTo>
                  <a:pt x="0" y="0"/>
                </a:moveTo>
                <a:lnTo>
                  <a:pt x="10911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6418" y="4456938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5">
                <a:moveTo>
                  <a:pt x="0" y="0"/>
                </a:moveTo>
                <a:lnTo>
                  <a:pt x="1091184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44062" y="2859023"/>
            <a:ext cx="546100" cy="530860"/>
          </a:xfrm>
          <a:custGeom>
            <a:avLst/>
            <a:gdLst/>
            <a:ahLst/>
            <a:cxnLst/>
            <a:rect l="l" t="t" r="r" b="b"/>
            <a:pathLst>
              <a:path w="546100" h="530860">
                <a:moveTo>
                  <a:pt x="0" y="0"/>
                </a:moveTo>
                <a:lnTo>
                  <a:pt x="545591" y="53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4698" y="2935224"/>
            <a:ext cx="2443480" cy="707390"/>
          </a:xfrm>
          <a:custGeom>
            <a:avLst/>
            <a:gdLst/>
            <a:ahLst/>
            <a:cxnLst/>
            <a:rect l="l" t="t" r="r" b="b"/>
            <a:pathLst>
              <a:path w="2443479" h="707389">
                <a:moveTo>
                  <a:pt x="2371042" y="665520"/>
                </a:moveTo>
                <a:lnTo>
                  <a:pt x="6096" y="0"/>
                </a:lnTo>
                <a:lnTo>
                  <a:pt x="1524" y="0"/>
                </a:lnTo>
                <a:lnTo>
                  <a:pt x="0" y="3048"/>
                </a:lnTo>
                <a:lnTo>
                  <a:pt x="0" y="7620"/>
                </a:lnTo>
                <a:lnTo>
                  <a:pt x="3048" y="9144"/>
                </a:lnTo>
                <a:lnTo>
                  <a:pt x="2368397" y="674777"/>
                </a:lnTo>
                <a:lnTo>
                  <a:pt x="2371042" y="665520"/>
                </a:lnTo>
                <a:close/>
              </a:path>
              <a:path w="2443479" h="707389">
                <a:moveTo>
                  <a:pt x="2386584" y="701649"/>
                </a:moveTo>
                <a:lnTo>
                  <a:pt x="2386584" y="675132"/>
                </a:lnTo>
                <a:lnTo>
                  <a:pt x="2380488" y="678180"/>
                </a:lnTo>
                <a:lnTo>
                  <a:pt x="2368397" y="674777"/>
                </a:lnTo>
                <a:lnTo>
                  <a:pt x="2359152" y="707136"/>
                </a:lnTo>
                <a:lnTo>
                  <a:pt x="2386584" y="701649"/>
                </a:lnTo>
                <a:close/>
              </a:path>
              <a:path w="2443479" h="707389">
                <a:moveTo>
                  <a:pt x="2386584" y="675132"/>
                </a:moveTo>
                <a:lnTo>
                  <a:pt x="2386584" y="670560"/>
                </a:lnTo>
                <a:lnTo>
                  <a:pt x="2383536" y="669036"/>
                </a:lnTo>
                <a:lnTo>
                  <a:pt x="2371042" y="665520"/>
                </a:lnTo>
                <a:lnTo>
                  <a:pt x="2368397" y="674777"/>
                </a:lnTo>
                <a:lnTo>
                  <a:pt x="2380488" y="678180"/>
                </a:lnTo>
                <a:lnTo>
                  <a:pt x="2386584" y="675132"/>
                </a:lnTo>
                <a:close/>
              </a:path>
              <a:path w="2443479" h="707389">
                <a:moveTo>
                  <a:pt x="2442972" y="690372"/>
                </a:moveTo>
                <a:lnTo>
                  <a:pt x="2380488" y="632460"/>
                </a:lnTo>
                <a:lnTo>
                  <a:pt x="2371042" y="665520"/>
                </a:lnTo>
                <a:lnTo>
                  <a:pt x="2383536" y="669036"/>
                </a:lnTo>
                <a:lnTo>
                  <a:pt x="2386584" y="670560"/>
                </a:lnTo>
                <a:lnTo>
                  <a:pt x="2386584" y="701649"/>
                </a:lnTo>
                <a:lnTo>
                  <a:pt x="2442972" y="690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698" y="3392423"/>
            <a:ext cx="2443480" cy="780415"/>
          </a:xfrm>
          <a:custGeom>
            <a:avLst/>
            <a:gdLst/>
            <a:ahLst/>
            <a:cxnLst/>
            <a:rect l="l" t="t" r="r" b="b"/>
            <a:pathLst>
              <a:path w="2443479" h="780414">
                <a:moveTo>
                  <a:pt x="2371735" y="740020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2368861" y="749218"/>
                </a:lnTo>
                <a:lnTo>
                  <a:pt x="2371735" y="740020"/>
                </a:lnTo>
                <a:close/>
              </a:path>
              <a:path w="2443479" h="780414">
                <a:moveTo>
                  <a:pt x="2386584" y="775799"/>
                </a:moveTo>
                <a:lnTo>
                  <a:pt x="2386584" y="748284"/>
                </a:lnTo>
                <a:lnTo>
                  <a:pt x="2385060" y="751332"/>
                </a:lnTo>
                <a:lnTo>
                  <a:pt x="2380488" y="752856"/>
                </a:lnTo>
                <a:lnTo>
                  <a:pt x="2368861" y="749218"/>
                </a:lnTo>
                <a:lnTo>
                  <a:pt x="2359152" y="780288"/>
                </a:lnTo>
                <a:lnTo>
                  <a:pt x="2386584" y="775799"/>
                </a:lnTo>
                <a:close/>
              </a:path>
              <a:path w="2443479" h="780414">
                <a:moveTo>
                  <a:pt x="2386584" y="748284"/>
                </a:moveTo>
                <a:lnTo>
                  <a:pt x="2386584" y="745236"/>
                </a:lnTo>
                <a:lnTo>
                  <a:pt x="2383536" y="743712"/>
                </a:lnTo>
                <a:lnTo>
                  <a:pt x="2371735" y="740020"/>
                </a:lnTo>
                <a:lnTo>
                  <a:pt x="2368861" y="749218"/>
                </a:lnTo>
                <a:lnTo>
                  <a:pt x="2380488" y="752856"/>
                </a:lnTo>
                <a:lnTo>
                  <a:pt x="2385060" y="751332"/>
                </a:lnTo>
                <a:lnTo>
                  <a:pt x="2386584" y="748284"/>
                </a:lnTo>
                <a:close/>
              </a:path>
              <a:path w="2443479" h="780414">
                <a:moveTo>
                  <a:pt x="2442972" y="766572"/>
                </a:moveTo>
                <a:lnTo>
                  <a:pt x="2382012" y="707136"/>
                </a:lnTo>
                <a:lnTo>
                  <a:pt x="2371735" y="740020"/>
                </a:lnTo>
                <a:lnTo>
                  <a:pt x="2383536" y="743712"/>
                </a:lnTo>
                <a:lnTo>
                  <a:pt x="2386584" y="745236"/>
                </a:lnTo>
                <a:lnTo>
                  <a:pt x="2386584" y="775799"/>
                </a:lnTo>
                <a:lnTo>
                  <a:pt x="2442972" y="766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6431" y="852931"/>
            <a:ext cx="2934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Terminology</a:t>
            </a:r>
          </a:p>
        </p:txBody>
      </p:sp>
      <p:sp>
        <p:nvSpPr>
          <p:cNvPr id="4" name="object 4"/>
          <p:cNvSpPr/>
          <p:nvPr/>
        </p:nvSpPr>
        <p:spPr>
          <a:xfrm>
            <a:off x="8855872" y="1621532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4028" y="0"/>
                </a:lnTo>
              </a:path>
            </a:pathLst>
          </a:custGeom>
          <a:ln w="13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5796" y="5227326"/>
            <a:ext cx="1108075" cy="0"/>
          </a:xfrm>
          <a:custGeom>
            <a:avLst/>
            <a:gdLst/>
            <a:ahLst/>
            <a:cxnLst/>
            <a:rect l="l" t="t" r="r" b="b"/>
            <a:pathLst>
              <a:path w="1108075">
                <a:moveTo>
                  <a:pt x="0" y="0"/>
                </a:moveTo>
                <a:lnTo>
                  <a:pt x="1107961" y="0"/>
                </a:lnTo>
              </a:path>
            </a:pathLst>
          </a:custGeom>
          <a:ln w="14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4857" y="522732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6" y="0"/>
                </a:lnTo>
              </a:path>
            </a:pathLst>
          </a:custGeom>
          <a:ln w="14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7317" y="1476872"/>
            <a:ext cx="8479790" cy="41560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67665" algn="l"/>
                <a:tab pos="3689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literal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variable or its complement, </a:t>
            </a:r>
            <a:r>
              <a:rPr sz="2400" spc="-10" dirty="0">
                <a:latin typeface="Arial"/>
                <a:cs typeface="Arial"/>
              </a:rPr>
              <a:t>e.g. </a:t>
            </a:r>
            <a:r>
              <a:rPr sz="2400" spc="-5" dirty="0">
                <a:latin typeface="Arial"/>
                <a:cs typeface="Arial"/>
              </a:rPr>
              <a:t>X, X‘ or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3825" spc="-7" baseline="-6535" dirty="0">
                <a:latin typeface="Times New Roman"/>
                <a:cs typeface="Times New Roman"/>
              </a:rPr>
              <a:t>X</a:t>
            </a:r>
            <a:endParaRPr sz="3825" baseline="-6535">
              <a:latin typeface="Times New Roman"/>
              <a:cs typeface="Times New Roman"/>
            </a:endParaRPr>
          </a:p>
          <a:p>
            <a:pPr marL="367665" marR="156210" indent="-342900">
              <a:lnSpc>
                <a:spcPts val="2870"/>
              </a:lnSpc>
              <a:spcBef>
                <a:spcPts val="650"/>
              </a:spcBef>
              <a:buChar char="•"/>
              <a:tabLst>
                <a:tab pos="367665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expression </a:t>
            </a:r>
            <a:r>
              <a:rPr sz="2400" spc="-5" dirty="0">
                <a:latin typeface="Arial"/>
                <a:cs typeface="Arial"/>
              </a:rPr>
              <a:t>consists of literals combined with </a:t>
            </a:r>
            <a:r>
              <a:rPr sz="2400" dirty="0">
                <a:latin typeface="Arial"/>
                <a:cs typeface="Arial"/>
              </a:rPr>
              <a:t>AND, OR  </a:t>
            </a:r>
            <a:r>
              <a:rPr sz="2400" spc="-5" dirty="0">
                <a:latin typeface="Arial"/>
                <a:cs typeface="Arial"/>
              </a:rPr>
              <a:t>parentheses,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complementation.</a:t>
            </a:r>
            <a:endParaRPr sz="24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2000" b="1" dirty="0">
                <a:latin typeface="Arial"/>
                <a:cs typeface="Arial"/>
              </a:rPr>
              <a:t>X+Y</a:t>
            </a:r>
            <a:endParaRPr sz="20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68985" algn="l"/>
                <a:tab pos="769620" algn="l"/>
                <a:tab pos="1078230" algn="l"/>
                <a:tab pos="1416050" algn="l"/>
              </a:tabLst>
            </a:pPr>
            <a:r>
              <a:rPr sz="2000" b="1" dirty="0">
                <a:latin typeface="Arial"/>
                <a:cs typeface="Arial"/>
              </a:rPr>
              <a:t>P	Q	R</a:t>
            </a:r>
            <a:endParaRPr sz="20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68985" algn="l"/>
                <a:tab pos="769620" algn="l"/>
                <a:tab pos="1565910" algn="l"/>
              </a:tabLst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	C</a:t>
            </a:r>
            <a:endParaRPr sz="2000">
              <a:latin typeface="Arial"/>
              <a:cs typeface="Arial"/>
            </a:endParaRPr>
          </a:p>
          <a:p>
            <a:pPr marL="368300" marR="17780" indent="-343535">
              <a:lnSpc>
                <a:spcPts val="2870"/>
              </a:lnSpc>
              <a:spcBef>
                <a:spcPts val="665"/>
              </a:spcBef>
              <a:buChar char="•"/>
              <a:tabLst>
                <a:tab pos="367665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If in doubt about the meaning of an expression, make liberal  use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parentheses.</a:t>
            </a:r>
            <a:endParaRPr sz="2400">
              <a:latin typeface="Arial"/>
              <a:cs typeface="Arial"/>
            </a:endParaRPr>
          </a:p>
          <a:p>
            <a:pPr marL="3683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67665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equation </a:t>
            </a:r>
            <a:r>
              <a:rPr sz="2400" spc="-5" dirty="0">
                <a:latin typeface="Arial"/>
                <a:cs typeface="Arial"/>
              </a:rPr>
              <a:t>consists of the form: Variable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Expression.</a:t>
            </a:r>
            <a:endParaRPr sz="24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935"/>
              </a:spcBef>
              <a:tabLst>
                <a:tab pos="3045460" algn="l"/>
              </a:tabLst>
            </a:pPr>
            <a:r>
              <a:rPr sz="2700" spc="15" dirty="0">
                <a:latin typeface="Times New Roman"/>
                <a:cs typeface="Times New Roman"/>
              </a:rPr>
              <a:t>P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((X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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Y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))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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4792" y="852931"/>
            <a:ext cx="632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2-Variable </a:t>
            </a:r>
            <a:r>
              <a:rPr spc="40" dirty="0"/>
              <a:t>Karnaugh</a:t>
            </a:r>
            <a:r>
              <a:rPr spc="-390" dirty="0"/>
              <a:t> </a:t>
            </a:r>
            <a:r>
              <a:rPr spc="55" dirty="0"/>
              <a:t>Map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87367" y="2990333"/>
          <a:ext cx="1110615" cy="148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043">
                <a:tc>
                  <a:txBody>
                    <a:bodyPr/>
                    <a:lstStyle/>
                    <a:p>
                      <a:pPr marL="22225" algn="ctr">
                        <a:lnSpc>
                          <a:spcPts val="18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18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0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0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7131" y="2231051"/>
            <a:ext cx="780415" cy="206946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330"/>
              </a:spcBef>
            </a:pPr>
            <a:r>
              <a:rPr sz="2450" spc="10" dirty="0">
                <a:latin typeface="Arial"/>
                <a:cs typeface="Arial"/>
              </a:rPr>
              <a:t>A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10" dirty="0">
                <a:latin typeface="Arial"/>
                <a:cs typeface="Arial"/>
              </a:rPr>
              <a:t>B</a:t>
            </a:r>
            <a:endParaRPr sz="2450">
              <a:latin typeface="Arial"/>
              <a:cs typeface="Arial"/>
            </a:endParaRPr>
          </a:p>
          <a:p>
            <a:pPr marL="608330">
              <a:lnSpc>
                <a:spcPct val="100000"/>
              </a:lnSpc>
              <a:spcBef>
                <a:spcPts val="1530"/>
              </a:spcBef>
            </a:pPr>
            <a:r>
              <a:rPr sz="1700" spc="-1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608330">
              <a:lnSpc>
                <a:spcPct val="100000"/>
              </a:lnSpc>
            </a:pPr>
            <a:r>
              <a:rPr sz="1700" spc="-1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44062" y="2859023"/>
            <a:ext cx="544195" cy="530860"/>
          </a:xfrm>
          <a:custGeom>
            <a:avLst/>
            <a:gdLst/>
            <a:ahLst/>
            <a:cxnLst/>
            <a:rect l="l" t="t" r="r" b="b"/>
            <a:pathLst>
              <a:path w="544195" h="530860">
                <a:moveTo>
                  <a:pt x="0" y="0"/>
                </a:moveTo>
                <a:lnTo>
                  <a:pt x="544067" y="53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45670" y="2145791"/>
          <a:ext cx="2158365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15875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A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B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F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8">
                <a:tc>
                  <a:txBody>
                    <a:bodyPr/>
                    <a:lstStyle/>
                    <a:p>
                      <a:pPr marL="1270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37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marL="1270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122298" y="3666744"/>
            <a:ext cx="3129280" cy="192405"/>
          </a:xfrm>
          <a:custGeom>
            <a:avLst/>
            <a:gdLst/>
            <a:ahLst/>
            <a:cxnLst/>
            <a:rect l="l" t="t" r="r" b="b"/>
            <a:pathLst>
              <a:path w="3129279" h="192404">
                <a:moveTo>
                  <a:pt x="3052781" y="43330"/>
                </a:moveTo>
                <a:lnTo>
                  <a:pt x="3052413" y="34130"/>
                </a:lnTo>
                <a:lnTo>
                  <a:pt x="4572" y="182880"/>
                </a:lnTo>
                <a:lnTo>
                  <a:pt x="1524" y="184404"/>
                </a:lnTo>
                <a:lnTo>
                  <a:pt x="0" y="187452"/>
                </a:lnTo>
                <a:lnTo>
                  <a:pt x="1524" y="190500"/>
                </a:lnTo>
                <a:lnTo>
                  <a:pt x="4572" y="192024"/>
                </a:lnTo>
                <a:lnTo>
                  <a:pt x="3052781" y="43330"/>
                </a:lnTo>
                <a:close/>
              </a:path>
              <a:path w="3129279" h="192404">
                <a:moveTo>
                  <a:pt x="3128772" y="35052"/>
                </a:moveTo>
                <a:lnTo>
                  <a:pt x="3051048" y="0"/>
                </a:lnTo>
                <a:lnTo>
                  <a:pt x="3052413" y="34130"/>
                </a:lnTo>
                <a:lnTo>
                  <a:pt x="3064764" y="33528"/>
                </a:lnTo>
                <a:lnTo>
                  <a:pt x="3067812" y="35052"/>
                </a:lnTo>
                <a:lnTo>
                  <a:pt x="3069336" y="38100"/>
                </a:lnTo>
                <a:lnTo>
                  <a:pt x="3069336" y="67802"/>
                </a:lnTo>
                <a:lnTo>
                  <a:pt x="3128772" y="35052"/>
                </a:lnTo>
                <a:close/>
              </a:path>
              <a:path w="3129279" h="192404">
                <a:moveTo>
                  <a:pt x="3069336" y="41148"/>
                </a:moveTo>
                <a:lnTo>
                  <a:pt x="3069336" y="38100"/>
                </a:lnTo>
                <a:lnTo>
                  <a:pt x="3067812" y="35052"/>
                </a:lnTo>
                <a:lnTo>
                  <a:pt x="3064764" y="33528"/>
                </a:lnTo>
                <a:lnTo>
                  <a:pt x="3052413" y="34130"/>
                </a:lnTo>
                <a:lnTo>
                  <a:pt x="3052781" y="43330"/>
                </a:lnTo>
                <a:lnTo>
                  <a:pt x="3066288" y="42672"/>
                </a:lnTo>
                <a:lnTo>
                  <a:pt x="3069336" y="41148"/>
                </a:lnTo>
                <a:close/>
              </a:path>
              <a:path w="3129279" h="192404">
                <a:moveTo>
                  <a:pt x="3069336" y="67802"/>
                </a:moveTo>
                <a:lnTo>
                  <a:pt x="3069336" y="41148"/>
                </a:lnTo>
                <a:lnTo>
                  <a:pt x="3066288" y="42672"/>
                </a:lnTo>
                <a:lnTo>
                  <a:pt x="3052781" y="43330"/>
                </a:lnTo>
                <a:lnTo>
                  <a:pt x="3054096" y="76200"/>
                </a:lnTo>
                <a:lnTo>
                  <a:pt x="3069336" y="678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2298" y="4123944"/>
            <a:ext cx="3129280" cy="192405"/>
          </a:xfrm>
          <a:custGeom>
            <a:avLst/>
            <a:gdLst/>
            <a:ahLst/>
            <a:cxnLst/>
            <a:rect l="l" t="t" r="r" b="b"/>
            <a:pathLst>
              <a:path w="3129279" h="192404">
                <a:moveTo>
                  <a:pt x="3052781" y="43330"/>
                </a:moveTo>
                <a:lnTo>
                  <a:pt x="3052413" y="34130"/>
                </a:lnTo>
                <a:lnTo>
                  <a:pt x="4572" y="182880"/>
                </a:lnTo>
                <a:lnTo>
                  <a:pt x="1524" y="184404"/>
                </a:lnTo>
                <a:lnTo>
                  <a:pt x="0" y="187452"/>
                </a:lnTo>
                <a:lnTo>
                  <a:pt x="1524" y="190500"/>
                </a:lnTo>
                <a:lnTo>
                  <a:pt x="4572" y="192024"/>
                </a:lnTo>
                <a:lnTo>
                  <a:pt x="3052781" y="43330"/>
                </a:lnTo>
                <a:close/>
              </a:path>
              <a:path w="3129279" h="192404">
                <a:moveTo>
                  <a:pt x="3128772" y="35052"/>
                </a:moveTo>
                <a:lnTo>
                  <a:pt x="3051048" y="0"/>
                </a:lnTo>
                <a:lnTo>
                  <a:pt x="3052413" y="34130"/>
                </a:lnTo>
                <a:lnTo>
                  <a:pt x="3064764" y="33528"/>
                </a:lnTo>
                <a:lnTo>
                  <a:pt x="3067812" y="35052"/>
                </a:lnTo>
                <a:lnTo>
                  <a:pt x="3069336" y="38100"/>
                </a:lnTo>
                <a:lnTo>
                  <a:pt x="3069336" y="67802"/>
                </a:lnTo>
                <a:lnTo>
                  <a:pt x="3128772" y="35052"/>
                </a:lnTo>
                <a:close/>
              </a:path>
              <a:path w="3129279" h="192404">
                <a:moveTo>
                  <a:pt x="3069336" y="41148"/>
                </a:moveTo>
                <a:lnTo>
                  <a:pt x="3069336" y="38100"/>
                </a:lnTo>
                <a:lnTo>
                  <a:pt x="3067812" y="35052"/>
                </a:lnTo>
                <a:lnTo>
                  <a:pt x="3064764" y="33528"/>
                </a:lnTo>
                <a:lnTo>
                  <a:pt x="3052413" y="34130"/>
                </a:lnTo>
                <a:lnTo>
                  <a:pt x="3052781" y="43330"/>
                </a:lnTo>
                <a:lnTo>
                  <a:pt x="3066288" y="42672"/>
                </a:lnTo>
                <a:lnTo>
                  <a:pt x="3069336" y="41148"/>
                </a:lnTo>
                <a:close/>
              </a:path>
              <a:path w="3129279" h="192404">
                <a:moveTo>
                  <a:pt x="3069336" y="67802"/>
                </a:moveTo>
                <a:lnTo>
                  <a:pt x="3069336" y="41148"/>
                </a:lnTo>
                <a:lnTo>
                  <a:pt x="3066288" y="42672"/>
                </a:lnTo>
                <a:lnTo>
                  <a:pt x="3052781" y="43330"/>
                </a:lnTo>
                <a:lnTo>
                  <a:pt x="3054096" y="76200"/>
                </a:lnTo>
                <a:lnTo>
                  <a:pt x="3069336" y="678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2439" y="852931"/>
            <a:ext cx="1284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R</a:t>
            </a:r>
            <a:r>
              <a:rPr spc="-10" dirty="0"/>
              <a:t>u</a:t>
            </a:r>
            <a:r>
              <a:rPr dirty="0"/>
              <a:t>l</a:t>
            </a:r>
            <a:r>
              <a:rPr spc="35" dirty="0"/>
              <a:t>e</a:t>
            </a:r>
            <a:r>
              <a:rPr spc="-5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4274" y="2755492"/>
            <a:ext cx="114935" cy="2783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274" y="5999477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0" marR="618490" indent="-609600">
              <a:lnSpc>
                <a:spcPct val="119700"/>
              </a:lnSpc>
              <a:spcBef>
                <a:spcPts val="105"/>
              </a:spcBef>
              <a:buChar char="•"/>
              <a:tabLst>
                <a:tab pos="634365" algn="l"/>
                <a:tab pos="635635" algn="l"/>
              </a:tabLst>
            </a:pPr>
            <a:r>
              <a:rPr dirty="0"/>
              <a:t>Row </a:t>
            </a:r>
            <a:r>
              <a:rPr spc="-5" dirty="0"/>
              <a:t>and column assignments arranged </a:t>
            </a:r>
            <a:r>
              <a:rPr dirty="0"/>
              <a:t>such </a:t>
            </a:r>
            <a:r>
              <a:rPr spc="-5" dirty="0"/>
              <a:t>that adjacent </a:t>
            </a:r>
            <a:r>
              <a:rPr spc="-10" dirty="0"/>
              <a:t>terms 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change by </a:t>
            </a:r>
            <a:r>
              <a:rPr spc="-5" dirty="0">
                <a:solidFill>
                  <a:srgbClr val="FF0000"/>
                </a:solidFill>
              </a:rPr>
              <a:t>only </a:t>
            </a:r>
            <a:r>
              <a:rPr dirty="0">
                <a:solidFill>
                  <a:srgbClr val="FF0000"/>
                </a:solidFill>
              </a:rPr>
              <a:t>one bit </a:t>
            </a:r>
            <a:r>
              <a:rPr spc="-5" dirty="0"/>
              <a:t>(gray </a:t>
            </a:r>
            <a:r>
              <a:rPr dirty="0"/>
              <a:t>code): </a:t>
            </a:r>
            <a:r>
              <a:rPr spc="-5" dirty="0"/>
              <a:t>use 00,01,11,10 instead </a:t>
            </a:r>
            <a:r>
              <a:rPr spc="-10" dirty="0"/>
              <a:t>of  </a:t>
            </a:r>
            <a:r>
              <a:rPr spc="-5" dirty="0"/>
              <a:t>00,01,10,11</a:t>
            </a:r>
          </a:p>
          <a:p>
            <a:pPr marL="635000" marR="17780">
              <a:lnSpc>
                <a:spcPct val="107500"/>
              </a:lnSpc>
              <a:spcBef>
                <a:spcPts val="780"/>
              </a:spcBef>
            </a:pPr>
            <a:r>
              <a:rPr dirty="0"/>
              <a:t>Each </a:t>
            </a:r>
            <a:r>
              <a:rPr spc="-5" dirty="0"/>
              <a:t>map consists </a:t>
            </a:r>
            <a:r>
              <a:rPr spc="-10" dirty="0"/>
              <a:t>of </a:t>
            </a:r>
            <a:r>
              <a:rPr dirty="0"/>
              <a:t>2</a:t>
            </a:r>
            <a:r>
              <a:rPr sz="1950" baseline="25641" dirty="0"/>
              <a:t>n </a:t>
            </a:r>
            <a:r>
              <a:rPr sz="2000" spc="-5" dirty="0"/>
              <a:t>cells, where </a:t>
            </a:r>
            <a:r>
              <a:rPr sz="2000" dirty="0"/>
              <a:t>n </a:t>
            </a:r>
            <a:r>
              <a:rPr sz="2000" spc="-5" dirty="0"/>
              <a:t>is </a:t>
            </a:r>
            <a:r>
              <a:rPr sz="2000" spc="-10" dirty="0"/>
              <a:t>the </a:t>
            </a:r>
            <a:r>
              <a:rPr sz="2000" spc="-5" dirty="0"/>
              <a:t>number </a:t>
            </a:r>
            <a:r>
              <a:rPr sz="2000" dirty="0"/>
              <a:t>of logic </a:t>
            </a:r>
            <a:r>
              <a:rPr sz="2000" spc="-5" dirty="0"/>
              <a:t>variables  </a:t>
            </a:r>
            <a:r>
              <a:rPr sz="2000" dirty="0"/>
              <a:t>2</a:t>
            </a:r>
            <a:r>
              <a:rPr sz="1950" baseline="25641" dirty="0"/>
              <a:t>n </a:t>
            </a:r>
            <a:r>
              <a:rPr sz="2000" dirty="0"/>
              <a:t>1’s </a:t>
            </a:r>
            <a:r>
              <a:rPr sz="2000" spc="-5" dirty="0"/>
              <a:t>can be </a:t>
            </a:r>
            <a:r>
              <a:rPr sz="2000" dirty="0"/>
              <a:t>circled </a:t>
            </a:r>
            <a:r>
              <a:rPr sz="2000" spc="-5" dirty="0"/>
              <a:t>(group) </a:t>
            </a:r>
            <a:r>
              <a:rPr sz="2000" dirty="0"/>
              <a:t>at a </a:t>
            </a:r>
            <a:r>
              <a:rPr sz="2000" spc="-5" dirty="0"/>
              <a:t>time </a:t>
            </a:r>
            <a:r>
              <a:rPr sz="2000" dirty="0"/>
              <a:t>1, 2, 4, 8, </a:t>
            </a:r>
            <a:r>
              <a:rPr sz="2000" spc="5" dirty="0"/>
              <a:t>… </a:t>
            </a:r>
            <a:r>
              <a:rPr sz="2000" spc="-5" dirty="0"/>
              <a:t>OK, </a:t>
            </a:r>
            <a:r>
              <a:rPr sz="2000" dirty="0"/>
              <a:t>3 </a:t>
            </a:r>
            <a:r>
              <a:rPr sz="2000" spc="-5" dirty="0"/>
              <a:t>not</a:t>
            </a:r>
            <a:r>
              <a:rPr sz="2000" spc="-375" dirty="0"/>
              <a:t> </a:t>
            </a:r>
            <a:r>
              <a:rPr sz="2000" dirty="0"/>
              <a:t>OK</a:t>
            </a:r>
            <a:endParaRPr sz="2000"/>
          </a:p>
          <a:p>
            <a:pPr marL="635000" marR="5903595">
              <a:lnSpc>
                <a:spcPts val="3350"/>
              </a:lnSpc>
              <a:spcBef>
                <a:spcPts val="90"/>
              </a:spcBef>
            </a:pPr>
            <a:r>
              <a:rPr dirty="0"/>
              <a:t>No </a:t>
            </a:r>
            <a:r>
              <a:rPr spc="-5" dirty="0"/>
              <a:t>zeros</a:t>
            </a:r>
            <a:r>
              <a:rPr spc="-85" dirty="0"/>
              <a:t> </a:t>
            </a:r>
            <a:r>
              <a:rPr dirty="0"/>
              <a:t>allowed.  No</a:t>
            </a:r>
            <a:r>
              <a:rPr spc="-20" dirty="0"/>
              <a:t> </a:t>
            </a:r>
            <a:r>
              <a:rPr dirty="0"/>
              <a:t>diagonals.</a:t>
            </a:r>
          </a:p>
          <a:p>
            <a:pPr marL="635000">
              <a:lnSpc>
                <a:spcPct val="100000"/>
              </a:lnSpc>
              <a:spcBef>
                <a:spcPts val="675"/>
              </a:spcBef>
            </a:pPr>
            <a:r>
              <a:rPr spc="-5" dirty="0"/>
              <a:t>Groups </a:t>
            </a:r>
            <a:r>
              <a:rPr dirty="0"/>
              <a:t>should be as </a:t>
            </a:r>
            <a:r>
              <a:rPr spc="-5" dirty="0"/>
              <a:t>large </a:t>
            </a:r>
            <a:r>
              <a:rPr dirty="0"/>
              <a:t>as</a:t>
            </a:r>
            <a:r>
              <a:rPr spc="-45" dirty="0"/>
              <a:t> </a:t>
            </a:r>
            <a:r>
              <a:rPr spc="-5" dirty="0"/>
              <a:t>possible.</a:t>
            </a:r>
          </a:p>
          <a:p>
            <a:pPr marL="635000">
              <a:lnSpc>
                <a:spcPct val="100000"/>
              </a:lnSpc>
              <a:spcBef>
                <a:spcPts val="944"/>
              </a:spcBef>
            </a:pPr>
            <a:r>
              <a:rPr spc="-5" dirty="0"/>
              <a:t>Every </a:t>
            </a:r>
            <a:r>
              <a:rPr dirty="0"/>
              <a:t>one must be </a:t>
            </a:r>
            <a:r>
              <a:rPr spc="-5" dirty="0"/>
              <a:t>in </a:t>
            </a:r>
            <a:r>
              <a:rPr dirty="0"/>
              <a:t>at least one</a:t>
            </a:r>
            <a:r>
              <a:rPr spc="-125" dirty="0"/>
              <a:t> </a:t>
            </a:r>
            <a:r>
              <a:rPr spc="-5" dirty="0"/>
              <a:t>group.</a:t>
            </a:r>
          </a:p>
          <a:p>
            <a:pPr marL="635000" marR="300355">
              <a:lnSpc>
                <a:spcPct val="120000"/>
              </a:lnSpc>
              <a:spcBef>
                <a:spcPts val="470"/>
              </a:spcBef>
            </a:pPr>
            <a:r>
              <a:rPr spc="-5" dirty="0"/>
              <a:t>Overlapping </a:t>
            </a:r>
            <a:r>
              <a:rPr dirty="0"/>
              <a:t>and </a:t>
            </a:r>
            <a:r>
              <a:rPr spc="-5" dirty="0"/>
              <a:t>"wraps around itself" </a:t>
            </a:r>
            <a:r>
              <a:rPr dirty="0"/>
              <a:t>- </a:t>
            </a:r>
            <a:r>
              <a:rPr spc="-5" dirty="0"/>
              <a:t>i.e. </a:t>
            </a:r>
            <a:r>
              <a:rPr spc="-10" dirty="0"/>
              <a:t>the </a:t>
            </a:r>
            <a:r>
              <a:rPr spc="-5" dirty="0"/>
              <a:t>top and bottom, right  </a:t>
            </a:r>
            <a:r>
              <a:rPr dirty="0"/>
              <a:t>and </a:t>
            </a:r>
            <a:r>
              <a:rPr spc="-5" dirty="0"/>
              <a:t>left edges are</a:t>
            </a:r>
            <a:r>
              <a:rPr spc="-40" dirty="0"/>
              <a:t> </a:t>
            </a:r>
            <a:r>
              <a:rPr spc="-5" dirty="0"/>
              <a:t>touching.</a:t>
            </a:r>
          </a:p>
          <a:p>
            <a:pPr marL="635000">
              <a:lnSpc>
                <a:spcPct val="100000"/>
              </a:lnSpc>
              <a:spcBef>
                <a:spcPts val="950"/>
              </a:spcBef>
            </a:pPr>
            <a:r>
              <a:rPr dirty="0"/>
              <a:t>Fewest </a:t>
            </a:r>
            <a:r>
              <a:rPr spc="-5" dirty="0"/>
              <a:t>number </a:t>
            </a:r>
            <a:r>
              <a:rPr dirty="0"/>
              <a:t>of </a:t>
            </a:r>
            <a:r>
              <a:rPr spc="-5" dirty="0"/>
              <a:t>groups</a:t>
            </a:r>
            <a:r>
              <a:rPr spc="-50" dirty="0"/>
              <a:t> </a:t>
            </a:r>
            <a:r>
              <a:rPr dirty="0"/>
              <a:t>possible.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4792" y="852931"/>
            <a:ext cx="632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2-Variable </a:t>
            </a:r>
            <a:r>
              <a:rPr spc="40" dirty="0"/>
              <a:t>Karnaugh</a:t>
            </a:r>
            <a:r>
              <a:rPr spc="-390" dirty="0"/>
              <a:t> </a:t>
            </a:r>
            <a:r>
              <a:rPr spc="55" dirty="0"/>
              <a:t>Map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5670" y="2145791"/>
          <a:ext cx="2158365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15875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A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B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341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F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8">
                <a:tc>
                  <a:txBody>
                    <a:bodyPr/>
                    <a:lstStyle/>
                    <a:p>
                      <a:pPr marL="1270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35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37">
                <a:tc>
                  <a:txBody>
                    <a:bodyPr/>
                    <a:lstStyle/>
                    <a:p>
                      <a:pPr marL="1270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0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marL="1270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1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54"/>
                        </a:lnSpc>
                      </a:pPr>
                      <a:r>
                        <a:rPr sz="2850" dirty="0">
                          <a:latin typeface="Arial"/>
                          <a:cs typeface="Arial"/>
                        </a:rPr>
                        <a:t>0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12723" y="2383955"/>
            <a:ext cx="234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Arial"/>
                <a:cs typeface="Arial"/>
              </a:rPr>
              <a:t>A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131" y="2914307"/>
            <a:ext cx="234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Arial"/>
                <a:cs typeface="Arial"/>
              </a:rPr>
              <a:t>B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8606" y="2957247"/>
            <a:ext cx="69088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</a:tabLst>
            </a:pPr>
            <a:r>
              <a:rPr sz="1700" spc="-10" dirty="0"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87367" y="3388614"/>
          <a:ext cx="1120140" cy="107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0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0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034415" y="3486074"/>
            <a:ext cx="2245360" cy="1715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1700" spc="-1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 = A’B’ + </a:t>
            </a:r>
            <a:r>
              <a:rPr sz="2000" b="1" spc="-5" dirty="0">
                <a:latin typeface="Arial"/>
                <a:cs typeface="Arial"/>
              </a:rPr>
              <a:t>A’B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4062" y="2859023"/>
            <a:ext cx="544195" cy="530860"/>
          </a:xfrm>
          <a:custGeom>
            <a:avLst/>
            <a:gdLst/>
            <a:ahLst/>
            <a:cxnLst/>
            <a:rect l="l" t="t" r="r" b="b"/>
            <a:pathLst>
              <a:path w="544195" h="530860">
                <a:moveTo>
                  <a:pt x="0" y="0"/>
                </a:moveTo>
                <a:lnTo>
                  <a:pt x="544067" y="53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0802" y="3430523"/>
            <a:ext cx="457199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0802" y="3430523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76199" y="0"/>
                </a:moveTo>
                <a:lnTo>
                  <a:pt x="46291" y="5905"/>
                </a:lnTo>
                <a:lnTo>
                  <a:pt x="22097" y="22097"/>
                </a:lnTo>
                <a:lnTo>
                  <a:pt x="5905" y="46291"/>
                </a:lnTo>
                <a:lnTo>
                  <a:pt x="0" y="76199"/>
                </a:lnTo>
                <a:lnTo>
                  <a:pt x="0" y="914399"/>
                </a:lnTo>
                <a:lnTo>
                  <a:pt x="5905" y="943665"/>
                </a:lnTo>
                <a:lnTo>
                  <a:pt x="22097" y="967930"/>
                </a:lnTo>
                <a:lnTo>
                  <a:pt x="46291" y="984480"/>
                </a:lnTo>
                <a:lnTo>
                  <a:pt x="76199" y="990599"/>
                </a:lnTo>
                <a:lnTo>
                  <a:pt x="380999" y="990599"/>
                </a:lnTo>
                <a:lnTo>
                  <a:pt x="410265" y="984480"/>
                </a:lnTo>
                <a:lnTo>
                  <a:pt x="434530" y="967930"/>
                </a:lnTo>
                <a:lnTo>
                  <a:pt x="451080" y="943665"/>
                </a:lnTo>
                <a:lnTo>
                  <a:pt x="457199" y="914399"/>
                </a:lnTo>
                <a:lnTo>
                  <a:pt x="457199" y="76199"/>
                </a:lnTo>
                <a:lnTo>
                  <a:pt x="451080" y="46291"/>
                </a:lnTo>
                <a:lnTo>
                  <a:pt x="434530" y="22097"/>
                </a:lnTo>
                <a:lnTo>
                  <a:pt x="410265" y="5905"/>
                </a:lnTo>
                <a:lnTo>
                  <a:pt x="380999" y="0"/>
                </a:lnTo>
                <a:lnTo>
                  <a:pt x="7619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7454" y="2378964"/>
            <a:ext cx="838200" cy="353695"/>
          </a:xfrm>
          <a:custGeom>
            <a:avLst/>
            <a:gdLst/>
            <a:ahLst/>
            <a:cxnLst/>
            <a:rect l="l" t="t" r="r" b="b"/>
            <a:pathLst>
              <a:path w="838200" h="353694">
                <a:moveTo>
                  <a:pt x="0" y="0"/>
                </a:moveTo>
                <a:lnTo>
                  <a:pt x="0" y="353568"/>
                </a:lnTo>
                <a:lnTo>
                  <a:pt x="838200" y="353568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7453" y="2378963"/>
            <a:ext cx="838200" cy="353695"/>
          </a:xfrm>
          <a:custGeom>
            <a:avLst/>
            <a:gdLst/>
            <a:ahLst/>
            <a:cxnLst/>
            <a:rect l="l" t="t" r="r" b="b"/>
            <a:pathLst>
              <a:path w="838200" h="353694">
                <a:moveTo>
                  <a:pt x="0" y="0"/>
                </a:moveTo>
                <a:lnTo>
                  <a:pt x="0" y="353567"/>
                </a:lnTo>
                <a:lnTo>
                  <a:pt x="838199" y="353567"/>
                </a:lnTo>
                <a:lnTo>
                  <a:pt x="838199" y="0"/>
                </a:lnTo>
                <a:lnTo>
                  <a:pt x="0" y="0"/>
                </a:lnTo>
                <a:close/>
              </a:path>
            </a:pathLst>
          </a:custGeom>
          <a:ln w="22224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7004" y="622807"/>
            <a:ext cx="5974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Two </a:t>
            </a:r>
            <a:r>
              <a:rPr spc="15" dirty="0"/>
              <a:t>Level</a:t>
            </a:r>
            <a:r>
              <a:rPr spc="-225" dirty="0"/>
              <a:t> </a:t>
            </a:r>
            <a:r>
              <a:rPr spc="10" dirty="0"/>
              <a:t>Simplification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25374" y="3854196"/>
            <a:ext cx="756285" cy="28384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050"/>
              </a:lnSpc>
            </a:pPr>
            <a:r>
              <a:rPr sz="1800" b="1" dirty="0">
                <a:latin typeface="Arial"/>
                <a:cs typeface="Arial"/>
              </a:rPr>
              <a:t>F =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077" y="2241803"/>
            <a:ext cx="672465" cy="139065"/>
          </a:xfrm>
          <a:custGeom>
            <a:avLst/>
            <a:gdLst/>
            <a:ahLst/>
            <a:cxnLst/>
            <a:rect l="l" t="t" r="r" b="b"/>
            <a:pathLst>
              <a:path w="672464" h="139064">
                <a:moveTo>
                  <a:pt x="0" y="138683"/>
                </a:moveTo>
                <a:lnTo>
                  <a:pt x="672083" y="0"/>
                </a:lnTo>
              </a:path>
            </a:pathLst>
          </a:custGeom>
          <a:ln w="126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54384" y="2011171"/>
            <a:ext cx="254127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asserted,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unchanged 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8394" y="3854196"/>
            <a:ext cx="784860" cy="28384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050"/>
              </a:lnSpc>
            </a:pPr>
            <a:r>
              <a:rPr sz="1800" b="1" dirty="0">
                <a:latin typeface="Arial"/>
                <a:cs typeface="Arial"/>
              </a:rPr>
              <a:t>G =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3872" y="2963670"/>
            <a:ext cx="321310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</a:pPr>
            <a:r>
              <a:rPr sz="1800" b="1" dirty="0">
                <a:latin typeface="Arial"/>
                <a:cs typeface="Arial"/>
              </a:rPr>
              <a:t>B </a:t>
            </a:r>
            <a:r>
              <a:rPr sz="1800" b="1" spc="-5" dirty="0">
                <a:latin typeface="Arial"/>
                <a:cs typeface="Arial"/>
              </a:rPr>
              <a:t>complemented, unchanged 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078" y="2584703"/>
            <a:ext cx="736600" cy="367665"/>
          </a:xfrm>
          <a:custGeom>
            <a:avLst/>
            <a:gdLst/>
            <a:ahLst/>
            <a:cxnLst/>
            <a:rect l="l" t="t" r="r" b="b"/>
            <a:pathLst>
              <a:path w="736600" h="367664">
                <a:moveTo>
                  <a:pt x="0" y="367283"/>
                </a:moveTo>
                <a:lnTo>
                  <a:pt x="736091" y="0"/>
                </a:lnTo>
              </a:path>
            </a:pathLst>
          </a:custGeom>
          <a:ln w="126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21986" y="6359652"/>
            <a:ext cx="1468120" cy="28384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050"/>
              </a:lnSpc>
            </a:pPr>
            <a:r>
              <a:rPr sz="1800" b="1" spc="-5" dirty="0">
                <a:latin typeface="Arial"/>
                <a:cs typeface="Arial"/>
              </a:rPr>
              <a:t>F(A,B,C)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1014" y="1933955"/>
            <a:ext cx="330835" cy="309880"/>
          </a:xfrm>
          <a:custGeom>
            <a:avLst/>
            <a:gdLst/>
            <a:ahLst/>
            <a:cxnLst/>
            <a:rect l="l" t="t" r="r" b="b"/>
            <a:pathLst>
              <a:path w="330835" h="309880">
                <a:moveTo>
                  <a:pt x="330707" y="309371"/>
                </a:moveTo>
                <a:lnTo>
                  <a:pt x="0" y="0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61277" y="2242883"/>
          <a:ext cx="1135380" cy="108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350908" y="1715515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928" y="1980691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7149" y="1913635"/>
            <a:ext cx="631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159" algn="l"/>
              </a:tabLst>
            </a:pPr>
            <a:r>
              <a:rPr sz="1400" dirty="0">
                <a:latin typeface="Arial"/>
                <a:cs typeface="Arial"/>
              </a:rPr>
              <a:t>0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8049" y="233273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8049" y="281889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27726" y="2292095"/>
            <a:ext cx="1102360" cy="1057910"/>
          </a:xfrm>
          <a:custGeom>
            <a:avLst/>
            <a:gdLst/>
            <a:ahLst/>
            <a:cxnLst/>
            <a:rect l="l" t="t" r="r" b="b"/>
            <a:pathLst>
              <a:path w="1102359" h="1057910">
                <a:moveTo>
                  <a:pt x="0" y="0"/>
                </a:moveTo>
                <a:lnTo>
                  <a:pt x="0" y="1057655"/>
                </a:lnTo>
                <a:lnTo>
                  <a:pt x="1101851" y="1057655"/>
                </a:lnTo>
                <a:lnTo>
                  <a:pt x="1101851" y="0"/>
                </a:lnTo>
                <a:lnTo>
                  <a:pt x="0" y="0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8393" y="2810255"/>
            <a:ext cx="1079500" cy="1905"/>
          </a:xfrm>
          <a:custGeom>
            <a:avLst/>
            <a:gdLst/>
            <a:ahLst/>
            <a:cxnLst/>
            <a:rect l="l" t="t" r="r" b="b"/>
            <a:pathLst>
              <a:path w="1079500" h="1905">
                <a:moveTo>
                  <a:pt x="0" y="0"/>
                </a:moveTo>
                <a:lnTo>
                  <a:pt x="1078991" y="1523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7221" y="2281427"/>
            <a:ext cx="1905" cy="1035050"/>
          </a:xfrm>
          <a:custGeom>
            <a:avLst/>
            <a:gdLst/>
            <a:ahLst/>
            <a:cxnLst/>
            <a:rect l="l" t="t" r="r" b="b"/>
            <a:pathLst>
              <a:path w="1904" h="1035050">
                <a:moveTo>
                  <a:pt x="0" y="0"/>
                </a:moveTo>
                <a:lnTo>
                  <a:pt x="1523" y="1034795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86350" y="1972055"/>
            <a:ext cx="329565" cy="309880"/>
          </a:xfrm>
          <a:custGeom>
            <a:avLst/>
            <a:gdLst/>
            <a:ahLst/>
            <a:cxnLst/>
            <a:rect l="l" t="t" r="r" b="b"/>
            <a:pathLst>
              <a:path w="329565" h="309880">
                <a:moveTo>
                  <a:pt x="329183" y="309371"/>
                </a:moveTo>
                <a:lnTo>
                  <a:pt x="0" y="0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27578" y="1753615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6599" y="2018791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2482" y="195173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52644" y="195173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48566" y="2390076"/>
            <a:ext cx="407670" cy="331470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1651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79858" y="2390076"/>
            <a:ext cx="384810" cy="331470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1651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04718" y="239369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4718" y="2876802"/>
            <a:ext cx="1325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209" algn="l"/>
                <a:tab pos="960119" algn="l"/>
              </a:tabLst>
            </a:pPr>
            <a:r>
              <a:rPr sz="1400" dirty="0">
                <a:latin typeface="Arial"/>
                <a:cs typeface="Arial"/>
              </a:rPr>
              <a:t>1	0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64881" y="3466590"/>
            <a:ext cx="848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655" algn="l"/>
                <a:tab pos="1313815" algn="l"/>
                <a:tab pos="1895475" algn="l"/>
                <a:tab pos="2157730" algn="l"/>
                <a:tab pos="3370579" algn="l"/>
                <a:tab pos="3634104" algn="l"/>
                <a:tab pos="4620260" algn="l"/>
                <a:tab pos="5687060" algn="l"/>
                <a:tab pos="5951220" algn="l"/>
                <a:tab pos="6523990" algn="l"/>
                <a:tab pos="7990205" algn="l"/>
              </a:tabLst>
            </a:pPr>
            <a:r>
              <a:rPr sz="1800" b="1" dirty="0">
                <a:latin typeface="Arial"/>
                <a:cs typeface="Arial"/>
              </a:rPr>
              <a:t>F =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A’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B'	</a:t>
            </a:r>
            <a:r>
              <a:rPr sz="1800" b="1" dirty="0">
                <a:latin typeface="Arial"/>
                <a:cs typeface="Arial"/>
              </a:rPr>
              <a:t>+	</a:t>
            </a:r>
            <a:r>
              <a:rPr sz="1800" b="1" spc="-25" dirty="0">
                <a:latin typeface="Arial"/>
                <a:cs typeface="Arial"/>
              </a:rPr>
              <a:t>A’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	=	</a:t>
            </a:r>
            <a:r>
              <a:rPr sz="1800" b="1" spc="-25" dirty="0">
                <a:latin typeface="Arial"/>
                <a:cs typeface="Arial"/>
              </a:rPr>
              <a:t>A’ </a:t>
            </a:r>
            <a:r>
              <a:rPr sz="1800" b="1" spc="-5" dirty="0">
                <a:latin typeface="Arial"/>
                <a:cs typeface="Arial"/>
              </a:rPr>
              <a:t>(B'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B)	</a:t>
            </a:r>
            <a:r>
              <a:rPr sz="1800" b="1" dirty="0">
                <a:latin typeface="Arial"/>
                <a:cs typeface="Arial"/>
              </a:rPr>
              <a:t>=	</a:t>
            </a:r>
            <a:r>
              <a:rPr sz="1800" b="1" spc="-30" dirty="0">
                <a:latin typeface="Arial"/>
                <a:cs typeface="Arial"/>
              </a:rPr>
              <a:t>A’	</a:t>
            </a:r>
            <a:r>
              <a:rPr sz="1800" b="1" dirty="0">
                <a:latin typeface="Arial"/>
                <a:cs typeface="Arial"/>
              </a:rPr>
              <a:t>G =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A'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B'	</a:t>
            </a:r>
            <a:r>
              <a:rPr sz="1800" b="1" dirty="0">
                <a:latin typeface="Arial"/>
                <a:cs typeface="Arial"/>
              </a:rPr>
              <a:t>+	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B'	</a:t>
            </a:r>
            <a:r>
              <a:rPr sz="1800" b="1" dirty="0">
                <a:latin typeface="Arial"/>
                <a:cs typeface="Arial"/>
              </a:rPr>
              <a:t>=  </a:t>
            </a:r>
            <a:r>
              <a:rPr sz="1800" b="1" spc="-15" dirty="0">
                <a:latin typeface="Arial"/>
                <a:cs typeface="Arial"/>
              </a:rPr>
              <a:t>(A'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A)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B'	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40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B'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6132" y="1435925"/>
            <a:ext cx="570420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3580765" algn="l"/>
                <a:tab pos="3940810" algn="l"/>
                <a:tab pos="4652645" algn="l"/>
              </a:tabLst>
            </a:pPr>
            <a:r>
              <a:rPr sz="1800" b="1" i="1" spc="-5" dirty="0">
                <a:solidFill>
                  <a:srgbClr val="7F7F7F"/>
                </a:solidFill>
                <a:latin typeface="Arial"/>
                <a:cs typeface="Arial"/>
              </a:rPr>
              <a:t>Key </a:t>
            </a:r>
            <a:r>
              <a:rPr sz="1800" b="1" i="1" dirty="0">
                <a:solidFill>
                  <a:srgbClr val="7F7F7F"/>
                </a:solidFill>
                <a:latin typeface="Arial"/>
                <a:cs typeface="Arial"/>
              </a:rPr>
              <a:t>Tool:  </a:t>
            </a:r>
            <a:r>
              <a:rPr sz="1800" b="1" i="1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800" b="1" i="1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7F7F7F"/>
                </a:solidFill>
                <a:latin typeface="Arial"/>
                <a:cs typeface="Arial"/>
              </a:rPr>
              <a:t>Uniting</a:t>
            </a:r>
            <a:r>
              <a:rPr sz="1800" b="1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7F7F7F"/>
                </a:solidFill>
                <a:latin typeface="Arial"/>
                <a:cs typeface="Arial"/>
              </a:rPr>
              <a:t>Theorem	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—	</a:t>
            </a:r>
            <a:r>
              <a:rPr sz="1800" b="1" spc="-30" dirty="0">
                <a:solidFill>
                  <a:srgbClr val="7F7F7F"/>
                </a:solidFill>
                <a:latin typeface="Arial"/>
                <a:cs typeface="Arial"/>
              </a:rPr>
              <a:t>A’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(B'	+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B)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=</a:t>
            </a:r>
            <a:r>
              <a:rPr sz="18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7F7F7F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76022" y="1406652"/>
            <a:ext cx="5844540" cy="315595"/>
          </a:xfrm>
          <a:custGeom>
            <a:avLst/>
            <a:gdLst/>
            <a:ahLst/>
            <a:cxnLst/>
            <a:rect l="l" t="t" r="r" b="b"/>
            <a:pathLst>
              <a:path w="5844540" h="315594">
                <a:moveTo>
                  <a:pt x="0" y="0"/>
                </a:moveTo>
                <a:lnTo>
                  <a:pt x="0" y="315468"/>
                </a:lnTo>
                <a:lnTo>
                  <a:pt x="5844540" y="315468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9822" y="1330452"/>
            <a:ext cx="5844540" cy="315595"/>
          </a:xfrm>
          <a:custGeom>
            <a:avLst/>
            <a:gdLst/>
            <a:ahLst/>
            <a:cxnLst/>
            <a:rect l="l" t="t" r="r" b="b"/>
            <a:pathLst>
              <a:path w="5844540" h="315594">
                <a:moveTo>
                  <a:pt x="0" y="0"/>
                </a:moveTo>
                <a:lnTo>
                  <a:pt x="0" y="315468"/>
                </a:lnTo>
                <a:lnTo>
                  <a:pt x="5844540" y="315468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99821" y="1330451"/>
            <a:ext cx="5844540" cy="31559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0"/>
              </a:spcBef>
              <a:tabLst>
                <a:tab pos="3651250" algn="l"/>
                <a:tab pos="4010660" algn="l"/>
                <a:tab pos="4722495" algn="l"/>
              </a:tabLst>
            </a:pPr>
            <a:r>
              <a:rPr sz="1800" b="1" i="1" spc="-5" dirty="0">
                <a:latin typeface="Arial"/>
                <a:cs typeface="Arial"/>
              </a:rPr>
              <a:t>Key </a:t>
            </a:r>
            <a:r>
              <a:rPr sz="1800" b="1" i="1" dirty="0">
                <a:latin typeface="Arial"/>
                <a:cs typeface="Arial"/>
              </a:rPr>
              <a:t>Tool:  </a:t>
            </a:r>
            <a:r>
              <a:rPr sz="1800" b="1" i="1" spc="-5" dirty="0">
                <a:latin typeface="Arial"/>
                <a:cs typeface="Arial"/>
              </a:rPr>
              <a:t>The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Uniting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Theorem	</a:t>
            </a:r>
            <a:r>
              <a:rPr sz="1800" b="1" dirty="0">
                <a:latin typeface="Arial"/>
                <a:cs typeface="Arial"/>
              </a:rPr>
              <a:t>—	</a:t>
            </a:r>
            <a:r>
              <a:rPr sz="1800" b="1" spc="-30" dirty="0">
                <a:latin typeface="Arial"/>
                <a:cs typeface="Arial"/>
              </a:rPr>
              <a:t>A’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(B'	+ </a:t>
            </a:r>
            <a:r>
              <a:rPr sz="1800" b="1" spc="-5" dirty="0">
                <a:latin typeface="Arial"/>
                <a:cs typeface="Arial"/>
              </a:rPr>
              <a:t>B)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3905" y="4517135"/>
            <a:ext cx="5256530" cy="1750060"/>
          </a:xfrm>
          <a:prstGeom prst="rect">
            <a:avLst/>
          </a:prstGeom>
          <a:solidFill>
            <a:srgbClr val="BAE0E3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59"/>
              </a:spcBef>
            </a:pPr>
            <a:r>
              <a:rPr sz="1800" b="1" spc="-10" dirty="0">
                <a:latin typeface="Arial"/>
                <a:cs typeface="Arial"/>
              </a:rPr>
              <a:t>Essence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Simplification: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95885" marR="527685">
              <a:lnSpc>
                <a:spcPct val="1006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find two element </a:t>
            </a:r>
            <a:r>
              <a:rPr sz="1800" spc="-10" dirty="0">
                <a:latin typeface="Arial"/>
                <a:cs typeface="Arial"/>
              </a:rPr>
              <a:t>subsets </a:t>
            </a:r>
            <a:r>
              <a:rPr sz="1800" spc="-5" dirty="0">
                <a:latin typeface="Arial"/>
                <a:cs typeface="Arial"/>
              </a:rPr>
              <a:t>of the ON-set where  only one variable </a:t>
            </a:r>
            <a:r>
              <a:rPr sz="1800" spc="-10" dirty="0">
                <a:latin typeface="Arial"/>
                <a:cs typeface="Arial"/>
              </a:rPr>
              <a:t>changes </a:t>
            </a:r>
            <a:r>
              <a:rPr sz="1800" spc="-5" dirty="0">
                <a:latin typeface="Arial"/>
                <a:cs typeface="Arial"/>
              </a:rPr>
              <a:t>its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single varying variable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1800" b="1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eliminated!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53305" y="4642103"/>
            <a:ext cx="330835" cy="309880"/>
          </a:xfrm>
          <a:custGeom>
            <a:avLst/>
            <a:gdLst/>
            <a:ahLst/>
            <a:cxnLst/>
            <a:rect l="l" t="t" r="r" b="b"/>
            <a:pathLst>
              <a:path w="330834" h="309879">
                <a:moveTo>
                  <a:pt x="330707" y="309371"/>
                </a:moveTo>
                <a:lnTo>
                  <a:pt x="0" y="0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39533" y="4596383"/>
            <a:ext cx="1905" cy="111760"/>
          </a:xfrm>
          <a:custGeom>
            <a:avLst/>
            <a:gdLst/>
            <a:ahLst/>
            <a:cxnLst/>
            <a:rect l="l" t="t" r="r" b="b"/>
            <a:pathLst>
              <a:path w="1904" h="111760">
                <a:moveTo>
                  <a:pt x="761" y="-11112"/>
                </a:moveTo>
                <a:lnTo>
                  <a:pt x="761" y="122364"/>
                </a:lnTo>
              </a:path>
            </a:pathLst>
          </a:custGeom>
          <a:ln w="23748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90438" y="4596383"/>
            <a:ext cx="1149350" cy="3175"/>
          </a:xfrm>
          <a:custGeom>
            <a:avLst/>
            <a:gdLst/>
            <a:ahLst/>
            <a:cxnLst/>
            <a:rect l="l" t="t" r="r" b="b"/>
            <a:pathLst>
              <a:path w="1149350" h="3175">
                <a:moveTo>
                  <a:pt x="1149095" y="0"/>
                </a:moveTo>
                <a:lnTo>
                  <a:pt x="0" y="3047"/>
                </a:lnTo>
              </a:path>
            </a:pathLst>
          </a:custGeom>
          <a:ln w="22224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90438" y="4596383"/>
            <a:ext cx="1905" cy="111760"/>
          </a:xfrm>
          <a:custGeom>
            <a:avLst/>
            <a:gdLst/>
            <a:ahLst/>
            <a:cxnLst/>
            <a:rect l="l" t="t" r="r" b="b"/>
            <a:pathLst>
              <a:path w="1904" h="111760">
                <a:moveTo>
                  <a:pt x="761" y="-11112"/>
                </a:moveTo>
                <a:lnTo>
                  <a:pt x="761" y="122364"/>
                </a:lnTo>
              </a:path>
            </a:pathLst>
          </a:custGeom>
          <a:ln w="23748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185093" y="4951031"/>
          <a:ext cx="2333625" cy="120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2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2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6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773554" y="4395315"/>
            <a:ext cx="374650" cy="51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1125">
              <a:lnSpc>
                <a:spcPct val="113599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B  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86765" y="4312410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48108" y="466597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47066" y="466597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21639" y="466597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17548" y="466597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71679" y="5065266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71679" y="557275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33554" y="612596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60323" y="2344325"/>
            <a:ext cx="234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"/>
                <a:cs typeface="Arial"/>
              </a:rPr>
              <a:t>A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4731" y="2874676"/>
            <a:ext cx="234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"/>
                <a:cs typeface="Arial"/>
              </a:rPr>
              <a:t>B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6206" y="2917616"/>
            <a:ext cx="69088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</a:tabLst>
            </a:pPr>
            <a:r>
              <a:rPr sz="1700" spc="-5" dirty="0"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36492" y="3348989"/>
          <a:ext cx="1117600" cy="107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0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91662" y="2819400"/>
            <a:ext cx="546100" cy="530860"/>
          </a:xfrm>
          <a:custGeom>
            <a:avLst/>
            <a:gdLst/>
            <a:ahLst/>
            <a:cxnLst/>
            <a:rect l="l" t="t" r="r" b="b"/>
            <a:pathLst>
              <a:path w="546100" h="530860">
                <a:moveTo>
                  <a:pt x="0" y="0"/>
                </a:moveTo>
                <a:lnTo>
                  <a:pt x="545591" y="53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43972" y="852931"/>
            <a:ext cx="4203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Another</a:t>
            </a:r>
            <a:r>
              <a:rPr spc="490" dirty="0"/>
              <a:t> </a:t>
            </a:r>
            <a:r>
              <a:rPr spc="30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1015" y="3446444"/>
            <a:ext cx="3265170" cy="204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 = </a:t>
            </a:r>
            <a:r>
              <a:rPr sz="2000" b="1" spc="-5" dirty="0">
                <a:latin typeface="Arial"/>
                <a:cs typeface="Arial"/>
              </a:rPr>
              <a:t>A’B </a:t>
            </a:r>
            <a:r>
              <a:rPr sz="2000" b="1" dirty="0">
                <a:latin typeface="Arial"/>
                <a:cs typeface="Arial"/>
              </a:rPr>
              <a:t>+ </a:t>
            </a:r>
            <a:r>
              <a:rPr sz="2000" b="1" spc="-5" dirty="0">
                <a:latin typeface="Arial"/>
                <a:cs typeface="Arial"/>
              </a:rPr>
              <a:t>AB’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= (A’B + </a:t>
            </a:r>
            <a:r>
              <a:rPr sz="2000" b="1" spc="-5" dirty="0">
                <a:latin typeface="Arial"/>
                <a:cs typeface="Arial"/>
              </a:rPr>
              <a:t>AB) </a:t>
            </a:r>
            <a:r>
              <a:rPr sz="2000" b="1" dirty="0">
                <a:latin typeface="Arial"/>
                <a:cs typeface="Arial"/>
              </a:rPr>
              <a:t>+ (AB’ +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AB)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= A +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45670" y="2148839"/>
          <a:ext cx="216408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52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7">
                <a:tc>
                  <a:txBody>
                    <a:bodyPr/>
                    <a:lstStyle/>
                    <a:p>
                      <a:pPr marL="152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27">
                <a:tc>
                  <a:txBody>
                    <a:bodyPr/>
                    <a:lstStyle/>
                    <a:p>
                      <a:pPr marL="152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85">
                <a:tc>
                  <a:txBody>
                    <a:bodyPr/>
                    <a:lstStyle/>
                    <a:p>
                      <a:pPr marL="152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22469" y="3386327"/>
            <a:ext cx="457199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2469" y="3386327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76199" y="0"/>
                </a:moveTo>
                <a:lnTo>
                  <a:pt x="46291" y="5905"/>
                </a:lnTo>
                <a:lnTo>
                  <a:pt x="22097" y="22097"/>
                </a:lnTo>
                <a:lnTo>
                  <a:pt x="5905" y="46291"/>
                </a:lnTo>
                <a:lnTo>
                  <a:pt x="0" y="76199"/>
                </a:lnTo>
                <a:lnTo>
                  <a:pt x="0" y="914399"/>
                </a:lnTo>
                <a:lnTo>
                  <a:pt x="5905" y="943665"/>
                </a:lnTo>
                <a:lnTo>
                  <a:pt x="22097" y="967930"/>
                </a:lnTo>
                <a:lnTo>
                  <a:pt x="46291" y="984480"/>
                </a:lnTo>
                <a:lnTo>
                  <a:pt x="76199" y="990599"/>
                </a:lnTo>
                <a:lnTo>
                  <a:pt x="380999" y="990599"/>
                </a:lnTo>
                <a:lnTo>
                  <a:pt x="410908" y="984480"/>
                </a:lnTo>
                <a:lnTo>
                  <a:pt x="435101" y="967930"/>
                </a:lnTo>
                <a:lnTo>
                  <a:pt x="451294" y="943665"/>
                </a:lnTo>
                <a:lnTo>
                  <a:pt x="457199" y="914399"/>
                </a:lnTo>
                <a:lnTo>
                  <a:pt x="457199" y="76199"/>
                </a:lnTo>
                <a:lnTo>
                  <a:pt x="451294" y="46291"/>
                </a:lnTo>
                <a:lnTo>
                  <a:pt x="435101" y="22097"/>
                </a:lnTo>
                <a:lnTo>
                  <a:pt x="410908" y="5905"/>
                </a:lnTo>
                <a:lnTo>
                  <a:pt x="380999" y="0"/>
                </a:lnTo>
                <a:lnTo>
                  <a:pt x="7619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689" y="3919727"/>
            <a:ext cx="990599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6689" y="3919727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380999"/>
                </a:moveTo>
                <a:lnTo>
                  <a:pt x="6119" y="410265"/>
                </a:lnTo>
                <a:lnTo>
                  <a:pt x="22669" y="434530"/>
                </a:lnTo>
                <a:lnTo>
                  <a:pt x="46934" y="451080"/>
                </a:lnTo>
                <a:lnTo>
                  <a:pt x="76199" y="457199"/>
                </a:lnTo>
                <a:lnTo>
                  <a:pt x="914399" y="457199"/>
                </a:lnTo>
                <a:lnTo>
                  <a:pt x="944308" y="451080"/>
                </a:lnTo>
                <a:lnTo>
                  <a:pt x="968501" y="434530"/>
                </a:lnTo>
                <a:lnTo>
                  <a:pt x="984694" y="410265"/>
                </a:lnTo>
                <a:lnTo>
                  <a:pt x="990599" y="380999"/>
                </a:lnTo>
                <a:lnTo>
                  <a:pt x="990599" y="76199"/>
                </a:lnTo>
                <a:lnTo>
                  <a:pt x="984694" y="46291"/>
                </a:lnTo>
                <a:lnTo>
                  <a:pt x="968501" y="22097"/>
                </a:lnTo>
                <a:lnTo>
                  <a:pt x="944308" y="5905"/>
                </a:lnTo>
                <a:lnTo>
                  <a:pt x="914399" y="0"/>
                </a:lnTo>
                <a:lnTo>
                  <a:pt x="76199" y="0"/>
                </a:lnTo>
                <a:lnTo>
                  <a:pt x="46934" y="5905"/>
                </a:lnTo>
                <a:lnTo>
                  <a:pt x="22669" y="22097"/>
                </a:lnTo>
                <a:lnTo>
                  <a:pt x="6119" y="46291"/>
                </a:lnTo>
                <a:lnTo>
                  <a:pt x="0" y="76199"/>
                </a:lnTo>
                <a:lnTo>
                  <a:pt x="0" y="380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36492" y="2950703"/>
          <a:ext cx="1108710" cy="148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049">
                <a:tc>
                  <a:txBody>
                    <a:bodyPr/>
                    <a:lstStyle/>
                    <a:p>
                      <a:pPr marL="20955" algn="ctr">
                        <a:lnSpc>
                          <a:spcPts val="18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ts val="187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0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50" dirty="0"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514731" y="2191428"/>
            <a:ext cx="781050" cy="153924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330"/>
              </a:spcBef>
            </a:pPr>
            <a:r>
              <a:rPr sz="2450" spc="15" dirty="0">
                <a:latin typeface="Arial"/>
                <a:cs typeface="Arial"/>
              </a:rPr>
              <a:t>A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15" dirty="0">
                <a:latin typeface="Arial"/>
                <a:cs typeface="Arial"/>
              </a:rPr>
              <a:t>B</a:t>
            </a:r>
            <a:endParaRPr sz="2450">
              <a:latin typeface="Arial"/>
              <a:cs typeface="Arial"/>
            </a:endParaRPr>
          </a:p>
          <a:p>
            <a:pPr marL="608330">
              <a:lnSpc>
                <a:spcPct val="100000"/>
              </a:lnSpc>
              <a:spcBef>
                <a:spcPts val="1530"/>
              </a:spcBef>
            </a:pPr>
            <a:r>
              <a:rPr sz="1700" spc="-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0615" y="3976796"/>
            <a:ext cx="14541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1662" y="2819400"/>
            <a:ext cx="546100" cy="530860"/>
          </a:xfrm>
          <a:custGeom>
            <a:avLst/>
            <a:gdLst/>
            <a:ahLst/>
            <a:cxnLst/>
            <a:rect l="l" t="t" r="r" b="b"/>
            <a:pathLst>
              <a:path w="546100" h="530860">
                <a:moveTo>
                  <a:pt x="0" y="0"/>
                </a:moveTo>
                <a:lnTo>
                  <a:pt x="545591" y="53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43972" y="852931"/>
            <a:ext cx="4203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Another</a:t>
            </a:r>
            <a:r>
              <a:rPr spc="490" dirty="0"/>
              <a:t> </a:t>
            </a:r>
            <a:r>
              <a:rPr spc="30" dirty="0"/>
              <a:t>Example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45670" y="2148839"/>
          <a:ext cx="216408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marL="152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7">
                <a:tc>
                  <a:txBody>
                    <a:bodyPr/>
                    <a:lstStyle/>
                    <a:p>
                      <a:pPr marL="152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27">
                <a:tc>
                  <a:txBody>
                    <a:bodyPr/>
                    <a:lstStyle/>
                    <a:p>
                      <a:pPr marL="152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85">
                <a:tc>
                  <a:txBody>
                    <a:bodyPr/>
                    <a:lstStyle/>
                    <a:p>
                      <a:pPr marL="152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382134" y="3794760"/>
            <a:ext cx="1165860" cy="370840"/>
          </a:xfrm>
          <a:custGeom>
            <a:avLst/>
            <a:gdLst/>
            <a:ahLst/>
            <a:cxnLst/>
            <a:rect l="l" t="t" r="r" b="b"/>
            <a:pathLst>
              <a:path w="1165859" h="370839">
                <a:moveTo>
                  <a:pt x="85344" y="0"/>
                </a:moveTo>
                <a:lnTo>
                  <a:pt x="0" y="15240"/>
                </a:lnTo>
                <a:lnTo>
                  <a:pt x="59436" y="70327"/>
                </a:lnTo>
                <a:lnTo>
                  <a:pt x="59436" y="39624"/>
                </a:lnTo>
                <a:lnTo>
                  <a:pt x="64008" y="27432"/>
                </a:lnTo>
                <a:lnTo>
                  <a:pt x="75677" y="30934"/>
                </a:lnTo>
                <a:lnTo>
                  <a:pt x="85344" y="0"/>
                </a:lnTo>
                <a:close/>
              </a:path>
              <a:path w="1165859" h="370839">
                <a:moveTo>
                  <a:pt x="75677" y="30934"/>
                </a:moveTo>
                <a:lnTo>
                  <a:pt x="64008" y="27432"/>
                </a:lnTo>
                <a:lnTo>
                  <a:pt x="59436" y="39624"/>
                </a:lnTo>
                <a:lnTo>
                  <a:pt x="71803" y="43330"/>
                </a:lnTo>
                <a:lnTo>
                  <a:pt x="75677" y="30934"/>
                </a:lnTo>
                <a:close/>
              </a:path>
              <a:path w="1165859" h="370839">
                <a:moveTo>
                  <a:pt x="71803" y="43330"/>
                </a:moveTo>
                <a:lnTo>
                  <a:pt x="59436" y="39624"/>
                </a:lnTo>
                <a:lnTo>
                  <a:pt x="59436" y="70327"/>
                </a:lnTo>
                <a:lnTo>
                  <a:pt x="62484" y="73152"/>
                </a:lnTo>
                <a:lnTo>
                  <a:pt x="71803" y="43330"/>
                </a:lnTo>
                <a:close/>
              </a:path>
              <a:path w="1165859" h="370839">
                <a:moveTo>
                  <a:pt x="1165860" y="358140"/>
                </a:moveTo>
                <a:lnTo>
                  <a:pt x="75677" y="30934"/>
                </a:lnTo>
                <a:lnTo>
                  <a:pt x="71803" y="43330"/>
                </a:lnTo>
                <a:lnTo>
                  <a:pt x="1162812" y="370332"/>
                </a:lnTo>
                <a:lnTo>
                  <a:pt x="1165860" y="358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09974" y="3993894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=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1008" y="4490718"/>
            <a:ext cx="218440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 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F = A +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05022" y="4277867"/>
            <a:ext cx="481965" cy="342900"/>
          </a:xfrm>
          <a:custGeom>
            <a:avLst/>
            <a:gdLst/>
            <a:ahLst/>
            <a:cxnLst/>
            <a:rect l="l" t="t" r="r" b="b"/>
            <a:pathLst>
              <a:path w="481965" h="342900">
                <a:moveTo>
                  <a:pt x="422496" y="49932"/>
                </a:moveTo>
                <a:lnTo>
                  <a:pt x="414831" y="39359"/>
                </a:lnTo>
                <a:lnTo>
                  <a:pt x="0" y="333756"/>
                </a:lnTo>
                <a:lnTo>
                  <a:pt x="6096" y="342900"/>
                </a:lnTo>
                <a:lnTo>
                  <a:pt x="422496" y="49932"/>
                </a:lnTo>
                <a:close/>
              </a:path>
              <a:path w="481965" h="342900">
                <a:moveTo>
                  <a:pt x="481584" y="0"/>
                </a:moveTo>
                <a:lnTo>
                  <a:pt x="396240" y="13716"/>
                </a:lnTo>
                <a:lnTo>
                  <a:pt x="414831" y="39359"/>
                </a:lnTo>
                <a:lnTo>
                  <a:pt x="425196" y="32004"/>
                </a:lnTo>
                <a:lnTo>
                  <a:pt x="432816" y="42672"/>
                </a:lnTo>
                <a:lnTo>
                  <a:pt x="432816" y="64165"/>
                </a:lnTo>
                <a:lnTo>
                  <a:pt x="440436" y="74676"/>
                </a:lnTo>
                <a:lnTo>
                  <a:pt x="481584" y="0"/>
                </a:lnTo>
                <a:close/>
              </a:path>
              <a:path w="481965" h="342900">
                <a:moveTo>
                  <a:pt x="432816" y="42672"/>
                </a:moveTo>
                <a:lnTo>
                  <a:pt x="425196" y="32004"/>
                </a:lnTo>
                <a:lnTo>
                  <a:pt x="414831" y="39359"/>
                </a:lnTo>
                <a:lnTo>
                  <a:pt x="422496" y="49932"/>
                </a:lnTo>
                <a:lnTo>
                  <a:pt x="432816" y="42672"/>
                </a:lnTo>
                <a:close/>
              </a:path>
              <a:path w="481965" h="342900">
                <a:moveTo>
                  <a:pt x="432816" y="64165"/>
                </a:moveTo>
                <a:lnTo>
                  <a:pt x="432816" y="42672"/>
                </a:lnTo>
                <a:lnTo>
                  <a:pt x="422496" y="49932"/>
                </a:lnTo>
                <a:lnTo>
                  <a:pt x="432816" y="641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1392" y="852931"/>
            <a:ext cx="7389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Truth </a:t>
            </a:r>
            <a:r>
              <a:rPr spc="55" dirty="0"/>
              <a:t>Table </a:t>
            </a:r>
            <a:r>
              <a:rPr spc="-5" dirty="0"/>
              <a:t>to </a:t>
            </a:r>
            <a:r>
              <a:rPr spc="40" dirty="0"/>
              <a:t>Karnaugh</a:t>
            </a:r>
            <a:r>
              <a:rPr spc="860" dirty="0"/>
              <a:t> </a:t>
            </a:r>
            <a:r>
              <a:rPr spc="60" dirty="0"/>
              <a:t>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2847" y="2218089"/>
            <a:ext cx="19177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8591" y="2635665"/>
            <a:ext cx="37592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C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763" y="2671550"/>
            <a:ext cx="55181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3865" algn="l"/>
              </a:tabLst>
            </a:pPr>
            <a:r>
              <a:rPr sz="1350" spc="-10" dirty="0">
                <a:latin typeface="Arial"/>
                <a:cs typeface="Arial"/>
              </a:rPr>
              <a:t>0	1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9130" y="3090650"/>
            <a:ext cx="211454" cy="1485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35" dirty="0">
                <a:latin typeface="Arial"/>
                <a:cs typeface="Arial"/>
              </a:rPr>
              <a:t>0</a:t>
            </a:r>
            <a:r>
              <a:rPr sz="1350" spc="-1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latin typeface="Arial"/>
                <a:cs typeface="Arial"/>
              </a:rPr>
              <a:t>0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latin typeface="Arial"/>
                <a:cs typeface="Arial"/>
              </a:rPr>
              <a:t>1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latin typeface="Arial"/>
                <a:cs typeface="Arial"/>
              </a:rPr>
              <a:t>1</a:t>
            </a:r>
            <a:r>
              <a:rPr sz="1350" spc="-1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0762" y="2595372"/>
            <a:ext cx="431800" cy="419100"/>
          </a:xfrm>
          <a:custGeom>
            <a:avLst/>
            <a:gdLst/>
            <a:ahLst/>
            <a:cxnLst/>
            <a:rect l="l" t="t" r="r" b="b"/>
            <a:pathLst>
              <a:path w="431800" h="419100">
                <a:moveTo>
                  <a:pt x="0" y="0"/>
                </a:moveTo>
                <a:lnTo>
                  <a:pt x="431291" y="419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91390" y="2103120"/>
          <a:ext cx="1931035" cy="298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39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B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C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F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42">
                <a:tc>
                  <a:txBody>
                    <a:bodyPr/>
                    <a:lstStyle/>
                    <a:p>
                      <a:pPr marL="7620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7620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7620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7620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7620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7620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7620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marL="7620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315"/>
                        </a:lnSpc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660270" y="3663696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647700" y="152400"/>
                </a:moveTo>
                <a:lnTo>
                  <a:pt x="64770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647700" y="152400"/>
                </a:lnTo>
                <a:close/>
              </a:path>
              <a:path w="838200" h="228600">
                <a:moveTo>
                  <a:pt x="838200" y="114300"/>
                </a:moveTo>
                <a:lnTo>
                  <a:pt x="609600" y="0"/>
                </a:lnTo>
                <a:lnTo>
                  <a:pt x="609600" y="76200"/>
                </a:lnTo>
                <a:lnTo>
                  <a:pt x="647700" y="76200"/>
                </a:lnTo>
                <a:lnTo>
                  <a:pt x="647700" y="209550"/>
                </a:lnTo>
                <a:lnTo>
                  <a:pt x="838200" y="114300"/>
                </a:lnTo>
                <a:close/>
              </a:path>
              <a:path w="838200" h="228600">
                <a:moveTo>
                  <a:pt x="647700" y="209550"/>
                </a:moveTo>
                <a:lnTo>
                  <a:pt x="647700" y="152400"/>
                </a:lnTo>
                <a:lnTo>
                  <a:pt x="609600" y="152400"/>
                </a:lnTo>
                <a:lnTo>
                  <a:pt x="609600" y="228600"/>
                </a:lnTo>
                <a:lnTo>
                  <a:pt x="647700" y="2095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41291" y="3013709"/>
          <a:ext cx="885825" cy="1691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183" y="4013875"/>
            <a:ext cx="1492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7183" y="3561247"/>
            <a:ext cx="1492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1314" y="6707123"/>
            <a:ext cx="1007363" cy="45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2068" y="1589292"/>
            <a:ext cx="767715" cy="92773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30"/>
              </a:spcBef>
            </a:pPr>
            <a:r>
              <a:rPr sz="2100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100" spc="20" dirty="0">
                <a:latin typeface="Arial"/>
                <a:cs typeface="Arial"/>
              </a:rPr>
              <a:t>BC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3570" y="3110143"/>
            <a:ext cx="1492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3570" y="3561247"/>
            <a:ext cx="1492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97251" y="2234273"/>
          <a:ext cx="946150" cy="2171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525">
                <a:tc>
                  <a:txBody>
                    <a:bodyPr/>
                    <a:lstStyle/>
                    <a:p>
                      <a:pPr marL="190500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62232" y="2656828"/>
            <a:ext cx="22479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3194" y="2124455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20" h="451485">
                <a:moveTo>
                  <a:pt x="0" y="0"/>
                </a:moveTo>
                <a:lnTo>
                  <a:pt x="464819" y="4511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4169" y="3076955"/>
            <a:ext cx="413003" cy="81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4169" y="3076955"/>
            <a:ext cx="413384" cy="817244"/>
          </a:xfrm>
          <a:custGeom>
            <a:avLst/>
            <a:gdLst/>
            <a:ahLst/>
            <a:cxnLst/>
            <a:rect l="l" t="t" r="r" b="b"/>
            <a:pathLst>
              <a:path w="413385" h="817245">
                <a:moveTo>
                  <a:pt x="68579" y="0"/>
                </a:move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79"/>
                </a:lnTo>
                <a:lnTo>
                  <a:pt x="0" y="748283"/>
                </a:lnTo>
                <a:lnTo>
                  <a:pt x="5357" y="775073"/>
                </a:lnTo>
                <a:lnTo>
                  <a:pt x="20002" y="796861"/>
                </a:lnTo>
                <a:lnTo>
                  <a:pt x="41790" y="811506"/>
                </a:lnTo>
                <a:lnTo>
                  <a:pt x="68579" y="816863"/>
                </a:lnTo>
                <a:lnTo>
                  <a:pt x="344423" y="816863"/>
                </a:lnTo>
                <a:lnTo>
                  <a:pt x="371213" y="811506"/>
                </a:lnTo>
                <a:lnTo>
                  <a:pt x="393001" y="796861"/>
                </a:lnTo>
                <a:lnTo>
                  <a:pt x="407646" y="775073"/>
                </a:lnTo>
                <a:lnTo>
                  <a:pt x="413003" y="748283"/>
                </a:lnTo>
                <a:lnTo>
                  <a:pt x="413003" y="68579"/>
                </a:lnTo>
                <a:lnTo>
                  <a:pt x="407646" y="41790"/>
                </a:lnTo>
                <a:lnTo>
                  <a:pt x="393001" y="20002"/>
                </a:lnTo>
                <a:lnTo>
                  <a:pt x="371213" y="5357"/>
                </a:lnTo>
                <a:lnTo>
                  <a:pt x="344423" y="0"/>
                </a:lnTo>
                <a:lnTo>
                  <a:pt x="685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5445" y="3521964"/>
            <a:ext cx="413003" cy="818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5445" y="3521964"/>
            <a:ext cx="413384" cy="818515"/>
          </a:xfrm>
          <a:custGeom>
            <a:avLst/>
            <a:gdLst/>
            <a:ahLst/>
            <a:cxnLst/>
            <a:rect l="l" t="t" r="r" b="b"/>
            <a:pathLst>
              <a:path w="413385" h="818514">
                <a:moveTo>
                  <a:pt x="68579" y="0"/>
                </a:move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79"/>
                </a:lnTo>
                <a:lnTo>
                  <a:pt x="0" y="749807"/>
                </a:lnTo>
                <a:lnTo>
                  <a:pt x="5357" y="776597"/>
                </a:lnTo>
                <a:lnTo>
                  <a:pt x="20002" y="798385"/>
                </a:lnTo>
                <a:lnTo>
                  <a:pt x="41790" y="813030"/>
                </a:lnTo>
                <a:lnTo>
                  <a:pt x="68579" y="818387"/>
                </a:lnTo>
                <a:lnTo>
                  <a:pt x="344423" y="818387"/>
                </a:lnTo>
                <a:lnTo>
                  <a:pt x="371213" y="813030"/>
                </a:lnTo>
                <a:lnTo>
                  <a:pt x="393001" y="798385"/>
                </a:lnTo>
                <a:lnTo>
                  <a:pt x="407646" y="776597"/>
                </a:lnTo>
                <a:lnTo>
                  <a:pt x="413003" y="749807"/>
                </a:lnTo>
                <a:lnTo>
                  <a:pt x="413003" y="68579"/>
                </a:lnTo>
                <a:lnTo>
                  <a:pt x="407646" y="41790"/>
                </a:lnTo>
                <a:lnTo>
                  <a:pt x="393001" y="20002"/>
                </a:lnTo>
                <a:lnTo>
                  <a:pt x="371213" y="5357"/>
                </a:lnTo>
                <a:lnTo>
                  <a:pt x="344423" y="0"/>
                </a:lnTo>
                <a:lnTo>
                  <a:pt x="685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51720" y="3107932"/>
            <a:ext cx="2035810" cy="160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50" spc="-45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50" spc="-45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A’BC+A’BC’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A’B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31963" y="2604006"/>
            <a:ext cx="1536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AB’C+ABC =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6887" y="5437121"/>
            <a:ext cx="187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 = </a:t>
            </a:r>
            <a:r>
              <a:rPr sz="2400" b="1" spc="-5" dirty="0">
                <a:latin typeface="Arial"/>
                <a:cs typeface="Arial"/>
              </a:rPr>
              <a:t>A’B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36242" y="4236720"/>
            <a:ext cx="535305" cy="256540"/>
          </a:xfrm>
          <a:custGeom>
            <a:avLst/>
            <a:gdLst/>
            <a:ahLst/>
            <a:cxnLst/>
            <a:rect l="l" t="t" r="r" b="b"/>
            <a:pathLst>
              <a:path w="535304" h="256539">
                <a:moveTo>
                  <a:pt x="468593" y="38891"/>
                </a:moveTo>
                <a:lnTo>
                  <a:pt x="464118" y="29738"/>
                </a:lnTo>
                <a:lnTo>
                  <a:pt x="3048" y="246888"/>
                </a:lnTo>
                <a:lnTo>
                  <a:pt x="0" y="249936"/>
                </a:lnTo>
                <a:lnTo>
                  <a:pt x="0" y="252984"/>
                </a:lnTo>
                <a:lnTo>
                  <a:pt x="3048" y="256032"/>
                </a:lnTo>
                <a:lnTo>
                  <a:pt x="7620" y="254508"/>
                </a:lnTo>
                <a:lnTo>
                  <a:pt x="468593" y="38891"/>
                </a:lnTo>
                <a:close/>
              </a:path>
              <a:path w="535304" h="256539">
                <a:moveTo>
                  <a:pt x="534924" y="1524"/>
                </a:moveTo>
                <a:lnTo>
                  <a:pt x="449580" y="0"/>
                </a:lnTo>
                <a:lnTo>
                  <a:pt x="464118" y="29738"/>
                </a:lnTo>
                <a:lnTo>
                  <a:pt x="475488" y="24384"/>
                </a:lnTo>
                <a:lnTo>
                  <a:pt x="480060" y="24384"/>
                </a:lnTo>
                <a:lnTo>
                  <a:pt x="481584" y="25908"/>
                </a:lnTo>
                <a:lnTo>
                  <a:pt x="481584" y="65462"/>
                </a:lnTo>
                <a:lnTo>
                  <a:pt x="483108" y="68580"/>
                </a:lnTo>
                <a:lnTo>
                  <a:pt x="534924" y="1524"/>
                </a:lnTo>
                <a:close/>
              </a:path>
              <a:path w="535304" h="256539">
                <a:moveTo>
                  <a:pt x="481584" y="30480"/>
                </a:moveTo>
                <a:lnTo>
                  <a:pt x="481584" y="25908"/>
                </a:lnTo>
                <a:lnTo>
                  <a:pt x="480060" y="24384"/>
                </a:lnTo>
                <a:lnTo>
                  <a:pt x="475488" y="24384"/>
                </a:lnTo>
                <a:lnTo>
                  <a:pt x="464118" y="29738"/>
                </a:lnTo>
                <a:lnTo>
                  <a:pt x="468593" y="38891"/>
                </a:lnTo>
                <a:lnTo>
                  <a:pt x="480060" y="33528"/>
                </a:lnTo>
                <a:lnTo>
                  <a:pt x="481584" y="30480"/>
                </a:lnTo>
                <a:close/>
              </a:path>
              <a:path w="535304" h="256539">
                <a:moveTo>
                  <a:pt x="481584" y="65462"/>
                </a:moveTo>
                <a:lnTo>
                  <a:pt x="481584" y="30480"/>
                </a:lnTo>
                <a:lnTo>
                  <a:pt x="480060" y="33528"/>
                </a:lnTo>
                <a:lnTo>
                  <a:pt x="468593" y="38891"/>
                </a:lnTo>
                <a:lnTo>
                  <a:pt x="481584" y="65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1642" y="2855976"/>
            <a:ext cx="1658620" cy="584200"/>
          </a:xfrm>
          <a:custGeom>
            <a:avLst/>
            <a:gdLst/>
            <a:ahLst/>
            <a:cxnLst/>
            <a:rect l="l" t="t" r="r" b="b"/>
            <a:pathLst>
              <a:path w="1658620" h="584200">
                <a:moveTo>
                  <a:pt x="70714" y="543245"/>
                </a:moveTo>
                <a:lnTo>
                  <a:pt x="59436" y="512064"/>
                </a:lnTo>
                <a:lnTo>
                  <a:pt x="0" y="573024"/>
                </a:lnTo>
                <a:lnTo>
                  <a:pt x="56388" y="580072"/>
                </a:lnTo>
                <a:lnTo>
                  <a:pt x="56388" y="550164"/>
                </a:lnTo>
                <a:lnTo>
                  <a:pt x="59436" y="547116"/>
                </a:lnTo>
                <a:lnTo>
                  <a:pt x="70714" y="543245"/>
                </a:lnTo>
                <a:close/>
              </a:path>
              <a:path w="1658620" h="584200">
                <a:moveTo>
                  <a:pt x="73993" y="552309"/>
                </a:moveTo>
                <a:lnTo>
                  <a:pt x="70714" y="543245"/>
                </a:lnTo>
                <a:lnTo>
                  <a:pt x="59436" y="547116"/>
                </a:lnTo>
                <a:lnTo>
                  <a:pt x="56388" y="550164"/>
                </a:lnTo>
                <a:lnTo>
                  <a:pt x="56388" y="553212"/>
                </a:lnTo>
                <a:lnTo>
                  <a:pt x="57912" y="556260"/>
                </a:lnTo>
                <a:lnTo>
                  <a:pt x="62484" y="556260"/>
                </a:lnTo>
                <a:lnTo>
                  <a:pt x="73993" y="552309"/>
                </a:lnTo>
                <a:close/>
              </a:path>
              <a:path w="1658620" h="584200">
                <a:moveTo>
                  <a:pt x="85344" y="583692"/>
                </a:moveTo>
                <a:lnTo>
                  <a:pt x="73993" y="552309"/>
                </a:lnTo>
                <a:lnTo>
                  <a:pt x="62484" y="556260"/>
                </a:lnTo>
                <a:lnTo>
                  <a:pt x="57912" y="556260"/>
                </a:lnTo>
                <a:lnTo>
                  <a:pt x="56388" y="553212"/>
                </a:lnTo>
                <a:lnTo>
                  <a:pt x="56388" y="580072"/>
                </a:lnTo>
                <a:lnTo>
                  <a:pt x="85344" y="583692"/>
                </a:lnTo>
                <a:close/>
              </a:path>
              <a:path w="1658620" h="584200">
                <a:moveTo>
                  <a:pt x="1658112" y="6096"/>
                </a:moveTo>
                <a:lnTo>
                  <a:pt x="1658112" y="3048"/>
                </a:lnTo>
                <a:lnTo>
                  <a:pt x="1656588" y="0"/>
                </a:lnTo>
                <a:lnTo>
                  <a:pt x="1653540" y="0"/>
                </a:lnTo>
                <a:lnTo>
                  <a:pt x="70714" y="543245"/>
                </a:lnTo>
                <a:lnTo>
                  <a:pt x="73993" y="552309"/>
                </a:lnTo>
                <a:lnTo>
                  <a:pt x="1656588" y="9144"/>
                </a:lnTo>
                <a:lnTo>
                  <a:pt x="1658112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84792" y="852931"/>
            <a:ext cx="632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3-Variable </a:t>
            </a:r>
            <a:r>
              <a:rPr spc="40" dirty="0"/>
              <a:t>Karnaugh</a:t>
            </a:r>
            <a:r>
              <a:rPr spc="-390" dirty="0"/>
              <a:t> </a:t>
            </a:r>
            <a:r>
              <a:rPr spc="55" dirty="0"/>
              <a:t>Map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445" y="3066287"/>
            <a:ext cx="413003" cy="81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5445" y="3066287"/>
            <a:ext cx="413384" cy="818515"/>
          </a:xfrm>
          <a:custGeom>
            <a:avLst/>
            <a:gdLst/>
            <a:ahLst/>
            <a:cxnLst/>
            <a:rect l="l" t="t" r="r" b="b"/>
            <a:pathLst>
              <a:path w="413385" h="818514">
                <a:moveTo>
                  <a:pt x="68579" y="0"/>
                </a:moveTo>
                <a:lnTo>
                  <a:pt x="41790" y="5572"/>
                </a:lnTo>
                <a:lnTo>
                  <a:pt x="20002" y="20573"/>
                </a:lnTo>
                <a:lnTo>
                  <a:pt x="5357" y="42433"/>
                </a:lnTo>
                <a:lnTo>
                  <a:pt x="0" y="68579"/>
                </a:lnTo>
                <a:lnTo>
                  <a:pt x="0" y="749807"/>
                </a:lnTo>
                <a:lnTo>
                  <a:pt x="5357" y="776597"/>
                </a:lnTo>
                <a:lnTo>
                  <a:pt x="20002" y="798385"/>
                </a:lnTo>
                <a:lnTo>
                  <a:pt x="41790" y="813030"/>
                </a:lnTo>
                <a:lnTo>
                  <a:pt x="68579" y="818387"/>
                </a:lnTo>
                <a:lnTo>
                  <a:pt x="344423" y="818387"/>
                </a:lnTo>
                <a:lnTo>
                  <a:pt x="371213" y="813030"/>
                </a:lnTo>
                <a:lnTo>
                  <a:pt x="393001" y="798385"/>
                </a:lnTo>
                <a:lnTo>
                  <a:pt x="407646" y="776597"/>
                </a:lnTo>
                <a:lnTo>
                  <a:pt x="413003" y="749807"/>
                </a:lnTo>
                <a:lnTo>
                  <a:pt x="413003" y="68579"/>
                </a:lnTo>
                <a:lnTo>
                  <a:pt x="407646" y="42433"/>
                </a:lnTo>
                <a:lnTo>
                  <a:pt x="393001" y="20573"/>
                </a:lnTo>
                <a:lnTo>
                  <a:pt x="371213" y="5572"/>
                </a:lnTo>
                <a:lnTo>
                  <a:pt x="344423" y="0"/>
                </a:lnTo>
                <a:lnTo>
                  <a:pt x="685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4169" y="3963923"/>
            <a:ext cx="413003" cy="81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4169" y="3963923"/>
            <a:ext cx="413384" cy="817244"/>
          </a:xfrm>
          <a:custGeom>
            <a:avLst/>
            <a:gdLst/>
            <a:ahLst/>
            <a:cxnLst/>
            <a:rect l="l" t="t" r="r" b="b"/>
            <a:pathLst>
              <a:path w="413385" h="817245">
                <a:moveTo>
                  <a:pt x="68579" y="0"/>
                </a:move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79"/>
                </a:lnTo>
                <a:lnTo>
                  <a:pt x="0" y="748283"/>
                </a:lnTo>
                <a:lnTo>
                  <a:pt x="5357" y="775073"/>
                </a:lnTo>
                <a:lnTo>
                  <a:pt x="20002" y="796861"/>
                </a:lnTo>
                <a:lnTo>
                  <a:pt x="41790" y="811506"/>
                </a:lnTo>
                <a:lnTo>
                  <a:pt x="68579" y="816863"/>
                </a:lnTo>
                <a:lnTo>
                  <a:pt x="344423" y="816863"/>
                </a:lnTo>
                <a:lnTo>
                  <a:pt x="371213" y="811506"/>
                </a:lnTo>
                <a:lnTo>
                  <a:pt x="393001" y="796861"/>
                </a:lnTo>
                <a:lnTo>
                  <a:pt x="407646" y="775073"/>
                </a:lnTo>
                <a:lnTo>
                  <a:pt x="413003" y="748283"/>
                </a:lnTo>
                <a:lnTo>
                  <a:pt x="413003" y="68579"/>
                </a:lnTo>
                <a:lnTo>
                  <a:pt x="407646" y="41790"/>
                </a:lnTo>
                <a:lnTo>
                  <a:pt x="393001" y="20002"/>
                </a:lnTo>
                <a:lnTo>
                  <a:pt x="371213" y="5357"/>
                </a:lnTo>
                <a:lnTo>
                  <a:pt x="344423" y="0"/>
                </a:lnTo>
                <a:lnTo>
                  <a:pt x="685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3670" y="4539996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0"/>
                </a:moveTo>
                <a:lnTo>
                  <a:pt x="0" y="533400"/>
                </a:lnTo>
                <a:lnTo>
                  <a:pt x="990600" y="5334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8742" y="2188463"/>
            <a:ext cx="413003" cy="818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8742" y="2188463"/>
            <a:ext cx="413384" cy="818515"/>
          </a:xfrm>
          <a:custGeom>
            <a:avLst/>
            <a:gdLst/>
            <a:ahLst/>
            <a:cxnLst/>
            <a:rect l="l" t="t" r="r" b="b"/>
            <a:pathLst>
              <a:path w="413385" h="818514">
                <a:moveTo>
                  <a:pt x="68579" y="0"/>
                </a:move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79"/>
                </a:lnTo>
                <a:lnTo>
                  <a:pt x="0" y="749807"/>
                </a:lnTo>
                <a:lnTo>
                  <a:pt x="5357" y="776597"/>
                </a:lnTo>
                <a:lnTo>
                  <a:pt x="20002" y="798385"/>
                </a:lnTo>
                <a:lnTo>
                  <a:pt x="41790" y="813030"/>
                </a:lnTo>
                <a:lnTo>
                  <a:pt x="68579" y="818387"/>
                </a:lnTo>
                <a:lnTo>
                  <a:pt x="344423" y="818387"/>
                </a:lnTo>
                <a:lnTo>
                  <a:pt x="371213" y="813030"/>
                </a:lnTo>
                <a:lnTo>
                  <a:pt x="393001" y="798385"/>
                </a:lnTo>
                <a:lnTo>
                  <a:pt x="407646" y="776597"/>
                </a:lnTo>
                <a:lnTo>
                  <a:pt x="413003" y="749807"/>
                </a:lnTo>
                <a:lnTo>
                  <a:pt x="413003" y="68579"/>
                </a:lnTo>
                <a:lnTo>
                  <a:pt x="407646" y="41790"/>
                </a:lnTo>
                <a:lnTo>
                  <a:pt x="393001" y="20002"/>
                </a:lnTo>
                <a:lnTo>
                  <a:pt x="371213" y="5357"/>
                </a:lnTo>
                <a:lnTo>
                  <a:pt x="344423" y="0"/>
                </a:lnTo>
                <a:lnTo>
                  <a:pt x="685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6070" y="19507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0"/>
                </a:moveTo>
                <a:lnTo>
                  <a:pt x="0" y="533400"/>
                </a:lnTo>
                <a:lnTo>
                  <a:pt x="990600" y="5334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43972" y="852931"/>
            <a:ext cx="4203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Another</a:t>
            </a:r>
            <a:r>
              <a:rPr spc="490" dirty="0"/>
              <a:t> </a:t>
            </a:r>
            <a:r>
              <a:rPr spc="30" dirty="0"/>
              <a:t>Example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33916" y="3350766"/>
            <a:ext cx="16694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A’B’C+A’BC =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A’C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3389" y="3242562"/>
            <a:ext cx="1670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AB’C’+ABC’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3092" y="5348729"/>
            <a:ext cx="314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 = </a:t>
            </a:r>
            <a:r>
              <a:rPr sz="2400" b="1" spc="-5" dirty="0">
                <a:latin typeface="Arial"/>
                <a:cs typeface="Arial"/>
              </a:rPr>
              <a:t>A’C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5" dirty="0">
                <a:latin typeface="Arial"/>
                <a:cs typeface="Arial"/>
              </a:rPr>
              <a:t>AC’ </a:t>
            </a:r>
            <a:r>
              <a:rPr sz="2400" b="1" dirty="0">
                <a:latin typeface="Arial"/>
                <a:cs typeface="Arial"/>
              </a:rPr>
              <a:t>= A </a:t>
            </a:r>
            <a:r>
              <a:rPr sz="2400" dirty="0">
                <a:latin typeface="Symbol"/>
                <a:cs typeface="Symbol"/>
              </a:rPr>
              <a:t>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79470" y="2855976"/>
            <a:ext cx="767080" cy="317500"/>
          </a:xfrm>
          <a:custGeom>
            <a:avLst/>
            <a:gdLst/>
            <a:ahLst/>
            <a:cxnLst/>
            <a:rect l="l" t="t" r="r" b="b"/>
            <a:pathLst>
              <a:path w="767079" h="317500">
                <a:moveTo>
                  <a:pt x="85344" y="0"/>
                </a:moveTo>
                <a:lnTo>
                  <a:pt x="0" y="7620"/>
                </a:lnTo>
                <a:lnTo>
                  <a:pt x="54864" y="69898"/>
                </a:lnTo>
                <a:lnTo>
                  <a:pt x="54864" y="28956"/>
                </a:lnTo>
                <a:lnTo>
                  <a:pt x="56388" y="27432"/>
                </a:lnTo>
                <a:lnTo>
                  <a:pt x="60960" y="27432"/>
                </a:lnTo>
                <a:lnTo>
                  <a:pt x="72407" y="32001"/>
                </a:lnTo>
                <a:lnTo>
                  <a:pt x="85344" y="0"/>
                </a:lnTo>
                <a:close/>
              </a:path>
              <a:path w="767079" h="317500">
                <a:moveTo>
                  <a:pt x="72407" y="32001"/>
                </a:moveTo>
                <a:lnTo>
                  <a:pt x="60960" y="27432"/>
                </a:lnTo>
                <a:lnTo>
                  <a:pt x="56388" y="27432"/>
                </a:lnTo>
                <a:lnTo>
                  <a:pt x="54864" y="28956"/>
                </a:lnTo>
                <a:lnTo>
                  <a:pt x="54864" y="33528"/>
                </a:lnTo>
                <a:lnTo>
                  <a:pt x="57912" y="35052"/>
                </a:lnTo>
                <a:lnTo>
                  <a:pt x="69322" y="39631"/>
                </a:lnTo>
                <a:lnTo>
                  <a:pt x="72407" y="32001"/>
                </a:lnTo>
                <a:close/>
              </a:path>
              <a:path w="767079" h="317500">
                <a:moveTo>
                  <a:pt x="69322" y="39631"/>
                </a:moveTo>
                <a:lnTo>
                  <a:pt x="57912" y="35052"/>
                </a:lnTo>
                <a:lnTo>
                  <a:pt x="54864" y="33528"/>
                </a:lnTo>
                <a:lnTo>
                  <a:pt x="54864" y="69898"/>
                </a:lnTo>
                <a:lnTo>
                  <a:pt x="56388" y="71628"/>
                </a:lnTo>
                <a:lnTo>
                  <a:pt x="69322" y="39631"/>
                </a:lnTo>
                <a:close/>
              </a:path>
              <a:path w="767079" h="317500">
                <a:moveTo>
                  <a:pt x="766572" y="313944"/>
                </a:moveTo>
                <a:lnTo>
                  <a:pt x="766572" y="310896"/>
                </a:lnTo>
                <a:lnTo>
                  <a:pt x="763524" y="307848"/>
                </a:lnTo>
                <a:lnTo>
                  <a:pt x="72407" y="32001"/>
                </a:lnTo>
                <a:lnTo>
                  <a:pt x="69322" y="39631"/>
                </a:lnTo>
                <a:lnTo>
                  <a:pt x="760476" y="316992"/>
                </a:lnTo>
                <a:lnTo>
                  <a:pt x="763524" y="316992"/>
                </a:lnTo>
                <a:lnTo>
                  <a:pt x="766572" y="313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5670" y="3621023"/>
            <a:ext cx="767080" cy="538480"/>
          </a:xfrm>
          <a:custGeom>
            <a:avLst/>
            <a:gdLst/>
            <a:ahLst/>
            <a:cxnLst/>
            <a:rect l="l" t="t" r="r" b="b"/>
            <a:pathLst>
              <a:path w="767079" h="538479">
                <a:moveTo>
                  <a:pt x="59799" y="490607"/>
                </a:moveTo>
                <a:lnTo>
                  <a:pt x="41148" y="463296"/>
                </a:lnTo>
                <a:lnTo>
                  <a:pt x="0" y="537972"/>
                </a:lnTo>
                <a:lnTo>
                  <a:pt x="47244" y="531100"/>
                </a:lnTo>
                <a:lnTo>
                  <a:pt x="47244" y="501396"/>
                </a:lnTo>
                <a:lnTo>
                  <a:pt x="48768" y="498348"/>
                </a:lnTo>
                <a:lnTo>
                  <a:pt x="59799" y="490607"/>
                </a:lnTo>
                <a:close/>
              </a:path>
              <a:path w="767079" h="538479">
                <a:moveTo>
                  <a:pt x="65302" y="498665"/>
                </a:moveTo>
                <a:lnTo>
                  <a:pt x="59799" y="490607"/>
                </a:lnTo>
                <a:lnTo>
                  <a:pt x="48768" y="498348"/>
                </a:lnTo>
                <a:lnTo>
                  <a:pt x="47244" y="501396"/>
                </a:lnTo>
                <a:lnTo>
                  <a:pt x="48768" y="504444"/>
                </a:lnTo>
                <a:lnTo>
                  <a:pt x="51816" y="505968"/>
                </a:lnTo>
                <a:lnTo>
                  <a:pt x="54864" y="505968"/>
                </a:lnTo>
                <a:lnTo>
                  <a:pt x="65302" y="498665"/>
                </a:lnTo>
                <a:close/>
              </a:path>
              <a:path w="767079" h="538479">
                <a:moveTo>
                  <a:pt x="83820" y="525780"/>
                </a:moveTo>
                <a:lnTo>
                  <a:pt x="65302" y="498665"/>
                </a:lnTo>
                <a:lnTo>
                  <a:pt x="54864" y="505968"/>
                </a:lnTo>
                <a:lnTo>
                  <a:pt x="51816" y="505968"/>
                </a:lnTo>
                <a:lnTo>
                  <a:pt x="48768" y="504444"/>
                </a:lnTo>
                <a:lnTo>
                  <a:pt x="47244" y="501396"/>
                </a:lnTo>
                <a:lnTo>
                  <a:pt x="47244" y="531100"/>
                </a:lnTo>
                <a:lnTo>
                  <a:pt x="83820" y="525780"/>
                </a:lnTo>
                <a:close/>
              </a:path>
              <a:path w="767079" h="538479">
                <a:moveTo>
                  <a:pt x="766572" y="6096"/>
                </a:moveTo>
                <a:lnTo>
                  <a:pt x="766572" y="1524"/>
                </a:lnTo>
                <a:lnTo>
                  <a:pt x="763524" y="0"/>
                </a:lnTo>
                <a:lnTo>
                  <a:pt x="758952" y="0"/>
                </a:lnTo>
                <a:lnTo>
                  <a:pt x="59799" y="490607"/>
                </a:lnTo>
                <a:lnTo>
                  <a:pt x="65302" y="498665"/>
                </a:lnTo>
                <a:lnTo>
                  <a:pt x="765048" y="9144"/>
                </a:lnTo>
                <a:lnTo>
                  <a:pt x="766572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2550" y="3435096"/>
            <a:ext cx="960119" cy="76200"/>
          </a:xfrm>
          <a:custGeom>
            <a:avLst/>
            <a:gdLst/>
            <a:ahLst/>
            <a:cxnLst/>
            <a:rect l="l" t="t" r="r" b="b"/>
            <a:pathLst>
              <a:path w="960120" h="76200">
                <a:moveTo>
                  <a:pt x="900684" y="41148"/>
                </a:moveTo>
                <a:lnTo>
                  <a:pt x="900684" y="35052"/>
                </a:lnTo>
                <a:lnTo>
                  <a:pt x="89611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896112" y="42672"/>
                </a:lnTo>
                <a:lnTo>
                  <a:pt x="900684" y="41148"/>
                </a:lnTo>
                <a:close/>
              </a:path>
              <a:path w="960120" h="76200">
                <a:moveTo>
                  <a:pt x="960120" y="38100"/>
                </a:moveTo>
                <a:lnTo>
                  <a:pt x="883920" y="0"/>
                </a:lnTo>
                <a:lnTo>
                  <a:pt x="883920" y="33528"/>
                </a:lnTo>
                <a:lnTo>
                  <a:pt x="896112" y="33528"/>
                </a:lnTo>
                <a:lnTo>
                  <a:pt x="900684" y="35052"/>
                </a:lnTo>
                <a:lnTo>
                  <a:pt x="900684" y="67818"/>
                </a:lnTo>
                <a:lnTo>
                  <a:pt x="960120" y="38100"/>
                </a:lnTo>
                <a:close/>
              </a:path>
              <a:path w="960120" h="76200">
                <a:moveTo>
                  <a:pt x="900684" y="67818"/>
                </a:moveTo>
                <a:lnTo>
                  <a:pt x="900684" y="41148"/>
                </a:lnTo>
                <a:lnTo>
                  <a:pt x="896112" y="42672"/>
                </a:lnTo>
                <a:lnTo>
                  <a:pt x="883920" y="42672"/>
                </a:lnTo>
                <a:lnTo>
                  <a:pt x="883920" y="76200"/>
                </a:lnTo>
                <a:lnTo>
                  <a:pt x="900684" y="678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80520" y="1717003"/>
            <a:ext cx="205104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5" dirty="0">
                <a:latin typeface="Arial"/>
                <a:cs typeface="Arial"/>
              </a:rPr>
              <a:t>A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3592" y="2175727"/>
            <a:ext cx="40449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0" dirty="0">
                <a:latin typeface="Arial"/>
                <a:cs typeface="Arial"/>
              </a:rPr>
              <a:t>B</a:t>
            </a:r>
            <a:r>
              <a:rPr sz="2150" spc="-25" dirty="0">
                <a:latin typeface="Arial"/>
                <a:cs typeface="Arial"/>
              </a:rPr>
              <a:t>C</a:t>
            </a:r>
            <a:endParaRPr sz="2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1059" y="2214642"/>
            <a:ext cx="59436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8790" algn="l"/>
              </a:tabLst>
            </a:pPr>
            <a:r>
              <a:rPr sz="1450" dirty="0">
                <a:latin typeface="Arial"/>
                <a:cs typeface="Arial"/>
              </a:rPr>
              <a:t>0	1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6804" y="2673366"/>
            <a:ext cx="227329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903347" y="2590038"/>
          <a:ext cx="95821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8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150" dirty="0">
                          <a:latin typeface="Arial"/>
                          <a:cs typeface="Arial"/>
                        </a:rPr>
                        <a:t>0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150" dirty="0">
                          <a:latin typeface="Arial"/>
                          <a:cs typeface="Arial"/>
                        </a:rPr>
                        <a:t>1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150" dirty="0">
                          <a:latin typeface="Arial"/>
                          <a:cs typeface="Arial"/>
                        </a:rPr>
                        <a:t>1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150" dirty="0">
                          <a:latin typeface="Arial"/>
                          <a:cs typeface="Arial"/>
                        </a:rPr>
                        <a:t>0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150" dirty="0">
                          <a:latin typeface="Arial"/>
                          <a:cs typeface="Arial"/>
                        </a:rPr>
                        <a:t>1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150" dirty="0">
                          <a:latin typeface="Arial"/>
                          <a:cs typeface="Arial"/>
                        </a:rPr>
                        <a:t>0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150" dirty="0">
                          <a:latin typeface="Arial"/>
                          <a:cs typeface="Arial"/>
                        </a:rPr>
                        <a:t>0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150" dirty="0">
                          <a:latin typeface="Arial"/>
                          <a:cs typeface="Arial"/>
                        </a:rPr>
                        <a:t>1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4566803" y="3133614"/>
            <a:ext cx="227329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6803" y="3592338"/>
            <a:ext cx="227329" cy="709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36242" y="2130551"/>
            <a:ext cx="467995" cy="460375"/>
          </a:xfrm>
          <a:custGeom>
            <a:avLst/>
            <a:gdLst/>
            <a:ahLst/>
            <a:cxnLst/>
            <a:rect l="l" t="t" r="r" b="b"/>
            <a:pathLst>
              <a:path w="467995" h="460375">
                <a:moveTo>
                  <a:pt x="0" y="0"/>
                </a:moveTo>
                <a:lnTo>
                  <a:pt x="467867" y="4602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0380" marR="5080" indent="-108966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Simplifying </a:t>
            </a:r>
            <a:r>
              <a:rPr sz="3600" dirty="0"/>
              <a:t>Logic </a:t>
            </a:r>
            <a:r>
              <a:rPr sz="3600" spc="-5" dirty="0"/>
              <a:t>Functions  (Logic</a:t>
            </a:r>
            <a:r>
              <a:rPr sz="3600" spc="470" dirty="0"/>
              <a:t> </a:t>
            </a:r>
            <a:r>
              <a:rPr sz="3600" spc="10" dirty="0"/>
              <a:t>Synthesis)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4264" y="1845055"/>
            <a:ext cx="7950834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3880" indent="-342900">
              <a:lnSpc>
                <a:spcPct val="1196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Logic Synthesis: </a:t>
            </a:r>
            <a:r>
              <a:rPr sz="2400" b="1" i="1" spc="-10" dirty="0">
                <a:latin typeface="Arial"/>
                <a:cs typeface="Arial"/>
              </a:rPr>
              <a:t>reduce </a:t>
            </a:r>
            <a:r>
              <a:rPr sz="2400" b="1" i="1" spc="-5" dirty="0">
                <a:latin typeface="Arial"/>
                <a:cs typeface="Arial"/>
              </a:rPr>
              <a:t>complexity of the gate level  implementation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15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reduce </a:t>
            </a:r>
            <a:r>
              <a:rPr sz="240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literals (gate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inputs)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14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reduce </a:t>
            </a:r>
            <a:r>
              <a:rPr sz="240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levels 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gates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14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fewer inputs implies faster gates in some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technologies</a:t>
            </a:r>
            <a:endParaRPr sz="2400">
              <a:latin typeface="Arial"/>
              <a:cs typeface="Arial"/>
            </a:endParaRPr>
          </a:p>
          <a:p>
            <a:pPr marL="355600" marR="791210" indent="-342900">
              <a:lnSpc>
                <a:spcPct val="119600"/>
              </a:lnSpc>
              <a:spcBef>
                <a:spcPts val="59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fan-ins (number of gate inputs) are limited in some  technologies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19600"/>
              </a:lnSpc>
              <a:spcBef>
                <a:spcPts val="58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fewer levels of gates implies reduced </a:t>
            </a:r>
            <a:r>
              <a:rPr sz="2400" dirty="0">
                <a:latin typeface="Arial"/>
                <a:cs typeface="Arial"/>
              </a:rPr>
              <a:t>signal </a:t>
            </a:r>
            <a:r>
              <a:rPr sz="2400" spc="-5" dirty="0">
                <a:latin typeface="Arial"/>
                <a:cs typeface="Arial"/>
              </a:rPr>
              <a:t>propagation  delays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4357" y="852931"/>
            <a:ext cx="7199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Minterm </a:t>
            </a:r>
            <a:r>
              <a:rPr spc="15" dirty="0"/>
              <a:t>Expansion </a:t>
            </a:r>
            <a:r>
              <a:rPr spc="-5" dirty="0"/>
              <a:t>to</a:t>
            </a:r>
            <a:r>
              <a:rPr spc="365" dirty="0"/>
              <a:t> </a:t>
            </a:r>
            <a:r>
              <a:rPr spc="185" dirty="0"/>
              <a:t>K-Map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114" y="3172047"/>
            <a:ext cx="58864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4345" algn="l"/>
              </a:tabLst>
            </a:pPr>
            <a:r>
              <a:rPr sz="1450" spc="-10" dirty="0">
                <a:latin typeface="Arial"/>
                <a:cs typeface="Arial"/>
              </a:rPr>
              <a:t>0	1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4430" y="3627723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430" y="4081874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430" y="4537550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4430" y="4991702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6917" y="3089147"/>
            <a:ext cx="462280" cy="455930"/>
          </a:xfrm>
          <a:custGeom>
            <a:avLst/>
            <a:gdLst/>
            <a:ahLst/>
            <a:cxnLst/>
            <a:rect l="l" t="t" r="r" b="b"/>
            <a:pathLst>
              <a:path w="462279" h="455929">
                <a:moveTo>
                  <a:pt x="0" y="0"/>
                </a:moveTo>
                <a:lnTo>
                  <a:pt x="461771" y="455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50196" y="1899919"/>
            <a:ext cx="439293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09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 = </a:t>
            </a:r>
            <a:r>
              <a:rPr sz="3200" spc="-5" dirty="0">
                <a:latin typeface="Symbol"/>
                <a:cs typeface="Symbol"/>
              </a:rPr>
              <a:t></a:t>
            </a:r>
            <a:r>
              <a:rPr sz="2000" spc="-5" dirty="0">
                <a:latin typeface="Arial"/>
                <a:cs typeface="Arial"/>
              </a:rPr>
              <a:t>m( </a:t>
            </a:r>
            <a:r>
              <a:rPr sz="2000" dirty="0">
                <a:latin typeface="Arial"/>
                <a:cs typeface="Arial"/>
              </a:rPr>
              <a:t>1, </a:t>
            </a:r>
            <a:r>
              <a:rPr sz="2000" spc="-10" dirty="0">
                <a:latin typeface="Arial"/>
                <a:cs typeface="Arial"/>
              </a:rPr>
              <a:t>3, </a:t>
            </a:r>
            <a:r>
              <a:rPr sz="2000" dirty="0">
                <a:latin typeface="Arial"/>
                <a:cs typeface="Arial"/>
              </a:rPr>
              <a:t>4, 6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  <a:tabLst>
                <a:tab pos="4201795" algn="l"/>
              </a:tabLst>
            </a:pPr>
            <a:r>
              <a:rPr sz="2100" spc="-5" dirty="0">
                <a:latin typeface="Arial"/>
                <a:cs typeface="Arial"/>
              </a:rPr>
              <a:t>A	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3965" y="3133990"/>
            <a:ext cx="463931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04265" algn="l"/>
                <a:tab pos="1567815" algn="l"/>
                <a:tab pos="4227195" algn="l"/>
              </a:tabLst>
            </a:pPr>
            <a:r>
              <a:rPr sz="2100" spc="15" dirty="0">
                <a:latin typeface="Arial"/>
                <a:cs typeface="Arial"/>
              </a:rPr>
              <a:t>BC	</a:t>
            </a:r>
            <a:r>
              <a:rPr sz="2175" spc="-15" baseline="13409" dirty="0">
                <a:latin typeface="Arial"/>
                <a:cs typeface="Arial"/>
              </a:rPr>
              <a:t>0	1	</a:t>
            </a:r>
            <a:r>
              <a:rPr sz="2100" spc="5" dirty="0">
                <a:latin typeface="Arial"/>
                <a:cs typeface="Arial"/>
              </a:rPr>
              <a:t>BC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481" y="3627729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71499" y="3544061"/>
          <a:ext cx="949325" cy="183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9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50" spc="30" dirty="0">
                          <a:latin typeface="Arial"/>
                          <a:cs typeface="Arial"/>
                        </a:rPr>
                        <a:t>m0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50" spc="30" dirty="0">
                          <a:latin typeface="Arial"/>
                          <a:cs typeface="Arial"/>
                        </a:rPr>
                        <a:t>m4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50" spc="30" dirty="0">
                          <a:latin typeface="Arial"/>
                          <a:cs typeface="Arial"/>
                        </a:rPr>
                        <a:t>m1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50" spc="30" dirty="0">
                          <a:latin typeface="Arial"/>
                          <a:cs typeface="Arial"/>
                        </a:rPr>
                        <a:t>m5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50" spc="30" dirty="0">
                          <a:latin typeface="Arial"/>
                          <a:cs typeface="Arial"/>
                        </a:rPr>
                        <a:t>m3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50" spc="30" dirty="0">
                          <a:latin typeface="Arial"/>
                          <a:cs typeface="Arial"/>
                        </a:rPr>
                        <a:t>m7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50" spc="30" dirty="0">
                          <a:latin typeface="Arial"/>
                          <a:cs typeface="Arial"/>
                        </a:rPr>
                        <a:t>m2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50" spc="30" dirty="0">
                          <a:latin typeface="Arial"/>
                          <a:cs typeface="Arial"/>
                        </a:rPr>
                        <a:t>m6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736480" y="4081881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6480" y="4537557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6480" y="4991708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08965" y="3089147"/>
            <a:ext cx="463550" cy="455930"/>
          </a:xfrm>
          <a:custGeom>
            <a:avLst/>
            <a:gdLst/>
            <a:ahLst/>
            <a:cxnLst/>
            <a:rect l="l" t="t" r="r" b="b"/>
            <a:pathLst>
              <a:path w="463550" h="455929">
                <a:moveTo>
                  <a:pt x="0" y="0"/>
                </a:moveTo>
                <a:lnTo>
                  <a:pt x="463295" y="455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257928" y="3544061"/>
          <a:ext cx="949325" cy="183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91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172344" y="6176261"/>
            <a:ext cx="442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Minterms are 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the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1’s, everything else is</a:t>
            </a:r>
            <a:r>
              <a:rPr sz="1800" spc="-45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2937" y="852931"/>
            <a:ext cx="7064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Maxterm </a:t>
            </a:r>
            <a:r>
              <a:rPr spc="15" dirty="0"/>
              <a:t>Expansion </a:t>
            </a:r>
            <a:r>
              <a:rPr spc="-5" dirty="0"/>
              <a:t>to</a:t>
            </a:r>
            <a:r>
              <a:rPr spc="340" dirty="0"/>
              <a:t> </a:t>
            </a:r>
            <a:r>
              <a:rPr spc="40" dirty="0"/>
              <a:t>KMap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114" y="3246729"/>
            <a:ext cx="58864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4345" algn="l"/>
              </a:tabLst>
            </a:pPr>
            <a:r>
              <a:rPr sz="1450" spc="-10" dirty="0">
                <a:latin typeface="Arial"/>
                <a:cs typeface="Arial"/>
              </a:rPr>
              <a:t>0	1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4431" y="3702405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431" y="4156557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431" y="4612233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4431" y="5066384"/>
            <a:ext cx="2260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6917" y="3163823"/>
            <a:ext cx="462280" cy="455930"/>
          </a:xfrm>
          <a:custGeom>
            <a:avLst/>
            <a:gdLst/>
            <a:ahLst/>
            <a:cxnLst/>
            <a:rect l="l" t="t" r="r" b="b"/>
            <a:pathLst>
              <a:path w="462279" h="455929">
                <a:moveTo>
                  <a:pt x="0" y="0"/>
                </a:moveTo>
                <a:lnTo>
                  <a:pt x="461771" y="455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8638" y="3208666"/>
            <a:ext cx="456501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22680" algn="l"/>
                <a:tab pos="1591945" algn="l"/>
                <a:tab pos="4152265" algn="l"/>
              </a:tabLst>
            </a:pPr>
            <a:r>
              <a:rPr sz="2100" spc="40" dirty="0">
                <a:latin typeface="Arial"/>
                <a:cs typeface="Arial"/>
              </a:rPr>
              <a:t>BC	</a:t>
            </a:r>
            <a:r>
              <a:rPr sz="2175" spc="7" baseline="13409" dirty="0">
                <a:latin typeface="Arial"/>
                <a:cs typeface="Arial"/>
              </a:rPr>
              <a:t>0	1	</a:t>
            </a:r>
            <a:r>
              <a:rPr sz="2100" spc="10" dirty="0">
                <a:latin typeface="Arial"/>
                <a:cs typeface="Arial"/>
              </a:rPr>
              <a:t>BC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300" y="3702398"/>
            <a:ext cx="22923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15" dirty="0">
                <a:latin typeface="Arial"/>
                <a:cs typeface="Arial"/>
              </a:rPr>
              <a:t>0</a:t>
            </a:r>
            <a:r>
              <a:rPr sz="1450" spc="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59892" y="3618738"/>
          <a:ext cx="963930" cy="183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M0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M4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M1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M5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M3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M7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M2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M6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820300" y="4156550"/>
            <a:ext cx="22923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15" dirty="0">
                <a:latin typeface="Arial"/>
                <a:cs typeface="Arial"/>
              </a:rPr>
              <a:t>0</a:t>
            </a:r>
            <a:r>
              <a:rPr sz="1450" spc="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0300" y="4612226"/>
            <a:ext cx="22923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15" dirty="0">
                <a:latin typeface="Arial"/>
                <a:cs typeface="Arial"/>
              </a:rPr>
              <a:t>1</a:t>
            </a:r>
            <a:r>
              <a:rPr sz="1450" spc="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300" y="5066378"/>
            <a:ext cx="22923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15" dirty="0">
                <a:latin typeface="Arial"/>
                <a:cs typeface="Arial"/>
              </a:rPr>
              <a:t>1</a:t>
            </a:r>
            <a:r>
              <a:rPr sz="1450" spc="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9737" y="3163823"/>
            <a:ext cx="471170" cy="455930"/>
          </a:xfrm>
          <a:custGeom>
            <a:avLst/>
            <a:gdLst/>
            <a:ahLst/>
            <a:cxnLst/>
            <a:rect l="l" t="t" r="r" b="b"/>
            <a:pathLst>
              <a:path w="471169" h="455929">
                <a:moveTo>
                  <a:pt x="0" y="0"/>
                </a:moveTo>
                <a:lnTo>
                  <a:pt x="470915" y="455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257928" y="3618738"/>
          <a:ext cx="949325" cy="183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91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35540" y="1845055"/>
            <a:ext cx="4307205" cy="125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 = </a:t>
            </a:r>
            <a:r>
              <a:rPr sz="3200" spc="-5" dirty="0">
                <a:latin typeface="Times New Roman"/>
                <a:cs typeface="Times New Roman"/>
              </a:rPr>
              <a:t>П</a:t>
            </a:r>
            <a:r>
              <a:rPr sz="2000" spc="-5" dirty="0">
                <a:latin typeface="Arial"/>
                <a:cs typeface="Arial"/>
              </a:rPr>
              <a:t>M( </a:t>
            </a:r>
            <a:r>
              <a:rPr sz="2000" spc="-10" dirty="0">
                <a:latin typeface="Arial"/>
                <a:cs typeface="Arial"/>
              </a:rPr>
              <a:t>0, 2, </a:t>
            </a:r>
            <a:r>
              <a:rPr sz="2000" dirty="0">
                <a:latin typeface="Arial"/>
                <a:cs typeface="Arial"/>
              </a:rPr>
              <a:t>5, 7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16704" algn="l"/>
              </a:tabLst>
            </a:pPr>
            <a:r>
              <a:rPr sz="2100" spc="20" dirty="0">
                <a:latin typeface="Arial"/>
                <a:cs typeface="Arial"/>
              </a:rPr>
              <a:t>A	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8816" y="6176261"/>
            <a:ext cx="4498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Maxterms are 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the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0’s, everything else is</a:t>
            </a:r>
            <a:r>
              <a:rPr sz="1800" spc="-25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0318" y="852931"/>
            <a:ext cx="5270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Yet </a:t>
            </a:r>
            <a:r>
              <a:rPr spc="5" dirty="0"/>
              <a:t>Another</a:t>
            </a:r>
            <a:r>
              <a:rPr spc="-210" dirty="0"/>
              <a:t> </a:t>
            </a:r>
            <a:r>
              <a:rPr spc="3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5388742" y="3066287"/>
            <a:ext cx="413003" cy="81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8742" y="3066287"/>
            <a:ext cx="413384" cy="818515"/>
          </a:xfrm>
          <a:custGeom>
            <a:avLst/>
            <a:gdLst/>
            <a:ahLst/>
            <a:cxnLst/>
            <a:rect l="l" t="t" r="r" b="b"/>
            <a:pathLst>
              <a:path w="413385" h="818514">
                <a:moveTo>
                  <a:pt x="68579" y="0"/>
                </a:moveTo>
                <a:lnTo>
                  <a:pt x="41790" y="5572"/>
                </a:lnTo>
                <a:lnTo>
                  <a:pt x="20002" y="20573"/>
                </a:lnTo>
                <a:lnTo>
                  <a:pt x="5357" y="42433"/>
                </a:lnTo>
                <a:lnTo>
                  <a:pt x="0" y="68579"/>
                </a:lnTo>
                <a:lnTo>
                  <a:pt x="0" y="749807"/>
                </a:lnTo>
                <a:lnTo>
                  <a:pt x="5357" y="776597"/>
                </a:lnTo>
                <a:lnTo>
                  <a:pt x="20002" y="798385"/>
                </a:lnTo>
                <a:lnTo>
                  <a:pt x="41790" y="813030"/>
                </a:lnTo>
                <a:lnTo>
                  <a:pt x="68579" y="818387"/>
                </a:lnTo>
                <a:lnTo>
                  <a:pt x="344423" y="818387"/>
                </a:lnTo>
                <a:lnTo>
                  <a:pt x="371213" y="813030"/>
                </a:lnTo>
                <a:lnTo>
                  <a:pt x="393001" y="798385"/>
                </a:lnTo>
                <a:lnTo>
                  <a:pt x="407646" y="776597"/>
                </a:lnTo>
                <a:lnTo>
                  <a:pt x="413003" y="749807"/>
                </a:lnTo>
                <a:lnTo>
                  <a:pt x="413003" y="68579"/>
                </a:lnTo>
                <a:lnTo>
                  <a:pt x="407646" y="42433"/>
                </a:lnTo>
                <a:lnTo>
                  <a:pt x="393001" y="20573"/>
                </a:lnTo>
                <a:lnTo>
                  <a:pt x="371213" y="5572"/>
                </a:lnTo>
                <a:lnTo>
                  <a:pt x="344423" y="0"/>
                </a:lnTo>
                <a:lnTo>
                  <a:pt x="6857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05215" y="3884166"/>
            <a:ext cx="1536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AB’C+ABC =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3943" y="4624830"/>
            <a:ext cx="164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 = </a:t>
            </a:r>
            <a:r>
              <a:rPr sz="2400" b="1" spc="-5" dirty="0">
                <a:latin typeface="Arial"/>
                <a:cs typeface="Arial"/>
              </a:rPr>
              <a:t>B’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AC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9538" y="2624327"/>
            <a:ext cx="912875" cy="81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9538" y="2624327"/>
            <a:ext cx="913130" cy="817244"/>
          </a:xfrm>
          <a:custGeom>
            <a:avLst/>
            <a:gdLst/>
            <a:ahLst/>
            <a:cxnLst/>
            <a:rect l="l" t="t" r="r" b="b"/>
            <a:pathLst>
              <a:path w="913129" h="817245">
                <a:moveTo>
                  <a:pt x="137159" y="0"/>
                </a:moveTo>
                <a:lnTo>
                  <a:pt x="93634" y="6937"/>
                </a:lnTo>
                <a:lnTo>
                  <a:pt x="55961" y="26237"/>
                </a:lnTo>
                <a:lnTo>
                  <a:pt x="26334" y="55632"/>
                </a:lnTo>
                <a:lnTo>
                  <a:pt x="6949" y="92854"/>
                </a:lnTo>
                <a:lnTo>
                  <a:pt x="0" y="135635"/>
                </a:lnTo>
                <a:lnTo>
                  <a:pt x="0" y="681227"/>
                </a:lnTo>
                <a:lnTo>
                  <a:pt x="6949" y="724009"/>
                </a:lnTo>
                <a:lnTo>
                  <a:pt x="26334" y="761231"/>
                </a:lnTo>
                <a:lnTo>
                  <a:pt x="55961" y="790626"/>
                </a:lnTo>
                <a:lnTo>
                  <a:pt x="93634" y="809926"/>
                </a:lnTo>
                <a:lnTo>
                  <a:pt x="137159" y="816863"/>
                </a:lnTo>
                <a:lnTo>
                  <a:pt x="777239" y="816863"/>
                </a:lnTo>
                <a:lnTo>
                  <a:pt x="820021" y="809926"/>
                </a:lnTo>
                <a:lnTo>
                  <a:pt x="857243" y="790626"/>
                </a:lnTo>
                <a:lnTo>
                  <a:pt x="886638" y="761231"/>
                </a:lnTo>
                <a:lnTo>
                  <a:pt x="905938" y="724009"/>
                </a:lnTo>
                <a:lnTo>
                  <a:pt x="912875" y="681227"/>
                </a:lnTo>
                <a:lnTo>
                  <a:pt x="912875" y="135635"/>
                </a:lnTo>
                <a:lnTo>
                  <a:pt x="905938" y="92854"/>
                </a:lnTo>
                <a:lnTo>
                  <a:pt x="886638" y="55632"/>
                </a:lnTo>
                <a:lnTo>
                  <a:pt x="857243" y="26237"/>
                </a:lnTo>
                <a:lnTo>
                  <a:pt x="820021" y="6937"/>
                </a:lnTo>
                <a:lnTo>
                  <a:pt x="777239" y="0"/>
                </a:lnTo>
                <a:lnTo>
                  <a:pt x="1371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9470" y="3694176"/>
            <a:ext cx="767080" cy="317500"/>
          </a:xfrm>
          <a:custGeom>
            <a:avLst/>
            <a:gdLst/>
            <a:ahLst/>
            <a:cxnLst/>
            <a:rect l="l" t="t" r="r" b="b"/>
            <a:pathLst>
              <a:path w="767079" h="317500">
                <a:moveTo>
                  <a:pt x="85344" y="0"/>
                </a:moveTo>
                <a:lnTo>
                  <a:pt x="0" y="7620"/>
                </a:lnTo>
                <a:lnTo>
                  <a:pt x="54864" y="69898"/>
                </a:lnTo>
                <a:lnTo>
                  <a:pt x="54864" y="28956"/>
                </a:lnTo>
                <a:lnTo>
                  <a:pt x="56388" y="27432"/>
                </a:lnTo>
                <a:lnTo>
                  <a:pt x="60960" y="27432"/>
                </a:lnTo>
                <a:lnTo>
                  <a:pt x="72407" y="32001"/>
                </a:lnTo>
                <a:lnTo>
                  <a:pt x="85344" y="0"/>
                </a:lnTo>
                <a:close/>
              </a:path>
              <a:path w="767079" h="317500">
                <a:moveTo>
                  <a:pt x="72407" y="32001"/>
                </a:moveTo>
                <a:lnTo>
                  <a:pt x="60960" y="27432"/>
                </a:lnTo>
                <a:lnTo>
                  <a:pt x="56388" y="27432"/>
                </a:lnTo>
                <a:lnTo>
                  <a:pt x="54864" y="28956"/>
                </a:lnTo>
                <a:lnTo>
                  <a:pt x="54864" y="33528"/>
                </a:lnTo>
                <a:lnTo>
                  <a:pt x="57912" y="35052"/>
                </a:lnTo>
                <a:lnTo>
                  <a:pt x="69322" y="39631"/>
                </a:lnTo>
                <a:lnTo>
                  <a:pt x="72407" y="32001"/>
                </a:lnTo>
                <a:close/>
              </a:path>
              <a:path w="767079" h="317500">
                <a:moveTo>
                  <a:pt x="69322" y="39631"/>
                </a:moveTo>
                <a:lnTo>
                  <a:pt x="57912" y="35052"/>
                </a:lnTo>
                <a:lnTo>
                  <a:pt x="54864" y="33528"/>
                </a:lnTo>
                <a:lnTo>
                  <a:pt x="54864" y="69898"/>
                </a:lnTo>
                <a:lnTo>
                  <a:pt x="56388" y="71628"/>
                </a:lnTo>
                <a:lnTo>
                  <a:pt x="69322" y="39631"/>
                </a:lnTo>
                <a:close/>
              </a:path>
              <a:path w="767079" h="317500">
                <a:moveTo>
                  <a:pt x="766572" y="313944"/>
                </a:moveTo>
                <a:lnTo>
                  <a:pt x="766572" y="310896"/>
                </a:lnTo>
                <a:lnTo>
                  <a:pt x="763524" y="307848"/>
                </a:lnTo>
                <a:lnTo>
                  <a:pt x="72407" y="32001"/>
                </a:lnTo>
                <a:lnTo>
                  <a:pt x="69322" y="39631"/>
                </a:lnTo>
                <a:lnTo>
                  <a:pt x="760476" y="316992"/>
                </a:lnTo>
                <a:lnTo>
                  <a:pt x="763524" y="316992"/>
                </a:lnTo>
                <a:lnTo>
                  <a:pt x="766572" y="313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0274" y="3296411"/>
            <a:ext cx="882650" cy="181610"/>
          </a:xfrm>
          <a:custGeom>
            <a:avLst/>
            <a:gdLst/>
            <a:ahLst/>
            <a:cxnLst/>
            <a:rect l="l" t="t" r="r" b="b"/>
            <a:pathLst>
              <a:path w="882650" h="181610">
                <a:moveTo>
                  <a:pt x="807765" y="41735"/>
                </a:moveTo>
                <a:lnTo>
                  <a:pt x="806091" y="32617"/>
                </a:lnTo>
                <a:lnTo>
                  <a:pt x="3048" y="172212"/>
                </a:lnTo>
                <a:lnTo>
                  <a:pt x="0" y="173736"/>
                </a:lnTo>
                <a:lnTo>
                  <a:pt x="0" y="178308"/>
                </a:lnTo>
                <a:lnTo>
                  <a:pt x="1524" y="181356"/>
                </a:lnTo>
                <a:lnTo>
                  <a:pt x="4572" y="181356"/>
                </a:lnTo>
                <a:lnTo>
                  <a:pt x="807765" y="41735"/>
                </a:lnTo>
                <a:close/>
              </a:path>
              <a:path w="882650" h="181610">
                <a:moveTo>
                  <a:pt x="882396" y="24384"/>
                </a:moveTo>
                <a:lnTo>
                  <a:pt x="800100" y="0"/>
                </a:lnTo>
                <a:lnTo>
                  <a:pt x="806091" y="32617"/>
                </a:lnTo>
                <a:lnTo>
                  <a:pt x="818388" y="30480"/>
                </a:lnTo>
                <a:lnTo>
                  <a:pt x="822960" y="32004"/>
                </a:lnTo>
                <a:lnTo>
                  <a:pt x="824484" y="35052"/>
                </a:lnTo>
                <a:lnTo>
                  <a:pt x="824484" y="66852"/>
                </a:lnTo>
                <a:lnTo>
                  <a:pt x="882396" y="24384"/>
                </a:lnTo>
                <a:close/>
              </a:path>
              <a:path w="882650" h="181610">
                <a:moveTo>
                  <a:pt x="824484" y="38100"/>
                </a:moveTo>
                <a:lnTo>
                  <a:pt x="824484" y="35052"/>
                </a:lnTo>
                <a:lnTo>
                  <a:pt x="822960" y="32004"/>
                </a:lnTo>
                <a:lnTo>
                  <a:pt x="818388" y="30480"/>
                </a:lnTo>
                <a:lnTo>
                  <a:pt x="806091" y="32617"/>
                </a:lnTo>
                <a:lnTo>
                  <a:pt x="807765" y="41735"/>
                </a:lnTo>
                <a:lnTo>
                  <a:pt x="819912" y="39624"/>
                </a:lnTo>
                <a:lnTo>
                  <a:pt x="824484" y="38100"/>
                </a:lnTo>
                <a:close/>
              </a:path>
              <a:path w="882650" h="181610">
                <a:moveTo>
                  <a:pt x="824484" y="66852"/>
                </a:moveTo>
                <a:lnTo>
                  <a:pt x="824484" y="38100"/>
                </a:lnTo>
                <a:lnTo>
                  <a:pt x="819912" y="39624"/>
                </a:lnTo>
                <a:lnTo>
                  <a:pt x="807765" y="41735"/>
                </a:lnTo>
                <a:lnTo>
                  <a:pt x="813816" y="74676"/>
                </a:lnTo>
                <a:lnTo>
                  <a:pt x="824484" y="66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89335" y="5703821"/>
            <a:ext cx="415797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225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The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larger 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the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group 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of</a:t>
            </a:r>
            <a:r>
              <a:rPr sz="1800" spc="-35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1’s</a:t>
            </a:r>
            <a:endParaRPr sz="18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the simpler 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the </a:t>
            </a:r>
            <a:r>
              <a:rPr sz="1800" spc="-10" dirty="0">
                <a:solidFill>
                  <a:srgbClr val="3232FF"/>
                </a:solidFill>
                <a:latin typeface="Comic Sans MS"/>
                <a:cs typeface="Comic Sans MS"/>
              </a:rPr>
              <a:t>resulting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product</a:t>
            </a:r>
            <a:r>
              <a:rPr sz="180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232FF"/>
                </a:solidFill>
                <a:latin typeface="Comic Sans MS"/>
                <a:cs typeface="Comic Sans MS"/>
              </a:rPr>
              <a:t>term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5947" y="1718741"/>
            <a:ext cx="2038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2068" y="2169845"/>
            <a:ext cx="4019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35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3439" y="2204201"/>
            <a:ext cx="59245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sz="1450" spc="-10" dirty="0">
                <a:latin typeface="Arial"/>
                <a:cs typeface="Arial"/>
              </a:rPr>
              <a:t>0	1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97251" y="2574797"/>
          <a:ext cx="953769" cy="182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10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50932" y="2656828"/>
            <a:ext cx="3736340" cy="114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3615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3523615">
              <a:lnSpc>
                <a:spcPct val="100000"/>
              </a:lnSpc>
            </a:pPr>
            <a:r>
              <a:rPr sz="1450" spc="-45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80"/>
              </a:lnSpc>
              <a:spcBef>
                <a:spcPts val="175"/>
              </a:spcBef>
            </a:pPr>
            <a:r>
              <a:rPr sz="1600" spc="-5" dirty="0">
                <a:latin typeface="Arial"/>
                <a:cs typeface="Arial"/>
              </a:rPr>
              <a:t>A’B’C’+AB’C’+A’B’C+AB’C 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B’</a:t>
            </a:r>
            <a:endParaRPr sz="1600">
              <a:latin typeface="Arial"/>
              <a:cs typeface="Arial"/>
            </a:endParaRPr>
          </a:p>
          <a:p>
            <a:pPr marL="3523615">
              <a:lnSpc>
                <a:spcPts val="1600"/>
              </a:lnSpc>
            </a:pPr>
            <a:r>
              <a:rPr sz="1450" spc="-45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62231" y="4010140"/>
            <a:ext cx="22479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33194" y="2124455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20" h="451485">
                <a:moveTo>
                  <a:pt x="0" y="0"/>
                </a:moveTo>
                <a:lnTo>
                  <a:pt x="464819" y="4511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4388" y="2422180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5147" y="3729771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4388" y="3293907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4767" y="3293907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5527" y="3293907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147" y="3293907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4388" y="2858044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4767" y="2858044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5527" y="2858044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5147" y="2858044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1314" y="6707123"/>
            <a:ext cx="1007363" cy="45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25043" y="1514775"/>
            <a:ext cx="37465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55" dirty="0">
                <a:latin typeface="Arial"/>
                <a:cs typeface="Arial"/>
              </a:rPr>
              <a:t>A</a:t>
            </a:r>
            <a:r>
              <a:rPr sz="2000" spc="2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1747" y="1949115"/>
            <a:ext cx="40259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50" dirty="0">
                <a:latin typeface="Arial"/>
                <a:cs typeface="Arial"/>
              </a:rPr>
              <a:t>C</a:t>
            </a:r>
            <a:r>
              <a:rPr sz="2000" spc="2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5395" y="1985072"/>
            <a:ext cx="15671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1645" algn="l"/>
                <a:tab pos="911860" algn="l"/>
                <a:tab pos="1361440" algn="l"/>
              </a:tabLst>
            </a:pPr>
            <a:r>
              <a:rPr sz="1400" spc="-2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5814" y="2420936"/>
            <a:ext cx="2203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8169" y="2349626"/>
            <a:ext cx="449580" cy="436245"/>
          </a:xfrm>
          <a:prstGeom prst="rect">
            <a:avLst/>
          </a:prstGeom>
          <a:ln w="16002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414"/>
              </a:spcBef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7749" y="2349626"/>
            <a:ext cx="448945" cy="436245"/>
          </a:xfrm>
          <a:prstGeom prst="rect">
            <a:avLst/>
          </a:prstGeom>
          <a:ln w="14478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414"/>
              </a:spcBef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6567" y="2349626"/>
            <a:ext cx="449580" cy="436245"/>
          </a:xfrm>
          <a:prstGeom prst="rect">
            <a:avLst/>
          </a:prstGeom>
          <a:ln w="14478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414"/>
              </a:spcBef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5815" y="2856800"/>
            <a:ext cx="2203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5815" y="3292664"/>
            <a:ext cx="2203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5815" y="3728527"/>
            <a:ext cx="2203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38169" y="3656457"/>
            <a:ext cx="449580" cy="436245"/>
          </a:xfrm>
          <a:prstGeom prst="rect">
            <a:avLst/>
          </a:prstGeom>
          <a:ln w="16002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420"/>
              </a:spcBef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6567" y="3656457"/>
            <a:ext cx="449580" cy="436245"/>
          </a:xfrm>
          <a:prstGeom prst="rect">
            <a:avLst/>
          </a:prstGeom>
          <a:ln w="14478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420"/>
              </a:spcBef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86146" y="3656457"/>
            <a:ext cx="449580" cy="436245"/>
          </a:xfrm>
          <a:prstGeom prst="rect">
            <a:avLst/>
          </a:prstGeom>
          <a:ln w="14478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420"/>
              </a:spcBef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30930" y="2342388"/>
            <a:ext cx="0" cy="1757680"/>
          </a:xfrm>
          <a:custGeom>
            <a:avLst/>
            <a:gdLst/>
            <a:ahLst/>
            <a:cxnLst/>
            <a:rect l="l" t="t" r="r" b="b"/>
            <a:pathLst>
              <a:path h="1757679">
                <a:moveTo>
                  <a:pt x="0" y="0"/>
                </a:moveTo>
                <a:lnTo>
                  <a:pt x="0" y="17571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39312" y="2343912"/>
            <a:ext cx="0" cy="1755775"/>
          </a:xfrm>
          <a:custGeom>
            <a:avLst/>
            <a:gdLst/>
            <a:ahLst/>
            <a:cxnLst/>
            <a:rect l="l" t="t" r="r" b="b"/>
            <a:pathLst>
              <a:path h="1755775">
                <a:moveTo>
                  <a:pt x="0" y="0"/>
                </a:moveTo>
                <a:lnTo>
                  <a:pt x="0" y="175564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80509" y="2356103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4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88892" y="2357627"/>
            <a:ext cx="0" cy="1742439"/>
          </a:xfrm>
          <a:custGeom>
            <a:avLst/>
            <a:gdLst/>
            <a:ahLst/>
            <a:cxnLst/>
            <a:rect l="l" t="t" r="r" b="b"/>
            <a:pathLst>
              <a:path h="1742439">
                <a:moveTo>
                  <a:pt x="0" y="0"/>
                </a:moveTo>
                <a:lnTo>
                  <a:pt x="0" y="17419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30090" y="2356103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4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37709" y="2357627"/>
            <a:ext cx="0" cy="1742439"/>
          </a:xfrm>
          <a:custGeom>
            <a:avLst/>
            <a:gdLst/>
            <a:ahLst/>
            <a:cxnLst/>
            <a:rect l="l" t="t" r="r" b="b"/>
            <a:pathLst>
              <a:path h="1742439">
                <a:moveTo>
                  <a:pt x="0" y="0"/>
                </a:moveTo>
                <a:lnTo>
                  <a:pt x="0" y="17419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669" y="2356103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4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6528" y="2357627"/>
            <a:ext cx="0" cy="1742439"/>
          </a:xfrm>
          <a:custGeom>
            <a:avLst/>
            <a:gdLst/>
            <a:ahLst/>
            <a:cxnLst/>
            <a:rect l="l" t="t" r="r" b="b"/>
            <a:pathLst>
              <a:path h="1742439">
                <a:moveTo>
                  <a:pt x="0" y="0"/>
                </a:moveTo>
                <a:lnTo>
                  <a:pt x="0" y="17419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9250" y="2356103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4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6108" y="2357627"/>
            <a:ext cx="0" cy="1742439"/>
          </a:xfrm>
          <a:custGeom>
            <a:avLst/>
            <a:gdLst/>
            <a:ahLst/>
            <a:cxnLst/>
            <a:rect l="l" t="t" r="r" b="b"/>
            <a:pathLst>
              <a:path h="1742439">
                <a:moveTo>
                  <a:pt x="0" y="0"/>
                </a:moveTo>
                <a:lnTo>
                  <a:pt x="0" y="17419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4645" y="2342388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170" y="2350770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679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44645" y="2778251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46170" y="278663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679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44645" y="3214116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46170" y="322097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679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44645" y="3649979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46170" y="3656838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679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44645" y="4085844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46170" y="4092702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679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350" y="1906523"/>
            <a:ext cx="449580" cy="436245"/>
          </a:xfrm>
          <a:custGeom>
            <a:avLst/>
            <a:gdLst/>
            <a:ahLst/>
            <a:cxnLst/>
            <a:rect l="l" t="t" r="r" b="b"/>
            <a:pathLst>
              <a:path w="449579" h="436244">
                <a:moveTo>
                  <a:pt x="0" y="0"/>
                </a:moveTo>
                <a:lnTo>
                  <a:pt x="449579" y="435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184792" y="852931"/>
            <a:ext cx="632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4-Variable </a:t>
            </a:r>
            <a:r>
              <a:rPr spc="40" dirty="0"/>
              <a:t>Karnaugh</a:t>
            </a:r>
            <a:r>
              <a:rPr spc="-390" dirty="0"/>
              <a:t> </a:t>
            </a:r>
            <a:r>
              <a:rPr spc="55" dirty="0"/>
              <a:t>Map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351407" y="5290818"/>
            <a:ext cx="278638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Note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the</a:t>
            </a:r>
            <a:r>
              <a:rPr sz="2000" spc="-2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row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and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column</a:t>
            </a:r>
            <a:r>
              <a:rPr sz="2000" spc="-35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orderings.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Required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for</a:t>
            </a:r>
            <a:r>
              <a:rPr sz="2000" spc="-3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adjacency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12808" y="1609878"/>
            <a:ext cx="36449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50" dirty="0">
                <a:latin typeface="Arial"/>
                <a:cs typeface="Arial"/>
              </a:rPr>
              <a:t>A</a:t>
            </a:r>
            <a:r>
              <a:rPr sz="1950" spc="1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64752" y="2032025"/>
            <a:ext cx="39052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40" dirty="0">
                <a:latin typeface="Arial"/>
                <a:cs typeface="Arial"/>
              </a:rPr>
              <a:t>C</a:t>
            </a:r>
            <a:r>
              <a:rPr sz="1950" spc="10" dirty="0">
                <a:latin typeface="Arial"/>
                <a:cs typeface="Arial"/>
              </a:rPr>
              <a:t>D</a:t>
            </a:r>
            <a:endParaRPr sz="1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27920" y="2065386"/>
            <a:ext cx="1518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405" algn="l"/>
                <a:tab pos="882650" algn="l"/>
                <a:tab pos="1316990" algn="l"/>
              </a:tabLst>
            </a:pPr>
            <a:r>
              <a:rPr sz="1350" spc="-35" dirty="0">
                <a:latin typeface="Arial"/>
                <a:cs typeface="Arial"/>
              </a:rPr>
              <a:t>0</a:t>
            </a:r>
            <a:r>
              <a:rPr sz="1350" spc="-5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25" dirty="0">
                <a:latin typeface="Arial"/>
                <a:cs typeface="Arial"/>
              </a:rPr>
              <a:t>0</a:t>
            </a:r>
            <a:r>
              <a:rPr sz="1350" spc="-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35" dirty="0">
                <a:latin typeface="Arial"/>
                <a:cs typeface="Arial"/>
              </a:rPr>
              <a:t>1</a:t>
            </a:r>
            <a:r>
              <a:rPr sz="1350" spc="-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25" dirty="0">
                <a:latin typeface="Arial"/>
                <a:cs typeface="Arial"/>
              </a:rPr>
              <a:t>1</a:t>
            </a:r>
            <a:r>
              <a:rPr sz="1350" spc="-5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92056" y="2487534"/>
            <a:ext cx="2139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Arial"/>
                <a:cs typeface="Arial"/>
              </a:rPr>
              <a:t>0</a:t>
            </a:r>
            <a:r>
              <a:rPr sz="1350" spc="-5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707264" y="2411729"/>
          <a:ext cx="1763395" cy="170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m12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m13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m15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m11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m14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50" b="1" spc="10" dirty="0">
                          <a:latin typeface="Arial"/>
                          <a:cs typeface="Arial"/>
                        </a:rPr>
                        <a:t>m10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2392056" y="2908157"/>
            <a:ext cx="2139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Arial"/>
                <a:cs typeface="Arial"/>
              </a:rPr>
              <a:t>0</a:t>
            </a:r>
            <a:r>
              <a:rPr sz="1350" spc="-5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92056" y="3330305"/>
            <a:ext cx="2139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Arial"/>
                <a:cs typeface="Arial"/>
              </a:rPr>
              <a:t>1</a:t>
            </a:r>
            <a:r>
              <a:rPr sz="1350" spc="-5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92056" y="3752453"/>
            <a:ext cx="2139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Arial"/>
                <a:cs typeface="Arial"/>
              </a:rPr>
              <a:t>1</a:t>
            </a:r>
            <a:r>
              <a:rPr sz="1350" spc="-5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272162" y="1990344"/>
            <a:ext cx="436245" cy="422275"/>
          </a:xfrm>
          <a:custGeom>
            <a:avLst/>
            <a:gdLst/>
            <a:ahLst/>
            <a:cxnLst/>
            <a:rect l="l" t="t" r="r" b="b"/>
            <a:pathLst>
              <a:path w="436244" h="422275">
                <a:moveTo>
                  <a:pt x="0" y="0"/>
                </a:moveTo>
                <a:lnTo>
                  <a:pt x="435863" y="422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272415" y="423773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493898" y="3625596"/>
            <a:ext cx="614680" cy="614680"/>
          </a:xfrm>
          <a:custGeom>
            <a:avLst/>
            <a:gdLst/>
            <a:ahLst/>
            <a:cxnLst/>
            <a:rect l="l" t="t" r="r" b="b"/>
            <a:pathLst>
              <a:path w="614679" h="614679">
                <a:moveTo>
                  <a:pt x="578900" y="42882"/>
                </a:moveTo>
                <a:lnTo>
                  <a:pt x="577596" y="36576"/>
                </a:lnTo>
                <a:lnTo>
                  <a:pt x="571289" y="35271"/>
                </a:lnTo>
                <a:lnTo>
                  <a:pt x="1524" y="606552"/>
                </a:lnTo>
                <a:lnTo>
                  <a:pt x="0" y="609600"/>
                </a:lnTo>
                <a:lnTo>
                  <a:pt x="1524" y="612648"/>
                </a:lnTo>
                <a:lnTo>
                  <a:pt x="4572" y="614172"/>
                </a:lnTo>
                <a:lnTo>
                  <a:pt x="7620" y="612648"/>
                </a:lnTo>
                <a:lnTo>
                  <a:pt x="578900" y="42882"/>
                </a:lnTo>
                <a:close/>
              </a:path>
              <a:path w="614679" h="614679">
                <a:moveTo>
                  <a:pt x="614172" y="0"/>
                </a:moveTo>
                <a:lnTo>
                  <a:pt x="533400" y="27432"/>
                </a:lnTo>
                <a:lnTo>
                  <a:pt x="571289" y="35271"/>
                </a:lnTo>
                <a:lnTo>
                  <a:pt x="574548" y="32004"/>
                </a:lnTo>
                <a:lnTo>
                  <a:pt x="577596" y="30480"/>
                </a:lnTo>
                <a:lnTo>
                  <a:pt x="582168" y="32004"/>
                </a:lnTo>
                <a:lnTo>
                  <a:pt x="583692" y="36576"/>
                </a:lnTo>
                <a:lnTo>
                  <a:pt x="583692" y="66040"/>
                </a:lnTo>
                <a:lnTo>
                  <a:pt x="586740" y="80772"/>
                </a:lnTo>
                <a:lnTo>
                  <a:pt x="614172" y="0"/>
                </a:lnTo>
                <a:close/>
              </a:path>
              <a:path w="614679" h="614679">
                <a:moveTo>
                  <a:pt x="583692" y="36576"/>
                </a:moveTo>
                <a:lnTo>
                  <a:pt x="582168" y="32004"/>
                </a:lnTo>
                <a:lnTo>
                  <a:pt x="577596" y="30480"/>
                </a:lnTo>
                <a:lnTo>
                  <a:pt x="574548" y="32004"/>
                </a:lnTo>
                <a:lnTo>
                  <a:pt x="571289" y="35271"/>
                </a:lnTo>
                <a:lnTo>
                  <a:pt x="577596" y="36576"/>
                </a:lnTo>
                <a:lnTo>
                  <a:pt x="578900" y="42882"/>
                </a:lnTo>
                <a:lnTo>
                  <a:pt x="582168" y="39624"/>
                </a:lnTo>
                <a:lnTo>
                  <a:pt x="583692" y="36576"/>
                </a:lnTo>
                <a:close/>
              </a:path>
              <a:path w="614679" h="614679">
                <a:moveTo>
                  <a:pt x="583692" y="66040"/>
                </a:moveTo>
                <a:lnTo>
                  <a:pt x="583692" y="36576"/>
                </a:lnTo>
                <a:lnTo>
                  <a:pt x="582168" y="39624"/>
                </a:lnTo>
                <a:lnTo>
                  <a:pt x="578900" y="42882"/>
                </a:lnTo>
                <a:lnTo>
                  <a:pt x="583692" y="660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55770" y="4130040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54742"/>
                </a:lnTo>
                <a:lnTo>
                  <a:pt x="33528" y="51816"/>
                </a:lnTo>
                <a:lnTo>
                  <a:pt x="35052" y="47244"/>
                </a:lnTo>
                <a:lnTo>
                  <a:pt x="38100" y="45720"/>
                </a:lnTo>
                <a:lnTo>
                  <a:pt x="41148" y="47244"/>
                </a:lnTo>
                <a:lnTo>
                  <a:pt x="42672" y="51816"/>
                </a:lnTo>
                <a:lnTo>
                  <a:pt x="42672" y="54742"/>
                </a:lnTo>
                <a:lnTo>
                  <a:pt x="76200" y="76200"/>
                </a:lnTo>
                <a:close/>
              </a:path>
              <a:path w="76200" h="262254">
                <a:moveTo>
                  <a:pt x="42672" y="54742"/>
                </a:moveTo>
                <a:lnTo>
                  <a:pt x="42672" y="51816"/>
                </a:lnTo>
                <a:lnTo>
                  <a:pt x="41148" y="47244"/>
                </a:lnTo>
                <a:lnTo>
                  <a:pt x="38100" y="45720"/>
                </a:lnTo>
                <a:lnTo>
                  <a:pt x="35052" y="47244"/>
                </a:lnTo>
                <a:lnTo>
                  <a:pt x="33528" y="51816"/>
                </a:lnTo>
                <a:lnTo>
                  <a:pt x="33528" y="54742"/>
                </a:lnTo>
                <a:lnTo>
                  <a:pt x="38100" y="51816"/>
                </a:lnTo>
                <a:lnTo>
                  <a:pt x="42672" y="54742"/>
                </a:lnTo>
                <a:close/>
              </a:path>
              <a:path w="76200" h="262254">
                <a:moveTo>
                  <a:pt x="42672" y="257556"/>
                </a:moveTo>
                <a:lnTo>
                  <a:pt x="42672" y="54742"/>
                </a:lnTo>
                <a:lnTo>
                  <a:pt x="38100" y="51816"/>
                </a:lnTo>
                <a:lnTo>
                  <a:pt x="33528" y="54742"/>
                </a:lnTo>
                <a:lnTo>
                  <a:pt x="33528" y="257556"/>
                </a:lnTo>
                <a:lnTo>
                  <a:pt x="35052" y="260604"/>
                </a:lnTo>
                <a:lnTo>
                  <a:pt x="38100" y="262128"/>
                </a:lnTo>
                <a:lnTo>
                  <a:pt x="41148" y="260604"/>
                </a:lnTo>
                <a:lnTo>
                  <a:pt x="42672" y="2575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244214" y="2942334"/>
            <a:ext cx="531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784470" y="2711196"/>
            <a:ext cx="424180" cy="300355"/>
          </a:xfrm>
          <a:custGeom>
            <a:avLst/>
            <a:gdLst/>
            <a:ahLst/>
            <a:cxnLst/>
            <a:rect l="l" t="t" r="r" b="b"/>
            <a:pathLst>
              <a:path w="424179" h="300355">
                <a:moveTo>
                  <a:pt x="83820" y="12192"/>
                </a:moveTo>
                <a:lnTo>
                  <a:pt x="0" y="0"/>
                </a:lnTo>
                <a:lnTo>
                  <a:pt x="36576" y="68931"/>
                </a:lnTo>
                <a:lnTo>
                  <a:pt x="36576" y="30480"/>
                </a:lnTo>
                <a:lnTo>
                  <a:pt x="38100" y="25908"/>
                </a:lnTo>
                <a:lnTo>
                  <a:pt x="41148" y="24384"/>
                </a:lnTo>
                <a:lnTo>
                  <a:pt x="44196" y="25908"/>
                </a:lnTo>
                <a:lnTo>
                  <a:pt x="45886" y="27094"/>
                </a:lnTo>
                <a:lnTo>
                  <a:pt x="83820" y="12192"/>
                </a:lnTo>
                <a:close/>
              </a:path>
              <a:path w="424179" h="300355">
                <a:moveTo>
                  <a:pt x="45886" y="27094"/>
                </a:moveTo>
                <a:lnTo>
                  <a:pt x="44196" y="25908"/>
                </a:lnTo>
                <a:lnTo>
                  <a:pt x="41148" y="24384"/>
                </a:lnTo>
                <a:lnTo>
                  <a:pt x="38100" y="25908"/>
                </a:lnTo>
                <a:lnTo>
                  <a:pt x="36576" y="30480"/>
                </a:lnTo>
                <a:lnTo>
                  <a:pt x="38100" y="33528"/>
                </a:lnTo>
                <a:lnTo>
                  <a:pt x="40929" y="35513"/>
                </a:lnTo>
                <a:lnTo>
                  <a:pt x="41148" y="28956"/>
                </a:lnTo>
                <a:lnTo>
                  <a:pt x="45886" y="27094"/>
                </a:lnTo>
                <a:close/>
              </a:path>
              <a:path w="424179" h="300355">
                <a:moveTo>
                  <a:pt x="40929" y="35513"/>
                </a:moveTo>
                <a:lnTo>
                  <a:pt x="38100" y="33528"/>
                </a:lnTo>
                <a:lnTo>
                  <a:pt x="36576" y="30480"/>
                </a:lnTo>
                <a:lnTo>
                  <a:pt x="36576" y="68931"/>
                </a:lnTo>
                <a:lnTo>
                  <a:pt x="39624" y="74676"/>
                </a:lnTo>
                <a:lnTo>
                  <a:pt x="40929" y="35513"/>
                </a:lnTo>
                <a:close/>
              </a:path>
              <a:path w="424179" h="300355">
                <a:moveTo>
                  <a:pt x="423672" y="298704"/>
                </a:moveTo>
                <a:lnTo>
                  <a:pt x="423672" y="294132"/>
                </a:lnTo>
                <a:lnTo>
                  <a:pt x="422148" y="291084"/>
                </a:lnTo>
                <a:lnTo>
                  <a:pt x="45886" y="27094"/>
                </a:lnTo>
                <a:lnTo>
                  <a:pt x="41148" y="28956"/>
                </a:lnTo>
                <a:lnTo>
                  <a:pt x="40929" y="35513"/>
                </a:lnTo>
                <a:lnTo>
                  <a:pt x="416052" y="298704"/>
                </a:lnTo>
                <a:lnTo>
                  <a:pt x="420624" y="300228"/>
                </a:lnTo>
                <a:lnTo>
                  <a:pt x="423672" y="2987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034415" y="4252364"/>
            <a:ext cx="2042160" cy="787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180"/>
              </a:spcBef>
            </a:pPr>
            <a:r>
              <a:rPr sz="1600" spc="-5" dirty="0">
                <a:latin typeface="Arial"/>
                <a:cs typeface="Arial"/>
              </a:rPr>
              <a:t>A’BC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Arial"/>
                <a:cs typeface="Arial"/>
              </a:rPr>
              <a:t>F = </a:t>
            </a:r>
            <a:r>
              <a:rPr sz="1600" b="1" spc="-10" dirty="0">
                <a:latin typeface="Arial"/>
                <a:cs typeface="Arial"/>
              </a:rPr>
              <a:t>A’BC </a:t>
            </a:r>
            <a:r>
              <a:rPr sz="1600" b="1" spc="-5" dirty="0">
                <a:latin typeface="Arial"/>
                <a:cs typeface="Arial"/>
              </a:rPr>
              <a:t>+ AB’C’ + 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155313" y="2798063"/>
            <a:ext cx="1752599" cy="838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55313" y="2798063"/>
            <a:ext cx="1752600" cy="838200"/>
          </a:xfrm>
          <a:custGeom>
            <a:avLst/>
            <a:gdLst/>
            <a:ahLst/>
            <a:cxnLst/>
            <a:rect l="l" t="t" r="r" b="b"/>
            <a:pathLst>
              <a:path w="1752600" h="838200">
                <a:moveTo>
                  <a:pt x="1613915" y="838199"/>
                </a:moveTo>
                <a:lnTo>
                  <a:pt x="1657599" y="831092"/>
                </a:lnTo>
                <a:lnTo>
                  <a:pt x="1695651" y="811328"/>
                </a:lnTo>
                <a:lnTo>
                  <a:pt x="1725728" y="781251"/>
                </a:lnTo>
                <a:lnTo>
                  <a:pt x="1745492" y="743199"/>
                </a:lnTo>
                <a:lnTo>
                  <a:pt x="1752599" y="699515"/>
                </a:lnTo>
                <a:lnTo>
                  <a:pt x="1752599" y="140207"/>
                </a:lnTo>
                <a:lnTo>
                  <a:pt x="1745492" y="95780"/>
                </a:lnTo>
                <a:lnTo>
                  <a:pt x="1725728" y="57278"/>
                </a:lnTo>
                <a:lnTo>
                  <a:pt x="1695651" y="26968"/>
                </a:lnTo>
                <a:lnTo>
                  <a:pt x="1657599" y="7120"/>
                </a:lnTo>
                <a:lnTo>
                  <a:pt x="1613915" y="0"/>
                </a:lnTo>
                <a:lnTo>
                  <a:pt x="140207" y="0"/>
                </a:lnTo>
                <a:lnTo>
                  <a:pt x="95780" y="7120"/>
                </a:lnTo>
                <a:lnTo>
                  <a:pt x="57278" y="26968"/>
                </a:lnTo>
                <a:lnTo>
                  <a:pt x="26968" y="57278"/>
                </a:lnTo>
                <a:lnTo>
                  <a:pt x="7120" y="95780"/>
                </a:lnTo>
                <a:lnTo>
                  <a:pt x="0" y="140207"/>
                </a:lnTo>
                <a:lnTo>
                  <a:pt x="0" y="699515"/>
                </a:lnTo>
                <a:lnTo>
                  <a:pt x="7120" y="743199"/>
                </a:lnTo>
                <a:lnTo>
                  <a:pt x="26968" y="781251"/>
                </a:lnTo>
                <a:lnTo>
                  <a:pt x="57278" y="811328"/>
                </a:lnTo>
                <a:lnTo>
                  <a:pt x="95780" y="831092"/>
                </a:lnTo>
                <a:lnTo>
                  <a:pt x="140207" y="838199"/>
                </a:lnTo>
                <a:lnTo>
                  <a:pt x="1613915" y="838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18609" y="3244595"/>
            <a:ext cx="380999" cy="816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18609" y="3244595"/>
            <a:ext cx="381000" cy="817244"/>
          </a:xfrm>
          <a:custGeom>
            <a:avLst/>
            <a:gdLst/>
            <a:ahLst/>
            <a:cxnLst/>
            <a:rect l="l" t="t" r="r" b="b"/>
            <a:pathLst>
              <a:path w="381000" h="817245">
                <a:moveTo>
                  <a:pt x="0" y="754379"/>
                </a:moveTo>
                <a:lnTo>
                  <a:pt x="5072" y="778930"/>
                </a:lnTo>
                <a:lnTo>
                  <a:pt x="18859" y="798766"/>
                </a:lnTo>
                <a:lnTo>
                  <a:pt x="39219" y="812030"/>
                </a:lnTo>
                <a:lnTo>
                  <a:pt x="64007" y="816863"/>
                </a:lnTo>
                <a:lnTo>
                  <a:pt x="318515" y="816863"/>
                </a:lnTo>
                <a:lnTo>
                  <a:pt x="343066" y="812030"/>
                </a:lnTo>
                <a:lnTo>
                  <a:pt x="362902" y="798766"/>
                </a:lnTo>
                <a:lnTo>
                  <a:pt x="376166" y="778930"/>
                </a:lnTo>
                <a:lnTo>
                  <a:pt x="380999" y="754379"/>
                </a:lnTo>
                <a:lnTo>
                  <a:pt x="380999" y="64007"/>
                </a:lnTo>
                <a:lnTo>
                  <a:pt x="376166" y="39219"/>
                </a:lnTo>
                <a:lnTo>
                  <a:pt x="362902" y="18859"/>
                </a:lnTo>
                <a:lnTo>
                  <a:pt x="343066" y="5072"/>
                </a:lnTo>
                <a:lnTo>
                  <a:pt x="318515" y="0"/>
                </a:lnTo>
                <a:lnTo>
                  <a:pt x="64007" y="0"/>
                </a:lnTo>
                <a:lnTo>
                  <a:pt x="39219" y="5072"/>
                </a:lnTo>
                <a:lnTo>
                  <a:pt x="18859" y="18859"/>
                </a:lnTo>
                <a:lnTo>
                  <a:pt x="5072" y="39219"/>
                </a:lnTo>
                <a:lnTo>
                  <a:pt x="0" y="64007"/>
                </a:lnTo>
                <a:lnTo>
                  <a:pt x="0" y="7543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13197" y="2372867"/>
            <a:ext cx="380999" cy="818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13197" y="2372867"/>
            <a:ext cx="381000" cy="818515"/>
          </a:xfrm>
          <a:custGeom>
            <a:avLst/>
            <a:gdLst/>
            <a:ahLst/>
            <a:cxnLst/>
            <a:rect l="l" t="t" r="r" b="b"/>
            <a:pathLst>
              <a:path w="381000" h="818514">
                <a:moveTo>
                  <a:pt x="0" y="754379"/>
                </a:moveTo>
                <a:lnTo>
                  <a:pt x="5072" y="779168"/>
                </a:lnTo>
                <a:lnTo>
                  <a:pt x="18859" y="799528"/>
                </a:lnTo>
                <a:lnTo>
                  <a:pt x="39219" y="813315"/>
                </a:lnTo>
                <a:lnTo>
                  <a:pt x="64007" y="818387"/>
                </a:lnTo>
                <a:lnTo>
                  <a:pt x="316991" y="818387"/>
                </a:lnTo>
                <a:lnTo>
                  <a:pt x="341780" y="813315"/>
                </a:lnTo>
                <a:lnTo>
                  <a:pt x="362140" y="799528"/>
                </a:lnTo>
                <a:lnTo>
                  <a:pt x="375927" y="779168"/>
                </a:lnTo>
                <a:lnTo>
                  <a:pt x="380999" y="754379"/>
                </a:lnTo>
                <a:lnTo>
                  <a:pt x="380999" y="64007"/>
                </a:lnTo>
                <a:lnTo>
                  <a:pt x="375927" y="39219"/>
                </a:lnTo>
                <a:lnTo>
                  <a:pt x="362140" y="18859"/>
                </a:lnTo>
                <a:lnTo>
                  <a:pt x="341780" y="5072"/>
                </a:lnTo>
                <a:lnTo>
                  <a:pt x="316991" y="0"/>
                </a:lnTo>
                <a:lnTo>
                  <a:pt x="64007" y="0"/>
                </a:lnTo>
                <a:lnTo>
                  <a:pt x="39219" y="5072"/>
                </a:lnTo>
                <a:lnTo>
                  <a:pt x="18859" y="18859"/>
                </a:lnTo>
                <a:lnTo>
                  <a:pt x="5072" y="39219"/>
                </a:lnTo>
                <a:lnTo>
                  <a:pt x="0" y="64007"/>
                </a:lnTo>
                <a:lnTo>
                  <a:pt x="0" y="7543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4767" y="2432848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5147" y="2432848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4388" y="3740439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4388" y="2868712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4767" y="2868712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5527" y="2868712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5147" y="2868712"/>
            <a:ext cx="14414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000" spc="1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1314" y="6707123"/>
            <a:ext cx="1007363" cy="45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1747" y="1959783"/>
            <a:ext cx="40259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50" dirty="0">
                <a:latin typeface="Arial"/>
                <a:cs typeface="Arial"/>
              </a:rPr>
              <a:t>C</a:t>
            </a:r>
            <a:r>
              <a:rPr sz="2000" spc="2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5395" y="1995740"/>
            <a:ext cx="15671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1645" algn="l"/>
                <a:tab pos="911860" algn="l"/>
                <a:tab pos="1361440" algn="l"/>
              </a:tabLst>
            </a:pPr>
            <a:r>
              <a:rPr sz="1400" spc="-2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30168" y="2352294"/>
          <a:ext cx="1820545" cy="1758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683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4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805814" y="2431604"/>
            <a:ext cx="220345" cy="673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5815" y="3303332"/>
            <a:ext cx="2203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5815" y="3739195"/>
            <a:ext cx="2203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81350" y="1917191"/>
            <a:ext cx="449580" cy="436245"/>
          </a:xfrm>
          <a:custGeom>
            <a:avLst/>
            <a:gdLst/>
            <a:ahLst/>
            <a:cxnLst/>
            <a:rect l="l" t="t" r="r" b="b"/>
            <a:pathLst>
              <a:path w="449579" h="436244">
                <a:moveTo>
                  <a:pt x="0" y="0"/>
                </a:moveTo>
                <a:lnTo>
                  <a:pt x="449579" y="435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869068" y="728298"/>
            <a:ext cx="4951730" cy="113347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pc="-5" dirty="0"/>
              <a:t>Find </a:t>
            </a:r>
            <a:r>
              <a:rPr spc="170" dirty="0"/>
              <a:t>a </a:t>
            </a:r>
            <a:r>
              <a:rPr spc="10" dirty="0"/>
              <a:t>POS</a:t>
            </a:r>
            <a:r>
              <a:rPr spc="229" dirty="0"/>
              <a:t> </a:t>
            </a:r>
            <a:r>
              <a:rPr spc="-5" dirty="0"/>
              <a:t>Solution</a:t>
            </a:r>
          </a:p>
          <a:p>
            <a:pPr marL="1134745" algn="ctr">
              <a:lnSpc>
                <a:spcPct val="100000"/>
              </a:lnSpc>
              <a:spcBef>
                <a:spcPts val="535"/>
              </a:spcBef>
            </a:pPr>
            <a:r>
              <a:rPr sz="2000" spc="40" dirty="0">
                <a:solidFill>
                  <a:srgbClr val="000000"/>
                </a:solidFill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2492" y="5597141"/>
            <a:ext cx="47517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Find solutions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to groups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of 0’s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to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find</a:t>
            </a:r>
            <a:r>
              <a:rPr sz="2000" spc="-3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F’</a:t>
            </a:r>
            <a:endParaRPr sz="20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Invert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to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get </a:t>
            </a:r>
            <a:r>
              <a:rPr sz="2000" dirty="0">
                <a:solidFill>
                  <a:srgbClr val="3232FF"/>
                </a:solidFill>
                <a:latin typeface="Arial"/>
                <a:cs typeface="Arial"/>
              </a:rPr>
              <a:t>F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then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use</a:t>
            </a:r>
            <a:r>
              <a:rPr sz="2000" spc="-2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DeMorgan’s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2939" y="3175506"/>
            <a:ext cx="364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9816" y="4440426"/>
            <a:ext cx="303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F’ = </a:t>
            </a:r>
            <a:r>
              <a:rPr sz="1800" spc="-5" dirty="0">
                <a:latin typeface="Arial"/>
                <a:cs typeface="Arial"/>
              </a:rPr>
              <a:t>C’D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BC’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AB’CD’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 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(C+D’)(B’+C)(A’+B+C’+D)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44645" y="2788157"/>
            <a:ext cx="1798320" cy="45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55313" y="2820923"/>
            <a:ext cx="1752600" cy="370840"/>
          </a:xfrm>
          <a:custGeom>
            <a:avLst/>
            <a:gdLst/>
            <a:ahLst/>
            <a:cxnLst/>
            <a:rect l="l" t="t" r="r" b="b"/>
            <a:pathLst>
              <a:path w="1752600" h="370839">
                <a:moveTo>
                  <a:pt x="1691639" y="370331"/>
                </a:moveTo>
                <a:lnTo>
                  <a:pt x="1715309" y="365283"/>
                </a:lnTo>
                <a:lnTo>
                  <a:pt x="1734692" y="351662"/>
                </a:lnTo>
                <a:lnTo>
                  <a:pt x="1747789" y="331755"/>
                </a:lnTo>
                <a:lnTo>
                  <a:pt x="1752599" y="307847"/>
                </a:lnTo>
                <a:lnTo>
                  <a:pt x="1752599" y="60959"/>
                </a:lnTo>
                <a:lnTo>
                  <a:pt x="1747789" y="37290"/>
                </a:lnTo>
                <a:lnTo>
                  <a:pt x="1734692" y="17906"/>
                </a:lnTo>
                <a:lnTo>
                  <a:pt x="1715309" y="4810"/>
                </a:lnTo>
                <a:lnTo>
                  <a:pt x="1691639" y="0"/>
                </a:lnTo>
                <a:lnTo>
                  <a:pt x="62483" y="0"/>
                </a:lnTo>
                <a:lnTo>
                  <a:pt x="37933" y="4810"/>
                </a:lnTo>
                <a:lnTo>
                  <a:pt x="18097" y="17906"/>
                </a:lnTo>
                <a:lnTo>
                  <a:pt x="4833" y="37290"/>
                </a:lnTo>
                <a:lnTo>
                  <a:pt x="0" y="60959"/>
                </a:lnTo>
                <a:lnTo>
                  <a:pt x="0" y="307847"/>
                </a:lnTo>
                <a:lnTo>
                  <a:pt x="4833" y="331755"/>
                </a:lnTo>
                <a:lnTo>
                  <a:pt x="18097" y="351662"/>
                </a:lnTo>
                <a:lnTo>
                  <a:pt x="37933" y="365283"/>
                </a:lnTo>
                <a:lnTo>
                  <a:pt x="62483" y="370331"/>
                </a:lnTo>
                <a:lnTo>
                  <a:pt x="1691639" y="37033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13197" y="3678935"/>
            <a:ext cx="380999" cy="361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13197" y="3678935"/>
            <a:ext cx="381000" cy="361315"/>
          </a:xfrm>
          <a:custGeom>
            <a:avLst/>
            <a:gdLst/>
            <a:ahLst/>
            <a:cxnLst/>
            <a:rect l="l" t="t" r="r" b="b"/>
            <a:pathLst>
              <a:path w="381000" h="361314">
                <a:moveTo>
                  <a:pt x="0" y="300227"/>
                </a:moveTo>
                <a:lnTo>
                  <a:pt x="4571" y="323897"/>
                </a:lnTo>
                <a:lnTo>
                  <a:pt x="17144" y="343280"/>
                </a:lnTo>
                <a:lnTo>
                  <a:pt x="36004" y="356377"/>
                </a:lnTo>
                <a:lnTo>
                  <a:pt x="59435" y="361187"/>
                </a:lnTo>
                <a:lnTo>
                  <a:pt x="320039" y="361187"/>
                </a:lnTo>
                <a:lnTo>
                  <a:pt x="343709" y="356377"/>
                </a:lnTo>
                <a:lnTo>
                  <a:pt x="363092" y="343280"/>
                </a:lnTo>
                <a:lnTo>
                  <a:pt x="376189" y="323897"/>
                </a:lnTo>
                <a:lnTo>
                  <a:pt x="380999" y="300227"/>
                </a:lnTo>
                <a:lnTo>
                  <a:pt x="380999" y="60959"/>
                </a:lnTo>
                <a:lnTo>
                  <a:pt x="376189" y="37290"/>
                </a:lnTo>
                <a:lnTo>
                  <a:pt x="363092" y="17906"/>
                </a:lnTo>
                <a:lnTo>
                  <a:pt x="343709" y="4810"/>
                </a:lnTo>
                <a:lnTo>
                  <a:pt x="320039" y="0"/>
                </a:lnTo>
                <a:lnTo>
                  <a:pt x="59435" y="0"/>
                </a:lnTo>
                <a:lnTo>
                  <a:pt x="36004" y="4810"/>
                </a:lnTo>
                <a:lnTo>
                  <a:pt x="17144" y="17906"/>
                </a:lnTo>
                <a:lnTo>
                  <a:pt x="4571" y="37290"/>
                </a:lnTo>
                <a:lnTo>
                  <a:pt x="0" y="60959"/>
                </a:lnTo>
                <a:lnTo>
                  <a:pt x="0" y="30022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32326" y="2372867"/>
            <a:ext cx="794003" cy="818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32326" y="2372867"/>
            <a:ext cx="794385" cy="818515"/>
          </a:xfrm>
          <a:custGeom>
            <a:avLst/>
            <a:gdLst/>
            <a:ahLst/>
            <a:cxnLst/>
            <a:rect l="l" t="t" r="r" b="b"/>
            <a:pathLst>
              <a:path w="794384" h="818514">
                <a:moveTo>
                  <a:pt x="0" y="685799"/>
                </a:moveTo>
                <a:lnTo>
                  <a:pt x="6766" y="727679"/>
                </a:lnTo>
                <a:lnTo>
                  <a:pt x="25603" y="764072"/>
                </a:lnTo>
                <a:lnTo>
                  <a:pt x="54315" y="792784"/>
                </a:lnTo>
                <a:lnTo>
                  <a:pt x="90708" y="811621"/>
                </a:lnTo>
                <a:lnTo>
                  <a:pt x="132587" y="818387"/>
                </a:lnTo>
                <a:lnTo>
                  <a:pt x="661415" y="818387"/>
                </a:lnTo>
                <a:lnTo>
                  <a:pt x="703295" y="811621"/>
                </a:lnTo>
                <a:lnTo>
                  <a:pt x="739688" y="792784"/>
                </a:lnTo>
                <a:lnTo>
                  <a:pt x="768400" y="764072"/>
                </a:lnTo>
                <a:lnTo>
                  <a:pt x="787237" y="727679"/>
                </a:lnTo>
                <a:lnTo>
                  <a:pt x="794003" y="685799"/>
                </a:lnTo>
                <a:lnTo>
                  <a:pt x="794003" y="132587"/>
                </a:lnTo>
                <a:lnTo>
                  <a:pt x="787237" y="90708"/>
                </a:lnTo>
                <a:lnTo>
                  <a:pt x="768400" y="54315"/>
                </a:lnTo>
                <a:lnTo>
                  <a:pt x="739688" y="25603"/>
                </a:lnTo>
                <a:lnTo>
                  <a:pt x="703295" y="6766"/>
                </a:lnTo>
                <a:lnTo>
                  <a:pt x="661415" y="0"/>
                </a:lnTo>
                <a:lnTo>
                  <a:pt x="132587" y="0"/>
                </a:lnTo>
                <a:lnTo>
                  <a:pt x="90708" y="6766"/>
                </a:lnTo>
                <a:lnTo>
                  <a:pt x="54315" y="25603"/>
                </a:lnTo>
                <a:lnTo>
                  <a:pt x="25603" y="54315"/>
                </a:lnTo>
                <a:lnTo>
                  <a:pt x="6766" y="90708"/>
                </a:lnTo>
                <a:lnTo>
                  <a:pt x="0" y="132587"/>
                </a:lnTo>
                <a:lnTo>
                  <a:pt x="0" y="685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7698" y="3070860"/>
            <a:ext cx="690880" cy="178435"/>
          </a:xfrm>
          <a:custGeom>
            <a:avLst/>
            <a:gdLst/>
            <a:ahLst/>
            <a:cxnLst/>
            <a:rect l="l" t="t" r="r" b="b"/>
            <a:pathLst>
              <a:path w="690879" h="178435">
                <a:moveTo>
                  <a:pt x="617563" y="42260"/>
                </a:moveTo>
                <a:lnTo>
                  <a:pt x="615534" y="33221"/>
                </a:lnTo>
                <a:lnTo>
                  <a:pt x="3048" y="169164"/>
                </a:lnTo>
                <a:lnTo>
                  <a:pt x="0" y="170688"/>
                </a:lnTo>
                <a:lnTo>
                  <a:pt x="0" y="175260"/>
                </a:lnTo>
                <a:lnTo>
                  <a:pt x="1524" y="178308"/>
                </a:lnTo>
                <a:lnTo>
                  <a:pt x="6096" y="178308"/>
                </a:lnTo>
                <a:lnTo>
                  <a:pt x="617563" y="42260"/>
                </a:lnTo>
                <a:close/>
              </a:path>
              <a:path w="690879" h="178435">
                <a:moveTo>
                  <a:pt x="690372" y="21336"/>
                </a:moveTo>
                <a:lnTo>
                  <a:pt x="608076" y="0"/>
                </a:lnTo>
                <a:lnTo>
                  <a:pt x="615534" y="33221"/>
                </a:lnTo>
                <a:lnTo>
                  <a:pt x="627888" y="30480"/>
                </a:lnTo>
                <a:lnTo>
                  <a:pt x="630936" y="30480"/>
                </a:lnTo>
                <a:lnTo>
                  <a:pt x="632460" y="33528"/>
                </a:lnTo>
                <a:lnTo>
                  <a:pt x="632460" y="68473"/>
                </a:lnTo>
                <a:lnTo>
                  <a:pt x="690372" y="21336"/>
                </a:lnTo>
                <a:close/>
              </a:path>
              <a:path w="690879" h="178435">
                <a:moveTo>
                  <a:pt x="632460" y="38100"/>
                </a:moveTo>
                <a:lnTo>
                  <a:pt x="632460" y="33528"/>
                </a:lnTo>
                <a:lnTo>
                  <a:pt x="630936" y="30480"/>
                </a:lnTo>
                <a:lnTo>
                  <a:pt x="627888" y="30480"/>
                </a:lnTo>
                <a:lnTo>
                  <a:pt x="615534" y="33221"/>
                </a:lnTo>
                <a:lnTo>
                  <a:pt x="617563" y="42260"/>
                </a:lnTo>
                <a:lnTo>
                  <a:pt x="629412" y="39624"/>
                </a:lnTo>
                <a:lnTo>
                  <a:pt x="632460" y="38100"/>
                </a:lnTo>
                <a:close/>
              </a:path>
              <a:path w="690879" h="178435">
                <a:moveTo>
                  <a:pt x="632460" y="68473"/>
                </a:moveTo>
                <a:lnTo>
                  <a:pt x="632460" y="38100"/>
                </a:lnTo>
                <a:lnTo>
                  <a:pt x="629412" y="39624"/>
                </a:lnTo>
                <a:lnTo>
                  <a:pt x="617563" y="42260"/>
                </a:lnTo>
                <a:lnTo>
                  <a:pt x="624840" y="74676"/>
                </a:lnTo>
                <a:lnTo>
                  <a:pt x="632460" y="6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927222" y="4565394"/>
            <a:ext cx="677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AB’CD’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84470" y="4158996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80772" y="27432"/>
                </a:moveTo>
                <a:lnTo>
                  <a:pt x="0" y="0"/>
                </a:lnTo>
                <a:lnTo>
                  <a:pt x="27432" y="80772"/>
                </a:lnTo>
                <a:lnTo>
                  <a:pt x="41148" y="67056"/>
                </a:lnTo>
                <a:lnTo>
                  <a:pt x="41148" y="41148"/>
                </a:lnTo>
                <a:lnTo>
                  <a:pt x="48768" y="41148"/>
                </a:lnTo>
                <a:lnTo>
                  <a:pt x="57891" y="50312"/>
                </a:lnTo>
                <a:lnTo>
                  <a:pt x="80772" y="27432"/>
                </a:lnTo>
                <a:close/>
              </a:path>
              <a:path w="386079" h="386079">
                <a:moveTo>
                  <a:pt x="57891" y="50312"/>
                </a:moveTo>
                <a:lnTo>
                  <a:pt x="48768" y="41148"/>
                </a:lnTo>
                <a:lnTo>
                  <a:pt x="41148" y="41148"/>
                </a:lnTo>
                <a:lnTo>
                  <a:pt x="41148" y="48768"/>
                </a:lnTo>
                <a:lnTo>
                  <a:pt x="50312" y="57891"/>
                </a:lnTo>
                <a:lnTo>
                  <a:pt x="57891" y="50312"/>
                </a:lnTo>
                <a:close/>
              </a:path>
              <a:path w="386079" h="386079">
                <a:moveTo>
                  <a:pt x="50312" y="57891"/>
                </a:moveTo>
                <a:lnTo>
                  <a:pt x="41148" y="48768"/>
                </a:lnTo>
                <a:lnTo>
                  <a:pt x="41148" y="67056"/>
                </a:lnTo>
                <a:lnTo>
                  <a:pt x="50312" y="57891"/>
                </a:lnTo>
                <a:close/>
              </a:path>
              <a:path w="386079" h="386079">
                <a:moveTo>
                  <a:pt x="385572" y="381000"/>
                </a:moveTo>
                <a:lnTo>
                  <a:pt x="384048" y="377952"/>
                </a:lnTo>
                <a:lnTo>
                  <a:pt x="57891" y="50312"/>
                </a:lnTo>
                <a:lnTo>
                  <a:pt x="50312" y="57891"/>
                </a:lnTo>
                <a:lnTo>
                  <a:pt x="377952" y="384048"/>
                </a:lnTo>
                <a:lnTo>
                  <a:pt x="381000" y="385572"/>
                </a:lnTo>
                <a:lnTo>
                  <a:pt x="384048" y="384048"/>
                </a:lnTo>
                <a:lnTo>
                  <a:pt x="385572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61334" y="1512823"/>
            <a:ext cx="352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27270" y="1792224"/>
            <a:ext cx="690880" cy="538480"/>
          </a:xfrm>
          <a:custGeom>
            <a:avLst/>
            <a:gdLst/>
            <a:ahLst/>
            <a:cxnLst/>
            <a:rect l="l" t="t" r="r" b="b"/>
            <a:pathLst>
              <a:path w="690879" h="538480">
                <a:moveTo>
                  <a:pt x="57124" y="487623"/>
                </a:moveTo>
                <a:lnTo>
                  <a:pt x="36576" y="461772"/>
                </a:lnTo>
                <a:lnTo>
                  <a:pt x="0" y="537972"/>
                </a:lnTo>
                <a:lnTo>
                  <a:pt x="45720" y="528828"/>
                </a:lnTo>
                <a:lnTo>
                  <a:pt x="45720" y="498348"/>
                </a:lnTo>
                <a:lnTo>
                  <a:pt x="47244" y="495300"/>
                </a:lnTo>
                <a:lnTo>
                  <a:pt x="57124" y="487623"/>
                </a:lnTo>
                <a:close/>
              </a:path>
              <a:path w="690879" h="538480">
                <a:moveTo>
                  <a:pt x="63184" y="495247"/>
                </a:moveTo>
                <a:lnTo>
                  <a:pt x="57124" y="487623"/>
                </a:lnTo>
                <a:lnTo>
                  <a:pt x="47244" y="495300"/>
                </a:lnTo>
                <a:lnTo>
                  <a:pt x="45720" y="498348"/>
                </a:lnTo>
                <a:lnTo>
                  <a:pt x="45720" y="501396"/>
                </a:lnTo>
                <a:lnTo>
                  <a:pt x="48768" y="502920"/>
                </a:lnTo>
                <a:lnTo>
                  <a:pt x="53340" y="502920"/>
                </a:lnTo>
                <a:lnTo>
                  <a:pt x="63184" y="495247"/>
                </a:lnTo>
                <a:close/>
              </a:path>
              <a:path w="690879" h="538480">
                <a:moveTo>
                  <a:pt x="83820" y="521208"/>
                </a:moveTo>
                <a:lnTo>
                  <a:pt x="63184" y="495247"/>
                </a:lnTo>
                <a:lnTo>
                  <a:pt x="53340" y="502920"/>
                </a:lnTo>
                <a:lnTo>
                  <a:pt x="48768" y="502920"/>
                </a:lnTo>
                <a:lnTo>
                  <a:pt x="45720" y="501396"/>
                </a:lnTo>
                <a:lnTo>
                  <a:pt x="45720" y="528828"/>
                </a:lnTo>
                <a:lnTo>
                  <a:pt x="83820" y="521208"/>
                </a:lnTo>
                <a:close/>
              </a:path>
              <a:path w="690879" h="538480">
                <a:moveTo>
                  <a:pt x="690372" y="4572"/>
                </a:moveTo>
                <a:lnTo>
                  <a:pt x="688848" y="1524"/>
                </a:lnTo>
                <a:lnTo>
                  <a:pt x="685800" y="0"/>
                </a:lnTo>
                <a:lnTo>
                  <a:pt x="682752" y="1524"/>
                </a:lnTo>
                <a:lnTo>
                  <a:pt x="57124" y="487623"/>
                </a:lnTo>
                <a:lnTo>
                  <a:pt x="63184" y="495247"/>
                </a:lnTo>
                <a:lnTo>
                  <a:pt x="688848" y="7620"/>
                </a:lnTo>
                <a:lnTo>
                  <a:pt x="6903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3687" y="2079363"/>
            <a:ext cx="2044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9807" y="2535039"/>
            <a:ext cx="40195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35" dirty="0">
                <a:latin typeface="Arial"/>
                <a:cs typeface="Arial"/>
              </a:rPr>
              <a:t>B</a:t>
            </a:r>
            <a:r>
              <a:rPr sz="2100" spc="5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2703" y="2573105"/>
            <a:ext cx="59245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6884" algn="l"/>
              </a:tabLst>
            </a:pPr>
            <a:r>
              <a:rPr sz="1450" spc="-5" dirty="0">
                <a:latin typeface="Arial"/>
                <a:cs typeface="Arial"/>
              </a:rPr>
              <a:t>0	1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9971" y="3028781"/>
            <a:ext cx="22669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spc="-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-30" dirty="0">
                <a:latin typeface="Arial"/>
                <a:cs typeface="Arial"/>
              </a:rPr>
              <a:t>0</a:t>
            </a:r>
            <a:r>
              <a:rPr sz="1450" spc="-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spc="-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-30" dirty="0">
                <a:latin typeface="Arial"/>
                <a:cs typeface="Arial"/>
              </a:rPr>
              <a:t>1</a:t>
            </a:r>
            <a:r>
              <a:rPr sz="1450" spc="-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66515" y="2945129"/>
          <a:ext cx="953135" cy="183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400933" y="2490216"/>
            <a:ext cx="466725" cy="455930"/>
          </a:xfrm>
          <a:custGeom>
            <a:avLst/>
            <a:gdLst/>
            <a:ahLst/>
            <a:cxnLst/>
            <a:rect l="l" t="t" r="r" b="b"/>
            <a:pathLst>
              <a:path w="466725" h="455930">
                <a:moveTo>
                  <a:pt x="0" y="0"/>
                </a:moveTo>
                <a:lnTo>
                  <a:pt x="466343" y="455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9176" y="852931"/>
            <a:ext cx="6271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Dealing </a:t>
            </a:r>
            <a:r>
              <a:rPr dirty="0"/>
              <a:t>With </a:t>
            </a:r>
            <a:r>
              <a:rPr spc="30" dirty="0"/>
              <a:t>Don’t</a:t>
            </a:r>
            <a:r>
              <a:rPr spc="350" dirty="0"/>
              <a:t> </a:t>
            </a:r>
            <a:r>
              <a:rPr spc="55" dirty="0"/>
              <a:t>Cares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9389" y="1916683"/>
            <a:ext cx="292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F =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000" spc="-5" dirty="0">
                <a:latin typeface="Arial"/>
                <a:cs typeface="Arial"/>
              </a:rPr>
              <a:t>m(1, </a:t>
            </a:r>
            <a:r>
              <a:rPr sz="2000" dirty="0">
                <a:latin typeface="Arial"/>
                <a:cs typeface="Arial"/>
              </a:rPr>
              <a:t>3, 7) +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1800" spc="-5" dirty="0">
                <a:latin typeface="Arial"/>
                <a:cs typeface="Arial"/>
              </a:rPr>
              <a:t>d(0,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8261" y="3927007"/>
            <a:ext cx="1492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1875" y="3927007"/>
            <a:ext cx="1492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976" y="3475903"/>
            <a:ext cx="13398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1875" y="3475903"/>
            <a:ext cx="1492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41314" y="6707123"/>
            <a:ext cx="1007363" cy="45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0639" y="2084501"/>
            <a:ext cx="2038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759" y="2535604"/>
            <a:ext cx="4019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35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8131" y="2569960"/>
            <a:ext cx="59245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sz="1450" spc="-10" dirty="0">
                <a:latin typeface="Arial"/>
                <a:cs typeface="Arial"/>
              </a:rPr>
              <a:t>0	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6923" y="3022588"/>
            <a:ext cx="22479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115" y="2986708"/>
            <a:ext cx="61277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450850" algn="l"/>
              </a:tabLst>
            </a:pPr>
            <a:r>
              <a:rPr sz="2100" dirty="0">
                <a:latin typeface="Arial"/>
                <a:cs typeface="Arial"/>
              </a:rPr>
              <a:t>x	0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6923" y="4375900"/>
            <a:ext cx="22479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1875" y="4341543"/>
            <a:ext cx="6280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466090" algn="l"/>
              </a:tabLst>
            </a:pPr>
            <a:r>
              <a:rPr sz="2100" dirty="0">
                <a:latin typeface="Arial"/>
                <a:cs typeface="Arial"/>
              </a:rPr>
              <a:t>0	0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62706" y="2941319"/>
            <a:ext cx="0" cy="1819910"/>
          </a:xfrm>
          <a:custGeom>
            <a:avLst/>
            <a:gdLst/>
            <a:ahLst/>
            <a:cxnLst/>
            <a:rect l="l" t="t" r="r" b="b"/>
            <a:pathLst>
              <a:path h="1819910">
                <a:moveTo>
                  <a:pt x="0" y="0"/>
                </a:moveTo>
                <a:lnTo>
                  <a:pt x="0" y="18196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0326" y="2941320"/>
            <a:ext cx="0" cy="1821180"/>
          </a:xfrm>
          <a:custGeom>
            <a:avLst/>
            <a:gdLst/>
            <a:ahLst/>
            <a:cxnLst/>
            <a:rect l="l" t="t" r="r" b="b"/>
            <a:pathLst>
              <a:path h="1821179">
                <a:moveTo>
                  <a:pt x="0" y="0"/>
                </a:moveTo>
                <a:lnTo>
                  <a:pt x="0" y="182118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7525" y="2955035"/>
            <a:ext cx="0" cy="1805939"/>
          </a:xfrm>
          <a:custGeom>
            <a:avLst/>
            <a:gdLst/>
            <a:ahLst/>
            <a:cxnLst/>
            <a:rect l="l" t="t" r="r" b="b"/>
            <a:pathLst>
              <a:path h="1805939">
                <a:moveTo>
                  <a:pt x="0" y="0"/>
                </a:moveTo>
                <a:lnTo>
                  <a:pt x="0" y="18059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5908" y="2956560"/>
            <a:ext cx="0" cy="1805939"/>
          </a:xfrm>
          <a:custGeom>
            <a:avLst/>
            <a:gdLst/>
            <a:ahLst/>
            <a:cxnLst/>
            <a:rect l="l" t="t" r="r" b="b"/>
            <a:pathLst>
              <a:path h="1805939">
                <a:moveTo>
                  <a:pt x="0" y="0"/>
                </a:moveTo>
                <a:lnTo>
                  <a:pt x="0" y="180594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2345" y="2955035"/>
            <a:ext cx="0" cy="1805939"/>
          </a:xfrm>
          <a:custGeom>
            <a:avLst/>
            <a:gdLst/>
            <a:ahLst/>
            <a:cxnLst/>
            <a:rect l="l" t="t" r="r" b="b"/>
            <a:pathLst>
              <a:path h="1805939">
                <a:moveTo>
                  <a:pt x="0" y="0"/>
                </a:moveTo>
                <a:lnTo>
                  <a:pt x="0" y="18059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0728" y="2956560"/>
            <a:ext cx="0" cy="1805939"/>
          </a:xfrm>
          <a:custGeom>
            <a:avLst/>
            <a:gdLst/>
            <a:ahLst/>
            <a:cxnLst/>
            <a:rect l="l" t="t" r="r" b="b"/>
            <a:pathLst>
              <a:path h="1805939">
                <a:moveTo>
                  <a:pt x="0" y="0"/>
                </a:moveTo>
                <a:lnTo>
                  <a:pt x="0" y="180594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6421" y="2941319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5">
                <a:moveTo>
                  <a:pt x="0" y="0"/>
                </a:moveTo>
                <a:lnTo>
                  <a:pt x="9311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77946" y="2948940"/>
            <a:ext cx="929640" cy="0"/>
          </a:xfrm>
          <a:custGeom>
            <a:avLst/>
            <a:gdLst/>
            <a:ahLst/>
            <a:cxnLst/>
            <a:rect l="l" t="t" r="r" b="b"/>
            <a:pathLst>
              <a:path w="929640">
                <a:moveTo>
                  <a:pt x="0" y="0"/>
                </a:moveTo>
                <a:lnTo>
                  <a:pt x="92964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6421" y="4747259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5">
                <a:moveTo>
                  <a:pt x="0" y="0"/>
                </a:moveTo>
                <a:lnTo>
                  <a:pt x="9311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77946" y="4754880"/>
            <a:ext cx="929640" cy="0"/>
          </a:xfrm>
          <a:custGeom>
            <a:avLst/>
            <a:gdLst/>
            <a:ahLst/>
            <a:cxnLst/>
            <a:rect l="l" t="t" r="r" b="b"/>
            <a:pathLst>
              <a:path w="929640">
                <a:moveTo>
                  <a:pt x="0" y="0"/>
                </a:moveTo>
                <a:lnTo>
                  <a:pt x="92964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7886" y="2490216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20" h="451485">
                <a:moveTo>
                  <a:pt x="0" y="0"/>
                </a:moveTo>
                <a:lnTo>
                  <a:pt x="464819" y="4511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6421" y="3391661"/>
            <a:ext cx="931164" cy="918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90137" y="3432047"/>
            <a:ext cx="878205" cy="817244"/>
          </a:xfrm>
          <a:custGeom>
            <a:avLst/>
            <a:gdLst/>
            <a:ahLst/>
            <a:cxnLst/>
            <a:rect l="l" t="t" r="r" b="b"/>
            <a:pathLst>
              <a:path w="878204" h="817245">
                <a:moveTo>
                  <a:pt x="137159" y="0"/>
                </a:moveTo>
                <a:lnTo>
                  <a:pt x="93634" y="6937"/>
                </a:lnTo>
                <a:lnTo>
                  <a:pt x="55961" y="26237"/>
                </a:lnTo>
                <a:lnTo>
                  <a:pt x="26334" y="55632"/>
                </a:lnTo>
                <a:lnTo>
                  <a:pt x="6949" y="92854"/>
                </a:lnTo>
                <a:lnTo>
                  <a:pt x="0" y="135635"/>
                </a:lnTo>
                <a:lnTo>
                  <a:pt x="0" y="681227"/>
                </a:lnTo>
                <a:lnTo>
                  <a:pt x="6949" y="724009"/>
                </a:lnTo>
                <a:lnTo>
                  <a:pt x="26334" y="761231"/>
                </a:lnTo>
                <a:lnTo>
                  <a:pt x="55961" y="790626"/>
                </a:lnTo>
                <a:lnTo>
                  <a:pt x="93634" y="809926"/>
                </a:lnTo>
                <a:lnTo>
                  <a:pt x="137159" y="816863"/>
                </a:lnTo>
                <a:lnTo>
                  <a:pt x="742187" y="816863"/>
                </a:lnTo>
                <a:lnTo>
                  <a:pt x="784969" y="809926"/>
                </a:lnTo>
                <a:lnTo>
                  <a:pt x="822191" y="790626"/>
                </a:lnTo>
                <a:lnTo>
                  <a:pt x="851586" y="761231"/>
                </a:lnTo>
                <a:lnTo>
                  <a:pt x="870886" y="724009"/>
                </a:lnTo>
                <a:lnTo>
                  <a:pt x="877823" y="681227"/>
                </a:lnTo>
                <a:lnTo>
                  <a:pt x="877823" y="135635"/>
                </a:lnTo>
                <a:lnTo>
                  <a:pt x="870886" y="92854"/>
                </a:lnTo>
                <a:lnTo>
                  <a:pt x="851586" y="55632"/>
                </a:lnTo>
                <a:lnTo>
                  <a:pt x="822191" y="26237"/>
                </a:lnTo>
                <a:lnTo>
                  <a:pt x="784969" y="6937"/>
                </a:lnTo>
                <a:lnTo>
                  <a:pt x="742187" y="0"/>
                </a:lnTo>
                <a:lnTo>
                  <a:pt x="13715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209176" y="852931"/>
            <a:ext cx="6271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Dealing </a:t>
            </a:r>
            <a:r>
              <a:rPr dirty="0"/>
              <a:t>With </a:t>
            </a:r>
            <a:r>
              <a:rPr spc="30" dirty="0"/>
              <a:t>Don’t</a:t>
            </a:r>
            <a:r>
              <a:rPr spc="350" dirty="0"/>
              <a:t> </a:t>
            </a:r>
            <a:r>
              <a:rPr spc="55" dirty="0"/>
              <a:t>Cares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180220" y="3454480"/>
            <a:ext cx="3571875" cy="7162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359150">
              <a:lnSpc>
                <a:spcPct val="100000"/>
              </a:lnSpc>
              <a:spcBef>
                <a:spcPts val="245"/>
              </a:spcBef>
            </a:pPr>
            <a:r>
              <a:rPr sz="1450" spc="-45" dirty="0">
                <a:latin typeface="Arial"/>
                <a:cs typeface="Arial"/>
              </a:rPr>
              <a:t>0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85"/>
              </a:lnSpc>
              <a:spcBef>
                <a:spcPts val="160"/>
              </a:spcBef>
            </a:pPr>
            <a:r>
              <a:rPr sz="1600" spc="-5" dirty="0">
                <a:latin typeface="Arial"/>
                <a:cs typeface="Arial"/>
              </a:rPr>
              <a:t>A’B’C+AB’C+A’BC+ABC 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3359150">
              <a:lnSpc>
                <a:spcPts val="1605"/>
              </a:lnSpc>
            </a:pPr>
            <a:r>
              <a:rPr sz="1450" spc="-45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86990" y="3800855"/>
            <a:ext cx="690880" cy="76200"/>
          </a:xfrm>
          <a:custGeom>
            <a:avLst/>
            <a:gdLst/>
            <a:ahLst/>
            <a:cxnLst/>
            <a:rect l="l" t="t" r="r" b="b"/>
            <a:pathLst>
              <a:path w="690879" h="76200">
                <a:moveTo>
                  <a:pt x="632460" y="38100"/>
                </a:moveTo>
                <a:lnTo>
                  <a:pt x="630936" y="33528"/>
                </a:lnTo>
                <a:lnTo>
                  <a:pt x="627888" y="32004"/>
                </a:lnTo>
                <a:lnTo>
                  <a:pt x="4572" y="32004"/>
                </a:lnTo>
                <a:lnTo>
                  <a:pt x="1524" y="33528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27888" y="42672"/>
                </a:lnTo>
                <a:lnTo>
                  <a:pt x="630936" y="41148"/>
                </a:lnTo>
                <a:lnTo>
                  <a:pt x="632460" y="38100"/>
                </a:lnTo>
                <a:close/>
              </a:path>
              <a:path w="690879" h="76200">
                <a:moveTo>
                  <a:pt x="690372" y="38100"/>
                </a:moveTo>
                <a:lnTo>
                  <a:pt x="614172" y="0"/>
                </a:lnTo>
                <a:lnTo>
                  <a:pt x="614172" y="32004"/>
                </a:lnTo>
                <a:lnTo>
                  <a:pt x="627888" y="32004"/>
                </a:lnTo>
                <a:lnTo>
                  <a:pt x="630936" y="33528"/>
                </a:lnTo>
                <a:lnTo>
                  <a:pt x="632460" y="38100"/>
                </a:lnTo>
                <a:lnTo>
                  <a:pt x="632460" y="67056"/>
                </a:lnTo>
                <a:lnTo>
                  <a:pt x="690372" y="38100"/>
                </a:lnTo>
                <a:close/>
              </a:path>
              <a:path w="690879" h="76200">
                <a:moveTo>
                  <a:pt x="632460" y="67056"/>
                </a:moveTo>
                <a:lnTo>
                  <a:pt x="632460" y="38100"/>
                </a:lnTo>
                <a:lnTo>
                  <a:pt x="630936" y="41148"/>
                </a:lnTo>
                <a:lnTo>
                  <a:pt x="627888" y="42672"/>
                </a:lnTo>
                <a:lnTo>
                  <a:pt x="614172" y="42672"/>
                </a:lnTo>
                <a:lnTo>
                  <a:pt x="614172" y="76200"/>
                </a:lnTo>
                <a:lnTo>
                  <a:pt x="632460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40368" y="4868669"/>
            <a:ext cx="738949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07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 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953895" marR="5080" indent="-1941830">
              <a:lnSpc>
                <a:spcPct val="100000"/>
              </a:lnSpc>
              <a:spcBef>
                <a:spcPts val="1764"/>
              </a:spcBef>
            </a:pP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Circle the x’s that help get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bigger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groups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of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1’s (or 0’s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if POS) 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Don’t circle the 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x’s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that</a:t>
            </a:r>
            <a:r>
              <a:rPr sz="2000" dirty="0">
                <a:solidFill>
                  <a:srgbClr val="3232FF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Comic Sans MS"/>
                <a:cs typeface="Comic Sans MS"/>
              </a:rPr>
              <a:t>don’t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2762388" y="6801227"/>
            <a:ext cx="4298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ENGN3213: Digital Systems and Microprocessors</a:t>
            </a:r>
            <a:r>
              <a:rPr spc="-20" dirty="0"/>
              <a:t> </a:t>
            </a:r>
            <a:r>
              <a:rPr spc="-5" dirty="0"/>
              <a:t>L#7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19389" y="1916683"/>
            <a:ext cx="292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F =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000" spc="-5" dirty="0">
                <a:latin typeface="Arial"/>
                <a:cs typeface="Arial"/>
              </a:rPr>
              <a:t>m(1, </a:t>
            </a:r>
            <a:r>
              <a:rPr sz="2000" dirty="0">
                <a:latin typeface="Arial"/>
                <a:cs typeface="Arial"/>
              </a:rPr>
              <a:t>3, 7) + 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1800" spc="-5" dirty="0">
                <a:latin typeface="Arial"/>
                <a:cs typeface="Arial"/>
              </a:rPr>
              <a:t>d(0,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804" y="852931"/>
            <a:ext cx="38404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Boolean</a:t>
            </a:r>
            <a:r>
              <a:rPr spc="-50" dirty="0"/>
              <a:t> </a:t>
            </a:r>
            <a:r>
              <a:rPr spc="-5" dirty="0"/>
              <a:t>Algebra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209" y="3225799"/>
            <a:ext cx="7273925" cy="17767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Switching algebra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deals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Boolean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0,1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Positive logic convention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LOW, </a:t>
            </a:r>
            <a:r>
              <a:rPr sz="2400" spc="-5" dirty="0">
                <a:latin typeface="Arial"/>
                <a:cs typeface="Arial"/>
              </a:rPr>
              <a:t>HIGH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0,1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Negative logic seldom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Signal values denoted by </a:t>
            </a:r>
            <a:r>
              <a:rPr sz="2400" spc="-10" dirty="0">
                <a:latin typeface="Arial"/>
                <a:cs typeface="Arial"/>
              </a:rPr>
              <a:t>X,Y, </a:t>
            </a:r>
            <a:r>
              <a:rPr sz="2400" spc="-5" dirty="0">
                <a:latin typeface="Arial"/>
                <a:cs typeface="Arial"/>
              </a:rPr>
              <a:t>A, B,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740" y="610615"/>
            <a:ext cx="4104004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97535" marR="5080" indent="-585470">
              <a:lnSpc>
                <a:spcPct val="100299"/>
              </a:lnSpc>
              <a:spcBef>
                <a:spcPts val="85"/>
              </a:spcBef>
            </a:pPr>
            <a:r>
              <a:rPr sz="3600" spc="25" dirty="0"/>
              <a:t>Boolean </a:t>
            </a:r>
            <a:r>
              <a:rPr sz="3600" spc="20" dirty="0"/>
              <a:t>Operators  </a:t>
            </a:r>
            <a:r>
              <a:rPr sz="3600" spc="5" dirty="0"/>
              <a:t>(Truth</a:t>
            </a:r>
            <a:r>
              <a:rPr sz="3600" spc="455" dirty="0"/>
              <a:t> </a:t>
            </a:r>
            <a:r>
              <a:rPr sz="3600" spc="30" dirty="0"/>
              <a:t>table)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791972" y="3280200"/>
            <a:ext cx="7163320" cy="1996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5218" y="2770632"/>
            <a:ext cx="1664335" cy="365760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  <a:tabLst>
                <a:tab pos="1007110" algn="l"/>
              </a:tabLst>
            </a:pPr>
            <a:r>
              <a:rPr sz="1800" dirty="0">
                <a:latin typeface="Arial"/>
                <a:cs typeface="Arial"/>
              </a:rPr>
              <a:t>OR	X +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6046" y="2770632"/>
            <a:ext cx="1594485" cy="365760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1005840" algn="l"/>
              </a:tabLst>
            </a:pPr>
            <a:r>
              <a:rPr sz="1800" spc="-5" dirty="0">
                <a:latin typeface="Arial"/>
                <a:cs typeface="Arial"/>
              </a:rPr>
              <a:t>AND	</a:t>
            </a:r>
            <a:r>
              <a:rPr sz="1800" dirty="0">
                <a:latin typeface="Arial"/>
                <a:cs typeface="Arial"/>
              </a:rPr>
              <a:t>X .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8214" y="2763012"/>
            <a:ext cx="3130550" cy="36766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  <a:tabLst>
                <a:tab pos="2835910" algn="l"/>
              </a:tabLst>
            </a:pPr>
            <a:r>
              <a:rPr sz="1800" spc="-10" dirty="0">
                <a:latin typeface="Arial"/>
                <a:cs typeface="Arial"/>
              </a:rPr>
              <a:t>Complement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(opposite)	</a:t>
            </a:r>
            <a:r>
              <a:rPr sz="1800" spc="-10" dirty="0">
                <a:latin typeface="Arial"/>
                <a:cs typeface="Arial"/>
              </a:rPr>
              <a:t>X’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828" y="417068"/>
            <a:ext cx="4718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</a:rPr>
              <a:t>Method </a:t>
            </a:r>
            <a:r>
              <a:rPr sz="2800" spc="180" dirty="0">
                <a:solidFill>
                  <a:srgbClr val="FF0000"/>
                </a:solidFill>
              </a:rPr>
              <a:t>I: </a:t>
            </a:r>
            <a:r>
              <a:rPr sz="2800" spc="15" dirty="0">
                <a:solidFill>
                  <a:srgbClr val="FF0000"/>
                </a:solidFill>
              </a:rPr>
              <a:t>Boolean</a:t>
            </a:r>
            <a:r>
              <a:rPr sz="2800" spc="100" dirty="0">
                <a:solidFill>
                  <a:srgbClr val="FF0000"/>
                </a:solidFill>
              </a:rPr>
              <a:t> </a:t>
            </a:r>
            <a:r>
              <a:rPr sz="2800" spc="15" dirty="0">
                <a:solidFill>
                  <a:srgbClr val="FF0000"/>
                </a:solidFill>
              </a:rPr>
              <a:t>Algebra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674248" y="248106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2" y="0"/>
                </a:lnTo>
              </a:path>
            </a:pathLst>
          </a:custGeom>
          <a:ln w="10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5297" y="249021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3" y="0"/>
                </a:lnTo>
              </a:path>
            </a:pathLst>
          </a:custGeom>
          <a:ln w="9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3983" y="2462365"/>
            <a:ext cx="912494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A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14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A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25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3142" y="1520951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10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3142" y="1552955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10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7399" y="1540767"/>
            <a:ext cx="66802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A </a:t>
            </a:r>
            <a:r>
              <a:rPr sz="2050" spc="-5" dirty="0">
                <a:latin typeface="Symbol"/>
                <a:cs typeface="Symbol"/>
              </a:rPr>
              <a:t>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3696" y="979479"/>
            <a:ext cx="940435" cy="17957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AND: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950" spc="-5" dirty="0">
                <a:latin typeface="Times New Roman"/>
                <a:cs typeface="Times New Roman"/>
              </a:rPr>
              <a:t>A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</a:t>
            </a:r>
            <a:r>
              <a:rPr sz="1950" spc="10" dirty="0">
                <a:latin typeface="Times New Roman"/>
                <a:cs typeface="Times New Roman"/>
              </a:rPr>
              <a:t>1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24600"/>
              </a:lnSpc>
            </a:pPr>
            <a:r>
              <a:rPr sz="1950" spc="-5" dirty="0">
                <a:latin typeface="Times New Roman"/>
                <a:cs typeface="Times New Roman"/>
              </a:rPr>
              <a:t>A </a:t>
            </a:r>
            <a:r>
              <a:rPr sz="1950" spc="-5" dirty="0">
                <a:latin typeface="Symbol"/>
                <a:cs typeface="Symbol"/>
              </a:rPr>
              <a:t></a:t>
            </a:r>
            <a:r>
              <a:rPr sz="1950" spc="-5" dirty="0">
                <a:latin typeface="Times New Roman"/>
                <a:cs typeface="Times New Roman"/>
              </a:rPr>
              <a:t> 0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0  A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</a:t>
            </a:r>
            <a:r>
              <a:rPr sz="1950" spc="-26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950" spc="-5" dirty="0">
                <a:latin typeface="Times New Roman"/>
                <a:cs typeface="Times New Roman"/>
              </a:rPr>
              <a:t>A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</a:t>
            </a:r>
            <a:r>
              <a:rPr sz="1950" spc="-254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3983" y="913018"/>
            <a:ext cx="928369" cy="11080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775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OR: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24900"/>
              </a:lnSpc>
              <a:spcBef>
                <a:spcPts val="145"/>
              </a:spcBef>
            </a:pPr>
            <a:r>
              <a:rPr sz="1850" spc="-5" dirty="0">
                <a:latin typeface="Times New Roman"/>
                <a:cs typeface="Times New Roman"/>
              </a:rPr>
              <a:t>A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17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0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A  A</a:t>
            </a:r>
            <a:r>
              <a:rPr sz="1850" spc="-145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Symbol"/>
                <a:cs typeface="Symbol"/>
              </a:rPr>
              <a:t>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26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0679" y="999235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OT: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2672" y="2934714"/>
            <a:ext cx="3816985" cy="218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ts val="1975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Associative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Law: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215"/>
              </a:lnSpc>
            </a:pPr>
            <a:r>
              <a:rPr sz="2000" spc="5" dirty="0">
                <a:latin typeface="Times New Roman"/>
                <a:cs typeface="Times New Roman"/>
              </a:rPr>
              <a:t>(A·B)·C</a:t>
            </a:r>
            <a:r>
              <a:rPr sz="2000" spc="5" dirty="0">
                <a:latin typeface="Symbol"/>
                <a:cs typeface="Symbol"/>
              </a:rPr>
              <a:t>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A·(B·C)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A·B·C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spc="10" dirty="0">
                <a:latin typeface="Times New Roman"/>
                <a:cs typeface="Times New Roman"/>
              </a:rPr>
              <a:t>(A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B)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C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(B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C)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B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1845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Distributive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Law:</a:t>
            </a:r>
            <a:endParaRPr sz="18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90"/>
              </a:spcBef>
            </a:pPr>
            <a:r>
              <a:rPr sz="2050" spc="20" dirty="0">
                <a:latin typeface="Times New Roman"/>
                <a:cs typeface="Times New Roman"/>
              </a:rPr>
              <a:t>A·(B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C)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(A·B)</a:t>
            </a:r>
            <a:r>
              <a:rPr sz="2050" spc="30" dirty="0">
                <a:latin typeface="Symbol"/>
                <a:cs typeface="Symbol"/>
              </a:rPr>
              <a:t>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(A·C)</a:t>
            </a:r>
            <a:endParaRPr sz="20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40"/>
              </a:spcBef>
            </a:pPr>
            <a:r>
              <a:rPr sz="2050" spc="10" dirty="0">
                <a:latin typeface="Times New Roman"/>
                <a:cs typeface="Times New Roman"/>
              </a:rPr>
              <a:t>A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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(B·C)</a:t>
            </a:r>
            <a:r>
              <a:rPr sz="2050" spc="-30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(A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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B)</a:t>
            </a:r>
            <a:r>
              <a:rPr sz="2050" spc="-220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·(A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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C)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3193" y="5934455"/>
            <a:ext cx="527685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300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9762" y="593445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8193" y="5934455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3193" y="6338315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1892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4353" y="633831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5250" y="6338315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9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32871" y="5441878"/>
            <a:ext cx="2488565" cy="11811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83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DeMorgan's</a:t>
            </a:r>
            <a:r>
              <a:rPr sz="1800" b="1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Theorem:</a:t>
            </a:r>
            <a:endParaRPr sz="1800">
              <a:latin typeface="Arial"/>
              <a:cs typeface="Arial"/>
            </a:endParaRPr>
          </a:p>
          <a:p>
            <a:pPr marL="12700" marR="121285">
              <a:lnSpc>
                <a:spcPts val="3180"/>
              </a:lnSpc>
              <a:spcBef>
                <a:spcPts val="105"/>
              </a:spcBef>
              <a:tabLst>
                <a:tab pos="1510665" algn="l"/>
                <a:tab pos="1577340" algn="l"/>
              </a:tabLst>
            </a:pPr>
            <a:r>
              <a:rPr sz="1850" spc="5" dirty="0">
                <a:latin typeface="Times New Roman"/>
                <a:cs typeface="Times New Roman"/>
              </a:rPr>
              <a:t>(</a:t>
            </a:r>
            <a:r>
              <a:rPr sz="1850" spc="15" dirty="0">
                <a:latin typeface="Times New Roman"/>
                <a:cs typeface="Times New Roman"/>
              </a:rPr>
              <a:t>A</a:t>
            </a:r>
            <a:r>
              <a:rPr sz="1850" spc="30" dirty="0">
                <a:latin typeface="Times New Roman"/>
                <a:cs typeface="Times New Roman"/>
              </a:rPr>
              <a:t>·</a:t>
            </a:r>
            <a:r>
              <a:rPr sz="1850" spc="25" dirty="0">
                <a:latin typeface="Times New Roman"/>
                <a:cs typeface="Times New Roman"/>
              </a:rPr>
              <a:t>B</a:t>
            </a:r>
            <a:r>
              <a:rPr sz="1850" spc="145" dirty="0">
                <a:latin typeface="Times New Roman"/>
                <a:cs typeface="Times New Roman"/>
              </a:rPr>
              <a:t>)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A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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B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Times New Roman"/>
                <a:cs typeface="Times New Roman"/>
              </a:rPr>
              <a:t>(</a:t>
            </a:r>
            <a:r>
              <a:rPr sz="1850" spc="15" dirty="0">
                <a:latin typeface="Times New Roman"/>
                <a:cs typeface="Times New Roman"/>
              </a:rPr>
              <a:t>NAND</a:t>
            </a:r>
            <a:r>
              <a:rPr sz="1850" spc="10" dirty="0">
                <a:latin typeface="Times New Roman"/>
                <a:cs typeface="Times New Roman"/>
              </a:rPr>
              <a:t>)  </a:t>
            </a:r>
            <a:r>
              <a:rPr sz="1850" spc="15" dirty="0">
                <a:latin typeface="Times New Roman"/>
                <a:cs typeface="Times New Roman"/>
              </a:rPr>
              <a:t>(A </a:t>
            </a:r>
            <a:r>
              <a:rPr sz="1850" spc="20" dirty="0">
                <a:latin typeface="Symbol"/>
                <a:cs typeface="Symbol"/>
              </a:rPr>
              <a:t>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B)</a:t>
            </a:r>
            <a:r>
              <a:rPr sz="1850" spc="-330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95" dirty="0">
                <a:latin typeface="Times New Roman"/>
                <a:cs typeface="Times New Roman"/>
              </a:rPr>
              <a:t>A·</a:t>
            </a:r>
            <a:r>
              <a:rPr sz="1850" spc="-32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B		</a:t>
            </a:r>
            <a:r>
              <a:rPr sz="1850" spc="15" dirty="0">
                <a:latin typeface="Times New Roman"/>
                <a:cs typeface="Times New Roman"/>
              </a:rPr>
              <a:t>(NOR)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3983" y="2066125"/>
            <a:ext cx="290893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A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5" dirty="0">
                <a:latin typeface="Times New Roman"/>
                <a:cs typeface="Times New Roman"/>
              </a:rPr>
              <a:t> A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5" dirty="0">
                <a:latin typeface="Times New Roman"/>
                <a:cs typeface="Times New Roman"/>
              </a:rPr>
              <a:t> A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Idempotent</a:t>
            </a:r>
            <a:r>
              <a:rPr sz="1800" b="1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Law: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6200" y="1543303"/>
            <a:ext cx="170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Involution</a:t>
            </a:r>
            <a:r>
              <a:rPr sz="18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Law: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7095" y="1357375"/>
            <a:ext cx="142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Identity</a:t>
            </a:r>
            <a:r>
              <a:rPr sz="1800" b="1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Law: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Laws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Complementarity:</a:t>
            </a:r>
          </a:p>
          <a:p>
            <a:pPr marL="227329">
              <a:lnSpc>
                <a:spcPct val="100000"/>
              </a:lnSpc>
              <a:spcBef>
                <a:spcPts val="1510"/>
              </a:spcBef>
            </a:pPr>
            <a:r>
              <a:rPr spc="-5" dirty="0"/>
              <a:t>Commutative</a:t>
            </a:r>
            <a:r>
              <a:rPr dirty="0"/>
              <a:t> </a:t>
            </a:r>
            <a:r>
              <a:rPr spc="-5" dirty="0"/>
              <a:t>Law:</a:t>
            </a:r>
          </a:p>
          <a:p>
            <a:pPr marL="314325">
              <a:lnSpc>
                <a:spcPct val="100000"/>
              </a:lnSpc>
              <a:spcBef>
                <a:spcPts val="215"/>
              </a:spcBef>
            </a:pPr>
            <a:r>
              <a:rPr sz="1850" b="0" i="0" spc="30" dirty="0">
                <a:solidFill>
                  <a:srgbClr val="000000"/>
                </a:solidFill>
                <a:latin typeface="Times New Roman"/>
                <a:cs typeface="Times New Roman"/>
              </a:rPr>
              <a:t>A·B</a:t>
            </a:r>
            <a:r>
              <a:rPr sz="1850" b="0" i="0" spc="3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850" b="0" i="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b="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B·A</a:t>
            </a:r>
            <a:endParaRPr sz="185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540"/>
              </a:spcBef>
            </a:pPr>
            <a:r>
              <a:rPr sz="1850" b="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850" b="0" i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b="0" i="0" spc="-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850" b="0" i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b="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1850" b="0" i="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b="0" i="0" spc="-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850" b="0" i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b="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1850" b="0" i="0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b="0" i="0" spc="-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850" b="0" i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b="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  <a:p>
            <a:pPr marL="299085">
              <a:lnSpc>
                <a:spcPts val="1975"/>
              </a:lnSpc>
              <a:spcBef>
                <a:spcPts val="575"/>
              </a:spcBef>
            </a:pPr>
            <a:r>
              <a:rPr spc="-5" dirty="0"/>
              <a:t>Precedence:</a:t>
            </a:r>
          </a:p>
          <a:p>
            <a:pPr marL="316865">
              <a:lnSpc>
                <a:spcPts val="2155"/>
              </a:lnSpc>
            </a:pPr>
            <a:r>
              <a:rPr sz="1950" b="0" i="0" dirty="0">
                <a:solidFill>
                  <a:srgbClr val="000000"/>
                </a:solidFill>
                <a:latin typeface="Times New Roman"/>
                <a:cs typeface="Times New Roman"/>
              </a:rPr>
              <a:t>AB </a:t>
            </a:r>
            <a:r>
              <a:rPr sz="1950" b="0" i="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950" b="0" i="0" spc="-2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dirty="0">
                <a:solidFill>
                  <a:srgbClr val="000000"/>
                </a:solidFill>
                <a:latin typeface="Times New Roman"/>
                <a:cs typeface="Times New Roman"/>
              </a:rPr>
              <a:t>A·B</a:t>
            </a:r>
            <a:endParaRPr sz="1950">
              <a:latin typeface="Times New Roman"/>
              <a:cs typeface="Times New Roman"/>
            </a:endParaRPr>
          </a:p>
          <a:p>
            <a:pPr marL="316865" marR="525145">
              <a:lnSpc>
                <a:spcPct val="125099"/>
              </a:lnSpc>
              <a:spcBef>
                <a:spcPts val="5"/>
              </a:spcBef>
            </a:pPr>
            <a:r>
              <a:rPr sz="1950" b="0" i="0" spc="20" dirty="0">
                <a:solidFill>
                  <a:srgbClr val="000000"/>
                </a:solidFill>
                <a:latin typeface="Times New Roman"/>
                <a:cs typeface="Times New Roman"/>
              </a:rPr>
              <a:t>A·B</a:t>
            </a:r>
            <a:r>
              <a:rPr sz="1950" b="0" i="0" spc="2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50" b="0" i="0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1950" b="0" i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950" b="0" i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spc="25" dirty="0">
                <a:solidFill>
                  <a:srgbClr val="000000"/>
                </a:solidFill>
                <a:latin typeface="Times New Roman"/>
                <a:cs typeface="Times New Roman"/>
              </a:rPr>
              <a:t>(A·B)</a:t>
            </a:r>
            <a:r>
              <a:rPr sz="1950" b="0" i="0" spc="2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50" b="0" i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dirty="0">
                <a:solidFill>
                  <a:srgbClr val="000000"/>
                </a:solidFill>
                <a:latin typeface="Times New Roman"/>
                <a:cs typeface="Times New Roman"/>
              </a:rPr>
              <a:t>C  A</a:t>
            </a:r>
            <a:r>
              <a:rPr sz="1950" b="0" i="0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50" b="0" i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spc="45" dirty="0">
                <a:solidFill>
                  <a:srgbClr val="000000"/>
                </a:solidFill>
                <a:latin typeface="Times New Roman"/>
                <a:cs typeface="Times New Roman"/>
              </a:rPr>
              <a:t>B·C</a:t>
            </a:r>
            <a:r>
              <a:rPr sz="1950" b="0" i="0" spc="4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950" b="0" i="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950" b="0" i="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50" b="0" i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i="0" dirty="0">
                <a:solidFill>
                  <a:srgbClr val="000000"/>
                </a:solidFill>
                <a:latin typeface="Times New Roman"/>
                <a:cs typeface="Times New Roman"/>
              </a:rPr>
              <a:t>(B·C)</a:t>
            </a:r>
            <a:endParaRPr sz="1950">
              <a:latin typeface="Times New Roman"/>
              <a:cs typeface="Times New Roman"/>
            </a:endParaRPr>
          </a:p>
          <a:p>
            <a:pPr marL="606425" marR="625475" indent="-163195">
              <a:lnSpc>
                <a:spcPct val="117500"/>
              </a:lnSpc>
              <a:spcBef>
                <a:spcPts val="1030"/>
              </a:spcBef>
            </a:pPr>
            <a:r>
              <a:rPr spc="-5" dirty="0"/>
              <a:t>Absorption</a:t>
            </a:r>
            <a:r>
              <a:rPr spc="-55" dirty="0"/>
              <a:t> </a:t>
            </a:r>
            <a:r>
              <a:rPr spc="-5" dirty="0"/>
              <a:t>Law:  </a:t>
            </a:r>
            <a:r>
              <a:rPr sz="2000" b="0" i="0" spc="1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000" b="0" i="0" spc="1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b="0" i="0" spc="10" dirty="0">
                <a:solidFill>
                  <a:srgbClr val="000000"/>
                </a:solidFill>
                <a:latin typeface="Times New Roman"/>
                <a:cs typeface="Times New Roman"/>
              </a:rPr>
              <a:t> A.B </a:t>
            </a:r>
            <a:r>
              <a:rPr sz="2000" b="0" i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000" b="0" i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0" spc="15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000" b="0" i="0" spc="10" dirty="0">
                <a:solidFill>
                  <a:srgbClr val="000000"/>
                </a:solidFill>
                <a:latin typeface="Times New Roman"/>
                <a:cs typeface="Times New Roman"/>
              </a:rPr>
              <a:t>A.(A</a:t>
            </a:r>
            <a:r>
              <a:rPr sz="2000" b="0" i="0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0" spc="1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b="0" i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0" spc="10" dirty="0">
                <a:solidFill>
                  <a:srgbClr val="000000"/>
                </a:solidFill>
                <a:latin typeface="Times New Roman"/>
                <a:cs typeface="Times New Roman"/>
              </a:rPr>
              <a:t>B)</a:t>
            </a:r>
            <a:r>
              <a:rPr sz="2000" b="0" i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000" b="0" i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0" spc="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7560" y="916939"/>
            <a:ext cx="3174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FF0000"/>
                </a:solidFill>
              </a:rPr>
              <a:t>Boolean</a:t>
            </a:r>
            <a:r>
              <a:rPr sz="3200" spc="360" dirty="0">
                <a:solidFill>
                  <a:srgbClr val="FF0000"/>
                </a:solidFill>
              </a:rPr>
              <a:t> </a:t>
            </a:r>
            <a:r>
              <a:rPr sz="3200" spc="20" dirty="0">
                <a:solidFill>
                  <a:srgbClr val="FF0000"/>
                </a:solidFill>
              </a:rPr>
              <a:t>Algebra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017" y="1976119"/>
            <a:ext cx="7797165" cy="1510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  <a:tab pos="1319530" algn="l"/>
              </a:tabLst>
            </a:pPr>
            <a:r>
              <a:rPr sz="1800" b="1" spc="-5" dirty="0">
                <a:latin typeface="Arial"/>
                <a:cs typeface="Arial"/>
              </a:rPr>
              <a:t>Duality:	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dual </a:t>
            </a:r>
            <a:r>
              <a:rPr sz="1800" b="1" dirty="0">
                <a:latin typeface="Arial"/>
                <a:cs typeface="Arial"/>
              </a:rPr>
              <a:t>of a </a:t>
            </a:r>
            <a:r>
              <a:rPr sz="1800" b="1" spc="-5" dirty="0">
                <a:latin typeface="Arial"/>
                <a:cs typeface="Arial"/>
              </a:rPr>
              <a:t>Boolean expression is </a:t>
            </a:r>
            <a:r>
              <a:rPr sz="1800" b="1" spc="-10" dirty="0">
                <a:latin typeface="Arial"/>
                <a:cs typeface="Arial"/>
              </a:rPr>
              <a:t>derived </a:t>
            </a:r>
            <a:r>
              <a:rPr sz="1800" b="1" spc="5" dirty="0">
                <a:latin typeface="Arial"/>
                <a:cs typeface="Arial"/>
              </a:rPr>
              <a:t>by </a:t>
            </a:r>
            <a:r>
              <a:rPr sz="1800" b="1" spc="-5" dirty="0">
                <a:latin typeface="Arial"/>
                <a:cs typeface="Arial"/>
              </a:rPr>
              <a:t>replacing </a:t>
            </a:r>
            <a:r>
              <a:rPr sz="1800" b="1" spc="-15" dirty="0">
                <a:latin typeface="Arial"/>
                <a:cs typeface="Arial"/>
              </a:rPr>
              <a:t>AND  </a:t>
            </a:r>
            <a:r>
              <a:rPr sz="1800" b="1" spc="-5" dirty="0">
                <a:latin typeface="Arial"/>
                <a:cs typeface="Arial"/>
              </a:rPr>
              <a:t>operations </a:t>
            </a:r>
            <a:r>
              <a:rPr sz="1800" b="1" dirty="0">
                <a:latin typeface="Arial"/>
                <a:cs typeface="Arial"/>
              </a:rPr>
              <a:t>by </a:t>
            </a:r>
            <a:r>
              <a:rPr sz="1800" b="1" spc="-5" dirty="0">
                <a:latin typeface="Arial"/>
                <a:cs typeface="Arial"/>
              </a:rPr>
              <a:t>ORs, </a:t>
            </a:r>
            <a:r>
              <a:rPr sz="1800" b="1" dirty="0">
                <a:latin typeface="Arial"/>
                <a:cs typeface="Arial"/>
              </a:rPr>
              <a:t>OR </a:t>
            </a:r>
            <a:r>
              <a:rPr sz="1800" b="1" spc="-5" dirty="0">
                <a:latin typeface="Arial"/>
                <a:cs typeface="Arial"/>
              </a:rPr>
              <a:t>operations </a:t>
            </a:r>
            <a:r>
              <a:rPr sz="1800" b="1" dirty="0">
                <a:latin typeface="Arial"/>
                <a:cs typeface="Arial"/>
              </a:rPr>
              <a:t>by </a:t>
            </a:r>
            <a:r>
              <a:rPr sz="1800" b="1" spc="-10" dirty="0">
                <a:latin typeface="Arial"/>
                <a:cs typeface="Arial"/>
              </a:rPr>
              <a:t>ANDs, </a:t>
            </a:r>
            <a:r>
              <a:rPr sz="1800" b="1" spc="-5" dirty="0">
                <a:latin typeface="Arial"/>
                <a:cs typeface="Arial"/>
              </a:rPr>
              <a:t>constant 0s </a:t>
            </a:r>
            <a:r>
              <a:rPr sz="1800" b="1" dirty="0">
                <a:latin typeface="Arial"/>
                <a:cs typeface="Arial"/>
              </a:rPr>
              <a:t>by </a:t>
            </a:r>
            <a:r>
              <a:rPr sz="1800" b="1" spc="-5" dirty="0">
                <a:latin typeface="Arial"/>
                <a:cs typeface="Arial"/>
              </a:rPr>
              <a:t>1s, and  1s </a:t>
            </a:r>
            <a:r>
              <a:rPr sz="1800" b="1" dirty="0">
                <a:latin typeface="Arial"/>
                <a:cs typeface="Arial"/>
              </a:rPr>
              <a:t>by 0s </a:t>
            </a:r>
            <a:r>
              <a:rPr sz="1800" b="1" spc="-5" dirty="0">
                <a:latin typeface="Arial"/>
                <a:cs typeface="Arial"/>
              </a:rPr>
              <a:t>(literals are left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unchanged).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latin typeface="Arial"/>
                <a:cs typeface="Arial"/>
              </a:rPr>
              <a:t>Any statement that </a:t>
            </a:r>
            <a:r>
              <a:rPr sz="1800" b="1" i="1" dirty="0">
                <a:latin typeface="Arial"/>
                <a:cs typeface="Arial"/>
              </a:rPr>
              <a:t>is </a:t>
            </a:r>
            <a:r>
              <a:rPr sz="1800" b="1" i="1" spc="-5" dirty="0">
                <a:latin typeface="Arial"/>
                <a:cs typeface="Arial"/>
              </a:rPr>
              <a:t>true </a:t>
            </a:r>
            <a:r>
              <a:rPr sz="1800" b="1" i="1" dirty="0">
                <a:latin typeface="Arial"/>
                <a:cs typeface="Arial"/>
              </a:rPr>
              <a:t>for </a:t>
            </a:r>
            <a:r>
              <a:rPr sz="1800" b="1" i="1" spc="-5" dirty="0">
                <a:latin typeface="Arial"/>
                <a:cs typeface="Arial"/>
              </a:rPr>
              <a:t>an expression </a:t>
            </a:r>
            <a:r>
              <a:rPr sz="1800" b="1" i="1" dirty="0">
                <a:latin typeface="Arial"/>
                <a:cs typeface="Arial"/>
              </a:rPr>
              <a:t>is </a:t>
            </a:r>
            <a:r>
              <a:rPr sz="1800" b="1" i="1" spc="-5" dirty="0">
                <a:latin typeface="Arial"/>
                <a:cs typeface="Arial"/>
              </a:rPr>
              <a:t>also true </a:t>
            </a:r>
            <a:r>
              <a:rPr sz="1800" b="1" i="1" dirty="0">
                <a:latin typeface="Arial"/>
                <a:cs typeface="Arial"/>
              </a:rPr>
              <a:t>for its</a:t>
            </a:r>
            <a:r>
              <a:rPr sz="1800" b="1" i="1" spc="-10" dirty="0">
                <a:latin typeface="Arial"/>
                <a:cs typeface="Arial"/>
              </a:rPr>
              <a:t> dual!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3943" y="3844469"/>
            <a:ext cx="4491990" cy="107696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750" spc="5" dirty="0">
                <a:latin typeface="Times New Roman"/>
                <a:cs typeface="Times New Roman"/>
              </a:rPr>
              <a:t>A</a:t>
            </a:r>
            <a:r>
              <a:rPr sz="2750" spc="-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.</a:t>
            </a:r>
            <a:r>
              <a:rPr sz="2750" spc="33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(B</a:t>
            </a:r>
            <a:r>
              <a:rPr sz="2750" spc="-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1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</a:t>
            </a:r>
            <a:r>
              <a:rPr sz="2750" spc="-2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.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B</a:t>
            </a:r>
            <a:r>
              <a:rPr sz="2750" spc="-2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</a:t>
            </a:r>
            <a:r>
              <a:rPr sz="2750" spc="-2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.</a:t>
            </a:r>
            <a:r>
              <a:rPr sz="2750" spc="-35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</a:t>
            </a:r>
            <a:r>
              <a:rPr sz="2750" spc="-2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750" spc="5" dirty="0">
                <a:latin typeface="Times New Roman"/>
                <a:cs typeface="Times New Roman"/>
              </a:rPr>
              <a:t>A</a:t>
            </a:r>
            <a:r>
              <a:rPr sz="2750" spc="-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B</a:t>
            </a:r>
            <a:r>
              <a:rPr sz="2750" spc="-3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.</a:t>
            </a:r>
            <a:r>
              <a:rPr sz="2750" spc="-3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1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</a:t>
            </a:r>
            <a:r>
              <a:rPr sz="2750" spc="-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B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3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.</a:t>
            </a:r>
            <a:r>
              <a:rPr sz="2750" spc="-3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</a:t>
            </a:r>
            <a:r>
              <a:rPr sz="2750" spc="-1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941" y="6658355"/>
            <a:ext cx="8208645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685" marR="5080" indent="-267462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Proving </a:t>
            </a:r>
            <a:r>
              <a:rPr spc="15" dirty="0"/>
              <a:t>Theorems </a:t>
            </a:r>
            <a:r>
              <a:rPr spc="55" dirty="0"/>
              <a:t>via </a:t>
            </a:r>
            <a:r>
              <a:rPr spc="30" dirty="0"/>
              <a:t>Boolean  </a:t>
            </a:r>
            <a:r>
              <a:rPr spc="25" dirty="0"/>
              <a:t>Algebra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6353" y="672960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4376" y="1832863"/>
            <a:ext cx="543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Proving </a:t>
            </a:r>
            <a:r>
              <a:rPr sz="1800" b="1" i="1" spc="-10" dirty="0">
                <a:latin typeface="Arial"/>
                <a:cs typeface="Arial"/>
              </a:rPr>
              <a:t>theorems </a:t>
            </a:r>
            <a:r>
              <a:rPr sz="1800" b="1" i="1" spc="-5" dirty="0">
                <a:latin typeface="Arial"/>
                <a:cs typeface="Arial"/>
              </a:rPr>
              <a:t>via axioms </a:t>
            </a:r>
            <a:r>
              <a:rPr sz="1800" b="1" i="1" dirty="0">
                <a:latin typeface="Arial"/>
                <a:cs typeface="Arial"/>
              </a:rPr>
              <a:t>of </a:t>
            </a:r>
            <a:r>
              <a:rPr sz="1800" b="1" i="1" spc="-5" dirty="0">
                <a:latin typeface="Arial"/>
                <a:cs typeface="Arial"/>
              </a:rPr>
              <a:t>Boolean</a:t>
            </a:r>
            <a:r>
              <a:rPr sz="1800" b="1" i="1" spc="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Algebra: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278" y="2304288"/>
            <a:ext cx="4745990" cy="28511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2050"/>
              </a:lnSpc>
              <a:tabLst>
                <a:tab pos="2805430" algn="l"/>
                <a:tab pos="3705860" algn="l"/>
              </a:tabLst>
            </a:pPr>
            <a:r>
              <a:rPr sz="1800" b="1" spc="-5" dirty="0">
                <a:latin typeface="Arial"/>
                <a:cs typeface="Arial"/>
              </a:rPr>
              <a:t>prove</a:t>
            </a:r>
            <a:r>
              <a:rPr sz="1800" b="1" dirty="0">
                <a:latin typeface="Arial"/>
                <a:cs typeface="Arial"/>
              </a:rPr>
              <a:t> 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theorem:	</a:t>
            </a:r>
            <a:r>
              <a:rPr sz="1800" b="1" dirty="0">
                <a:latin typeface="Arial"/>
                <a:cs typeface="Arial"/>
              </a:rPr>
              <a:t>X •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	X • </a:t>
            </a:r>
            <a:r>
              <a:rPr sz="1800" b="1" spc="-10" dirty="0">
                <a:latin typeface="Arial"/>
                <a:cs typeface="Arial"/>
              </a:rPr>
              <a:t>Y'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774" y="2696970"/>
            <a:ext cx="570039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5600" algn="l"/>
              </a:tabLst>
            </a:pPr>
            <a:r>
              <a:rPr sz="1800" b="1" i="1" spc="-5" dirty="0">
                <a:latin typeface="Arial"/>
                <a:cs typeface="Arial"/>
              </a:rPr>
              <a:t>distributive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law	</a:t>
            </a:r>
            <a:r>
              <a:rPr sz="1800" b="1" dirty="0">
                <a:latin typeface="Arial"/>
                <a:cs typeface="Arial"/>
              </a:rPr>
              <a:t>X • Y + X </a:t>
            </a:r>
            <a:r>
              <a:rPr sz="1800" b="1" spc="-5" dirty="0">
                <a:latin typeface="Arial"/>
                <a:cs typeface="Arial"/>
              </a:rPr>
              <a:t>•Y' </a:t>
            </a:r>
            <a:r>
              <a:rPr sz="1800" b="1" dirty="0">
                <a:latin typeface="Arial"/>
                <a:cs typeface="Arial"/>
              </a:rPr>
              <a:t>= X • (Y +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Y')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2895600" algn="l"/>
                <a:tab pos="4406900" algn="l"/>
              </a:tabLst>
            </a:pPr>
            <a:r>
              <a:rPr sz="1800" b="1" i="1" spc="-5" dirty="0">
                <a:latin typeface="Arial"/>
                <a:cs typeface="Arial"/>
              </a:rPr>
              <a:t>complementary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law	</a:t>
            </a:r>
            <a:r>
              <a:rPr sz="1800" b="1" dirty="0">
                <a:latin typeface="Arial"/>
                <a:cs typeface="Arial"/>
              </a:rPr>
              <a:t>X • (Y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Y')	</a:t>
            </a:r>
            <a:r>
              <a:rPr sz="1800" b="1" dirty="0">
                <a:latin typeface="Arial"/>
                <a:cs typeface="Arial"/>
              </a:rPr>
              <a:t>= X •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2895600" algn="l"/>
                <a:tab pos="4422140" algn="l"/>
              </a:tabLst>
            </a:pPr>
            <a:r>
              <a:rPr sz="1800" b="1" i="1" spc="-5" dirty="0">
                <a:latin typeface="Arial"/>
                <a:cs typeface="Arial"/>
              </a:rPr>
              <a:t>identity	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•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(1)	</a:t>
            </a:r>
            <a:r>
              <a:rPr sz="1800" b="1" dirty="0">
                <a:latin typeface="Arial"/>
                <a:cs typeface="Arial"/>
              </a:rPr>
              <a:t>= 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1370" y="4399788"/>
            <a:ext cx="4777740" cy="28511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050"/>
              </a:lnSpc>
              <a:tabLst>
                <a:tab pos="2806700" algn="l"/>
                <a:tab pos="3087370" algn="l"/>
                <a:tab pos="4301490" algn="l"/>
                <a:tab pos="4563745" algn="l"/>
              </a:tabLst>
            </a:pPr>
            <a:r>
              <a:rPr sz="1800" b="1" spc="-5" dirty="0">
                <a:latin typeface="Arial"/>
                <a:cs typeface="Arial"/>
              </a:rPr>
              <a:t>prove</a:t>
            </a:r>
            <a:r>
              <a:rPr sz="1800" b="1" dirty="0">
                <a:latin typeface="Arial"/>
                <a:cs typeface="Arial"/>
              </a:rPr>
              <a:t> 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theorem:	</a:t>
            </a:r>
            <a:r>
              <a:rPr sz="1800" b="1" dirty="0">
                <a:latin typeface="Arial"/>
                <a:cs typeface="Arial"/>
              </a:rPr>
              <a:t>X	+  X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•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	=	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8079" y="4754370"/>
            <a:ext cx="316484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35" algn="l"/>
                <a:tab pos="1506855" algn="l"/>
                <a:tab pos="1769110" algn="l"/>
                <a:tab pos="2642235" algn="l"/>
              </a:tabLst>
            </a:pPr>
            <a:r>
              <a:rPr sz="1800" b="1" dirty="0">
                <a:latin typeface="Arial"/>
                <a:cs typeface="Arial"/>
              </a:rPr>
              <a:t>X	+  X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•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	=	X •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	X •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626745" algn="l"/>
                <a:tab pos="1786255" algn="l"/>
              </a:tabLst>
            </a:pPr>
            <a:r>
              <a:rPr sz="1800" b="1" dirty="0">
                <a:latin typeface="Arial"/>
                <a:cs typeface="Arial"/>
              </a:rPr>
              <a:t>X •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	+  X •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	X • (1 +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8079" y="5688581"/>
            <a:ext cx="107886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X • (1 +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Y)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b="1" dirty="0">
                <a:latin typeface="Arial"/>
                <a:cs typeface="Arial"/>
              </a:rPr>
              <a:t>X •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2796" y="5688581"/>
            <a:ext cx="92456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</a:tabLst>
            </a:pPr>
            <a:r>
              <a:rPr sz="1800" b="1" dirty="0">
                <a:latin typeface="Arial"/>
                <a:cs typeface="Arial"/>
              </a:rPr>
              <a:t>=	X •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510"/>
              </a:spcBef>
              <a:tabLst>
                <a:tab pos="306070" algn="l"/>
              </a:tabLst>
            </a:pPr>
            <a:r>
              <a:rPr sz="1800" b="1" dirty="0">
                <a:latin typeface="Arial"/>
                <a:cs typeface="Arial"/>
              </a:rPr>
              <a:t>=	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8961" y="4766562"/>
            <a:ext cx="168910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Identity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b="1" i="1" spc="-5" dirty="0">
                <a:latin typeface="Arial"/>
                <a:cs typeface="Arial"/>
              </a:rPr>
              <a:t>distributive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law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8961" y="5700773"/>
            <a:ext cx="84010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identity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b="1" i="1" spc="-5" dirty="0">
                <a:latin typeface="Arial"/>
                <a:cs typeface="Arial"/>
              </a:rPr>
              <a:t>identity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4220</Words>
  <Application>Microsoft Office PowerPoint</Application>
  <PresentationFormat>Custom</PresentationFormat>
  <Paragraphs>1232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Comic Sans MS</vt:lpstr>
      <vt:lpstr>Courier New</vt:lpstr>
      <vt:lpstr>Symbol</vt:lpstr>
      <vt:lpstr>Times New Roman</vt:lpstr>
      <vt:lpstr>Office Theme</vt:lpstr>
      <vt:lpstr>Lecture 7 Overview</vt:lpstr>
      <vt:lpstr>Combinational Logic Circuits</vt:lpstr>
      <vt:lpstr>Terminology</vt:lpstr>
      <vt:lpstr>Simplifying Logic Functions  (Logic Synthesis)</vt:lpstr>
      <vt:lpstr>Boolean Algebra</vt:lpstr>
      <vt:lpstr>Boolean Operators  (Truth table)</vt:lpstr>
      <vt:lpstr>Method I: Boolean Algebra</vt:lpstr>
      <vt:lpstr>Boolean Algebra</vt:lpstr>
      <vt:lpstr>Proving Theorems via Boolean  Algebra</vt:lpstr>
      <vt:lpstr>Using the Rules of Boolean Algebra</vt:lpstr>
      <vt:lpstr>SOP and POS</vt:lpstr>
      <vt:lpstr>SUM OF PRODUCTS (SOP)</vt:lpstr>
      <vt:lpstr>MINTERMS</vt:lpstr>
      <vt:lpstr>SUM OF MINTERMS FORM</vt:lpstr>
      <vt:lpstr>PRODUCTS OF SUMS (POS)</vt:lpstr>
      <vt:lpstr>MAXTERMS</vt:lpstr>
      <vt:lpstr>PRODUCT OF MAXTERMS FORM</vt:lpstr>
      <vt:lpstr>MINTERMS AND MAXTERMS ARE  RELATED</vt:lpstr>
      <vt:lpstr>CONVERTING BETWEEN STANDARD  FORMS</vt:lpstr>
      <vt:lpstr>Method II:  Karnaugh Maps</vt:lpstr>
      <vt:lpstr>Karnaugh Map Advantages</vt:lpstr>
      <vt:lpstr>Gray Codes</vt:lpstr>
      <vt:lpstr>Truth Table Adjacencies</vt:lpstr>
      <vt:lpstr>Karnaugh Map Method</vt:lpstr>
      <vt:lpstr>Visualizing Boolean Cubes</vt:lpstr>
      <vt:lpstr>Adjacencies</vt:lpstr>
      <vt:lpstr>2-Variable Karnaugh Map</vt:lpstr>
      <vt:lpstr>2-Variable Karnaugh Map</vt:lpstr>
      <vt:lpstr>2-Variable Karnaugh Map</vt:lpstr>
      <vt:lpstr>2-Variable Karnaugh Map</vt:lpstr>
      <vt:lpstr>Rules</vt:lpstr>
      <vt:lpstr>PowerPoint Presentation</vt:lpstr>
      <vt:lpstr>2-Variable Karnaugh Map</vt:lpstr>
      <vt:lpstr>Two Level Simplification</vt:lpstr>
      <vt:lpstr>Another Example</vt:lpstr>
      <vt:lpstr>Another Example</vt:lpstr>
      <vt:lpstr>Truth Table to Karnaugh Map</vt:lpstr>
      <vt:lpstr>3-Variable Karnaugh Map</vt:lpstr>
      <vt:lpstr>Another Example</vt:lpstr>
      <vt:lpstr>Minterm Expansion to K-Map</vt:lpstr>
      <vt:lpstr>Maxterm Expansion to KMap</vt:lpstr>
      <vt:lpstr>Yet Another Example</vt:lpstr>
      <vt:lpstr>4-Variable Karnaugh Map</vt:lpstr>
      <vt:lpstr>Find a POS Solution AB</vt:lpstr>
      <vt:lpstr>Dealing With Don’t Cares</vt:lpstr>
      <vt:lpstr>Dealing With Don’t Cares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u4242552</dc:creator>
  <cp:lastModifiedBy>Mahdi Ebi</cp:lastModifiedBy>
  <cp:revision>3</cp:revision>
  <dcterms:created xsi:type="dcterms:W3CDTF">2020-08-11T15:42:49Z</dcterms:created>
  <dcterms:modified xsi:type="dcterms:W3CDTF">2020-08-11T16:00:48Z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2009-03-18T00:00:00Z</vt:filetime>
  </property>
  <property fmtid="{D5CDD505-2E9C-101B-9397-08002B2CF9AE}" pid="3" name="Creator">
    <vt:lpwstr>PDFCreator Version 0.9.1</vt:lpwstr>
  </property>
  <property fmtid="{D5CDD505-2E9C-101B-9397-08002B2CF9AE}" pid="4" name="LastSaved">
    <vt:filetime>2020-08-11T00:00:00Z</vt:filetime>
  </property>
</Properties>
</file>