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332" r:id="rId36"/>
    <p:sldId id="334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31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9" r:id="rId77"/>
    <p:sldId id="330" r:id="rId78"/>
    <p:sldId id="335" r:id="rId79"/>
    <p:sldId id="337" r:id="rId80"/>
  </p:sldIdLst>
  <p:sldSz cx="13004800" cy="10744200"/>
  <p:notesSz cx="13004800" cy="10744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411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ableStyles" Target="tableStyle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117" Type="http://schemas.openxmlformats.org/officeDocument/2006/relationships/image" Target="../media/image116.png"/><Relationship Id="rId21" Type="http://schemas.openxmlformats.org/officeDocument/2006/relationships/image" Target="../media/image20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63" Type="http://schemas.openxmlformats.org/officeDocument/2006/relationships/image" Target="../media/image62.png"/><Relationship Id="rId68" Type="http://schemas.openxmlformats.org/officeDocument/2006/relationships/image" Target="../media/image67.png"/><Relationship Id="rId84" Type="http://schemas.openxmlformats.org/officeDocument/2006/relationships/image" Target="../media/image83.png"/><Relationship Id="rId89" Type="http://schemas.openxmlformats.org/officeDocument/2006/relationships/image" Target="../media/image88.png"/><Relationship Id="rId112" Type="http://schemas.openxmlformats.org/officeDocument/2006/relationships/image" Target="../media/image111.png"/><Relationship Id="rId16" Type="http://schemas.openxmlformats.org/officeDocument/2006/relationships/image" Target="../media/image15.png"/><Relationship Id="rId107" Type="http://schemas.openxmlformats.org/officeDocument/2006/relationships/image" Target="../media/image106.png"/><Relationship Id="rId11" Type="http://schemas.openxmlformats.org/officeDocument/2006/relationships/image" Target="../media/image10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74" Type="http://schemas.openxmlformats.org/officeDocument/2006/relationships/image" Target="../media/image73.png"/><Relationship Id="rId79" Type="http://schemas.openxmlformats.org/officeDocument/2006/relationships/image" Target="../media/image78.png"/><Relationship Id="rId102" Type="http://schemas.openxmlformats.org/officeDocument/2006/relationships/image" Target="../media/image101.png"/><Relationship Id="rId123" Type="http://schemas.openxmlformats.org/officeDocument/2006/relationships/image" Target="../media/image122.png"/><Relationship Id="rId5" Type="http://schemas.openxmlformats.org/officeDocument/2006/relationships/image" Target="../media/image4.png"/><Relationship Id="rId90" Type="http://schemas.openxmlformats.org/officeDocument/2006/relationships/image" Target="../media/image89.png"/><Relationship Id="rId95" Type="http://schemas.openxmlformats.org/officeDocument/2006/relationships/image" Target="../media/image94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64" Type="http://schemas.openxmlformats.org/officeDocument/2006/relationships/image" Target="../media/image63.png"/><Relationship Id="rId69" Type="http://schemas.openxmlformats.org/officeDocument/2006/relationships/image" Target="../media/image68.png"/><Relationship Id="rId113" Type="http://schemas.openxmlformats.org/officeDocument/2006/relationships/image" Target="../media/image112.png"/><Relationship Id="rId118" Type="http://schemas.openxmlformats.org/officeDocument/2006/relationships/image" Target="../media/image117.png"/><Relationship Id="rId80" Type="http://schemas.openxmlformats.org/officeDocument/2006/relationships/image" Target="../media/image79.png"/><Relationship Id="rId85" Type="http://schemas.openxmlformats.org/officeDocument/2006/relationships/image" Target="../media/image84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59" Type="http://schemas.openxmlformats.org/officeDocument/2006/relationships/image" Target="../media/image58.png"/><Relationship Id="rId103" Type="http://schemas.openxmlformats.org/officeDocument/2006/relationships/image" Target="../media/image102.png"/><Relationship Id="rId108" Type="http://schemas.openxmlformats.org/officeDocument/2006/relationships/image" Target="../media/image107.png"/><Relationship Id="rId124" Type="http://schemas.openxmlformats.org/officeDocument/2006/relationships/image" Target="../media/image123.png"/><Relationship Id="rId54" Type="http://schemas.openxmlformats.org/officeDocument/2006/relationships/image" Target="../media/image53.png"/><Relationship Id="rId70" Type="http://schemas.openxmlformats.org/officeDocument/2006/relationships/image" Target="../media/image69.png"/><Relationship Id="rId75" Type="http://schemas.openxmlformats.org/officeDocument/2006/relationships/image" Target="../media/image74.png"/><Relationship Id="rId91" Type="http://schemas.openxmlformats.org/officeDocument/2006/relationships/image" Target="../media/image90.png"/><Relationship Id="rId96" Type="http://schemas.openxmlformats.org/officeDocument/2006/relationships/image" Target="../media/image9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49" Type="http://schemas.openxmlformats.org/officeDocument/2006/relationships/image" Target="../media/image48.png"/><Relationship Id="rId114" Type="http://schemas.openxmlformats.org/officeDocument/2006/relationships/image" Target="../media/image113.png"/><Relationship Id="rId119" Type="http://schemas.openxmlformats.org/officeDocument/2006/relationships/image" Target="../media/image118.png"/><Relationship Id="rId44" Type="http://schemas.openxmlformats.org/officeDocument/2006/relationships/image" Target="../media/image43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81" Type="http://schemas.openxmlformats.org/officeDocument/2006/relationships/image" Target="../media/image80.png"/><Relationship Id="rId86" Type="http://schemas.openxmlformats.org/officeDocument/2006/relationships/image" Target="../media/image85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9" Type="http://schemas.openxmlformats.org/officeDocument/2006/relationships/image" Target="../media/image38.png"/><Relationship Id="rId109" Type="http://schemas.openxmlformats.org/officeDocument/2006/relationships/image" Target="../media/image108.pn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6" Type="http://schemas.openxmlformats.org/officeDocument/2006/relationships/image" Target="../media/image75.png"/><Relationship Id="rId97" Type="http://schemas.openxmlformats.org/officeDocument/2006/relationships/image" Target="../media/image96.png"/><Relationship Id="rId104" Type="http://schemas.openxmlformats.org/officeDocument/2006/relationships/image" Target="../media/image103.png"/><Relationship Id="rId120" Type="http://schemas.openxmlformats.org/officeDocument/2006/relationships/image" Target="../media/image119.png"/><Relationship Id="rId125" Type="http://schemas.openxmlformats.org/officeDocument/2006/relationships/image" Target="../media/image124.png"/><Relationship Id="rId7" Type="http://schemas.openxmlformats.org/officeDocument/2006/relationships/image" Target="../media/image6.png"/><Relationship Id="rId71" Type="http://schemas.openxmlformats.org/officeDocument/2006/relationships/image" Target="../media/image70.png"/><Relationship Id="rId92" Type="http://schemas.openxmlformats.org/officeDocument/2006/relationships/image" Target="../media/image91.png"/><Relationship Id="rId2" Type="http://schemas.openxmlformats.org/officeDocument/2006/relationships/image" Target="../media/image1.png"/><Relationship Id="rId29" Type="http://schemas.openxmlformats.org/officeDocument/2006/relationships/image" Target="../media/image28.png"/><Relationship Id="rId24" Type="http://schemas.openxmlformats.org/officeDocument/2006/relationships/image" Target="../media/image23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66" Type="http://schemas.openxmlformats.org/officeDocument/2006/relationships/image" Target="../media/image65.png"/><Relationship Id="rId87" Type="http://schemas.openxmlformats.org/officeDocument/2006/relationships/image" Target="../media/image86.png"/><Relationship Id="rId110" Type="http://schemas.openxmlformats.org/officeDocument/2006/relationships/image" Target="../media/image109.png"/><Relationship Id="rId115" Type="http://schemas.openxmlformats.org/officeDocument/2006/relationships/image" Target="../media/image114.png"/><Relationship Id="rId61" Type="http://schemas.openxmlformats.org/officeDocument/2006/relationships/image" Target="../media/image60.png"/><Relationship Id="rId82" Type="http://schemas.openxmlformats.org/officeDocument/2006/relationships/image" Target="../media/image81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56" Type="http://schemas.openxmlformats.org/officeDocument/2006/relationships/image" Target="../media/image55.png"/><Relationship Id="rId77" Type="http://schemas.openxmlformats.org/officeDocument/2006/relationships/image" Target="../media/image76.png"/><Relationship Id="rId100" Type="http://schemas.openxmlformats.org/officeDocument/2006/relationships/image" Target="../media/image99.png"/><Relationship Id="rId105" Type="http://schemas.openxmlformats.org/officeDocument/2006/relationships/image" Target="../media/image104.png"/><Relationship Id="rId126" Type="http://schemas.openxmlformats.org/officeDocument/2006/relationships/image" Target="../media/image125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72" Type="http://schemas.openxmlformats.org/officeDocument/2006/relationships/image" Target="../media/image71.png"/><Relationship Id="rId93" Type="http://schemas.openxmlformats.org/officeDocument/2006/relationships/image" Target="../media/image92.png"/><Relationship Id="rId98" Type="http://schemas.openxmlformats.org/officeDocument/2006/relationships/image" Target="../media/image97.png"/><Relationship Id="rId121" Type="http://schemas.openxmlformats.org/officeDocument/2006/relationships/image" Target="../media/image120.png"/><Relationship Id="rId3" Type="http://schemas.openxmlformats.org/officeDocument/2006/relationships/image" Target="../media/image2.png"/><Relationship Id="rId25" Type="http://schemas.openxmlformats.org/officeDocument/2006/relationships/image" Target="../media/image24.png"/><Relationship Id="rId46" Type="http://schemas.openxmlformats.org/officeDocument/2006/relationships/image" Target="../media/image45.png"/><Relationship Id="rId67" Type="http://schemas.openxmlformats.org/officeDocument/2006/relationships/image" Target="../media/image66.png"/><Relationship Id="rId116" Type="http://schemas.openxmlformats.org/officeDocument/2006/relationships/image" Target="../media/image11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62" Type="http://schemas.openxmlformats.org/officeDocument/2006/relationships/image" Target="../media/image61.png"/><Relationship Id="rId83" Type="http://schemas.openxmlformats.org/officeDocument/2006/relationships/image" Target="../media/image82.png"/><Relationship Id="rId88" Type="http://schemas.openxmlformats.org/officeDocument/2006/relationships/image" Target="../media/image87.png"/><Relationship Id="rId111" Type="http://schemas.openxmlformats.org/officeDocument/2006/relationships/image" Target="../media/image110.png"/><Relationship Id="rId15" Type="http://schemas.openxmlformats.org/officeDocument/2006/relationships/image" Target="../media/image14.png"/><Relationship Id="rId36" Type="http://schemas.openxmlformats.org/officeDocument/2006/relationships/image" Target="../media/image35.png"/><Relationship Id="rId57" Type="http://schemas.openxmlformats.org/officeDocument/2006/relationships/image" Target="../media/image56.png"/><Relationship Id="rId106" Type="http://schemas.openxmlformats.org/officeDocument/2006/relationships/image" Target="../media/image105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52" Type="http://schemas.openxmlformats.org/officeDocument/2006/relationships/image" Target="../media/image51.png"/><Relationship Id="rId73" Type="http://schemas.openxmlformats.org/officeDocument/2006/relationships/image" Target="../media/image72.png"/><Relationship Id="rId78" Type="http://schemas.openxmlformats.org/officeDocument/2006/relationships/image" Target="../media/image77.png"/><Relationship Id="rId94" Type="http://schemas.openxmlformats.org/officeDocument/2006/relationships/image" Target="../media/image93.png"/><Relationship Id="rId99" Type="http://schemas.openxmlformats.org/officeDocument/2006/relationships/image" Target="../media/image98.png"/><Relationship Id="rId101" Type="http://schemas.openxmlformats.org/officeDocument/2006/relationships/image" Target="../media/image100.png"/><Relationship Id="rId122" Type="http://schemas.openxmlformats.org/officeDocument/2006/relationships/image" Target="../media/image121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03710" y="762000"/>
            <a:ext cx="9197379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6016752"/>
            <a:ext cx="9103360" cy="2686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1510390" y="9467174"/>
            <a:ext cx="9982960" cy="0"/>
          </a:xfrm>
          <a:custGeom>
            <a:avLst/>
            <a:gdLst/>
            <a:ahLst/>
            <a:cxnLst/>
            <a:rect l="l" t="t" r="r" b="b"/>
            <a:pathLst>
              <a:path w="8208645">
                <a:moveTo>
                  <a:pt x="0" y="0"/>
                </a:moveTo>
                <a:lnTo>
                  <a:pt x="820826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" name="bk object 18"/>
          <p:cNvSpPr/>
          <p:nvPr/>
        </p:nvSpPr>
        <p:spPr>
          <a:xfrm>
            <a:off x="2092358" y="1027099"/>
            <a:ext cx="66723" cy="1300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" name="bk object 19"/>
          <p:cNvSpPr/>
          <p:nvPr/>
        </p:nvSpPr>
        <p:spPr>
          <a:xfrm>
            <a:off x="2737345" y="1027099"/>
            <a:ext cx="44482" cy="1300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" name="bk object 20"/>
          <p:cNvSpPr/>
          <p:nvPr/>
        </p:nvSpPr>
        <p:spPr>
          <a:xfrm>
            <a:off x="4349818" y="1027099"/>
            <a:ext cx="66723" cy="1300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" name="bk object 21"/>
          <p:cNvSpPr/>
          <p:nvPr/>
        </p:nvSpPr>
        <p:spPr>
          <a:xfrm>
            <a:off x="5061529" y="1027099"/>
            <a:ext cx="33361" cy="1300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" name="bk object 22"/>
          <p:cNvSpPr/>
          <p:nvPr/>
        </p:nvSpPr>
        <p:spPr>
          <a:xfrm>
            <a:off x="1447366" y="897085"/>
            <a:ext cx="1690315" cy="3640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" name="bk object 23"/>
          <p:cNvSpPr/>
          <p:nvPr/>
        </p:nvSpPr>
        <p:spPr>
          <a:xfrm>
            <a:off x="3760432" y="897085"/>
            <a:ext cx="1690315" cy="3640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" name="bk object 24"/>
          <p:cNvSpPr/>
          <p:nvPr/>
        </p:nvSpPr>
        <p:spPr>
          <a:xfrm>
            <a:off x="2425973" y="124812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" name="bk object 25"/>
          <p:cNvSpPr/>
          <p:nvPr/>
        </p:nvSpPr>
        <p:spPr>
          <a:xfrm>
            <a:off x="3126564" y="1248123"/>
            <a:ext cx="11120" cy="130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" name="bk object 26"/>
          <p:cNvSpPr/>
          <p:nvPr/>
        </p:nvSpPr>
        <p:spPr>
          <a:xfrm>
            <a:off x="4750157" y="124812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" name="bk object 27"/>
          <p:cNvSpPr/>
          <p:nvPr/>
        </p:nvSpPr>
        <p:spPr>
          <a:xfrm>
            <a:off x="5439627" y="1248123"/>
            <a:ext cx="11120" cy="130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" name="bk object 28"/>
          <p:cNvSpPr/>
          <p:nvPr/>
        </p:nvSpPr>
        <p:spPr>
          <a:xfrm>
            <a:off x="1736499" y="126112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" name="bk object 29"/>
          <p:cNvSpPr/>
          <p:nvPr/>
        </p:nvSpPr>
        <p:spPr>
          <a:xfrm>
            <a:off x="2425973" y="126112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" name="bk object 30"/>
          <p:cNvSpPr/>
          <p:nvPr/>
        </p:nvSpPr>
        <p:spPr>
          <a:xfrm>
            <a:off x="3126564" y="126112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" name="bk object 31"/>
          <p:cNvSpPr/>
          <p:nvPr/>
        </p:nvSpPr>
        <p:spPr>
          <a:xfrm>
            <a:off x="4049565" y="126112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2" name="bk object 32"/>
          <p:cNvSpPr/>
          <p:nvPr/>
        </p:nvSpPr>
        <p:spPr>
          <a:xfrm>
            <a:off x="4750157" y="126112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3" name="bk object 33"/>
          <p:cNvSpPr/>
          <p:nvPr/>
        </p:nvSpPr>
        <p:spPr>
          <a:xfrm>
            <a:off x="5439627" y="126112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4" name="bk object 34"/>
          <p:cNvSpPr/>
          <p:nvPr/>
        </p:nvSpPr>
        <p:spPr>
          <a:xfrm>
            <a:off x="1736499" y="127412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5" name="bk object 35"/>
          <p:cNvSpPr/>
          <p:nvPr/>
        </p:nvSpPr>
        <p:spPr>
          <a:xfrm>
            <a:off x="2425973" y="127412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6" name="bk object 36"/>
          <p:cNvSpPr/>
          <p:nvPr/>
        </p:nvSpPr>
        <p:spPr>
          <a:xfrm>
            <a:off x="3126564" y="127412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7" name="bk object 37"/>
          <p:cNvSpPr/>
          <p:nvPr/>
        </p:nvSpPr>
        <p:spPr>
          <a:xfrm>
            <a:off x="4049565" y="127412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8" name="bk object 38"/>
          <p:cNvSpPr/>
          <p:nvPr/>
        </p:nvSpPr>
        <p:spPr>
          <a:xfrm>
            <a:off x="4750157" y="127412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9" name="bk object 39"/>
          <p:cNvSpPr/>
          <p:nvPr/>
        </p:nvSpPr>
        <p:spPr>
          <a:xfrm>
            <a:off x="5439627" y="127412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0" name="bk object 40"/>
          <p:cNvSpPr/>
          <p:nvPr/>
        </p:nvSpPr>
        <p:spPr>
          <a:xfrm>
            <a:off x="1736499" y="128712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1" name="bk object 41"/>
          <p:cNvSpPr/>
          <p:nvPr/>
        </p:nvSpPr>
        <p:spPr>
          <a:xfrm>
            <a:off x="2425973" y="128712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2" name="bk object 42"/>
          <p:cNvSpPr/>
          <p:nvPr/>
        </p:nvSpPr>
        <p:spPr>
          <a:xfrm>
            <a:off x="3126564" y="128712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3" name="bk object 43"/>
          <p:cNvSpPr/>
          <p:nvPr/>
        </p:nvSpPr>
        <p:spPr>
          <a:xfrm>
            <a:off x="4049565" y="128712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4" name="bk object 44"/>
          <p:cNvSpPr/>
          <p:nvPr/>
        </p:nvSpPr>
        <p:spPr>
          <a:xfrm>
            <a:off x="4750157" y="128712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5" name="bk object 45"/>
          <p:cNvSpPr/>
          <p:nvPr/>
        </p:nvSpPr>
        <p:spPr>
          <a:xfrm>
            <a:off x="5439627" y="128712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6" name="bk object 46"/>
          <p:cNvSpPr/>
          <p:nvPr/>
        </p:nvSpPr>
        <p:spPr>
          <a:xfrm>
            <a:off x="1736499" y="13001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7" name="bk object 47"/>
          <p:cNvSpPr/>
          <p:nvPr/>
        </p:nvSpPr>
        <p:spPr>
          <a:xfrm>
            <a:off x="2425973" y="13001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8" name="bk object 48"/>
          <p:cNvSpPr/>
          <p:nvPr/>
        </p:nvSpPr>
        <p:spPr>
          <a:xfrm>
            <a:off x="3126564" y="13001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9" name="bk object 49"/>
          <p:cNvSpPr/>
          <p:nvPr/>
        </p:nvSpPr>
        <p:spPr>
          <a:xfrm>
            <a:off x="4049565" y="13001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0" name="bk object 50"/>
          <p:cNvSpPr/>
          <p:nvPr/>
        </p:nvSpPr>
        <p:spPr>
          <a:xfrm>
            <a:off x="4750157" y="13001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1" name="bk object 51"/>
          <p:cNvSpPr/>
          <p:nvPr/>
        </p:nvSpPr>
        <p:spPr>
          <a:xfrm>
            <a:off x="5439627" y="13001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2" name="bk object 52"/>
          <p:cNvSpPr/>
          <p:nvPr/>
        </p:nvSpPr>
        <p:spPr>
          <a:xfrm>
            <a:off x="1736499" y="13131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3" name="bk object 53"/>
          <p:cNvSpPr/>
          <p:nvPr/>
        </p:nvSpPr>
        <p:spPr>
          <a:xfrm>
            <a:off x="2425973" y="13131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4" name="bk object 54"/>
          <p:cNvSpPr/>
          <p:nvPr/>
        </p:nvSpPr>
        <p:spPr>
          <a:xfrm>
            <a:off x="3126564" y="13131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5" name="bk object 55"/>
          <p:cNvSpPr/>
          <p:nvPr/>
        </p:nvSpPr>
        <p:spPr>
          <a:xfrm>
            <a:off x="4049565" y="13131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6" name="bk object 56"/>
          <p:cNvSpPr/>
          <p:nvPr/>
        </p:nvSpPr>
        <p:spPr>
          <a:xfrm>
            <a:off x="4750157" y="13131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7" name="bk object 57"/>
          <p:cNvSpPr/>
          <p:nvPr/>
        </p:nvSpPr>
        <p:spPr>
          <a:xfrm>
            <a:off x="5439627" y="13131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8" name="bk object 58"/>
          <p:cNvSpPr/>
          <p:nvPr/>
        </p:nvSpPr>
        <p:spPr>
          <a:xfrm>
            <a:off x="1736499" y="132613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9" name="bk object 59"/>
          <p:cNvSpPr/>
          <p:nvPr/>
        </p:nvSpPr>
        <p:spPr>
          <a:xfrm>
            <a:off x="2425973" y="132613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0" name="bk object 60"/>
          <p:cNvSpPr/>
          <p:nvPr/>
        </p:nvSpPr>
        <p:spPr>
          <a:xfrm>
            <a:off x="3126564" y="132613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1" name="bk object 61"/>
          <p:cNvSpPr/>
          <p:nvPr/>
        </p:nvSpPr>
        <p:spPr>
          <a:xfrm>
            <a:off x="4049565" y="132613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2" name="bk object 62"/>
          <p:cNvSpPr/>
          <p:nvPr/>
        </p:nvSpPr>
        <p:spPr>
          <a:xfrm>
            <a:off x="4750157" y="132613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3" name="bk object 63"/>
          <p:cNvSpPr/>
          <p:nvPr/>
        </p:nvSpPr>
        <p:spPr>
          <a:xfrm>
            <a:off x="5439627" y="132613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4" name="bk object 64"/>
          <p:cNvSpPr/>
          <p:nvPr/>
        </p:nvSpPr>
        <p:spPr>
          <a:xfrm>
            <a:off x="1736499" y="133913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5" name="bk object 65"/>
          <p:cNvSpPr/>
          <p:nvPr/>
        </p:nvSpPr>
        <p:spPr>
          <a:xfrm>
            <a:off x="2425973" y="133913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6" name="bk object 66"/>
          <p:cNvSpPr/>
          <p:nvPr/>
        </p:nvSpPr>
        <p:spPr>
          <a:xfrm>
            <a:off x="3126564" y="133913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7" name="bk object 67"/>
          <p:cNvSpPr/>
          <p:nvPr/>
        </p:nvSpPr>
        <p:spPr>
          <a:xfrm>
            <a:off x="4049565" y="133913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8" name="bk object 68"/>
          <p:cNvSpPr/>
          <p:nvPr/>
        </p:nvSpPr>
        <p:spPr>
          <a:xfrm>
            <a:off x="4750157" y="133913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9" name="bk object 69"/>
          <p:cNvSpPr/>
          <p:nvPr/>
        </p:nvSpPr>
        <p:spPr>
          <a:xfrm>
            <a:off x="5439627" y="133913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0" name="bk object 70"/>
          <p:cNvSpPr/>
          <p:nvPr/>
        </p:nvSpPr>
        <p:spPr>
          <a:xfrm>
            <a:off x="1736499" y="135213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1" name="bk object 71"/>
          <p:cNvSpPr/>
          <p:nvPr/>
        </p:nvSpPr>
        <p:spPr>
          <a:xfrm>
            <a:off x="2425973" y="135213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2" name="bk object 72"/>
          <p:cNvSpPr/>
          <p:nvPr/>
        </p:nvSpPr>
        <p:spPr>
          <a:xfrm>
            <a:off x="3126564" y="135213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3" name="bk object 73"/>
          <p:cNvSpPr/>
          <p:nvPr/>
        </p:nvSpPr>
        <p:spPr>
          <a:xfrm>
            <a:off x="4049565" y="135213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4" name="bk object 74"/>
          <p:cNvSpPr/>
          <p:nvPr/>
        </p:nvSpPr>
        <p:spPr>
          <a:xfrm>
            <a:off x="4750157" y="135213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5" name="bk object 75"/>
          <p:cNvSpPr/>
          <p:nvPr/>
        </p:nvSpPr>
        <p:spPr>
          <a:xfrm>
            <a:off x="5439627" y="135213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6" name="bk object 76"/>
          <p:cNvSpPr/>
          <p:nvPr/>
        </p:nvSpPr>
        <p:spPr>
          <a:xfrm>
            <a:off x="1736499" y="13651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7" name="bk object 77"/>
          <p:cNvSpPr/>
          <p:nvPr/>
        </p:nvSpPr>
        <p:spPr>
          <a:xfrm>
            <a:off x="2425973" y="13651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8" name="bk object 78"/>
          <p:cNvSpPr/>
          <p:nvPr/>
        </p:nvSpPr>
        <p:spPr>
          <a:xfrm>
            <a:off x="3126564" y="13651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9" name="bk object 79"/>
          <p:cNvSpPr/>
          <p:nvPr/>
        </p:nvSpPr>
        <p:spPr>
          <a:xfrm>
            <a:off x="4049565" y="13651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0" name="bk object 80"/>
          <p:cNvSpPr/>
          <p:nvPr/>
        </p:nvSpPr>
        <p:spPr>
          <a:xfrm>
            <a:off x="4750157" y="13651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1" name="bk object 81"/>
          <p:cNvSpPr/>
          <p:nvPr/>
        </p:nvSpPr>
        <p:spPr>
          <a:xfrm>
            <a:off x="5439627" y="13651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2" name="bk object 82"/>
          <p:cNvSpPr/>
          <p:nvPr/>
        </p:nvSpPr>
        <p:spPr>
          <a:xfrm>
            <a:off x="1736499" y="13781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3" name="bk object 83"/>
          <p:cNvSpPr/>
          <p:nvPr/>
        </p:nvSpPr>
        <p:spPr>
          <a:xfrm>
            <a:off x="2425973" y="13781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4" name="bk object 84"/>
          <p:cNvSpPr/>
          <p:nvPr/>
        </p:nvSpPr>
        <p:spPr>
          <a:xfrm>
            <a:off x="3126564" y="13781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5" name="bk object 85"/>
          <p:cNvSpPr/>
          <p:nvPr/>
        </p:nvSpPr>
        <p:spPr>
          <a:xfrm>
            <a:off x="4049565" y="13781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6" name="bk object 86"/>
          <p:cNvSpPr/>
          <p:nvPr/>
        </p:nvSpPr>
        <p:spPr>
          <a:xfrm>
            <a:off x="4750157" y="13781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7" name="bk object 87"/>
          <p:cNvSpPr/>
          <p:nvPr/>
        </p:nvSpPr>
        <p:spPr>
          <a:xfrm>
            <a:off x="5439627" y="13781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8" name="bk object 88"/>
          <p:cNvSpPr/>
          <p:nvPr/>
        </p:nvSpPr>
        <p:spPr>
          <a:xfrm>
            <a:off x="1736499" y="139113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9" name="bk object 89"/>
          <p:cNvSpPr/>
          <p:nvPr/>
        </p:nvSpPr>
        <p:spPr>
          <a:xfrm>
            <a:off x="2425973" y="139113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0" name="bk object 90"/>
          <p:cNvSpPr/>
          <p:nvPr/>
        </p:nvSpPr>
        <p:spPr>
          <a:xfrm>
            <a:off x="3126564" y="139113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1" name="bk object 91"/>
          <p:cNvSpPr/>
          <p:nvPr/>
        </p:nvSpPr>
        <p:spPr>
          <a:xfrm>
            <a:off x="4049565" y="139113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2" name="bk object 92"/>
          <p:cNvSpPr/>
          <p:nvPr/>
        </p:nvSpPr>
        <p:spPr>
          <a:xfrm>
            <a:off x="4750157" y="139113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3" name="bk object 93"/>
          <p:cNvSpPr/>
          <p:nvPr/>
        </p:nvSpPr>
        <p:spPr>
          <a:xfrm>
            <a:off x="5439627" y="139113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4" name="bk object 94"/>
          <p:cNvSpPr/>
          <p:nvPr/>
        </p:nvSpPr>
        <p:spPr>
          <a:xfrm>
            <a:off x="1736499" y="14041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5" name="bk object 95"/>
          <p:cNvSpPr/>
          <p:nvPr/>
        </p:nvSpPr>
        <p:spPr>
          <a:xfrm>
            <a:off x="2425973" y="14041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6" name="bk object 96"/>
          <p:cNvSpPr/>
          <p:nvPr/>
        </p:nvSpPr>
        <p:spPr>
          <a:xfrm>
            <a:off x="3126564" y="14041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7" name="bk object 97"/>
          <p:cNvSpPr/>
          <p:nvPr/>
        </p:nvSpPr>
        <p:spPr>
          <a:xfrm>
            <a:off x="4049565" y="14041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8" name="bk object 98"/>
          <p:cNvSpPr/>
          <p:nvPr/>
        </p:nvSpPr>
        <p:spPr>
          <a:xfrm>
            <a:off x="4750157" y="14041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9" name="bk object 99"/>
          <p:cNvSpPr/>
          <p:nvPr/>
        </p:nvSpPr>
        <p:spPr>
          <a:xfrm>
            <a:off x="5439627" y="14041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0" name="bk object 100"/>
          <p:cNvSpPr/>
          <p:nvPr/>
        </p:nvSpPr>
        <p:spPr>
          <a:xfrm>
            <a:off x="1736499" y="141714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1" name="bk object 101"/>
          <p:cNvSpPr/>
          <p:nvPr/>
        </p:nvSpPr>
        <p:spPr>
          <a:xfrm>
            <a:off x="2425973" y="141714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2" name="bk object 102"/>
          <p:cNvSpPr/>
          <p:nvPr/>
        </p:nvSpPr>
        <p:spPr>
          <a:xfrm>
            <a:off x="3126564" y="141714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3" name="bk object 103"/>
          <p:cNvSpPr/>
          <p:nvPr/>
        </p:nvSpPr>
        <p:spPr>
          <a:xfrm>
            <a:off x="4049565" y="141714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4" name="bk object 104"/>
          <p:cNvSpPr/>
          <p:nvPr/>
        </p:nvSpPr>
        <p:spPr>
          <a:xfrm>
            <a:off x="4750157" y="141714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5" name="bk object 105"/>
          <p:cNvSpPr/>
          <p:nvPr/>
        </p:nvSpPr>
        <p:spPr>
          <a:xfrm>
            <a:off x="5439627" y="141714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6" name="bk object 106"/>
          <p:cNvSpPr/>
          <p:nvPr/>
        </p:nvSpPr>
        <p:spPr>
          <a:xfrm>
            <a:off x="1736499" y="143014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7" name="bk object 107"/>
          <p:cNvSpPr/>
          <p:nvPr/>
        </p:nvSpPr>
        <p:spPr>
          <a:xfrm>
            <a:off x="2425973" y="143014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8" name="bk object 108"/>
          <p:cNvSpPr/>
          <p:nvPr/>
        </p:nvSpPr>
        <p:spPr>
          <a:xfrm>
            <a:off x="3126564" y="143014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9" name="bk object 109"/>
          <p:cNvSpPr/>
          <p:nvPr/>
        </p:nvSpPr>
        <p:spPr>
          <a:xfrm>
            <a:off x="4049565" y="143014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0" name="bk object 110"/>
          <p:cNvSpPr/>
          <p:nvPr/>
        </p:nvSpPr>
        <p:spPr>
          <a:xfrm>
            <a:off x="4750157" y="143014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1" name="bk object 111"/>
          <p:cNvSpPr/>
          <p:nvPr/>
        </p:nvSpPr>
        <p:spPr>
          <a:xfrm>
            <a:off x="5439627" y="143014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2" name="bk object 112"/>
          <p:cNvSpPr/>
          <p:nvPr/>
        </p:nvSpPr>
        <p:spPr>
          <a:xfrm>
            <a:off x="1736499" y="14431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3" name="bk object 113"/>
          <p:cNvSpPr/>
          <p:nvPr/>
        </p:nvSpPr>
        <p:spPr>
          <a:xfrm>
            <a:off x="2425973" y="14431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4" name="bk object 114"/>
          <p:cNvSpPr/>
          <p:nvPr/>
        </p:nvSpPr>
        <p:spPr>
          <a:xfrm>
            <a:off x="3126564" y="14431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5" name="bk object 115"/>
          <p:cNvSpPr/>
          <p:nvPr/>
        </p:nvSpPr>
        <p:spPr>
          <a:xfrm>
            <a:off x="4049565" y="14431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6" name="bk object 116"/>
          <p:cNvSpPr/>
          <p:nvPr/>
        </p:nvSpPr>
        <p:spPr>
          <a:xfrm>
            <a:off x="4750157" y="14431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7" name="bk object 117"/>
          <p:cNvSpPr/>
          <p:nvPr/>
        </p:nvSpPr>
        <p:spPr>
          <a:xfrm>
            <a:off x="5439627" y="14431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8" name="bk object 118"/>
          <p:cNvSpPr/>
          <p:nvPr/>
        </p:nvSpPr>
        <p:spPr>
          <a:xfrm>
            <a:off x="1736499" y="145614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9" name="bk object 119"/>
          <p:cNvSpPr/>
          <p:nvPr/>
        </p:nvSpPr>
        <p:spPr>
          <a:xfrm>
            <a:off x="2425973" y="145614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0" name="bk object 120"/>
          <p:cNvSpPr/>
          <p:nvPr/>
        </p:nvSpPr>
        <p:spPr>
          <a:xfrm>
            <a:off x="3126564" y="145614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1" name="bk object 121"/>
          <p:cNvSpPr/>
          <p:nvPr/>
        </p:nvSpPr>
        <p:spPr>
          <a:xfrm>
            <a:off x="4049565" y="145614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2" name="bk object 122"/>
          <p:cNvSpPr/>
          <p:nvPr/>
        </p:nvSpPr>
        <p:spPr>
          <a:xfrm>
            <a:off x="4750157" y="145614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3" name="bk object 123"/>
          <p:cNvSpPr/>
          <p:nvPr/>
        </p:nvSpPr>
        <p:spPr>
          <a:xfrm>
            <a:off x="5439627" y="145614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4" name="bk object 124"/>
          <p:cNvSpPr/>
          <p:nvPr/>
        </p:nvSpPr>
        <p:spPr>
          <a:xfrm>
            <a:off x="1736499" y="14691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5" name="bk object 125"/>
          <p:cNvSpPr/>
          <p:nvPr/>
        </p:nvSpPr>
        <p:spPr>
          <a:xfrm>
            <a:off x="2425973" y="14691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6" name="bk object 126"/>
          <p:cNvSpPr/>
          <p:nvPr/>
        </p:nvSpPr>
        <p:spPr>
          <a:xfrm>
            <a:off x="3126564" y="14691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7" name="bk object 127"/>
          <p:cNvSpPr/>
          <p:nvPr/>
        </p:nvSpPr>
        <p:spPr>
          <a:xfrm>
            <a:off x="4049565" y="14691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8" name="bk object 128"/>
          <p:cNvSpPr/>
          <p:nvPr/>
        </p:nvSpPr>
        <p:spPr>
          <a:xfrm>
            <a:off x="4750157" y="14691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9" name="bk object 129"/>
          <p:cNvSpPr/>
          <p:nvPr/>
        </p:nvSpPr>
        <p:spPr>
          <a:xfrm>
            <a:off x="5439627" y="14691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0" name="bk object 130"/>
          <p:cNvSpPr/>
          <p:nvPr/>
        </p:nvSpPr>
        <p:spPr>
          <a:xfrm>
            <a:off x="2425973" y="148214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1" name="bk object 131"/>
          <p:cNvSpPr/>
          <p:nvPr/>
        </p:nvSpPr>
        <p:spPr>
          <a:xfrm>
            <a:off x="3126564" y="148214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2" name="bk object 132"/>
          <p:cNvSpPr/>
          <p:nvPr/>
        </p:nvSpPr>
        <p:spPr>
          <a:xfrm>
            <a:off x="4750157" y="148214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3" name="bk object 133"/>
          <p:cNvSpPr/>
          <p:nvPr/>
        </p:nvSpPr>
        <p:spPr>
          <a:xfrm>
            <a:off x="5439627" y="148214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4" name="bk object 134"/>
          <p:cNvSpPr/>
          <p:nvPr/>
        </p:nvSpPr>
        <p:spPr>
          <a:xfrm>
            <a:off x="1625294" y="1430143"/>
            <a:ext cx="122325" cy="1430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5" name="bk object 135"/>
          <p:cNvSpPr/>
          <p:nvPr/>
        </p:nvSpPr>
        <p:spPr>
          <a:xfrm>
            <a:off x="1736499" y="149515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6" name="bk object 136"/>
          <p:cNvSpPr/>
          <p:nvPr/>
        </p:nvSpPr>
        <p:spPr>
          <a:xfrm>
            <a:off x="2425973" y="149515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7" name="bk object 137"/>
          <p:cNvSpPr/>
          <p:nvPr/>
        </p:nvSpPr>
        <p:spPr>
          <a:xfrm>
            <a:off x="3126564" y="149515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8" name="bk object 138"/>
          <p:cNvSpPr/>
          <p:nvPr/>
        </p:nvSpPr>
        <p:spPr>
          <a:xfrm>
            <a:off x="3949480" y="1430143"/>
            <a:ext cx="111205" cy="1430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9" name="bk object 139"/>
          <p:cNvSpPr/>
          <p:nvPr/>
        </p:nvSpPr>
        <p:spPr>
          <a:xfrm>
            <a:off x="4049565" y="149515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0" name="bk object 140"/>
          <p:cNvSpPr/>
          <p:nvPr/>
        </p:nvSpPr>
        <p:spPr>
          <a:xfrm>
            <a:off x="4349818" y="1430143"/>
            <a:ext cx="66723" cy="1430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1" name="bk object 141"/>
          <p:cNvSpPr/>
          <p:nvPr/>
        </p:nvSpPr>
        <p:spPr>
          <a:xfrm>
            <a:off x="4750157" y="149515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2" name="bk object 142"/>
          <p:cNvSpPr/>
          <p:nvPr/>
        </p:nvSpPr>
        <p:spPr>
          <a:xfrm>
            <a:off x="5439627" y="149515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3" name="bk object 143"/>
          <p:cNvSpPr/>
          <p:nvPr/>
        </p:nvSpPr>
        <p:spPr>
          <a:xfrm>
            <a:off x="1736499" y="150815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4" name="bk object 144"/>
          <p:cNvSpPr/>
          <p:nvPr/>
        </p:nvSpPr>
        <p:spPr>
          <a:xfrm>
            <a:off x="2425973" y="150815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5" name="bk object 145"/>
          <p:cNvSpPr/>
          <p:nvPr/>
        </p:nvSpPr>
        <p:spPr>
          <a:xfrm>
            <a:off x="3126564" y="150815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6" name="bk object 146"/>
          <p:cNvSpPr/>
          <p:nvPr/>
        </p:nvSpPr>
        <p:spPr>
          <a:xfrm>
            <a:off x="4049565" y="150815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7" name="bk object 147"/>
          <p:cNvSpPr/>
          <p:nvPr/>
        </p:nvSpPr>
        <p:spPr>
          <a:xfrm>
            <a:off x="4750157" y="150815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8" name="bk object 148"/>
          <p:cNvSpPr/>
          <p:nvPr/>
        </p:nvSpPr>
        <p:spPr>
          <a:xfrm>
            <a:off x="5439627" y="150815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9" name="bk object 149"/>
          <p:cNvSpPr/>
          <p:nvPr/>
        </p:nvSpPr>
        <p:spPr>
          <a:xfrm>
            <a:off x="1736499" y="152115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0" name="bk object 150"/>
          <p:cNvSpPr/>
          <p:nvPr/>
        </p:nvSpPr>
        <p:spPr>
          <a:xfrm>
            <a:off x="2425973" y="152115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1" name="bk object 151"/>
          <p:cNvSpPr/>
          <p:nvPr/>
        </p:nvSpPr>
        <p:spPr>
          <a:xfrm>
            <a:off x="3126564" y="152115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2" name="bk object 152"/>
          <p:cNvSpPr/>
          <p:nvPr/>
        </p:nvSpPr>
        <p:spPr>
          <a:xfrm>
            <a:off x="4049565" y="152115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3" name="bk object 153"/>
          <p:cNvSpPr/>
          <p:nvPr/>
        </p:nvSpPr>
        <p:spPr>
          <a:xfrm>
            <a:off x="4750157" y="152115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4" name="bk object 154"/>
          <p:cNvSpPr/>
          <p:nvPr/>
        </p:nvSpPr>
        <p:spPr>
          <a:xfrm>
            <a:off x="5439627" y="152115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5" name="bk object 155"/>
          <p:cNvSpPr/>
          <p:nvPr/>
        </p:nvSpPr>
        <p:spPr>
          <a:xfrm>
            <a:off x="1736499" y="153415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6" name="bk object 156"/>
          <p:cNvSpPr/>
          <p:nvPr/>
        </p:nvSpPr>
        <p:spPr>
          <a:xfrm>
            <a:off x="2425973" y="153415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7" name="bk object 157"/>
          <p:cNvSpPr/>
          <p:nvPr/>
        </p:nvSpPr>
        <p:spPr>
          <a:xfrm>
            <a:off x="3126564" y="153415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8" name="bk object 158"/>
          <p:cNvSpPr/>
          <p:nvPr/>
        </p:nvSpPr>
        <p:spPr>
          <a:xfrm>
            <a:off x="4049565" y="153415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9" name="bk object 159"/>
          <p:cNvSpPr/>
          <p:nvPr/>
        </p:nvSpPr>
        <p:spPr>
          <a:xfrm>
            <a:off x="4750157" y="153415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0" name="bk object 160"/>
          <p:cNvSpPr/>
          <p:nvPr/>
        </p:nvSpPr>
        <p:spPr>
          <a:xfrm>
            <a:off x="5439627" y="153415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1" name="bk object 161"/>
          <p:cNvSpPr/>
          <p:nvPr/>
        </p:nvSpPr>
        <p:spPr>
          <a:xfrm>
            <a:off x="1736499" y="154715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2" name="bk object 162"/>
          <p:cNvSpPr/>
          <p:nvPr/>
        </p:nvSpPr>
        <p:spPr>
          <a:xfrm>
            <a:off x="2425973" y="154715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3" name="bk object 163"/>
          <p:cNvSpPr/>
          <p:nvPr/>
        </p:nvSpPr>
        <p:spPr>
          <a:xfrm>
            <a:off x="3126564" y="154715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4" name="bk object 164"/>
          <p:cNvSpPr/>
          <p:nvPr/>
        </p:nvSpPr>
        <p:spPr>
          <a:xfrm>
            <a:off x="4049565" y="154715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5" name="bk object 165"/>
          <p:cNvSpPr/>
          <p:nvPr/>
        </p:nvSpPr>
        <p:spPr>
          <a:xfrm>
            <a:off x="4750157" y="154715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6" name="bk object 166"/>
          <p:cNvSpPr/>
          <p:nvPr/>
        </p:nvSpPr>
        <p:spPr>
          <a:xfrm>
            <a:off x="5439627" y="154715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7" name="bk object 167"/>
          <p:cNvSpPr/>
          <p:nvPr/>
        </p:nvSpPr>
        <p:spPr>
          <a:xfrm>
            <a:off x="1736499" y="156015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8" name="bk object 168"/>
          <p:cNvSpPr/>
          <p:nvPr/>
        </p:nvSpPr>
        <p:spPr>
          <a:xfrm>
            <a:off x="2425973" y="156015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9" name="bk object 169"/>
          <p:cNvSpPr/>
          <p:nvPr/>
        </p:nvSpPr>
        <p:spPr>
          <a:xfrm>
            <a:off x="3126564" y="156015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0" name="bk object 170"/>
          <p:cNvSpPr/>
          <p:nvPr/>
        </p:nvSpPr>
        <p:spPr>
          <a:xfrm>
            <a:off x="4049565" y="156015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1" name="bk object 171"/>
          <p:cNvSpPr/>
          <p:nvPr/>
        </p:nvSpPr>
        <p:spPr>
          <a:xfrm>
            <a:off x="4750157" y="156015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2" name="bk object 172"/>
          <p:cNvSpPr/>
          <p:nvPr/>
        </p:nvSpPr>
        <p:spPr>
          <a:xfrm>
            <a:off x="5439627" y="156015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3" name="bk object 173"/>
          <p:cNvSpPr/>
          <p:nvPr/>
        </p:nvSpPr>
        <p:spPr>
          <a:xfrm>
            <a:off x="1736499" y="157315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4" name="bk object 174"/>
          <p:cNvSpPr/>
          <p:nvPr/>
        </p:nvSpPr>
        <p:spPr>
          <a:xfrm>
            <a:off x="2425973" y="157315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5" name="bk object 175"/>
          <p:cNvSpPr/>
          <p:nvPr/>
        </p:nvSpPr>
        <p:spPr>
          <a:xfrm>
            <a:off x="3126564" y="157315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6" name="bk object 176"/>
          <p:cNvSpPr/>
          <p:nvPr/>
        </p:nvSpPr>
        <p:spPr>
          <a:xfrm>
            <a:off x="4049565" y="157315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7" name="bk object 177"/>
          <p:cNvSpPr/>
          <p:nvPr/>
        </p:nvSpPr>
        <p:spPr>
          <a:xfrm>
            <a:off x="4750157" y="157315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8" name="bk object 178"/>
          <p:cNvSpPr/>
          <p:nvPr/>
        </p:nvSpPr>
        <p:spPr>
          <a:xfrm>
            <a:off x="5439627" y="157315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9" name="bk object 179"/>
          <p:cNvSpPr/>
          <p:nvPr/>
        </p:nvSpPr>
        <p:spPr>
          <a:xfrm>
            <a:off x="1736499" y="158616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0" name="bk object 180"/>
          <p:cNvSpPr/>
          <p:nvPr/>
        </p:nvSpPr>
        <p:spPr>
          <a:xfrm>
            <a:off x="2425973" y="158616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1" name="bk object 181"/>
          <p:cNvSpPr/>
          <p:nvPr/>
        </p:nvSpPr>
        <p:spPr>
          <a:xfrm>
            <a:off x="3126564" y="158616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2" name="bk object 182"/>
          <p:cNvSpPr/>
          <p:nvPr/>
        </p:nvSpPr>
        <p:spPr>
          <a:xfrm>
            <a:off x="4049565" y="158616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3" name="bk object 183"/>
          <p:cNvSpPr/>
          <p:nvPr/>
        </p:nvSpPr>
        <p:spPr>
          <a:xfrm>
            <a:off x="4750157" y="158616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4" name="bk object 184"/>
          <p:cNvSpPr/>
          <p:nvPr/>
        </p:nvSpPr>
        <p:spPr>
          <a:xfrm>
            <a:off x="5439627" y="158616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5" name="bk object 185"/>
          <p:cNvSpPr/>
          <p:nvPr/>
        </p:nvSpPr>
        <p:spPr>
          <a:xfrm>
            <a:off x="1736499" y="159916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6" name="bk object 186"/>
          <p:cNvSpPr/>
          <p:nvPr/>
        </p:nvSpPr>
        <p:spPr>
          <a:xfrm>
            <a:off x="2425973" y="159916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7" name="bk object 187"/>
          <p:cNvSpPr/>
          <p:nvPr/>
        </p:nvSpPr>
        <p:spPr>
          <a:xfrm>
            <a:off x="3126564" y="159916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8" name="bk object 188"/>
          <p:cNvSpPr/>
          <p:nvPr/>
        </p:nvSpPr>
        <p:spPr>
          <a:xfrm>
            <a:off x="4049565" y="159916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9" name="bk object 189"/>
          <p:cNvSpPr/>
          <p:nvPr/>
        </p:nvSpPr>
        <p:spPr>
          <a:xfrm>
            <a:off x="4750157" y="159916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0" name="bk object 190"/>
          <p:cNvSpPr/>
          <p:nvPr/>
        </p:nvSpPr>
        <p:spPr>
          <a:xfrm>
            <a:off x="5439627" y="159916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1" name="bk object 191"/>
          <p:cNvSpPr/>
          <p:nvPr/>
        </p:nvSpPr>
        <p:spPr>
          <a:xfrm>
            <a:off x="1736499" y="161216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2" name="bk object 192"/>
          <p:cNvSpPr/>
          <p:nvPr/>
        </p:nvSpPr>
        <p:spPr>
          <a:xfrm>
            <a:off x="2425973" y="161216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3" name="bk object 193"/>
          <p:cNvSpPr/>
          <p:nvPr/>
        </p:nvSpPr>
        <p:spPr>
          <a:xfrm>
            <a:off x="3126564" y="161216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4" name="bk object 194"/>
          <p:cNvSpPr/>
          <p:nvPr/>
        </p:nvSpPr>
        <p:spPr>
          <a:xfrm>
            <a:off x="4049565" y="161216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5" name="bk object 195"/>
          <p:cNvSpPr/>
          <p:nvPr/>
        </p:nvSpPr>
        <p:spPr>
          <a:xfrm>
            <a:off x="4750157" y="161216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6" name="bk object 196"/>
          <p:cNvSpPr/>
          <p:nvPr/>
        </p:nvSpPr>
        <p:spPr>
          <a:xfrm>
            <a:off x="5439627" y="161216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7" name="bk object 197"/>
          <p:cNvSpPr/>
          <p:nvPr/>
        </p:nvSpPr>
        <p:spPr>
          <a:xfrm>
            <a:off x="1736499" y="162516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8" name="bk object 198"/>
          <p:cNvSpPr/>
          <p:nvPr/>
        </p:nvSpPr>
        <p:spPr>
          <a:xfrm>
            <a:off x="2425973" y="162516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9" name="bk object 199"/>
          <p:cNvSpPr/>
          <p:nvPr/>
        </p:nvSpPr>
        <p:spPr>
          <a:xfrm>
            <a:off x="3126564" y="162516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0" name="bk object 200"/>
          <p:cNvSpPr/>
          <p:nvPr/>
        </p:nvSpPr>
        <p:spPr>
          <a:xfrm>
            <a:off x="4049565" y="162516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1" name="bk object 201"/>
          <p:cNvSpPr/>
          <p:nvPr/>
        </p:nvSpPr>
        <p:spPr>
          <a:xfrm>
            <a:off x="4750157" y="162516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2" name="bk object 202"/>
          <p:cNvSpPr/>
          <p:nvPr/>
        </p:nvSpPr>
        <p:spPr>
          <a:xfrm>
            <a:off x="5439627" y="162516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3" name="bk object 203"/>
          <p:cNvSpPr/>
          <p:nvPr/>
        </p:nvSpPr>
        <p:spPr>
          <a:xfrm>
            <a:off x="1736499" y="163816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4" name="bk object 204"/>
          <p:cNvSpPr/>
          <p:nvPr/>
        </p:nvSpPr>
        <p:spPr>
          <a:xfrm>
            <a:off x="2425973" y="163816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5" name="bk object 205"/>
          <p:cNvSpPr/>
          <p:nvPr/>
        </p:nvSpPr>
        <p:spPr>
          <a:xfrm>
            <a:off x="3126564" y="163816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6" name="bk object 206"/>
          <p:cNvSpPr/>
          <p:nvPr/>
        </p:nvSpPr>
        <p:spPr>
          <a:xfrm>
            <a:off x="4049565" y="163816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7" name="bk object 207"/>
          <p:cNvSpPr/>
          <p:nvPr/>
        </p:nvSpPr>
        <p:spPr>
          <a:xfrm>
            <a:off x="4750157" y="163816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8" name="bk object 208"/>
          <p:cNvSpPr/>
          <p:nvPr/>
        </p:nvSpPr>
        <p:spPr>
          <a:xfrm>
            <a:off x="5439627" y="163816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9" name="bk object 209"/>
          <p:cNvSpPr/>
          <p:nvPr/>
        </p:nvSpPr>
        <p:spPr>
          <a:xfrm>
            <a:off x="1736499" y="165116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0" name="bk object 210"/>
          <p:cNvSpPr/>
          <p:nvPr/>
        </p:nvSpPr>
        <p:spPr>
          <a:xfrm>
            <a:off x="2425973" y="165116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1" name="bk object 211"/>
          <p:cNvSpPr/>
          <p:nvPr/>
        </p:nvSpPr>
        <p:spPr>
          <a:xfrm>
            <a:off x="3126564" y="165116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2" name="bk object 212"/>
          <p:cNvSpPr/>
          <p:nvPr/>
        </p:nvSpPr>
        <p:spPr>
          <a:xfrm>
            <a:off x="4049565" y="165116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3" name="bk object 213"/>
          <p:cNvSpPr/>
          <p:nvPr/>
        </p:nvSpPr>
        <p:spPr>
          <a:xfrm>
            <a:off x="4750157" y="165116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4" name="bk object 214"/>
          <p:cNvSpPr/>
          <p:nvPr/>
        </p:nvSpPr>
        <p:spPr>
          <a:xfrm>
            <a:off x="5439627" y="165116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5" name="bk object 215"/>
          <p:cNvSpPr/>
          <p:nvPr/>
        </p:nvSpPr>
        <p:spPr>
          <a:xfrm>
            <a:off x="1736499" y="166416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6" name="bk object 216"/>
          <p:cNvSpPr/>
          <p:nvPr/>
        </p:nvSpPr>
        <p:spPr>
          <a:xfrm>
            <a:off x="2425973" y="166416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7" name="bk object 217"/>
          <p:cNvSpPr/>
          <p:nvPr/>
        </p:nvSpPr>
        <p:spPr>
          <a:xfrm>
            <a:off x="3126564" y="166416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8" name="bk object 218"/>
          <p:cNvSpPr/>
          <p:nvPr/>
        </p:nvSpPr>
        <p:spPr>
          <a:xfrm>
            <a:off x="4049565" y="166416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9" name="bk object 219"/>
          <p:cNvSpPr/>
          <p:nvPr/>
        </p:nvSpPr>
        <p:spPr>
          <a:xfrm>
            <a:off x="4750157" y="166416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0" name="bk object 220"/>
          <p:cNvSpPr/>
          <p:nvPr/>
        </p:nvSpPr>
        <p:spPr>
          <a:xfrm>
            <a:off x="5439627" y="166416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1" name="bk object 221"/>
          <p:cNvSpPr/>
          <p:nvPr/>
        </p:nvSpPr>
        <p:spPr>
          <a:xfrm>
            <a:off x="1736499" y="1365135"/>
            <a:ext cx="1401186" cy="42904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2" name="bk object 222"/>
          <p:cNvSpPr/>
          <p:nvPr/>
        </p:nvSpPr>
        <p:spPr>
          <a:xfrm>
            <a:off x="1736499" y="167716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3" name="bk object 223"/>
          <p:cNvSpPr/>
          <p:nvPr/>
        </p:nvSpPr>
        <p:spPr>
          <a:xfrm>
            <a:off x="2425973" y="167716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4" name="bk object 224"/>
          <p:cNvSpPr/>
          <p:nvPr/>
        </p:nvSpPr>
        <p:spPr>
          <a:xfrm>
            <a:off x="3126564" y="167716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5" name="bk object 225"/>
          <p:cNvSpPr/>
          <p:nvPr/>
        </p:nvSpPr>
        <p:spPr>
          <a:xfrm>
            <a:off x="4049565" y="167716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6" name="bk object 226"/>
          <p:cNvSpPr/>
          <p:nvPr/>
        </p:nvSpPr>
        <p:spPr>
          <a:xfrm>
            <a:off x="4750157" y="167716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7" name="bk object 227"/>
          <p:cNvSpPr/>
          <p:nvPr/>
        </p:nvSpPr>
        <p:spPr>
          <a:xfrm>
            <a:off x="5439627" y="167716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8" name="bk object 228"/>
          <p:cNvSpPr/>
          <p:nvPr/>
        </p:nvSpPr>
        <p:spPr>
          <a:xfrm>
            <a:off x="1736499" y="169017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9" name="bk object 229"/>
          <p:cNvSpPr/>
          <p:nvPr/>
        </p:nvSpPr>
        <p:spPr>
          <a:xfrm>
            <a:off x="2425973" y="169017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0" name="bk object 230"/>
          <p:cNvSpPr/>
          <p:nvPr/>
        </p:nvSpPr>
        <p:spPr>
          <a:xfrm>
            <a:off x="3126564" y="169017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1" name="bk object 231"/>
          <p:cNvSpPr/>
          <p:nvPr/>
        </p:nvSpPr>
        <p:spPr>
          <a:xfrm>
            <a:off x="4049565" y="169017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2" name="bk object 232"/>
          <p:cNvSpPr/>
          <p:nvPr/>
        </p:nvSpPr>
        <p:spPr>
          <a:xfrm>
            <a:off x="4750157" y="169017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3" name="bk object 233"/>
          <p:cNvSpPr/>
          <p:nvPr/>
        </p:nvSpPr>
        <p:spPr>
          <a:xfrm>
            <a:off x="1736499" y="170317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4" name="bk object 234"/>
          <p:cNvSpPr/>
          <p:nvPr/>
        </p:nvSpPr>
        <p:spPr>
          <a:xfrm>
            <a:off x="2425973" y="170317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5" name="bk object 235"/>
          <p:cNvSpPr/>
          <p:nvPr/>
        </p:nvSpPr>
        <p:spPr>
          <a:xfrm>
            <a:off x="3126564" y="170317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6" name="bk object 236"/>
          <p:cNvSpPr/>
          <p:nvPr/>
        </p:nvSpPr>
        <p:spPr>
          <a:xfrm>
            <a:off x="1736499" y="171617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7" name="bk object 237"/>
          <p:cNvSpPr/>
          <p:nvPr/>
        </p:nvSpPr>
        <p:spPr>
          <a:xfrm>
            <a:off x="2425973" y="171617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8" name="bk object 238"/>
          <p:cNvSpPr/>
          <p:nvPr/>
        </p:nvSpPr>
        <p:spPr>
          <a:xfrm>
            <a:off x="3126564" y="171617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9" name="bk object 239"/>
          <p:cNvSpPr/>
          <p:nvPr/>
        </p:nvSpPr>
        <p:spPr>
          <a:xfrm>
            <a:off x="1736499" y="172917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0" name="bk object 240"/>
          <p:cNvSpPr/>
          <p:nvPr/>
        </p:nvSpPr>
        <p:spPr>
          <a:xfrm>
            <a:off x="2425973" y="172917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1" name="bk object 241"/>
          <p:cNvSpPr/>
          <p:nvPr/>
        </p:nvSpPr>
        <p:spPr>
          <a:xfrm>
            <a:off x="3126564" y="172917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2" name="bk object 242"/>
          <p:cNvSpPr/>
          <p:nvPr/>
        </p:nvSpPr>
        <p:spPr>
          <a:xfrm>
            <a:off x="1736499" y="174217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3" name="bk object 243"/>
          <p:cNvSpPr/>
          <p:nvPr/>
        </p:nvSpPr>
        <p:spPr>
          <a:xfrm>
            <a:off x="2425973" y="174217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4" name="bk object 244"/>
          <p:cNvSpPr/>
          <p:nvPr/>
        </p:nvSpPr>
        <p:spPr>
          <a:xfrm>
            <a:off x="3126564" y="174217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5" name="bk object 245"/>
          <p:cNvSpPr/>
          <p:nvPr/>
        </p:nvSpPr>
        <p:spPr>
          <a:xfrm>
            <a:off x="2425973" y="175517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6" name="bk object 246"/>
          <p:cNvSpPr/>
          <p:nvPr/>
        </p:nvSpPr>
        <p:spPr>
          <a:xfrm>
            <a:off x="4049565" y="1690170"/>
            <a:ext cx="1401182" cy="10401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7" name="bk object 247"/>
          <p:cNvSpPr/>
          <p:nvPr/>
        </p:nvSpPr>
        <p:spPr>
          <a:xfrm>
            <a:off x="2425973" y="178118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8" name="bk object 248"/>
          <p:cNvSpPr/>
          <p:nvPr/>
        </p:nvSpPr>
        <p:spPr>
          <a:xfrm>
            <a:off x="3126564" y="1781180"/>
            <a:ext cx="11120" cy="130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9" name="bk object 249"/>
          <p:cNvSpPr/>
          <p:nvPr/>
        </p:nvSpPr>
        <p:spPr>
          <a:xfrm>
            <a:off x="4750157" y="178118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0" name="bk object 250"/>
          <p:cNvSpPr/>
          <p:nvPr/>
        </p:nvSpPr>
        <p:spPr>
          <a:xfrm>
            <a:off x="5439627" y="1781180"/>
            <a:ext cx="11120" cy="130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1" name="bk object 251"/>
          <p:cNvSpPr/>
          <p:nvPr/>
        </p:nvSpPr>
        <p:spPr>
          <a:xfrm>
            <a:off x="1736499" y="179418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2" name="bk object 252"/>
          <p:cNvSpPr/>
          <p:nvPr/>
        </p:nvSpPr>
        <p:spPr>
          <a:xfrm>
            <a:off x="2425973" y="179418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3" name="bk object 253"/>
          <p:cNvSpPr/>
          <p:nvPr/>
        </p:nvSpPr>
        <p:spPr>
          <a:xfrm>
            <a:off x="3126564" y="179418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4" name="bk object 254"/>
          <p:cNvSpPr/>
          <p:nvPr/>
        </p:nvSpPr>
        <p:spPr>
          <a:xfrm>
            <a:off x="4049565" y="179418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5" name="bk object 255"/>
          <p:cNvSpPr/>
          <p:nvPr/>
        </p:nvSpPr>
        <p:spPr>
          <a:xfrm>
            <a:off x="4750157" y="179418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6" name="bk object 256"/>
          <p:cNvSpPr/>
          <p:nvPr/>
        </p:nvSpPr>
        <p:spPr>
          <a:xfrm>
            <a:off x="5439627" y="179418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7" name="bk object 257"/>
          <p:cNvSpPr/>
          <p:nvPr/>
        </p:nvSpPr>
        <p:spPr>
          <a:xfrm>
            <a:off x="1736499" y="18071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8" name="bk object 258"/>
          <p:cNvSpPr/>
          <p:nvPr/>
        </p:nvSpPr>
        <p:spPr>
          <a:xfrm>
            <a:off x="2425973" y="18071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9" name="bk object 259"/>
          <p:cNvSpPr/>
          <p:nvPr/>
        </p:nvSpPr>
        <p:spPr>
          <a:xfrm>
            <a:off x="3126564" y="18071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0" name="bk object 260"/>
          <p:cNvSpPr/>
          <p:nvPr/>
        </p:nvSpPr>
        <p:spPr>
          <a:xfrm>
            <a:off x="4049565" y="18071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1" name="bk object 261"/>
          <p:cNvSpPr/>
          <p:nvPr/>
        </p:nvSpPr>
        <p:spPr>
          <a:xfrm>
            <a:off x="4750157" y="18071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2" name="bk object 262"/>
          <p:cNvSpPr/>
          <p:nvPr/>
        </p:nvSpPr>
        <p:spPr>
          <a:xfrm>
            <a:off x="5439627" y="18071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3" name="bk object 263"/>
          <p:cNvSpPr/>
          <p:nvPr/>
        </p:nvSpPr>
        <p:spPr>
          <a:xfrm>
            <a:off x="1736499" y="182018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4" name="bk object 264"/>
          <p:cNvSpPr/>
          <p:nvPr/>
        </p:nvSpPr>
        <p:spPr>
          <a:xfrm>
            <a:off x="2425973" y="182018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5" name="bk object 265"/>
          <p:cNvSpPr/>
          <p:nvPr/>
        </p:nvSpPr>
        <p:spPr>
          <a:xfrm>
            <a:off x="3126564" y="182018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6" name="bk object 266"/>
          <p:cNvSpPr/>
          <p:nvPr/>
        </p:nvSpPr>
        <p:spPr>
          <a:xfrm>
            <a:off x="4049565" y="182018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7" name="bk object 267"/>
          <p:cNvSpPr/>
          <p:nvPr/>
        </p:nvSpPr>
        <p:spPr>
          <a:xfrm>
            <a:off x="4750157" y="182018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8" name="bk object 268"/>
          <p:cNvSpPr/>
          <p:nvPr/>
        </p:nvSpPr>
        <p:spPr>
          <a:xfrm>
            <a:off x="5439627" y="182018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9" name="bk object 269"/>
          <p:cNvSpPr/>
          <p:nvPr/>
        </p:nvSpPr>
        <p:spPr>
          <a:xfrm>
            <a:off x="1736499" y="183318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0" name="bk object 270"/>
          <p:cNvSpPr/>
          <p:nvPr/>
        </p:nvSpPr>
        <p:spPr>
          <a:xfrm>
            <a:off x="2425973" y="183318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1" name="bk object 271"/>
          <p:cNvSpPr/>
          <p:nvPr/>
        </p:nvSpPr>
        <p:spPr>
          <a:xfrm>
            <a:off x="3126564" y="183318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2" name="bk object 272"/>
          <p:cNvSpPr/>
          <p:nvPr/>
        </p:nvSpPr>
        <p:spPr>
          <a:xfrm>
            <a:off x="4049565" y="183318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3" name="bk object 273"/>
          <p:cNvSpPr/>
          <p:nvPr/>
        </p:nvSpPr>
        <p:spPr>
          <a:xfrm>
            <a:off x="4750157" y="183318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4" name="bk object 274"/>
          <p:cNvSpPr/>
          <p:nvPr/>
        </p:nvSpPr>
        <p:spPr>
          <a:xfrm>
            <a:off x="5439627" y="183318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5" name="bk object 275"/>
          <p:cNvSpPr/>
          <p:nvPr/>
        </p:nvSpPr>
        <p:spPr>
          <a:xfrm>
            <a:off x="1736499" y="184618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6" name="bk object 276"/>
          <p:cNvSpPr/>
          <p:nvPr/>
        </p:nvSpPr>
        <p:spPr>
          <a:xfrm>
            <a:off x="2425973" y="184618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7" name="bk object 277"/>
          <p:cNvSpPr/>
          <p:nvPr/>
        </p:nvSpPr>
        <p:spPr>
          <a:xfrm>
            <a:off x="3126564" y="184618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8" name="bk object 278"/>
          <p:cNvSpPr/>
          <p:nvPr/>
        </p:nvSpPr>
        <p:spPr>
          <a:xfrm>
            <a:off x="4049565" y="184618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9" name="bk object 279"/>
          <p:cNvSpPr/>
          <p:nvPr/>
        </p:nvSpPr>
        <p:spPr>
          <a:xfrm>
            <a:off x="4750157" y="184618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0" name="bk object 280"/>
          <p:cNvSpPr/>
          <p:nvPr/>
        </p:nvSpPr>
        <p:spPr>
          <a:xfrm>
            <a:off x="5439627" y="184618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1" name="bk object 281"/>
          <p:cNvSpPr/>
          <p:nvPr/>
        </p:nvSpPr>
        <p:spPr>
          <a:xfrm>
            <a:off x="1736499" y="185918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2" name="bk object 282"/>
          <p:cNvSpPr/>
          <p:nvPr/>
        </p:nvSpPr>
        <p:spPr>
          <a:xfrm>
            <a:off x="2425973" y="185918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3" name="bk object 283"/>
          <p:cNvSpPr/>
          <p:nvPr/>
        </p:nvSpPr>
        <p:spPr>
          <a:xfrm>
            <a:off x="3126564" y="185918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4" name="bk object 284"/>
          <p:cNvSpPr/>
          <p:nvPr/>
        </p:nvSpPr>
        <p:spPr>
          <a:xfrm>
            <a:off x="4049565" y="185918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5" name="bk object 285"/>
          <p:cNvSpPr/>
          <p:nvPr/>
        </p:nvSpPr>
        <p:spPr>
          <a:xfrm>
            <a:off x="4750157" y="185918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6" name="bk object 286"/>
          <p:cNvSpPr/>
          <p:nvPr/>
        </p:nvSpPr>
        <p:spPr>
          <a:xfrm>
            <a:off x="5439627" y="185918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7" name="bk object 287"/>
          <p:cNvSpPr/>
          <p:nvPr/>
        </p:nvSpPr>
        <p:spPr>
          <a:xfrm>
            <a:off x="1736499" y="18721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8" name="bk object 288"/>
          <p:cNvSpPr/>
          <p:nvPr/>
        </p:nvSpPr>
        <p:spPr>
          <a:xfrm>
            <a:off x="2425973" y="18721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9" name="bk object 289"/>
          <p:cNvSpPr/>
          <p:nvPr/>
        </p:nvSpPr>
        <p:spPr>
          <a:xfrm>
            <a:off x="3126564" y="18721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0" name="bk object 290"/>
          <p:cNvSpPr/>
          <p:nvPr/>
        </p:nvSpPr>
        <p:spPr>
          <a:xfrm>
            <a:off x="4049565" y="18721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1" name="bk object 291"/>
          <p:cNvSpPr/>
          <p:nvPr/>
        </p:nvSpPr>
        <p:spPr>
          <a:xfrm>
            <a:off x="4750157" y="18721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2" name="bk object 292"/>
          <p:cNvSpPr/>
          <p:nvPr/>
        </p:nvSpPr>
        <p:spPr>
          <a:xfrm>
            <a:off x="5439627" y="18721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3" name="bk object 293"/>
          <p:cNvSpPr/>
          <p:nvPr/>
        </p:nvSpPr>
        <p:spPr>
          <a:xfrm>
            <a:off x="1736499" y="188519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4" name="bk object 294"/>
          <p:cNvSpPr/>
          <p:nvPr/>
        </p:nvSpPr>
        <p:spPr>
          <a:xfrm>
            <a:off x="2425973" y="188519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5" name="bk object 295"/>
          <p:cNvSpPr/>
          <p:nvPr/>
        </p:nvSpPr>
        <p:spPr>
          <a:xfrm>
            <a:off x="3126564" y="188519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6" name="bk object 296"/>
          <p:cNvSpPr/>
          <p:nvPr/>
        </p:nvSpPr>
        <p:spPr>
          <a:xfrm>
            <a:off x="4049565" y="188519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7" name="bk object 297"/>
          <p:cNvSpPr/>
          <p:nvPr/>
        </p:nvSpPr>
        <p:spPr>
          <a:xfrm>
            <a:off x="3237769" y="1703172"/>
            <a:ext cx="189048" cy="35103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8" name="bk object 298"/>
          <p:cNvSpPr/>
          <p:nvPr/>
        </p:nvSpPr>
        <p:spPr>
          <a:xfrm>
            <a:off x="4750157" y="188519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9" name="bk object 299"/>
          <p:cNvSpPr/>
          <p:nvPr/>
        </p:nvSpPr>
        <p:spPr>
          <a:xfrm>
            <a:off x="5439627" y="188519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0" name="bk object 300"/>
          <p:cNvSpPr/>
          <p:nvPr/>
        </p:nvSpPr>
        <p:spPr>
          <a:xfrm>
            <a:off x="1736499" y="189819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1" name="bk object 301"/>
          <p:cNvSpPr/>
          <p:nvPr/>
        </p:nvSpPr>
        <p:spPr>
          <a:xfrm>
            <a:off x="2425973" y="189819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2" name="bk object 302"/>
          <p:cNvSpPr/>
          <p:nvPr/>
        </p:nvSpPr>
        <p:spPr>
          <a:xfrm>
            <a:off x="3126564" y="189819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3" name="bk object 303"/>
          <p:cNvSpPr/>
          <p:nvPr/>
        </p:nvSpPr>
        <p:spPr>
          <a:xfrm>
            <a:off x="4049565" y="189819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4" name="bk object 304"/>
          <p:cNvSpPr/>
          <p:nvPr/>
        </p:nvSpPr>
        <p:spPr>
          <a:xfrm>
            <a:off x="4750157" y="189819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5" name="bk object 305"/>
          <p:cNvSpPr/>
          <p:nvPr/>
        </p:nvSpPr>
        <p:spPr>
          <a:xfrm>
            <a:off x="5439627" y="189819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6" name="bk object 306"/>
          <p:cNvSpPr/>
          <p:nvPr/>
        </p:nvSpPr>
        <p:spPr>
          <a:xfrm>
            <a:off x="1736499" y="191119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7" name="bk object 307"/>
          <p:cNvSpPr/>
          <p:nvPr/>
        </p:nvSpPr>
        <p:spPr>
          <a:xfrm>
            <a:off x="2425973" y="191119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8" name="bk object 308"/>
          <p:cNvSpPr/>
          <p:nvPr/>
        </p:nvSpPr>
        <p:spPr>
          <a:xfrm>
            <a:off x="3126564" y="191119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9" name="bk object 309"/>
          <p:cNvSpPr/>
          <p:nvPr/>
        </p:nvSpPr>
        <p:spPr>
          <a:xfrm>
            <a:off x="4049565" y="191119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0" name="bk object 310"/>
          <p:cNvSpPr/>
          <p:nvPr/>
        </p:nvSpPr>
        <p:spPr>
          <a:xfrm>
            <a:off x="5495229" y="1638165"/>
            <a:ext cx="300253" cy="4160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1" name="bk object 311"/>
          <p:cNvSpPr/>
          <p:nvPr/>
        </p:nvSpPr>
        <p:spPr>
          <a:xfrm>
            <a:off x="4438782" y="1911194"/>
            <a:ext cx="222410" cy="1300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2" name="bk object 312"/>
          <p:cNvSpPr/>
          <p:nvPr/>
        </p:nvSpPr>
        <p:spPr>
          <a:xfrm>
            <a:off x="4716794" y="1911194"/>
            <a:ext cx="222410" cy="1300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3" name="bk object 313"/>
          <p:cNvSpPr/>
          <p:nvPr/>
        </p:nvSpPr>
        <p:spPr>
          <a:xfrm>
            <a:off x="5439627" y="191119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4" name="bk object 314"/>
          <p:cNvSpPr/>
          <p:nvPr/>
        </p:nvSpPr>
        <p:spPr>
          <a:xfrm>
            <a:off x="1736499" y="192419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5" name="bk object 315"/>
          <p:cNvSpPr/>
          <p:nvPr/>
        </p:nvSpPr>
        <p:spPr>
          <a:xfrm>
            <a:off x="2425973" y="192419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6" name="bk object 316"/>
          <p:cNvSpPr/>
          <p:nvPr/>
        </p:nvSpPr>
        <p:spPr>
          <a:xfrm>
            <a:off x="3126564" y="192419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7" name="bk object 317"/>
          <p:cNvSpPr/>
          <p:nvPr/>
        </p:nvSpPr>
        <p:spPr>
          <a:xfrm>
            <a:off x="4049565" y="192419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8" name="bk object 318"/>
          <p:cNvSpPr/>
          <p:nvPr/>
        </p:nvSpPr>
        <p:spPr>
          <a:xfrm>
            <a:off x="4750157" y="192419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9" name="bk object 319"/>
          <p:cNvSpPr/>
          <p:nvPr/>
        </p:nvSpPr>
        <p:spPr>
          <a:xfrm>
            <a:off x="5439627" y="192419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20" name="bk object 320"/>
          <p:cNvSpPr/>
          <p:nvPr/>
        </p:nvSpPr>
        <p:spPr>
          <a:xfrm>
            <a:off x="1736499" y="193719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21" name="bk object 321"/>
          <p:cNvSpPr/>
          <p:nvPr/>
        </p:nvSpPr>
        <p:spPr>
          <a:xfrm>
            <a:off x="2425973" y="193719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22" name="bk object 322"/>
          <p:cNvSpPr/>
          <p:nvPr/>
        </p:nvSpPr>
        <p:spPr>
          <a:xfrm>
            <a:off x="3126564" y="193719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23" name="bk object 323"/>
          <p:cNvSpPr/>
          <p:nvPr/>
        </p:nvSpPr>
        <p:spPr>
          <a:xfrm>
            <a:off x="4049565" y="193719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24" name="bk object 324"/>
          <p:cNvSpPr/>
          <p:nvPr/>
        </p:nvSpPr>
        <p:spPr>
          <a:xfrm>
            <a:off x="4750157" y="193719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25" name="bk object 325"/>
          <p:cNvSpPr/>
          <p:nvPr/>
        </p:nvSpPr>
        <p:spPr>
          <a:xfrm>
            <a:off x="5439627" y="193719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26" name="bk object 326"/>
          <p:cNvSpPr/>
          <p:nvPr/>
        </p:nvSpPr>
        <p:spPr>
          <a:xfrm>
            <a:off x="1736499" y="195019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27" name="bk object 327"/>
          <p:cNvSpPr/>
          <p:nvPr/>
        </p:nvSpPr>
        <p:spPr>
          <a:xfrm>
            <a:off x="2425973" y="195019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28" name="bk object 328"/>
          <p:cNvSpPr/>
          <p:nvPr/>
        </p:nvSpPr>
        <p:spPr>
          <a:xfrm>
            <a:off x="3126564" y="195019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29" name="bk object 329"/>
          <p:cNvSpPr/>
          <p:nvPr/>
        </p:nvSpPr>
        <p:spPr>
          <a:xfrm>
            <a:off x="4049565" y="195019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30" name="bk object 330"/>
          <p:cNvSpPr/>
          <p:nvPr/>
        </p:nvSpPr>
        <p:spPr>
          <a:xfrm>
            <a:off x="4750157" y="195019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31" name="bk object 331"/>
          <p:cNvSpPr/>
          <p:nvPr/>
        </p:nvSpPr>
        <p:spPr>
          <a:xfrm>
            <a:off x="5439627" y="195019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32" name="bk object 332"/>
          <p:cNvSpPr/>
          <p:nvPr/>
        </p:nvSpPr>
        <p:spPr>
          <a:xfrm>
            <a:off x="1736499" y="196320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33" name="bk object 333"/>
          <p:cNvSpPr/>
          <p:nvPr/>
        </p:nvSpPr>
        <p:spPr>
          <a:xfrm>
            <a:off x="2425973" y="196320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34" name="bk object 334"/>
          <p:cNvSpPr/>
          <p:nvPr/>
        </p:nvSpPr>
        <p:spPr>
          <a:xfrm>
            <a:off x="3126564" y="196320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35" name="bk object 335"/>
          <p:cNvSpPr/>
          <p:nvPr/>
        </p:nvSpPr>
        <p:spPr>
          <a:xfrm>
            <a:off x="4049565" y="196320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36" name="bk object 336"/>
          <p:cNvSpPr/>
          <p:nvPr/>
        </p:nvSpPr>
        <p:spPr>
          <a:xfrm>
            <a:off x="4750157" y="196320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37" name="bk object 337"/>
          <p:cNvSpPr/>
          <p:nvPr/>
        </p:nvSpPr>
        <p:spPr>
          <a:xfrm>
            <a:off x="5439627" y="196320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38" name="bk object 338"/>
          <p:cNvSpPr/>
          <p:nvPr/>
        </p:nvSpPr>
        <p:spPr>
          <a:xfrm>
            <a:off x="1736499" y="197620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39" name="bk object 339"/>
          <p:cNvSpPr/>
          <p:nvPr/>
        </p:nvSpPr>
        <p:spPr>
          <a:xfrm>
            <a:off x="2425973" y="197620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40" name="bk object 340"/>
          <p:cNvSpPr/>
          <p:nvPr/>
        </p:nvSpPr>
        <p:spPr>
          <a:xfrm>
            <a:off x="3126564" y="197620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41" name="bk object 341"/>
          <p:cNvSpPr/>
          <p:nvPr/>
        </p:nvSpPr>
        <p:spPr>
          <a:xfrm>
            <a:off x="4049565" y="197620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42" name="bk object 342"/>
          <p:cNvSpPr/>
          <p:nvPr/>
        </p:nvSpPr>
        <p:spPr>
          <a:xfrm>
            <a:off x="4750157" y="197620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43" name="bk object 343"/>
          <p:cNvSpPr/>
          <p:nvPr/>
        </p:nvSpPr>
        <p:spPr>
          <a:xfrm>
            <a:off x="5439627" y="197620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44" name="bk object 344"/>
          <p:cNvSpPr/>
          <p:nvPr/>
        </p:nvSpPr>
        <p:spPr>
          <a:xfrm>
            <a:off x="1736499" y="198920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45" name="bk object 345"/>
          <p:cNvSpPr/>
          <p:nvPr/>
        </p:nvSpPr>
        <p:spPr>
          <a:xfrm>
            <a:off x="2425973" y="198920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46" name="bk object 346"/>
          <p:cNvSpPr/>
          <p:nvPr/>
        </p:nvSpPr>
        <p:spPr>
          <a:xfrm>
            <a:off x="3126564" y="198920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47" name="bk object 347"/>
          <p:cNvSpPr/>
          <p:nvPr/>
        </p:nvSpPr>
        <p:spPr>
          <a:xfrm>
            <a:off x="4049565" y="198920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48" name="bk object 348"/>
          <p:cNvSpPr/>
          <p:nvPr/>
        </p:nvSpPr>
        <p:spPr>
          <a:xfrm>
            <a:off x="4750157" y="198920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49" name="bk object 349"/>
          <p:cNvSpPr/>
          <p:nvPr/>
        </p:nvSpPr>
        <p:spPr>
          <a:xfrm>
            <a:off x="5439627" y="198920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50" name="bk object 350"/>
          <p:cNvSpPr/>
          <p:nvPr/>
        </p:nvSpPr>
        <p:spPr>
          <a:xfrm>
            <a:off x="1736499" y="200220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51" name="bk object 351"/>
          <p:cNvSpPr/>
          <p:nvPr/>
        </p:nvSpPr>
        <p:spPr>
          <a:xfrm>
            <a:off x="2425973" y="200220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52" name="bk object 352"/>
          <p:cNvSpPr/>
          <p:nvPr/>
        </p:nvSpPr>
        <p:spPr>
          <a:xfrm>
            <a:off x="3126564" y="200220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53" name="bk object 353"/>
          <p:cNvSpPr/>
          <p:nvPr/>
        </p:nvSpPr>
        <p:spPr>
          <a:xfrm>
            <a:off x="4049565" y="200220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54" name="bk object 354"/>
          <p:cNvSpPr/>
          <p:nvPr/>
        </p:nvSpPr>
        <p:spPr>
          <a:xfrm>
            <a:off x="1970032" y="1794181"/>
            <a:ext cx="244651" cy="40305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55" name="bk object 355"/>
          <p:cNvSpPr/>
          <p:nvPr/>
        </p:nvSpPr>
        <p:spPr>
          <a:xfrm>
            <a:off x="4750157" y="200220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56" name="bk object 356"/>
          <p:cNvSpPr/>
          <p:nvPr/>
        </p:nvSpPr>
        <p:spPr>
          <a:xfrm>
            <a:off x="5439627" y="200220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57" name="bk object 357"/>
          <p:cNvSpPr/>
          <p:nvPr/>
        </p:nvSpPr>
        <p:spPr>
          <a:xfrm>
            <a:off x="1736499" y="201520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58" name="bk object 358"/>
          <p:cNvSpPr/>
          <p:nvPr/>
        </p:nvSpPr>
        <p:spPr>
          <a:xfrm>
            <a:off x="2425973" y="201520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59" name="bk object 359"/>
          <p:cNvSpPr/>
          <p:nvPr/>
        </p:nvSpPr>
        <p:spPr>
          <a:xfrm>
            <a:off x="3126564" y="201520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60" name="bk object 360"/>
          <p:cNvSpPr/>
          <p:nvPr/>
        </p:nvSpPr>
        <p:spPr>
          <a:xfrm>
            <a:off x="4049565" y="201520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61" name="bk object 361"/>
          <p:cNvSpPr/>
          <p:nvPr/>
        </p:nvSpPr>
        <p:spPr>
          <a:xfrm>
            <a:off x="4750157" y="201520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62" name="bk object 362"/>
          <p:cNvSpPr/>
          <p:nvPr/>
        </p:nvSpPr>
        <p:spPr>
          <a:xfrm>
            <a:off x="5439627" y="201520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63" name="bk object 363"/>
          <p:cNvSpPr/>
          <p:nvPr/>
        </p:nvSpPr>
        <p:spPr>
          <a:xfrm>
            <a:off x="1736499" y="202820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64" name="bk object 364"/>
          <p:cNvSpPr/>
          <p:nvPr/>
        </p:nvSpPr>
        <p:spPr>
          <a:xfrm>
            <a:off x="2425973" y="202820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65" name="bk object 365"/>
          <p:cNvSpPr/>
          <p:nvPr/>
        </p:nvSpPr>
        <p:spPr>
          <a:xfrm>
            <a:off x="3126564" y="202820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66" name="bk object 366"/>
          <p:cNvSpPr/>
          <p:nvPr/>
        </p:nvSpPr>
        <p:spPr>
          <a:xfrm>
            <a:off x="4049565" y="202820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67" name="bk object 367"/>
          <p:cNvSpPr/>
          <p:nvPr/>
        </p:nvSpPr>
        <p:spPr>
          <a:xfrm>
            <a:off x="4750157" y="202820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68" name="bk object 368"/>
          <p:cNvSpPr/>
          <p:nvPr/>
        </p:nvSpPr>
        <p:spPr>
          <a:xfrm>
            <a:off x="1636413" y="1976200"/>
            <a:ext cx="44482" cy="1300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69" name="bk object 369"/>
          <p:cNvSpPr/>
          <p:nvPr/>
        </p:nvSpPr>
        <p:spPr>
          <a:xfrm>
            <a:off x="5439627" y="202820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70" name="bk object 370"/>
          <p:cNvSpPr/>
          <p:nvPr/>
        </p:nvSpPr>
        <p:spPr>
          <a:xfrm>
            <a:off x="2047875" y="1976200"/>
            <a:ext cx="33361" cy="1300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71" name="bk object 371"/>
          <p:cNvSpPr/>
          <p:nvPr/>
        </p:nvSpPr>
        <p:spPr>
          <a:xfrm>
            <a:off x="1736499" y="204120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72" name="bk object 372"/>
          <p:cNvSpPr/>
          <p:nvPr/>
        </p:nvSpPr>
        <p:spPr>
          <a:xfrm>
            <a:off x="3960600" y="1976200"/>
            <a:ext cx="33361" cy="1300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73" name="bk object 373"/>
          <p:cNvSpPr/>
          <p:nvPr/>
        </p:nvSpPr>
        <p:spPr>
          <a:xfrm>
            <a:off x="2425973" y="204120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74" name="bk object 374"/>
          <p:cNvSpPr/>
          <p:nvPr/>
        </p:nvSpPr>
        <p:spPr>
          <a:xfrm>
            <a:off x="3126564" y="204120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75" name="bk object 375"/>
          <p:cNvSpPr/>
          <p:nvPr/>
        </p:nvSpPr>
        <p:spPr>
          <a:xfrm>
            <a:off x="4283095" y="1911194"/>
            <a:ext cx="122325" cy="28603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76" name="bk object 376"/>
          <p:cNvSpPr/>
          <p:nvPr/>
        </p:nvSpPr>
        <p:spPr>
          <a:xfrm>
            <a:off x="4049565" y="204120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77" name="bk object 377"/>
          <p:cNvSpPr/>
          <p:nvPr/>
        </p:nvSpPr>
        <p:spPr>
          <a:xfrm>
            <a:off x="4750157" y="204120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78" name="bk object 378"/>
          <p:cNvSpPr/>
          <p:nvPr/>
        </p:nvSpPr>
        <p:spPr>
          <a:xfrm>
            <a:off x="5439627" y="204120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79" name="bk object 379"/>
          <p:cNvSpPr/>
          <p:nvPr/>
        </p:nvSpPr>
        <p:spPr>
          <a:xfrm>
            <a:off x="1736499" y="205421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80" name="bk object 380"/>
          <p:cNvSpPr/>
          <p:nvPr/>
        </p:nvSpPr>
        <p:spPr>
          <a:xfrm>
            <a:off x="2425973" y="205421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81" name="bk object 381"/>
          <p:cNvSpPr/>
          <p:nvPr/>
        </p:nvSpPr>
        <p:spPr>
          <a:xfrm>
            <a:off x="3126564" y="205421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82" name="bk object 382"/>
          <p:cNvSpPr/>
          <p:nvPr/>
        </p:nvSpPr>
        <p:spPr>
          <a:xfrm>
            <a:off x="4049565" y="205421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83" name="bk object 383"/>
          <p:cNvSpPr/>
          <p:nvPr/>
        </p:nvSpPr>
        <p:spPr>
          <a:xfrm>
            <a:off x="4750157" y="205421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84" name="bk object 384"/>
          <p:cNvSpPr/>
          <p:nvPr/>
        </p:nvSpPr>
        <p:spPr>
          <a:xfrm>
            <a:off x="4739036" y="1911194"/>
            <a:ext cx="478181" cy="28603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85" name="bk object 385"/>
          <p:cNvSpPr/>
          <p:nvPr/>
        </p:nvSpPr>
        <p:spPr>
          <a:xfrm>
            <a:off x="5439627" y="205421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86" name="bk object 386"/>
          <p:cNvSpPr/>
          <p:nvPr/>
        </p:nvSpPr>
        <p:spPr>
          <a:xfrm>
            <a:off x="1736499" y="206721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87" name="bk object 387"/>
          <p:cNvSpPr/>
          <p:nvPr/>
        </p:nvSpPr>
        <p:spPr>
          <a:xfrm>
            <a:off x="2425973" y="206721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88" name="bk object 388"/>
          <p:cNvSpPr/>
          <p:nvPr/>
        </p:nvSpPr>
        <p:spPr>
          <a:xfrm>
            <a:off x="3126564" y="206721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89" name="bk object 389"/>
          <p:cNvSpPr/>
          <p:nvPr/>
        </p:nvSpPr>
        <p:spPr>
          <a:xfrm>
            <a:off x="4049565" y="206721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90" name="bk object 390"/>
          <p:cNvSpPr/>
          <p:nvPr/>
        </p:nvSpPr>
        <p:spPr>
          <a:xfrm>
            <a:off x="4750157" y="206721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91" name="bk object 391"/>
          <p:cNvSpPr/>
          <p:nvPr/>
        </p:nvSpPr>
        <p:spPr>
          <a:xfrm>
            <a:off x="5439627" y="206721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92" name="bk object 392"/>
          <p:cNvSpPr/>
          <p:nvPr/>
        </p:nvSpPr>
        <p:spPr>
          <a:xfrm>
            <a:off x="1736499" y="208021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93" name="bk object 393"/>
          <p:cNvSpPr/>
          <p:nvPr/>
        </p:nvSpPr>
        <p:spPr>
          <a:xfrm>
            <a:off x="2425973" y="208021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94" name="bk object 394"/>
          <p:cNvSpPr/>
          <p:nvPr/>
        </p:nvSpPr>
        <p:spPr>
          <a:xfrm>
            <a:off x="3126564" y="208021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95" name="bk object 395"/>
          <p:cNvSpPr/>
          <p:nvPr/>
        </p:nvSpPr>
        <p:spPr>
          <a:xfrm>
            <a:off x="4049565" y="208021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96" name="bk object 396"/>
          <p:cNvSpPr/>
          <p:nvPr/>
        </p:nvSpPr>
        <p:spPr>
          <a:xfrm>
            <a:off x="4750157" y="208021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97" name="bk object 397"/>
          <p:cNvSpPr/>
          <p:nvPr/>
        </p:nvSpPr>
        <p:spPr>
          <a:xfrm>
            <a:off x="5439627" y="208021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98" name="bk object 398"/>
          <p:cNvSpPr/>
          <p:nvPr/>
        </p:nvSpPr>
        <p:spPr>
          <a:xfrm>
            <a:off x="1736499" y="209321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99" name="bk object 399"/>
          <p:cNvSpPr/>
          <p:nvPr/>
        </p:nvSpPr>
        <p:spPr>
          <a:xfrm>
            <a:off x="2425973" y="209321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00" name="bk object 400"/>
          <p:cNvSpPr/>
          <p:nvPr/>
        </p:nvSpPr>
        <p:spPr>
          <a:xfrm>
            <a:off x="3126564" y="209321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01" name="bk object 401"/>
          <p:cNvSpPr/>
          <p:nvPr/>
        </p:nvSpPr>
        <p:spPr>
          <a:xfrm>
            <a:off x="4049565" y="209321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02" name="bk object 402"/>
          <p:cNvSpPr/>
          <p:nvPr/>
        </p:nvSpPr>
        <p:spPr>
          <a:xfrm>
            <a:off x="4750157" y="209321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03" name="bk object 403"/>
          <p:cNvSpPr/>
          <p:nvPr/>
        </p:nvSpPr>
        <p:spPr>
          <a:xfrm>
            <a:off x="5439627" y="209321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04" name="bk object 404"/>
          <p:cNvSpPr/>
          <p:nvPr/>
        </p:nvSpPr>
        <p:spPr>
          <a:xfrm>
            <a:off x="1736499" y="210621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05" name="bk object 405"/>
          <p:cNvSpPr/>
          <p:nvPr/>
        </p:nvSpPr>
        <p:spPr>
          <a:xfrm>
            <a:off x="2425973" y="210621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06" name="bk object 406"/>
          <p:cNvSpPr/>
          <p:nvPr/>
        </p:nvSpPr>
        <p:spPr>
          <a:xfrm>
            <a:off x="3126564" y="210621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07" name="bk object 407"/>
          <p:cNvSpPr/>
          <p:nvPr/>
        </p:nvSpPr>
        <p:spPr>
          <a:xfrm>
            <a:off x="4049565" y="210621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08" name="bk object 408"/>
          <p:cNvSpPr/>
          <p:nvPr/>
        </p:nvSpPr>
        <p:spPr>
          <a:xfrm>
            <a:off x="4750157" y="210621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09" name="bk object 409"/>
          <p:cNvSpPr/>
          <p:nvPr/>
        </p:nvSpPr>
        <p:spPr>
          <a:xfrm>
            <a:off x="5439627" y="210621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10" name="bk object 410"/>
          <p:cNvSpPr/>
          <p:nvPr/>
        </p:nvSpPr>
        <p:spPr>
          <a:xfrm>
            <a:off x="1736499" y="211921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11" name="bk object 411"/>
          <p:cNvSpPr/>
          <p:nvPr/>
        </p:nvSpPr>
        <p:spPr>
          <a:xfrm>
            <a:off x="2425973" y="211921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12" name="bk object 412"/>
          <p:cNvSpPr/>
          <p:nvPr/>
        </p:nvSpPr>
        <p:spPr>
          <a:xfrm>
            <a:off x="3126564" y="211921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13" name="bk object 413"/>
          <p:cNvSpPr/>
          <p:nvPr/>
        </p:nvSpPr>
        <p:spPr>
          <a:xfrm>
            <a:off x="4049565" y="211921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14" name="bk object 414"/>
          <p:cNvSpPr/>
          <p:nvPr/>
        </p:nvSpPr>
        <p:spPr>
          <a:xfrm>
            <a:off x="4750157" y="211921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15" name="bk object 415"/>
          <p:cNvSpPr/>
          <p:nvPr/>
        </p:nvSpPr>
        <p:spPr>
          <a:xfrm>
            <a:off x="5439627" y="211921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16" name="bk object 416"/>
          <p:cNvSpPr/>
          <p:nvPr/>
        </p:nvSpPr>
        <p:spPr>
          <a:xfrm>
            <a:off x="1736499" y="21322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17" name="bk object 417"/>
          <p:cNvSpPr/>
          <p:nvPr/>
        </p:nvSpPr>
        <p:spPr>
          <a:xfrm>
            <a:off x="2425973" y="21322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18" name="bk object 418"/>
          <p:cNvSpPr/>
          <p:nvPr/>
        </p:nvSpPr>
        <p:spPr>
          <a:xfrm>
            <a:off x="3126564" y="21322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19" name="bk object 419"/>
          <p:cNvSpPr/>
          <p:nvPr/>
        </p:nvSpPr>
        <p:spPr>
          <a:xfrm>
            <a:off x="4049565" y="21322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20" name="bk object 420"/>
          <p:cNvSpPr/>
          <p:nvPr/>
        </p:nvSpPr>
        <p:spPr>
          <a:xfrm>
            <a:off x="4750157" y="21322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21" name="bk object 421"/>
          <p:cNvSpPr/>
          <p:nvPr/>
        </p:nvSpPr>
        <p:spPr>
          <a:xfrm>
            <a:off x="5439627" y="21322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22" name="bk object 422"/>
          <p:cNvSpPr/>
          <p:nvPr/>
        </p:nvSpPr>
        <p:spPr>
          <a:xfrm>
            <a:off x="1736499" y="214521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23" name="bk object 423"/>
          <p:cNvSpPr/>
          <p:nvPr/>
        </p:nvSpPr>
        <p:spPr>
          <a:xfrm>
            <a:off x="2425973" y="214521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24" name="bk object 424"/>
          <p:cNvSpPr/>
          <p:nvPr/>
        </p:nvSpPr>
        <p:spPr>
          <a:xfrm>
            <a:off x="3126564" y="214521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25" name="bk object 425"/>
          <p:cNvSpPr/>
          <p:nvPr/>
        </p:nvSpPr>
        <p:spPr>
          <a:xfrm>
            <a:off x="4049565" y="214521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26" name="bk object 426"/>
          <p:cNvSpPr/>
          <p:nvPr/>
        </p:nvSpPr>
        <p:spPr>
          <a:xfrm>
            <a:off x="4750157" y="214521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27" name="bk object 427"/>
          <p:cNvSpPr/>
          <p:nvPr/>
        </p:nvSpPr>
        <p:spPr>
          <a:xfrm>
            <a:off x="5439627" y="214521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28" name="bk object 428"/>
          <p:cNvSpPr/>
          <p:nvPr/>
        </p:nvSpPr>
        <p:spPr>
          <a:xfrm>
            <a:off x="1736499" y="21582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29" name="bk object 429"/>
          <p:cNvSpPr/>
          <p:nvPr/>
        </p:nvSpPr>
        <p:spPr>
          <a:xfrm>
            <a:off x="2425973" y="21582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30" name="bk object 430"/>
          <p:cNvSpPr/>
          <p:nvPr/>
        </p:nvSpPr>
        <p:spPr>
          <a:xfrm>
            <a:off x="3126564" y="21582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31" name="bk object 431"/>
          <p:cNvSpPr/>
          <p:nvPr/>
        </p:nvSpPr>
        <p:spPr>
          <a:xfrm>
            <a:off x="4049565" y="21582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32" name="bk object 432"/>
          <p:cNvSpPr/>
          <p:nvPr/>
        </p:nvSpPr>
        <p:spPr>
          <a:xfrm>
            <a:off x="4750157" y="21582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33" name="bk object 433"/>
          <p:cNvSpPr/>
          <p:nvPr/>
        </p:nvSpPr>
        <p:spPr>
          <a:xfrm>
            <a:off x="5439627" y="21582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34" name="bk object 434"/>
          <p:cNvSpPr/>
          <p:nvPr/>
        </p:nvSpPr>
        <p:spPr>
          <a:xfrm>
            <a:off x="1736499" y="21712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35" name="bk object 435"/>
          <p:cNvSpPr/>
          <p:nvPr/>
        </p:nvSpPr>
        <p:spPr>
          <a:xfrm>
            <a:off x="2425973" y="21712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36" name="bk object 436"/>
          <p:cNvSpPr/>
          <p:nvPr/>
        </p:nvSpPr>
        <p:spPr>
          <a:xfrm>
            <a:off x="3126564" y="21712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37" name="bk object 437"/>
          <p:cNvSpPr/>
          <p:nvPr/>
        </p:nvSpPr>
        <p:spPr>
          <a:xfrm>
            <a:off x="4049565" y="21712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38" name="bk object 438"/>
          <p:cNvSpPr/>
          <p:nvPr/>
        </p:nvSpPr>
        <p:spPr>
          <a:xfrm>
            <a:off x="4750157" y="21712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39" name="bk object 439"/>
          <p:cNvSpPr/>
          <p:nvPr/>
        </p:nvSpPr>
        <p:spPr>
          <a:xfrm>
            <a:off x="5439627" y="21712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40" name="bk object 440"/>
          <p:cNvSpPr/>
          <p:nvPr/>
        </p:nvSpPr>
        <p:spPr>
          <a:xfrm>
            <a:off x="1736499" y="218423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41" name="bk object 441"/>
          <p:cNvSpPr/>
          <p:nvPr/>
        </p:nvSpPr>
        <p:spPr>
          <a:xfrm>
            <a:off x="2425973" y="218423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42" name="bk object 442"/>
          <p:cNvSpPr/>
          <p:nvPr/>
        </p:nvSpPr>
        <p:spPr>
          <a:xfrm>
            <a:off x="3126564" y="218423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43" name="bk object 443"/>
          <p:cNvSpPr/>
          <p:nvPr/>
        </p:nvSpPr>
        <p:spPr>
          <a:xfrm>
            <a:off x="4049565" y="218423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44" name="bk object 444"/>
          <p:cNvSpPr/>
          <p:nvPr/>
        </p:nvSpPr>
        <p:spPr>
          <a:xfrm>
            <a:off x="4461023" y="2184231"/>
            <a:ext cx="222410" cy="1300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45" name="bk object 445"/>
          <p:cNvSpPr/>
          <p:nvPr/>
        </p:nvSpPr>
        <p:spPr>
          <a:xfrm>
            <a:off x="5439627" y="218423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46" name="bk object 446"/>
          <p:cNvSpPr/>
          <p:nvPr/>
        </p:nvSpPr>
        <p:spPr>
          <a:xfrm>
            <a:off x="1736499" y="219723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47" name="bk object 447"/>
          <p:cNvSpPr/>
          <p:nvPr/>
        </p:nvSpPr>
        <p:spPr>
          <a:xfrm>
            <a:off x="2425973" y="219723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48" name="bk object 448"/>
          <p:cNvSpPr/>
          <p:nvPr/>
        </p:nvSpPr>
        <p:spPr>
          <a:xfrm>
            <a:off x="3126564" y="219723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49" name="bk object 449"/>
          <p:cNvSpPr/>
          <p:nvPr/>
        </p:nvSpPr>
        <p:spPr>
          <a:xfrm>
            <a:off x="4049565" y="219723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50" name="bk object 450"/>
          <p:cNvSpPr/>
          <p:nvPr/>
        </p:nvSpPr>
        <p:spPr>
          <a:xfrm>
            <a:off x="4750157" y="219723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51" name="bk object 451"/>
          <p:cNvSpPr/>
          <p:nvPr/>
        </p:nvSpPr>
        <p:spPr>
          <a:xfrm>
            <a:off x="5439627" y="219723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52" name="bk object 452"/>
          <p:cNvSpPr/>
          <p:nvPr/>
        </p:nvSpPr>
        <p:spPr>
          <a:xfrm>
            <a:off x="1736499" y="22102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53" name="bk object 453"/>
          <p:cNvSpPr/>
          <p:nvPr/>
        </p:nvSpPr>
        <p:spPr>
          <a:xfrm>
            <a:off x="2425973" y="22102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54" name="bk object 454"/>
          <p:cNvSpPr/>
          <p:nvPr/>
        </p:nvSpPr>
        <p:spPr>
          <a:xfrm>
            <a:off x="3126564" y="22102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55" name="bk object 455"/>
          <p:cNvSpPr/>
          <p:nvPr/>
        </p:nvSpPr>
        <p:spPr>
          <a:xfrm>
            <a:off x="4049565" y="22102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56" name="bk object 456"/>
          <p:cNvSpPr/>
          <p:nvPr/>
        </p:nvSpPr>
        <p:spPr>
          <a:xfrm>
            <a:off x="4750157" y="22102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57" name="bk object 457"/>
          <p:cNvSpPr/>
          <p:nvPr/>
        </p:nvSpPr>
        <p:spPr>
          <a:xfrm>
            <a:off x="5439627" y="22102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58" name="bk object 458"/>
          <p:cNvSpPr/>
          <p:nvPr/>
        </p:nvSpPr>
        <p:spPr>
          <a:xfrm>
            <a:off x="1736499" y="22232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59" name="bk object 459"/>
          <p:cNvSpPr/>
          <p:nvPr/>
        </p:nvSpPr>
        <p:spPr>
          <a:xfrm>
            <a:off x="2425973" y="22232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60" name="bk object 460"/>
          <p:cNvSpPr/>
          <p:nvPr/>
        </p:nvSpPr>
        <p:spPr>
          <a:xfrm>
            <a:off x="4049565" y="22232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61" name="bk object 461"/>
          <p:cNvSpPr/>
          <p:nvPr/>
        </p:nvSpPr>
        <p:spPr>
          <a:xfrm>
            <a:off x="4750157" y="22232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62" name="bk object 462"/>
          <p:cNvSpPr/>
          <p:nvPr/>
        </p:nvSpPr>
        <p:spPr>
          <a:xfrm>
            <a:off x="5439627" y="22232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63" name="bk object 463"/>
          <p:cNvSpPr/>
          <p:nvPr/>
        </p:nvSpPr>
        <p:spPr>
          <a:xfrm>
            <a:off x="4049565" y="22362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64" name="bk object 464"/>
          <p:cNvSpPr/>
          <p:nvPr/>
        </p:nvSpPr>
        <p:spPr>
          <a:xfrm>
            <a:off x="4750157" y="22362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65" name="bk object 465"/>
          <p:cNvSpPr/>
          <p:nvPr/>
        </p:nvSpPr>
        <p:spPr>
          <a:xfrm>
            <a:off x="5439627" y="22362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66" name="bk object 466"/>
          <p:cNvSpPr/>
          <p:nvPr/>
        </p:nvSpPr>
        <p:spPr>
          <a:xfrm>
            <a:off x="4049565" y="224923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67" name="bk object 467"/>
          <p:cNvSpPr/>
          <p:nvPr/>
        </p:nvSpPr>
        <p:spPr>
          <a:xfrm>
            <a:off x="4750157" y="224923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68" name="bk object 468"/>
          <p:cNvSpPr/>
          <p:nvPr/>
        </p:nvSpPr>
        <p:spPr>
          <a:xfrm>
            <a:off x="5439627" y="224923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69" name="bk object 469"/>
          <p:cNvSpPr/>
          <p:nvPr/>
        </p:nvSpPr>
        <p:spPr>
          <a:xfrm>
            <a:off x="4049565" y="22622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70" name="bk object 470"/>
          <p:cNvSpPr/>
          <p:nvPr/>
        </p:nvSpPr>
        <p:spPr>
          <a:xfrm>
            <a:off x="4750157" y="22622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71" name="bk object 471"/>
          <p:cNvSpPr/>
          <p:nvPr/>
        </p:nvSpPr>
        <p:spPr>
          <a:xfrm>
            <a:off x="5439627" y="22622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72" name="bk object 472"/>
          <p:cNvSpPr/>
          <p:nvPr/>
        </p:nvSpPr>
        <p:spPr>
          <a:xfrm>
            <a:off x="4049565" y="227524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73" name="bk object 473"/>
          <p:cNvSpPr/>
          <p:nvPr/>
        </p:nvSpPr>
        <p:spPr>
          <a:xfrm>
            <a:off x="4750157" y="227524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74" name="bk object 474"/>
          <p:cNvSpPr/>
          <p:nvPr/>
        </p:nvSpPr>
        <p:spPr>
          <a:xfrm>
            <a:off x="5439627" y="227524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75" name="bk object 475"/>
          <p:cNvSpPr/>
          <p:nvPr/>
        </p:nvSpPr>
        <p:spPr>
          <a:xfrm>
            <a:off x="4049565" y="22882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76" name="bk object 476"/>
          <p:cNvSpPr/>
          <p:nvPr/>
        </p:nvSpPr>
        <p:spPr>
          <a:xfrm>
            <a:off x="4750157" y="22882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77" name="bk object 477"/>
          <p:cNvSpPr/>
          <p:nvPr/>
        </p:nvSpPr>
        <p:spPr>
          <a:xfrm>
            <a:off x="5439627" y="22882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78" name="bk object 478"/>
          <p:cNvSpPr/>
          <p:nvPr/>
        </p:nvSpPr>
        <p:spPr>
          <a:xfrm>
            <a:off x="4750157" y="230124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79" name="bk object 479"/>
          <p:cNvSpPr/>
          <p:nvPr/>
        </p:nvSpPr>
        <p:spPr>
          <a:xfrm>
            <a:off x="1736499" y="2223237"/>
            <a:ext cx="1401186" cy="10401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80" name="bk object 480"/>
          <p:cNvSpPr/>
          <p:nvPr/>
        </p:nvSpPr>
        <p:spPr>
          <a:xfrm>
            <a:off x="4049565" y="2301245"/>
            <a:ext cx="1401182" cy="29903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81" name="bk object 481"/>
          <p:cNvSpPr/>
          <p:nvPr/>
        </p:nvSpPr>
        <p:spPr>
          <a:xfrm>
            <a:off x="1970032" y="2444260"/>
            <a:ext cx="644989" cy="14301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82" name="bk object 482"/>
          <p:cNvSpPr/>
          <p:nvPr/>
        </p:nvSpPr>
        <p:spPr>
          <a:xfrm>
            <a:off x="2715106" y="2444260"/>
            <a:ext cx="133446" cy="15601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83" name="bk object 483"/>
          <p:cNvSpPr/>
          <p:nvPr/>
        </p:nvSpPr>
        <p:spPr>
          <a:xfrm>
            <a:off x="7174424" y="1027099"/>
            <a:ext cx="66723" cy="1300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84" name="bk object 484"/>
          <p:cNvSpPr/>
          <p:nvPr/>
        </p:nvSpPr>
        <p:spPr>
          <a:xfrm>
            <a:off x="9431884" y="1027099"/>
            <a:ext cx="66723" cy="1300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85" name="bk object 485"/>
          <p:cNvSpPr/>
          <p:nvPr/>
        </p:nvSpPr>
        <p:spPr>
          <a:xfrm>
            <a:off x="7819411" y="1027099"/>
            <a:ext cx="33361" cy="1300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86" name="bk object 486"/>
          <p:cNvSpPr/>
          <p:nvPr/>
        </p:nvSpPr>
        <p:spPr>
          <a:xfrm>
            <a:off x="10132475" y="1027099"/>
            <a:ext cx="44482" cy="1300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87" name="bk object 487"/>
          <p:cNvSpPr/>
          <p:nvPr/>
        </p:nvSpPr>
        <p:spPr>
          <a:xfrm>
            <a:off x="6518314" y="897086"/>
            <a:ext cx="1701436" cy="35103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88" name="bk object 488"/>
          <p:cNvSpPr/>
          <p:nvPr/>
        </p:nvSpPr>
        <p:spPr>
          <a:xfrm>
            <a:off x="8842497" y="897085"/>
            <a:ext cx="1690315" cy="36403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89" name="bk object 489"/>
          <p:cNvSpPr/>
          <p:nvPr/>
        </p:nvSpPr>
        <p:spPr>
          <a:xfrm>
            <a:off x="6807448" y="1248124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90" name="bk object 490"/>
          <p:cNvSpPr/>
          <p:nvPr/>
        </p:nvSpPr>
        <p:spPr>
          <a:xfrm>
            <a:off x="7508039" y="124812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91" name="bk object 491"/>
          <p:cNvSpPr/>
          <p:nvPr/>
        </p:nvSpPr>
        <p:spPr>
          <a:xfrm>
            <a:off x="8197510" y="1248124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92" name="bk object 492"/>
          <p:cNvSpPr/>
          <p:nvPr/>
        </p:nvSpPr>
        <p:spPr>
          <a:xfrm>
            <a:off x="9821102" y="124812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93" name="bk object 493"/>
          <p:cNvSpPr/>
          <p:nvPr/>
        </p:nvSpPr>
        <p:spPr>
          <a:xfrm>
            <a:off x="10521693" y="1248123"/>
            <a:ext cx="11120" cy="130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94" name="bk object 494"/>
          <p:cNvSpPr/>
          <p:nvPr/>
        </p:nvSpPr>
        <p:spPr>
          <a:xfrm>
            <a:off x="6807448" y="1261125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95" name="bk object 495"/>
          <p:cNvSpPr/>
          <p:nvPr/>
        </p:nvSpPr>
        <p:spPr>
          <a:xfrm>
            <a:off x="7508039" y="126112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96" name="bk object 496"/>
          <p:cNvSpPr/>
          <p:nvPr/>
        </p:nvSpPr>
        <p:spPr>
          <a:xfrm>
            <a:off x="8197510" y="1261125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97" name="bk object 497"/>
          <p:cNvSpPr/>
          <p:nvPr/>
        </p:nvSpPr>
        <p:spPr>
          <a:xfrm>
            <a:off x="9131631" y="126112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98" name="bk object 498"/>
          <p:cNvSpPr/>
          <p:nvPr/>
        </p:nvSpPr>
        <p:spPr>
          <a:xfrm>
            <a:off x="9821102" y="126112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99" name="bk object 499"/>
          <p:cNvSpPr/>
          <p:nvPr/>
        </p:nvSpPr>
        <p:spPr>
          <a:xfrm>
            <a:off x="10521693" y="126112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00" name="bk object 500"/>
          <p:cNvSpPr/>
          <p:nvPr/>
        </p:nvSpPr>
        <p:spPr>
          <a:xfrm>
            <a:off x="6807448" y="1274127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01" name="bk object 501"/>
          <p:cNvSpPr/>
          <p:nvPr/>
        </p:nvSpPr>
        <p:spPr>
          <a:xfrm>
            <a:off x="7508039" y="127412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02" name="bk object 502"/>
          <p:cNvSpPr/>
          <p:nvPr/>
        </p:nvSpPr>
        <p:spPr>
          <a:xfrm>
            <a:off x="8197510" y="1274127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03" name="bk object 503"/>
          <p:cNvSpPr/>
          <p:nvPr/>
        </p:nvSpPr>
        <p:spPr>
          <a:xfrm>
            <a:off x="9131631" y="127412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04" name="bk object 504"/>
          <p:cNvSpPr/>
          <p:nvPr/>
        </p:nvSpPr>
        <p:spPr>
          <a:xfrm>
            <a:off x="9821102" y="127412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05" name="bk object 505"/>
          <p:cNvSpPr/>
          <p:nvPr/>
        </p:nvSpPr>
        <p:spPr>
          <a:xfrm>
            <a:off x="10521693" y="127412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06" name="bk object 506"/>
          <p:cNvSpPr/>
          <p:nvPr/>
        </p:nvSpPr>
        <p:spPr>
          <a:xfrm>
            <a:off x="6807448" y="1287128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07" name="bk object 507"/>
          <p:cNvSpPr/>
          <p:nvPr/>
        </p:nvSpPr>
        <p:spPr>
          <a:xfrm>
            <a:off x="7508039" y="128712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08" name="bk object 508"/>
          <p:cNvSpPr/>
          <p:nvPr/>
        </p:nvSpPr>
        <p:spPr>
          <a:xfrm>
            <a:off x="8197510" y="1287128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09" name="bk object 509"/>
          <p:cNvSpPr/>
          <p:nvPr/>
        </p:nvSpPr>
        <p:spPr>
          <a:xfrm>
            <a:off x="9131631" y="128712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10" name="bk object 510"/>
          <p:cNvSpPr/>
          <p:nvPr/>
        </p:nvSpPr>
        <p:spPr>
          <a:xfrm>
            <a:off x="9821102" y="128712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11" name="bk object 511"/>
          <p:cNvSpPr/>
          <p:nvPr/>
        </p:nvSpPr>
        <p:spPr>
          <a:xfrm>
            <a:off x="10521693" y="128712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12" name="bk object 512"/>
          <p:cNvSpPr/>
          <p:nvPr/>
        </p:nvSpPr>
        <p:spPr>
          <a:xfrm>
            <a:off x="6807448" y="1300129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13" name="bk object 513"/>
          <p:cNvSpPr/>
          <p:nvPr/>
        </p:nvSpPr>
        <p:spPr>
          <a:xfrm>
            <a:off x="7508039" y="13001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14" name="bk object 514"/>
          <p:cNvSpPr/>
          <p:nvPr/>
        </p:nvSpPr>
        <p:spPr>
          <a:xfrm>
            <a:off x="8197510" y="1300129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15" name="bk object 515"/>
          <p:cNvSpPr/>
          <p:nvPr/>
        </p:nvSpPr>
        <p:spPr>
          <a:xfrm>
            <a:off x="9131631" y="13001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16" name="bk object 516"/>
          <p:cNvSpPr/>
          <p:nvPr/>
        </p:nvSpPr>
        <p:spPr>
          <a:xfrm>
            <a:off x="9821102" y="13001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17" name="bk object 517"/>
          <p:cNvSpPr/>
          <p:nvPr/>
        </p:nvSpPr>
        <p:spPr>
          <a:xfrm>
            <a:off x="10521693" y="13001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18" name="bk object 518"/>
          <p:cNvSpPr/>
          <p:nvPr/>
        </p:nvSpPr>
        <p:spPr>
          <a:xfrm>
            <a:off x="6807448" y="1313131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19" name="bk object 519"/>
          <p:cNvSpPr/>
          <p:nvPr/>
        </p:nvSpPr>
        <p:spPr>
          <a:xfrm>
            <a:off x="7508039" y="13131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20" name="bk object 520"/>
          <p:cNvSpPr/>
          <p:nvPr/>
        </p:nvSpPr>
        <p:spPr>
          <a:xfrm>
            <a:off x="8197510" y="1313131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21" name="bk object 521"/>
          <p:cNvSpPr/>
          <p:nvPr/>
        </p:nvSpPr>
        <p:spPr>
          <a:xfrm>
            <a:off x="9131631" y="13131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22" name="bk object 522"/>
          <p:cNvSpPr/>
          <p:nvPr/>
        </p:nvSpPr>
        <p:spPr>
          <a:xfrm>
            <a:off x="9821102" y="13131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23" name="bk object 523"/>
          <p:cNvSpPr/>
          <p:nvPr/>
        </p:nvSpPr>
        <p:spPr>
          <a:xfrm>
            <a:off x="10521693" y="13131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24" name="bk object 524"/>
          <p:cNvSpPr/>
          <p:nvPr/>
        </p:nvSpPr>
        <p:spPr>
          <a:xfrm>
            <a:off x="6807448" y="1326132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25" name="bk object 525"/>
          <p:cNvSpPr/>
          <p:nvPr/>
        </p:nvSpPr>
        <p:spPr>
          <a:xfrm>
            <a:off x="7508039" y="132613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26" name="bk object 526"/>
          <p:cNvSpPr/>
          <p:nvPr/>
        </p:nvSpPr>
        <p:spPr>
          <a:xfrm>
            <a:off x="8197510" y="1326132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27" name="bk object 527"/>
          <p:cNvSpPr/>
          <p:nvPr/>
        </p:nvSpPr>
        <p:spPr>
          <a:xfrm>
            <a:off x="9131631" y="132613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28" name="bk object 528"/>
          <p:cNvSpPr/>
          <p:nvPr/>
        </p:nvSpPr>
        <p:spPr>
          <a:xfrm>
            <a:off x="9821102" y="132613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29" name="bk object 529"/>
          <p:cNvSpPr/>
          <p:nvPr/>
        </p:nvSpPr>
        <p:spPr>
          <a:xfrm>
            <a:off x="10521693" y="132613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30" name="bk object 530"/>
          <p:cNvSpPr/>
          <p:nvPr/>
        </p:nvSpPr>
        <p:spPr>
          <a:xfrm>
            <a:off x="6807448" y="1339133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31" name="bk object 531"/>
          <p:cNvSpPr/>
          <p:nvPr/>
        </p:nvSpPr>
        <p:spPr>
          <a:xfrm>
            <a:off x="7508039" y="133913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32" name="bk object 532"/>
          <p:cNvSpPr/>
          <p:nvPr/>
        </p:nvSpPr>
        <p:spPr>
          <a:xfrm>
            <a:off x="8197510" y="1339133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33" name="bk object 533"/>
          <p:cNvSpPr/>
          <p:nvPr/>
        </p:nvSpPr>
        <p:spPr>
          <a:xfrm>
            <a:off x="9131631" y="133913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34" name="bk object 534"/>
          <p:cNvSpPr/>
          <p:nvPr/>
        </p:nvSpPr>
        <p:spPr>
          <a:xfrm>
            <a:off x="9821102" y="133913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35" name="bk object 535"/>
          <p:cNvSpPr/>
          <p:nvPr/>
        </p:nvSpPr>
        <p:spPr>
          <a:xfrm>
            <a:off x="10521693" y="133913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36" name="bk object 536"/>
          <p:cNvSpPr/>
          <p:nvPr/>
        </p:nvSpPr>
        <p:spPr>
          <a:xfrm>
            <a:off x="6807448" y="1352135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37" name="bk object 537"/>
          <p:cNvSpPr/>
          <p:nvPr/>
        </p:nvSpPr>
        <p:spPr>
          <a:xfrm>
            <a:off x="7508039" y="135213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38" name="bk object 538"/>
          <p:cNvSpPr/>
          <p:nvPr/>
        </p:nvSpPr>
        <p:spPr>
          <a:xfrm>
            <a:off x="8197510" y="1352135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39" name="bk object 539"/>
          <p:cNvSpPr/>
          <p:nvPr/>
        </p:nvSpPr>
        <p:spPr>
          <a:xfrm>
            <a:off x="9131631" y="135213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40" name="bk object 540"/>
          <p:cNvSpPr/>
          <p:nvPr/>
        </p:nvSpPr>
        <p:spPr>
          <a:xfrm>
            <a:off x="9821102" y="135213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41" name="bk object 541"/>
          <p:cNvSpPr/>
          <p:nvPr/>
        </p:nvSpPr>
        <p:spPr>
          <a:xfrm>
            <a:off x="10521693" y="135213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42" name="bk object 542"/>
          <p:cNvSpPr/>
          <p:nvPr/>
        </p:nvSpPr>
        <p:spPr>
          <a:xfrm>
            <a:off x="6807448" y="1365136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43" name="bk object 543"/>
          <p:cNvSpPr/>
          <p:nvPr/>
        </p:nvSpPr>
        <p:spPr>
          <a:xfrm>
            <a:off x="7508039" y="13651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44" name="bk object 544"/>
          <p:cNvSpPr/>
          <p:nvPr/>
        </p:nvSpPr>
        <p:spPr>
          <a:xfrm>
            <a:off x="8197510" y="1365136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45" name="bk object 545"/>
          <p:cNvSpPr/>
          <p:nvPr/>
        </p:nvSpPr>
        <p:spPr>
          <a:xfrm>
            <a:off x="9131631" y="13651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46" name="bk object 546"/>
          <p:cNvSpPr/>
          <p:nvPr/>
        </p:nvSpPr>
        <p:spPr>
          <a:xfrm>
            <a:off x="9821102" y="13651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47" name="bk object 547"/>
          <p:cNvSpPr/>
          <p:nvPr/>
        </p:nvSpPr>
        <p:spPr>
          <a:xfrm>
            <a:off x="10521693" y="13651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48" name="bk object 548"/>
          <p:cNvSpPr/>
          <p:nvPr/>
        </p:nvSpPr>
        <p:spPr>
          <a:xfrm>
            <a:off x="6807448" y="1378138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49" name="bk object 549"/>
          <p:cNvSpPr/>
          <p:nvPr/>
        </p:nvSpPr>
        <p:spPr>
          <a:xfrm>
            <a:off x="7508039" y="13781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50" name="bk object 550"/>
          <p:cNvSpPr/>
          <p:nvPr/>
        </p:nvSpPr>
        <p:spPr>
          <a:xfrm>
            <a:off x="8197510" y="1378138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51" name="bk object 551"/>
          <p:cNvSpPr/>
          <p:nvPr/>
        </p:nvSpPr>
        <p:spPr>
          <a:xfrm>
            <a:off x="9131631" y="13781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52" name="bk object 552"/>
          <p:cNvSpPr/>
          <p:nvPr/>
        </p:nvSpPr>
        <p:spPr>
          <a:xfrm>
            <a:off x="9821102" y="13781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53" name="bk object 553"/>
          <p:cNvSpPr/>
          <p:nvPr/>
        </p:nvSpPr>
        <p:spPr>
          <a:xfrm>
            <a:off x="10521693" y="13781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54" name="bk object 554"/>
          <p:cNvSpPr/>
          <p:nvPr/>
        </p:nvSpPr>
        <p:spPr>
          <a:xfrm>
            <a:off x="6807448" y="1391139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55" name="bk object 555"/>
          <p:cNvSpPr/>
          <p:nvPr/>
        </p:nvSpPr>
        <p:spPr>
          <a:xfrm>
            <a:off x="7508039" y="139113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56" name="bk object 556"/>
          <p:cNvSpPr/>
          <p:nvPr/>
        </p:nvSpPr>
        <p:spPr>
          <a:xfrm>
            <a:off x="8197510" y="1391139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57" name="bk object 557"/>
          <p:cNvSpPr/>
          <p:nvPr/>
        </p:nvSpPr>
        <p:spPr>
          <a:xfrm>
            <a:off x="9131631" y="139113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58" name="bk object 558"/>
          <p:cNvSpPr/>
          <p:nvPr/>
        </p:nvSpPr>
        <p:spPr>
          <a:xfrm>
            <a:off x="9821102" y="139113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59" name="bk object 559"/>
          <p:cNvSpPr/>
          <p:nvPr/>
        </p:nvSpPr>
        <p:spPr>
          <a:xfrm>
            <a:off x="10521693" y="139113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60" name="bk object 560"/>
          <p:cNvSpPr/>
          <p:nvPr/>
        </p:nvSpPr>
        <p:spPr>
          <a:xfrm>
            <a:off x="6807448" y="1404140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61" name="bk object 561"/>
          <p:cNvSpPr/>
          <p:nvPr/>
        </p:nvSpPr>
        <p:spPr>
          <a:xfrm>
            <a:off x="7508039" y="14041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62" name="bk object 562"/>
          <p:cNvSpPr/>
          <p:nvPr/>
        </p:nvSpPr>
        <p:spPr>
          <a:xfrm>
            <a:off x="8197510" y="1404140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63" name="bk object 563"/>
          <p:cNvSpPr/>
          <p:nvPr/>
        </p:nvSpPr>
        <p:spPr>
          <a:xfrm>
            <a:off x="9131631" y="14041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64" name="bk object 564"/>
          <p:cNvSpPr/>
          <p:nvPr/>
        </p:nvSpPr>
        <p:spPr>
          <a:xfrm>
            <a:off x="9821102" y="14041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65" name="bk object 565"/>
          <p:cNvSpPr/>
          <p:nvPr/>
        </p:nvSpPr>
        <p:spPr>
          <a:xfrm>
            <a:off x="10521693" y="14041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66" name="bk object 566"/>
          <p:cNvSpPr/>
          <p:nvPr/>
        </p:nvSpPr>
        <p:spPr>
          <a:xfrm>
            <a:off x="6807448" y="1417142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67" name="bk object 567"/>
          <p:cNvSpPr/>
          <p:nvPr/>
        </p:nvSpPr>
        <p:spPr>
          <a:xfrm>
            <a:off x="7508039" y="141714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68" name="bk object 568"/>
          <p:cNvSpPr/>
          <p:nvPr/>
        </p:nvSpPr>
        <p:spPr>
          <a:xfrm>
            <a:off x="8197510" y="1417142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69" name="bk object 569"/>
          <p:cNvSpPr/>
          <p:nvPr/>
        </p:nvSpPr>
        <p:spPr>
          <a:xfrm>
            <a:off x="9131631" y="141714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70" name="bk object 570"/>
          <p:cNvSpPr/>
          <p:nvPr/>
        </p:nvSpPr>
        <p:spPr>
          <a:xfrm>
            <a:off x="9821102" y="141714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71" name="bk object 571"/>
          <p:cNvSpPr/>
          <p:nvPr/>
        </p:nvSpPr>
        <p:spPr>
          <a:xfrm>
            <a:off x="10521693" y="141714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72" name="bk object 572"/>
          <p:cNvSpPr/>
          <p:nvPr/>
        </p:nvSpPr>
        <p:spPr>
          <a:xfrm>
            <a:off x="6807448" y="1430143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73" name="bk object 573"/>
          <p:cNvSpPr/>
          <p:nvPr/>
        </p:nvSpPr>
        <p:spPr>
          <a:xfrm>
            <a:off x="7508039" y="143014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74" name="bk object 574"/>
          <p:cNvSpPr/>
          <p:nvPr/>
        </p:nvSpPr>
        <p:spPr>
          <a:xfrm>
            <a:off x="8197510" y="1430143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75" name="bk object 575"/>
          <p:cNvSpPr/>
          <p:nvPr/>
        </p:nvSpPr>
        <p:spPr>
          <a:xfrm>
            <a:off x="9131631" y="143014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76" name="bk object 576"/>
          <p:cNvSpPr/>
          <p:nvPr/>
        </p:nvSpPr>
        <p:spPr>
          <a:xfrm>
            <a:off x="9821102" y="143014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77" name="bk object 577"/>
          <p:cNvSpPr/>
          <p:nvPr/>
        </p:nvSpPr>
        <p:spPr>
          <a:xfrm>
            <a:off x="10521693" y="143014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78" name="bk object 578"/>
          <p:cNvSpPr/>
          <p:nvPr/>
        </p:nvSpPr>
        <p:spPr>
          <a:xfrm>
            <a:off x="6807448" y="1443145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79" name="bk object 579"/>
          <p:cNvSpPr/>
          <p:nvPr/>
        </p:nvSpPr>
        <p:spPr>
          <a:xfrm>
            <a:off x="7508039" y="14431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80" name="bk object 580"/>
          <p:cNvSpPr/>
          <p:nvPr/>
        </p:nvSpPr>
        <p:spPr>
          <a:xfrm>
            <a:off x="8197510" y="1443145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81" name="bk object 581"/>
          <p:cNvSpPr/>
          <p:nvPr/>
        </p:nvSpPr>
        <p:spPr>
          <a:xfrm>
            <a:off x="9131631" y="14431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82" name="bk object 582"/>
          <p:cNvSpPr/>
          <p:nvPr/>
        </p:nvSpPr>
        <p:spPr>
          <a:xfrm>
            <a:off x="9821102" y="14431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83" name="bk object 583"/>
          <p:cNvSpPr/>
          <p:nvPr/>
        </p:nvSpPr>
        <p:spPr>
          <a:xfrm>
            <a:off x="10521693" y="14431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84" name="bk object 584"/>
          <p:cNvSpPr/>
          <p:nvPr/>
        </p:nvSpPr>
        <p:spPr>
          <a:xfrm>
            <a:off x="6807448" y="1456146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85" name="bk object 585"/>
          <p:cNvSpPr/>
          <p:nvPr/>
        </p:nvSpPr>
        <p:spPr>
          <a:xfrm>
            <a:off x="7508039" y="145614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86" name="bk object 586"/>
          <p:cNvSpPr/>
          <p:nvPr/>
        </p:nvSpPr>
        <p:spPr>
          <a:xfrm>
            <a:off x="8197510" y="1456146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87" name="bk object 587"/>
          <p:cNvSpPr/>
          <p:nvPr/>
        </p:nvSpPr>
        <p:spPr>
          <a:xfrm>
            <a:off x="9131631" y="145614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88" name="bk object 588"/>
          <p:cNvSpPr/>
          <p:nvPr/>
        </p:nvSpPr>
        <p:spPr>
          <a:xfrm>
            <a:off x="9821102" y="145614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89" name="bk object 589"/>
          <p:cNvSpPr/>
          <p:nvPr/>
        </p:nvSpPr>
        <p:spPr>
          <a:xfrm>
            <a:off x="10521693" y="145614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90" name="bk object 590"/>
          <p:cNvSpPr/>
          <p:nvPr/>
        </p:nvSpPr>
        <p:spPr>
          <a:xfrm>
            <a:off x="6807448" y="1469147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91" name="bk object 591"/>
          <p:cNvSpPr/>
          <p:nvPr/>
        </p:nvSpPr>
        <p:spPr>
          <a:xfrm>
            <a:off x="7508039" y="14691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92" name="bk object 592"/>
          <p:cNvSpPr/>
          <p:nvPr/>
        </p:nvSpPr>
        <p:spPr>
          <a:xfrm>
            <a:off x="8197510" y="1469147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93" name="bk object 593"/>
          <p:cNvSpPr/>
          <p:nvPr/>
        </p:nvSpPr>
        <p:spPr>
          <a:xfrm>
            <a:off x="9131631" y="14691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94" name="bk object 594"/>
          <p:cNvSpPr/>
          <p:nvPr/>
        </p:nvSpPr>
        <p:spPr>
          <a:xfrm>
            <a:off x="9821102" y="14691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95" name="bk object 595"/>
          <p:cNvSpPr/>
          <p:nvPr/>
        </p:nvSpPr>
        <p:spPr>
          <a:xfrm>
            <a:off x="10521693" y="14691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96" name="bk object 596"/>
          <p:cNvSpPr/>
          <p:nvPr/>
        </p:nvSpPr>
        <p:spPr>
          <a:xfrm>
            <a:off x="7508039" y="148214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97" name="bk object 597"/>
          <p:cNvSpPr/>
          <p:nvPr/>
        </p:nvSpPr>
        <p:spPr>
          <a:xfrm>
            <a:off x="8197510" y="1482149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98" name="bk object 598"/>
          <p:cNvSpPr/>
          <p:nvPr/>
        </p:nvSpPr>
        <p:spPr>
          <a:xfrm>
            <a:off x="9821102" y="148214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99" name="bk object 599"/>
          <p:cNvSpPr/>
          <p:nvPr/>
        </p:nvSpPr>
        <p:spPr>
          <a:xfrm>
            <a:off x="10521693" y="148214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00" name="bk object 600"/>
          <p:cNvSpPr/>
          <p:nvPr/>
        </p:nvSpPr>
        <p:spPr>
          <a:xfrm>
            <a:off x="6707362" y="1430143"/>
            <a:ext cx="122325" cy="14301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01" name="bk object 601"/>
          <p:cNvSpPr/>
          <p:nvPr/>
        </p:nvSpPr>
        <p:spPr>
          <a:xfrm>
            <a:off x="6807448" y="1495150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02" name="bk object 602"/>
          <p:cNvSpPr/>
          <p:nvPr/>
        </p:nvSpPr>
        <p:spPr>
          <a:xfrm>
            <a:off x="7118821" y="1430143"/>
            <a:ext cx="66723" cy="1430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03" name="bk object 603"/>
          <p:cNvSpPr/>
          <p:nvPr/>
        </p:nvSpPr>
        <p:spPr>
          <a:xfrm>
            <a:off x="7508039" y="149515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04" name="bk object 604"/>
          <p:cNvSpPr/>
          <p:nvPr/>
        </p:nvSpPr>
        <p:spPr>
          <a:xfrm>
            <a:off x="8197510" y="1495150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05" name="bk object 605"/>
          <p:cNvSpPr/>
          <p:nvPr/>
        </p:nvSpPr>
        <p:spPr>
          <a:xfrm>
            <a:off x="9020426" y="1430143"/>
            <a:ext cx="122325" cy="14301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06" name="bk object 606"/>
          <p:cNvSpPr/>
          <p:nvPr/>
        </p:nvSpPr>
        <p:spPr>
          <a:xfrm>
            <a:off x="9131631" y="149515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07" name="bk object 607"/>
          <p:cNvSpPr/>
          <p:nvPr/>
        </p:nvSpPr>
        <p:spPr>
          <a:xfrm>
            <a:off x="9431884" y="1430143"/>
            <a:ext cx="66723" cy="1430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08" name="bk object 608"/>
          <p:cNvSpPr/>
          <p:nvPr/>
        </p:nvSpPr>
        <p:spPr>
          <a:xfrm>
            <a:off x="9821102" y="149515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09" name="bk object 609"/>
          <p:cNvSpPr/>
          <p:nvPr/>
        </p:nvSpPr>
        <p:spPr>
          <a:xfrm>
            <a:off x="10521693" y="149515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10" name="bk object 610"/>
          <p:cNvSpPr/>
          <p:nvPr/>
        </p:nvSpPr>
        <p:spPr>
          <a:xfrm>
            <a:off x="6807448" y="1508151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11" name="bk object 611"/>
          <p:cNvSpPr/>
          <p:nvPr/>
        </p:nvSpPr>
        <p:spPr>
          <a:xfrm>
            <a:off x="7508039" y="150815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12" name="bk object 612"/>
          <p:cNvSpPr/>
          <p:nvPr/>
        </p:nvSpPr>
        <p:spPr>
          <a:xfrm>
            <a:off x="8197510" y="1508151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13" name="bk object 613"/>
          <p:cNvSpPr/>
          <p:nvPr/>
        </p:nvSpPr>
        <p:spPr>
          <a:xfrm>
            <a:off x="7485798" y="1365135"/>
            <a:ext cx="500422" cy="29903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14" name="bk object 614"/>
          <p:cNvSpPr/>
          <p:nvPr/>
        </p:nvSpPr>
        <p:spPr>
          <a:xfrm>
            <a:off x="9131631" y="150815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15" name="bk object 615"/>
          <p:cNvSpPr/>
          <p:nvPr/>
        </p:nvSpPr>
        <p:spPr>
          <a:xfrm>
            <a:off x="9821102" y="150815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16" name="bk object 616"/>
          <p:cNvSpPr/>
          <p:nvPr/>
        </p:nvSpPr>
        <p:spPr>
          <a:xfrm>
            <a:off x="10521693" y="150815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17" name="bk object 617"/>
          <p:cNvSpPr/>
          <p:nvPr/>
        </p:nvSpPr>
        <p:spPr>
          <a:xfrm>
            <a:off x="6807448" y="1521153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18" name="bk object 618"/>
          <p:cNvSpPr/>
          <p:nvPr/>
        </p:nvSpPr>
        <p:spPr>
          <a:xfrm>
            <a:off x="7508039" y="152115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19" name="bk object 619"/>
          <p:cNvSpPr/>
          <p:nvPr/>
        </p:nvSpPr>
        <p:spPr>
          <a:xfrm>
            <a:off x="8197510" y="1521153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20" name="bk object 620"/>
          <p:cNvSpPr/>
          <p:nvPr/>
        </p:nvSpPr>
        <p:spPr>
          <a:xfrm>
            <a:off x="9131631" y="152115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21" name="bk object 621"/>
          <p:cNvSpPr/>
          <p:nvPr/>
        </p:nvSpPr>
        <p:spPr>
          <a:xfrm>
            <a:off x="9821102" y="152115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22" name="bk object 622"/>
          <p:cNvSpPr/>
          <p:nvPr/>
        </p:nvSpPr>
        <p:spPr>
          <a:xfrm>
            <a:off x="10521693" y="152115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23" name="bk object 623"/>
          <p:cNvSpPr/>
          <p:nvPr/>
        </p:nvSpPr>
        <p:spPr>
          <a:xfrm>
            <a:off x="6807448" y="1534154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24" name="bk object 624"/>
          <p:cNvSpPr/>
          <p:nvPr/>
        </p:nvSpPr>
        <p:spPr>
          <a:xfrm>
            <a:off x="7508039" y="153415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25" name="bk object 625"/>
          <p:cNvSpPr/>
          <p:nvPr/>
        </p:nvSpPr>
        <p:spPr>
          <a:xfrm>
            <a:off x="8197510" y="1534154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26" name="bk object 626"/>
          <p:cNvSpPr/>
          <p:nvPr/>
        </p:nvSpPr>
        <p:spPr>
          <a:xfrm>
            <a:off x="9131631" y="153415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27" name="bk object 627"/>
          <p:cNvSpPr/>
          <p:nvPr/>
        </p:nvSpPr>
        <p:spPr>
          <a:xfrm>
            <a:off x="9821102" y="153415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28" name="bk object 628"/>
          <p:cNvSpPr/>
          <p:nvPr/>
        </p:nvSpPr>
        <p:spPr>
          <a:xfrm>
            <a:off x="10521693" y="153415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29" name="bk object 629"/>
          <p:cNvSpPr/>
          <p:nvPr/>
        </p:nvSpPr>
        <p:spPr>
          <a:xfrm>
            <a:off x="6807448" y="1547156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30" name="bk object 630"/>
          <p:cNvSpPr/>
          <p:nvPr/>
        </p:nvSpPr>
        <p:spPr>
          <a:xfrm>
            <a:off x="7508039" y="154715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31" name="bk object 631"/>
          <p:cNvSpPr/>
          <p:nvPr/>
        </p:nvSpPr>
        <p:spPr>
          <a:xfrm>
            <a:off x="8197510" y="1547156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32" name="bk object 632"/>
          <p:cNvSpPr/>
          <p:nvPr/>
        </p:nvSpPr>
        <p:spPr>
          <a:xfrm>
            <a:off x="9131631" y="154715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33" name="bk object 633"/>
          <p:cNvSpPr/>
          <p:nvPr/>
        </p:nvSpPr>
        <p:spPr>
          <a:xfrm>
            <a:off x="9821102" y="154715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34" name="bk object 634"/>
          <p:cNvSpPr/>
          <p:nvPr/>
        </p:nvSpPr>
        <p:spPr>
          <a:xfrm>
            <a:off x="10521693" y="154715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35" name="bk object 635"/>
          <p:cNvSpPr/>
          <p:nvPr/>
        </p:nvSpPr>
        <p:spPr>
          <a:xfrm>
            <a:off x="6807448" y="1560157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36" name="bk object 636"/>
          <p:cNvSpPr/>
          <p:nvPr/>
        </p:nvSpPr>
        <p:spPr>
          <a:xfrm>
            <a:off x="7508039" y="156015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37" name="bk object 637"/>
          <p:cNvSpPr/>
          <p:nvPr/>
        </p:nvSpPr>
        <p:spPr>
          <a:xfrm>
            <a:off x="8197510" y="1560157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38" name="bk object 638"/>
          <p:cNvSpPr/>
          <p:nvPr/>
        </p:nvSpPr>
        <p:spPr>
          <a:xfrm>
            <a:off x="9131631" y="156015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39" name="bk object 639"/>
          <p:cNvSpPr/>
          <p:nvPr/>
        </p:nvSpPr>
        <p:spPr>
          <a:xfrm>
            <a:off x="9821102" y="156015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40" name="bk object 640"/>
          <p:cNvSpPr/>
          <p:nvPr/>
        </p:nvSpPr>
        <p:spPr>
          <a:xfrm>
            <a:off x="10521693" y="156015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41" name="bk object 641"/>
          <p:cNvSpPr/>
          <p:nvPr/>
        </p:nvSpPr>
        <p:spPr>
          <a:xfrm>
            <a:off x="6807448" y="1573158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42" name="bk object 642"/>
          <p:cNvSpPr/>
          <p:nvPr/>
        </p:nvSpPr>
        <p:spPr>
          <a:xfrm>
            <a:off x="7508039" y="157315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43" name="bk object 643"/>
          <p:cNvSpPr/>
          <p:nvPr/>
        </p:nvSpPr>
        <p:spPr>
          <a:xfrm>
            <a:off x="8197510" y="1573158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44" name="bk object 644"/>
          <p:cNvSpPr/>
          <p:nvPr/>
        </p:nvSpPr>
        <p:spPr>
          <a:xfrm>
            <a:off x="9131631" y="157315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45" name="bk object 645"/>
          <p:cNvSpPr/>
          <p:nvPr/>
        </p:nvSpPr>
        <p:spPr>
          <a:xfrm>
            <a:off x="9821102" y="157315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46" name="bk object 646"/>
          <p:cNvSpPr/>
          <p:nvPr/>
        </p:nvSpPr>
        <p:spPr>
          <a:xfrm>
            <a:off x="10521693" y="157315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47" name="bk object 647"/>
          <p:cNvSpPr/>
          <p:nvPr/>
        </p:nvSpPr>
        <p:spPr>
          <a:xfrm>
            <a:off x="6807448" y="1586160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48" name="bk object 648"/>
          <p:cNvSpPr/>
          <p:nvPr/>
        </p:nvSpPr>
        <p:spPr>
          <a:xfrm>
            <a:off x="7508039" y="158616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49" name="bk object 649"/>
          <p:cNvSpPr/>
          <p:nvPr/>
        </p:nvSpPr>
        <p:spPr>
          <a:xfrm>
            <a:off x="8197510" y="1586160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50" name="bk object 650"/>
          <p:cNvSpPr/>
          <p:nvPr/>
        </p:nvSpPr>
        <p:spPr>
          <a:xfrm>
            <a:off x="9131631" y="158616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51" name="bk object 651"/>
          <p:cNvSpPr/>
          <p:nvPr/>
        </p:nvSpPr>
        <p:spPr>
          <a:xfrm>
            <a:off x="9821102" y="158616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52" name="bk object 652"/>
          <p:cNvSpPr/>
          <p:nvPr/>
        </p:nvSpPr>
        <p:spPr>
          <a:xfrm>
            <a:off x="10521693" y="158616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53" name="bk object 653"/>
          <p:cNvSpPr/>
          <p:nvPr/>
        </p:nvSpPr>
        <p:spPr>
          <a:xfrm>
            <a:off x="6807448" y="1599161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54" name="bk object 654"/>
          <p:cNvSpPr/>
          <p:nvPr/>
        </p:nvSpPr>
        <p:spPr>
          <a:xfrm>
            <a:off x="7508039" y="159916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55" name="bk object 655"/>
          <p:cNvSpPr/>
          <p:nvPr/>
        </p:nvSpPr>
        <p:spPr>
          <a:xfrm>
            <a:off x="8197510" y="1599161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56" name="bk object 656"/>
          <p:cNvSpPr/>
          <p:nvPr/>
        </p:nvSpPr>
        <p:spPr>
          <a:xfrm>
            <a:off x="9131631" y="159916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57" name="bk object 657"/>
          <p:cNvSpPr/>
          <p:nvPr/>
        </p:nvSpPr>
        <p:spPr>
          <a:xfrm>
            <a:off x="9821102" y="159916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58" name="bk object 658"/>
          <p:cNvSpPr/>
          <p:nvPr/>
        </p:nvSpPr>
        <p:spPr>
          <a:xfrm>
            <a:off x="10521693" y="159916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59" name="bk object 659"/>
          <p:cNvSpPr/>
          <p:nvPr/>
        </p:nvSpPr>
        <p:spPr>
          <a:xfrm>
            <a:off x="6807448" y="1612163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60" name="bk object 660"/>
          <p:cNvSpPr/>
          <p:nvPr/>
        </p:nvSpPr>
        <p:spPr>
          <a:xfrm>
            <a:off x="7508039" y="161216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61" name="bk object 661"/>
          <p:cNvSpPr/>
          <p:nvPr/>
        </p:nvSpPr>
        <p:spPr>
          <a:xfrm>
            <a:off x="8197510" y="1612163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62" name="bk object 662"/>
          <p:cNvSpPr/>
          <p:nvPr/>
        </p:nvSpPr>
        <p:spPr>
          <a:xfrm>
            <a:off x="9131631" y="161216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63" name="bk object 663"/>
          <p:cNvSpPr/>
          <p:nvPr/>
        </p:nvSpPr>
        <p:spPr>
          <a:xfrm>
            <a:off x="9821102" y="161216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64" name="bk object 664"/>
          <p:cNvSpPr/>
          <p:nvPr/>
        </p:nvSpPr>
        <p:spPr>
          <a:xfrm>
            <a:off x="10521693" y="161216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65" name="bk object 665"/>
          <p:cNvSpPr/>
          <p:nvPr/>
        </p:nvSpPr>
        <p:spPr>
          <a:xfrm>
            <a:off x="6807448" y="1625164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66" name="bk object 666"/>
          <p:cNvSpPr/>
          <p:nvPr/>
        </p:nvSpPr>
        <p:spPr>
          <a:xfrm>
            <a:off x="7508039" y="162516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67" name="bk object 667"/>
          <p:cNvSpPr/>
          <p:nvPr/>
        </p:nvSpPr>
        <p:spPr>
          <a:xfrm>
            <a:off x="8197510" y="1625164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68" name="bk object 668"/>
          <p:cNvSpPr/>
          <p:nvPr/>
        </p:nvSpPr>
        <p:spPr>
          <a:xfrm>
            <a:off x="9131631" y="162516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69" name="bk object 669"/>
          <p:cNvSpPr/>
          <p:nvPr/>
        </p:nvSpPr>
        <p:spPr>
          <a:xfrm>
            <a:off x="9821102" y="162516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70" name="bk object 670"/>
          <p:cNvSpPr/>
          <p:nvPr/>
        </p:nvSpPr>
        <p:spPr>
          <a:xfrm>
            <a:off x="10521693" y="162516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71" name="bk object 671"/>
          <p:cNvSpPr/>
          <p:nvPr/>
        </p:nvSpPr>
        <p:spPr>
          <a:xfrm>
            <a:off x="6807448" y="1638165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72" name="bk object 672"/>
          <p:cNvSpPr/>
          <p:nvPr/>
        </p:nvSpPr>
        <p:spPr>
          <a:xfrm>
            <a:off x="7508039" y="163816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73" name="bk object 673"/>
          <p:cNvSpPr/>
          <p:nvPr/>
        </p:nvSpPr>
        <p:spPr>
          <a:xfrm>
            <a:off x="8197510" y="1638165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74" name="bk object 674"/>
          <p:cNvSpPr/>
          <p:nvPr/>
        </p:nvSpPr>
        <p:spPr>
          <a:xfrm>
            <a:off x="9131631" y="163816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75" name="bk object 675"/>
          <p:cNvSpPr/>
          <p:nvPr/>
        </p:nvSpPr>
        <p:spPr>
          <a:xfrm>
            <a:off x="9821102" y="163816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76" name="bk object 676"/>
          <p:cNvSpPr/>
          <p:nvPr/>
        </p:nvSpPr>
        <p:spPr>
          <a:xfrm>
            <a:off x="10521693" y="163816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77" name="bk object 677"/>
          <p:cNvSpPr/>
          <p:nvPr/>
        </p:nvSpPr>
        <p:spPr>
          <a:xfrm>
            <a:off x="6807448" y="1651167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78" name="bk object 678"/>
          <p:cNvSpPr/>
          <p:nvPr/>
        </p:nvSpPr>
        <p:spPr>
          <a:xfrm>
            <a:off x="7508039" y="165116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79" name="bk object 679"/>
          <p:cNvSpPr/>
          <p:nvPr/>
        </p:nvSpPr>
        <p:spPr>
          <a:xfrm>
            <a:off x="8197510" y="1651167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80" name="bk object 680"/>
          <p:cNvSpPr/>
          <p:nvPr/>
        </p:nvSpPr>
        <p:spPr>
          <a:xfrm>
            <a:off x="9131631" y="165116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81" name="bk object 681"/>
          <p:cNvSpPr/>
          <p:nvPr/>
        </p:nvSpPr>
        <p:spPr>
          <a:xfrm>
            <a:off x="9821102" y="165116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82" name="bk object 682"/>
          <p:cNvSpPr/>
          <p:nvPr/>
        </p:nvSpPr>
        <p:spPr>
          <a:xfrm>
            <a:off x="10521693" y="165116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83" name="bk object 683"/>
          <p:cNvSpPr/>
          <p:nvPr/>
        </p:nvSpPr>
        <p:spPr>
          <a:xfrm>
            <a:off x="6807448" y="1664168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84" name="bk object 684"/>
          <p:cNvSpPr/>
          <p:nvPr/>
        </p:nvSpPr>
        <p:spPr>
          <a:xfrm>
            <a:off x="7508039" y="166416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85" name="bk object 685"/>
          <p:cNvSpPr/>
          <p:nvPr/>
        </p:nvSpPr>
        <p:spPr>
          <a:xfrm>
            <a:off x="8197510" y="1664168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86" name="bk object 686"/>
          <p:cNvSpPr/>
          <p:nvPr/>
        </p:nvSpPr>
        <p:spPr>
          <a:xfrm>
            <a:off x="9131631" y="166416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87" name="bk object 687"/>
          <p:cNvSpPr/>
          <p:nvPr/>
        </p:nvSpPr>
        <p:spPr>
          <a:xfrm>
            <a:off x="9131631" y="1300128"/>
            <a:ext cx="1401182" cy="49405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88" name="bk object 688"/>
          <p:cNvSpPr/>
          <p:nvPr/>
        </p:nvSpPr>
        <p:spPr>
          <a:xfrm>
            <a:off x="9821102" y="166416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89" name="bk object 689"/>
          <p:cNvSpPr/>
          <p:nvPr/>
        </p:nvSpPr>
        <p:spPr>
          <a:xfrm>
            <a:off x="10521693" y="166416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90" name="bk object 690"/>
          <p:cNvSpPr/>
          <p:nvPr/>
        </p:nvSpPr>
        <p:spPr>
          <a:xfrm>
            <a:off x="6807448" y="1677169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91" name="bk object 691"/>
          <p:cNvSpPr/>
          <p:nvPr/>
        </p:nvSpPr>
        <p:spPr>
          <a:xfrm>
            <a:off x="7508039" y="167716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92" name="bk object 692"/>
          <p:cNvSpPr/>
          <p:nvPr/>
        </p:nvSpPr>
        <p:spPr>
          <a:xfrm>
            <a:off x="8197510" y="1677169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93" name="bk object 693"/>
          <p:cNvSpPr/>
          <p:nvPr/>
        </p:nvSpPr>
        <p:spPr>
          <a:xfrm>
            <a:off x="9131631" y="167716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94" name="bk object 694"/>
          <p:cNvSpPr/>
          <p:nvPr/>
        </p:nvSpPr>
        <p:spPr>
          <a:xfrm>
            <a:off x="9821102" y="167716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95" name="bk object 695"/>
          <p:cNvSpPr/>
          <p:nvPr/>
        </p:nvSpPr>
        <p:spPr>
          <a:xfrm>
            <a:off x="10521693" y="167716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96" name="bk object 696"/>
          <p:cNvSpPr/>
          <p:nvPr/>
        </p:nvSpPr>
        <p:spPr>
          <a:xfrm>
            <a:off x="6807448" y="1690171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97" name="bk object 697"/>
          <p:cNvSpPr/>
          <p:nvPr/>
        </p:nvSpPr>
        <p:spPr>
          <a:xfrm>
            <a:off x="7508039" y="169017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98" name="bk object 698"/>
          <p:cNvSpPr/>
          <p:nvPr/>
        </p:nvSpPr>
        <p:spPr>
          <a:xfrm>
            <a:off x="8197510" y="1690171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99" name="bk object 699"/>
          <p:cNvSpPr/>
          <p:nvPr/>
        </p:nvSpPr>
        <p:spPr>
          <a:xfrm>
            <a:off x="9131631" y="169017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00" name="bk object 700"/>
          <p:cNvSpPr/>
          <p:nvPr/>
        </p:nvSpPr>
        <p:spPr>
          <a:xfrm>
            <a:off x="9821102" y="169017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01" name="bk object 701"/>
          <p:cNvSpPr/>
          <p:nvPr/>
        </p:nvSpPr>
        <p:spPr>
          <a:xfrm>
            <a:off x="10521693" y="169017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02" name="bk object 702"/>
          <p:cNvSpPr/>
          <p:nvPr/>
        </p:nvSpPr>
        <p:spPr>
          <a:xfrm>
            <a:off x="6807448" y="1703172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03" name="bk object 703"/>
          <p:cNvSpPr/>
          <p:nvPr/>
        </p:nvSpPr>
        <p:spPr>
          <a:xfrm>
            <a:off x="7508039" y="170317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04" name="bk object 704"/>
          <p:cNvSpPr/>
          <p:nvPr/>
        </p:nvSpPr>
        <p:spPr>
          <a:xfrm>
            <a:off x="8197510" y="1703172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05" name="bk object 705"/>
          <p:cNvSpPr/>
          <p:nvPr/>
        </p:nvSpPr>
        <p:spPr>
          <a:xfrm>
            <a:off x="9131631" y="170317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06" name="bk object 706"/>
          <p:cNvSpPr/>
          <p:nvPr/>
        </p:nvSpPr>
        <p:spPr>
          <a:xfrm>
            <a:off x="9821102" y="170317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07" name="bk object 707"/>
          <p:cNvSpPr/>
          <p:nvPr/>
        </p:nvSpPr>
        <p:spPr>
          <a:xfrm>
            <a:off x="10521693" y="170317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08" name="bk object 708"/>
          <p:cNvSpPr/>
          <p:nvPr/>
        </p:nvSpPr>
        <p:spPr>
          <a:xfrm>
            <a:off x="6807448" y="1716174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09" name="bk object 709"/>
          <p:cNvSpPr/>
          <p:nvPr/>
        </p:nvSpPr>
        <p:spPr>
          <a:xfrm>
            <a:off x="7508039" y="171617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10" name="bk object 710"/>
          <p:cNvSpPr/>
          <p:nvPr/>
        </p:nvSpPr>
        <p:spPr>
          <a:xfrm>
            <a:off x="8197510" y="1716174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11" name="bk object 711"/>
          <p:cNvSpPr/>
          <p:nvPr/>
        </p:nvSpPr>
        <p:spPr>
          <a:xfrm>
            <a:off x="9131631" y="171617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12" name="bk object 712"/>
          <p:cNvSpPr/>
          <p:nvPr/>
        </p:nvSpPr>
        <p:spPr>
          <a:xfrm>
            <a:off x="9821102" y="171617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13" name="bk object 713"/>
          <p:cNvSpPr/>
          <p:nvPr/>
        </p:nvSpPr>
        <p:spPr>
          <a:xfrm>
            <a:off x="10521693" y="171617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14" name="bk object 714"/>
          <p:cNvSpPr/>
          <p:nvPr/>
        </p:nvSpPr>
        <p:spPr>
          <a:xfrm>
            <a:off x="6807448" y="1729175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15" name="bk object 715"/>
          <p:cNvSpPr/>
          <p:nvPr/>
        </p:nvSpPr>
        <p:spPr>
          <a:xfrm>
            <a:off x="7508039" y="172917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16" name="bk object 716"/>
          <p:cNvSpPr/>
          <p:nvPr/>
        </p:nvSpPr>
        <p:spPr>
          <a:xfrm>
            <a:off x="8197510" y="1729175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17" name="bk object 717"/>
          <p:cNvSpPr/>
          <p:nvPr/>
        </p:nvSpPr>
        <p:spPr>
          <a:xfrm>
            <a:off x="9131631" y="172917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18" name="bk object 718"/>
          <p:cNvSpPr/>
          <p:nvPr/>
        </p:nvSpPr>
        <p:spPr>
          <a:xfrm>
            <a:off x="9821102" y="172917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19" name="bk object 719"/>
          <p:cNvSpPr/>
          <p:nvPr/>
        </p:nvSpPr>
        <p:spPr>
          <a:xfrm>
            <a:off x="10521693" y="172917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20" name="bk object 720"/>
          <p:cNvSpPr/>
          <p:nvPr/>
        </p:nvSpPr>
        <p:spPr>
          <a:xfrm>
            <a:off x="6807448" y="1742176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21" name="bk object 721"/>
          <p:cNvSpPr/>
          <p:nvPr/>
        </p:nvSpPr>
        <p:spPr>
          <a:xfrm>
            <a:off x="7508039" y="174217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22" name="bk object 722"/>
          <p:cNvSpPr/>
          <p:nvPr/>
        </p:nvSpPr>
        <p:spPr>
          <a:xfrm>
            <a:off x="8197510" y="1742176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23" name="bk object 723"/>
          <p:cNvSpPr/>
          <p:nvPr/>
        </p:nvSpPr>
        <p:spPr>
          <a:xfrm>
            <a:off x="9131631" y="174217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24" name="bk object 724"/>
          <p:cNvSpPr/>
          <p:nvPr/>
        </p:nvSpPr>
        <p:spPr>
          <a:xfrm>
            <a:off x="9821102" y="174217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25" name="bk object 725"/>
          <p:cNvSpPr/>
          <p:nvPr/>
        </p:nvSpPr>
        <p:spPr>
          <a:xfrm>
            <a:off x="10521693" y="174217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26" name="bk object 726"/>
          <p:cNvSpPr/>
          <p:nvPr/>
        </p:nvSpPr>
        <p:spPr>
          <a:xfrm>
            <a:off x="6807448" y="1755178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27" name="bk object 727"/>
          <p:cNvSpPr/>
          <p:nvPr/>
        </p:nvSpPr>
        <p:spPr>
          <a:xfrm>
            <a:off x="7508039" y="175517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28" name="bk object 728"/>
          <p:cNvSpPr/>
          <p:nvPr/>
        </p:nvSpPr>
        <p:spPr>
          <a:xfrm>
            <a:off x="8197510" y="1755178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29" name="bk object 729"/>
          <p:cNvSpPr/>
          <p:nvPr/>
        </p:nvSpPr>
        <p:spPr>
          <a:xfrm>
            <a:off x="6807447" y="1664168"/>
            <a:ext cx="1412303" cy="11701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30" name="bk object 730"/>
          <p:cNvSpPr/>
          <p:nvPr/>
        </p:nvSpPr>
        <p:spPr>
          <a:xfrm>
            <a:off x="9821102" y="175517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31" name="bk object 731"/>
          <p:cNvSpPr/>
          <p:nvPr/>
        </p:nvSpPr>
        <p:spPr>
          <a:xfrm>
            <a:off x="6807448" y="1781181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32" name="bk object 732"/>
          <p:cNvSpPr/>
          <p:nvPr/>
        </p:nvSpPr>
        <p:spPr>
          <a:xfrm>
            <a:off x="7508039" y="178118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33" name="bk object 733"/>
          <p:cNvSpPr/>
          <p:nvPr/>
        </p:nvSpPr>
        <p:spPr>
          <a:xfrm>
            <a:off x="8197510" y="1781181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34" name="bk object 734"/>
          <p:cNvSpPr/>
          <p:nvPr/>
        </p:nvSpPr>
        <p:spPr>
          <a:xfrm>
            <a:off x="9821102" y="178118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35" name="bk object 735"/>
          <p:cNvSpPr/>
          <p:nvPr/>
        </p:nvSpPr>
        <p:spPr>
          <a:xfrm>
            <a:off x="10521693" y="1781180"/>
            <a:ext cx="11120" cy="130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36" name="bk object 736"/>
          <p:cNvSpPr/>
          <p:nvPr/>
        </p:nvSpPr>
        <p:spPr>
          <a:xfrm>
            <a:off x="6807448" y="1794182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37" name="bk object 737"/>
          <p:cNvSpPr/>
          <p:nvPr/>
        </p:nvSpPr>
        <p:spPr>
          <a:xfrm>
            <a:off x="7508039" y="179418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38" name="bk object 738"/>
          <p:cNvSpPr/>
          <p:nvPr/>
        </p:nvSpPr>
        <p:spPr>
          <a:xfrm>
            <a:off x="8197510" y="1794182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39" name="bk object 739"/>
          <p:cNvSpPr/>
          <p:nvPr/>
        </p:nvSpPr>
        <p:spPr>
          <a:xfrm>
            <a:off x="9131631" y="179418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40" name="bk object 740"/>
          <p:cNvSpPr/>
          <p:nvPr/>
        </p:nvSpPr>
        <p:spPr>
          <a:xfrm>
            <a:off x="9821102" y="179418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41" name="bk object 741"/>
          <p:cNvSpPr/>
          <p:nvPr/>
        </p:nvSpPr>
        <p:spPr>
          <a:xfrm>
            <a:off x="10521693" y="179418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42" name="bk object 742"/>
          <p:cNvSpPr/>
          <p:nvPr/>
        </p:nvSpPr>
        <p:spPr>
          <a:xfrm>
            <a:off x="6807448" y="1807183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43" name="bk object 743"/>
          <p:cNvSpPr/>
          <p:nvPr/>
        </p:nvSpPr>
        <p:spPr>
          <a:xfrm>
            <a:off x="7508039" y="18071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44" name="bk object 744"/>
          <p:cNvSpPr/>
          <p:nvPr/>
        </p:nvSpPr>
        <p:spPr>
          <a:xfrm>
            <a:off x="8197510" y="1807183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45" name="bk object 745"/>
          <p:cNvSpPr/>
          <p:nvPr/>
        </p:nvSpPr>
        <p:spPr>
          <a:xfrm>
            <a:off x="9131631" y="18071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46" name="bk object 746"/>
          <p:cNvSpPr/>
          <p:nvPr/>
        </p:nvSpPr>
        <p:spPr>
          <a:xfrm>
            <a:off x="9821102" y="18071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47" name="bk object 747"/>
          <p:cNvSpPr/>
          <p:nvPr/>
        </p:nvSpPr>
        <p:spPr>
          <a:xfrm>
            <a:off x="10521693" y="18071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48" name="bk object 748"/>
          <p:cNvSpPr/>
          <p:nvPr/>
        </p:nvSpPr>
        <p:spPr>
          <a:xfrm>
            <a:off x="6807448" y="1820185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49" name="bk object 749"/>
          <p:cNvSpPr/>
          <p:nvPr/>
        </p:nvSpPr>
        <p:spPr>
          <a:xfrm>
            <a:off x="7508039" y="182018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50" name="bk object 750"/>
          <p:cNvSpPr/>
          <p:nvPr/>
        </p:nvSpPr>
        <p:spPr>
          <a:xfrm>
            <a:off x="8197510" y="1820185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51" name="bk object 751"/>
          <p:cNvSpPr/>
          <p:nvPr/>
        </p:nvSpPr>
        <p:spPr>
          <a:xfrm>
            <a:off x="9131631" y="182018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52" name="bk object 752"/>
          <p:cNvSpPr/>
          <p:nvPr/>
        </p:nvSpPr>
        <p:spPr>
          <a:xfrm>
            <a:off x="9821102" y="182018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53" name="bk object 753"/>
          <p:cNvSpPr/>
          <p:nvPr/>
        </p:nvSpPr>
        <p:spPr>
          <a:xfrm>
            <a:off x="10521693" y="182018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54" name="bk object 754"/>
          <p:cNvSpPr/>
          <p:nvPr/>
        </p:nvSpPr>
        <p:spPr>
          <a:xfrm>
            <a:off x="6807448" y="1833186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55" name="bk object 755"/>
          <p:cNvSpPr/>
          <p:nvPr/>
        </p:nvSpPr>
        <p:spPr>
          <a:xfrm>
            <a:off x="7508039" y="183318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56" name="bk object 756"/>
          <p:cNvSpPr/>
          <p:nvPr/>
        </p:nvSpPr>
        <p:spPr>
          <a:xfrm>
            <a:off x="8197510" y="1833186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57" name="bk object 757"/>
          <p:cNvSpPr/>
          <p:nvPr/>
        </p:nvSpPr>
        <p:spPr>
          <a:xfrm>
            <a:off x="9131631" y="183318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58" name="bk object 758"/>
          <p:cNvSpPr/>
          <p:nvPr/>
        </p:nvSpPr>
        <p:spPr>
          <a:xfrm>
            <a:off x="9821102" y="183318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59" name="bk object 759"/>
          <p:cNvSpPr/>
          <p:nvPr/>
        </p:nvSpPr>
        <p:spPr>
          <a:xfrm>
            <a:off x="10521693" y="183318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60" name="bk object 760"/>
          <p:cNvSpPr/>
          <p:nvPr/>
        </p:nvSpPr>
        <p:spPr>
          <a:xfrm>
            <a:off x="7496918" y="1794181"/>
            <a:ext cx="111205" cy="10401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61" name="bk object 761"/>
          <p:cNvSpPr/>
          <p:nvPr/>
        </p:nvSpPr>
        <p:spPr>
          <a:xfrm>
            <a:off x="6807448" y="1846187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62" name="bk object 762"/>
          <p:cNvSpPr/>
          <p:nvPr/>
        </p:nvSpPr>
        <p:spPr>
          <a:xfrm>
            <a:off x="7508039" y="184618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63" name="bk object 763"/>
          <p:cNvSpPr/>
          <p:nvPr/>
        </p:nvSpPr>
        <p:spPr>
          <a:xfrm>
            <a:off x="8197510" y="1846187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64" name="bk object 764"/>
          <p:cNvSpPr/>
          <p:nvPr/>
        </p:nvSpPr>
        <p:spPr>
          <a:xfrm>
            <a:off x="9131631" y="184618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65" name="bk object 765"/>
          <p:cNvSpPr/>
          <p:nvPr/>
        </p:nvSpPr>
        <p:spPr>
          <a:xfrm>
            <a:off x="9821102" y="184618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66" name="bk object 766"/>
          <p:cNvSpPr/>
          <p:nvPr/>
        </p:nvSpPr>
        <p:spPr>
          <a:xfrm>
            <a:off x="10521693" y="184618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67" name="bk object 767"/>
          <p:cNvSpPr/>
          <p:nvPr/>
        </p:nvSpPr>
        <p:spPr>
          <a:xfrm>
            <a:off x="8319835" y="1638165"/>
            <a:ext cx="189048" cy="41604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68" name="bk object 768"/>
          <p:cNvSpPr/>
          <p:nvPr/>
        </p:nvSpPr>
        <p:spPr>
          <a:xfrm>
            <a:off x="6807448" y="1859189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69" name="bk object 769"/>
          <p:cNvSpPr/>
          <p:nvPr/>
        </p:nvSpPr>
        <p:spPr>
          <a:xfrm>
            <a:off x="7508039" y="185918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70" name="bk object 770"/>
          <p:cNvSpPr/>
          <p:nvPr/>
        </p:nvSpPr>
        <p:spPr>
          <a:xfrm>
            <a:off x="8197510" y="1859189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71" name="bk object 771"/>
          <p:cNvSpPr/>
          <p:nvPr/>
        </p:nvSpPr>
        <p:spPr>
          <a:xfrm>
            <a:off x="9131631" y="185918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72" name="bk object 772"/>
          <p:cNvSpPr/>
          <p:nvPr/>
        </p:nvSpPr>
        <p:spPr>
          <a:xfrm>
            <a:off x="9821102" y="185918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73" name="bk object 773"/>
          <p:cNvSpPr/>
          <p:nvPr/>
        </p:nvSpPr>
        <p:spPr>
          <a:xfrm>
            <a:off x="10521693" y="185918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74" name="bk object 774"/>
          <p:cNvSpPr/>
          <p:nvPr/>
        </p:nvSpPr>
        <p:spPr>
          <a:xfrm>
            <a:off x="6807448" y="1872190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75" name="bk object 775"/>
          <p:cNvSpPr/>
          <p:nvPr/>
        </p:nvSpPr>
        <p:spPr>
          <a:xfrm>
            <a:off x="8197510" y="1872190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76" name="bk object 776"/>
          <p:cNvSpPr/>
          <p:nvPr/>
        </p:nvSpPr>
        <p:spPr>
          <a:xfrm>
            <a:off x="9131631" y="18721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77" name="bk object 777"/>
          <p:cNvSpPr/>
          <p:nvPr/>
        </p:nvSpPr>
        <p:spPr>
          <a:xfrm>
            <a:off x="9821102" y="18721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78" name="bk object 778"/>
          <p:cNvSpPr/>
          <p:nvPr/>
        </p:nvSpPr>
        <p:spPr>
          <a:xfrm>
            <a:off x="10521693" y="18721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79" name="bk object 779"/>
          <p:cNvSpPr/>
          <p:nvPr/>
        </p:nvSpPr>
        <p:spPr>
          <a:xfrm>
            <a:off x="6807448" y="1885192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80" name="bk object 780"/>
          <p:cNvSpPr/>
          <p:nvPr/>
        </p:nvSpPr>
        <p:spPr>
          <a:xfrm>
            <a:off x="8197510" y="1885192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81" name="bk object 781"/>
          <p:cNvSpPr/>
          <p:nvPr/>
        </p:nvSpPr>
        <p:spPr>
          <a:xfrm>
            <a:off x="9131631" y="188519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82" name="bk object 782"/>
          <p:cNvSpPr/>
          <p:nvPr/>
        </p:nvSpPr>
        <p:spPr>
          <a:xfrm>
            <a:off x="9821102" y="188519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83" name="bk object 783"/>
          <p:cNvSpPr/>
          <p:nvPr/>
        </p:nvSpPr>
        <p:spPr>
          <a:xfrm>
            <a:off x="10577294" y="1638165"/>
            <a:ext cx="300253" cy="4160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84" name="bk object 784"/>
          <p:cNvSpPr/>
          <p:nvPr/>
        </p:nvSpPr>
        <p:spPr>
          <a:xfrm>
            <a:off x="10521693" y="188519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85" name="bk object 785"/>
          <p:cNvSpPr/>
          <p:nvPr/>
        </p:nvSpPr>
        <p:spPr>
          <a:xfrm>
            <a:off x="6807448" y="1898193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86" name="bk object 786"/>
          <p:cNvSpPr/>
          <p:nvPr/>
        </p:nvSpPr>
        <p:spPr>
          <a:xfrm>
            <a:off x="7508039" y="189819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87" name="bk object 787"/>
          <p:cNvSpPr/>
          <p:nvPr/>
        </p:nvSpPr>
        <p:spPr>
          <a:xfrm>
            <a:off x="8197510" y="1898193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88" name="bk object 788"/>
          <p:cNvSpPr/>
          <p:nvPr/>
        </p:nvSpPr>
        <p:spPr>
          <a:xfrm>
            <a:off x="9131631" y="189819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89" name="bk object 789"/>
          <p:cNvSpPr/>
          <p:nvPr/>
        </p:nvSpPr>
        <p:spPr>
          <a:xfrm>
            <a:off x="9821102" y="189819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90" name="bk object 790"/>
          <p:cNvSpPr/>
          <p:nvPr/>
        </p:nvSpPr>
        <p:spPr>
          <a:xfrm>
            <a:off x="10521693" y="189819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91" name="bk object 791"/>
          <p:cNvSpPr/>
          <p:nvPr/>
        </p:nvSpPr>
        <p:spPr>
          <a:xfrm>
            <a:off x="6807448" y="1911194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92" name="bk object 792"/>
          <p:cNvSpPr/>
          <p:nvPr/>
        </p:nvSpPr>
        <p:spPr>
          <a:xfrm>
            <a:off x="7508039" y="191119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93" name="bk object 793"/>
          <p:cNvSpPr/>
          <p:nvPr/>
        </p:nvSpPr>
        <p:spPr>
          <a:xfrm>
            <a:off x="8197510" y="1911194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94" name="bk object 794"/>
          <p:cNvSpPr/>
          <p:nvPr/>
        </p:nvSpPr>
        <p:spPr>
          <a:xfrm>
            <a:off x="9131631" y="191119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95" name="bk object 795"/>
          <p:cNvSpPr/>
          <p:nvPr/>
        </p:nvSpPr>
        <p:spPr>
          <a:xfrm>
            <a:off x="9887824" y="1781180"/>
            <a:ext cx="411458" cy="20802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96" name="bk object 796"/>
          <p:cNvSpPr/>
          <p:nvPr/>
        </p:nvSpPr>
        <p:spPr>
          <a:xfrm>
            <a:off x="9609812" y="1911194"/>
            <a:ext cx="222410" cy="1300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97" name="bk object 797"/>
          <p:cNvSpPr/>
          <p:nvPr/>
        </p:nvSpPr>
        <p:spPr>
          <a:xfrm>
            <a:off x="10521693" y="191119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98" name="bk object 798"/>
          <p:cNvSpPr/>
          <p:nvPr/>
        </p:nvSpPr>
        <p:spPr>
          <a:xfrm>
            <a:off x="6807448" y="1924196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99" name="bk object 799"/>
          <p:cNvSpPr/>
          <p:nvPr/>
        </p:nvSpPr>
        <p:spPr>
          <a:xfrm>
            <a:off x="7508039" y="192419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00" name="bk object 800"/>
          <p:cNvSpPr/>
          <p:nvPr/>
        </p:nvSpPr>
        <p:spPr>
          <a:xfrm>
            <a:off x="8197510" y="1924196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01" name="bk object 801"/>
          <p:cNvSpPr/>
          <p:nvPr/>
        </p:nvSpPr>
        <p:spPr>
          <a:xfrm>
            <a:off x="9131631" y="192419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02" name="bk object 802"/>
          <p:cNvSpPr/>
          <p:nvPr/>
        </p:nvSpPr>
        <p:spPr>
          <a:xfrm>
            <a:off x="9821102" y="192419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03" name="bk object 803"/>
          <p:cNvSpPr/>
          <p:nvPr/>
        </p:nvSpPr>
        <p:spPr>
          <a:xfrm>
            <a:off x="10521693" y="192419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04" name="bk object 804"/>
          <p:cNvSpPr/>
          <p:nvPr/>
        </p:nvSpPr>
        <p:spPr>
          <a:xfrm>
            <a:off x="6807448" y="1937197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05" name="bk object 805"/>
          <p:cNvSpPr/>
          <p:nvPr/>
        </p:nvSpPr>
        <p:spPr>
          <a:xfrm>
            <a:off x="7508039" y="193719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06" name="bk object 806"/>
          <p:cNvSpPr/>
          <p:nvPr/>
        </p:nvSpPr>
        <p:spPr>
          <a:xfrm>
            <a:off x="8197510" y="1937197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07" name="bk object 807"/>
          <p:cNvSpPr/>
          <p:nvPr/>
        </p:nvSpPr>
        <p:spPr>
          <a:xfrm>
            <a:off x="9131631" y="193719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08" name="bk object 808"/>
          <p:cNvSpPr/>
          <p:nvPr/>
        </p:nvSpPr>
        <p:spPr>
          <a:xfrm>
            <a:off x="9821102" y="193719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09" name="bk object 809"/>
          <p:cNvSpPr/>
          <p:nvPr/>
        </p:nvSpPr>
        <p:spPr>
          <a:xfrm>
            <a:off x="10521693" y="193719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10" name="bk object 810"/>
          <p:cNvSpPr/>
          <p:nvPr/>
        </p:nvSpPr>
        <p:spPr>
          <a:xfrm>
            <a:off x="6807448" y="1950199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11" name="bk object 811"/>
          <p:cNvSpPr/>
          <p:nvPr/>
        </p:nvSpPr>
        <p:spPr>
          <a:xfrm>
            <a:off x="7508039" y="195019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12" name="bk object 812"/>
          <p:cNvSpPr/>
          <p:nvPr/>
        </p:nvSpPr>
        <p:spPr>
          <a:xfrm>
            <a:off x="8197510" y="1950199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13" name="bk object 813"/>
          <p:cNvSpPr/>
          <p:nvPr/>
        </p:nvSpPr>
        <p:spPr>
          <a:xfrm>
            <a:off x="9131631" y="195019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14" name="bk object 814"/>
          <p:cNvSpPr/>
          <p:nvPr/>
        </p:nvSpPr>
        <p:spPr>
          <a:xfrm>
            <a:off x="9821102" y="195019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15" name="bk object 815"/>
          <p:cNvSpPr/>
          <p:nvPr/>
        </p:nvSpPr>
        <p:spPr>
          <a:xfrm>
            <a:off x="10521693" y="195019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16" name="bk object 816"/>
          <p:cNvSpPr/>
          <p:nvPr/>
        </p:nvSpPr>
        <p:spPr>
          <a:xfrm>
            <a:off x="6807448" y="1963200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17" name="bk object 817"/>
          <p:cNvSpPr/>
          <p:nvPr/>
        </p:nvSpPr>
        <p:spPr>
          <a:xfrm>
            <a:off x="7508039" y="196320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18" name="bk object 818"/>
          <p:cNvSpPr/>
          <p:nvPr/>
        </p:nvSpPr>
        <p:spPr>
          <a:xfrm>
            <a:off x="8197510" y="1963200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19" name="bk object 819"/>
          <p:cNvSpPr/>
          <p:nvPr/>
        </p:nvSpPr>
        <p:spPr>
          <a:xfrm>
            <a:off x="9131631" y="196320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20" name="bk object 820"/>
          <p:cNvSpPr/>
          <p:nvPr/>
        </p:nvSpPr>
        <p:spPr>
          <a:xfrm>
            <a:off x="9821102" y="196320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21" name="bk object 821"/>
          <p:cNvSpPr/>
          <p:nvPr/>
        </p:nvSpPr>
        <p:spPr>
          <a:xfrm>
            <a:off x="10521693" y="196320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22" name="bk object 822"/>
          <p:cNvSpPr/>
          <p:nvPr/>
        </p:nvSpPr>
        <p:spPr>
          <a:xfrm>
            <a:off x="6807448" y="1976201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23" name="bk object 823"/>
          <p:cNvSpPr/>
          <p:nvPr/>
        </p:nvSpPr>
        <p:spPr>
          <a:xfrm>
            <a:off x="7508039" y="197620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24" name="bk object 824"/>
          <p:cNvSpPr/>
          <p:nvPr/>
        </p:nvSpPr>
        <p:spPr>
          <a:xfrm>
            <a:off x="8197510" y="1976201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25" name="bk object 825"/>
          <p:cNvSpPr/>
          <p:nvPr/>
        </p:nvSpPr>
        <p:spPr>
          <a:xfrm>
            <a:off x="9131631" y="197620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26" name="bk object 826"/>
          <p:cNvSpPr/>
          <p:nvPr/>
        </p:nvSpPr>
        <p:spPr>
          <a:xfrm>
            <a:off x="9821102" y="197620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27" name="bk object 827"/>
          <p:cNvSpPr/>
          <p:nvPr/>
        </p:nvSpPr>
        <p:spPr>
          <a:xfrm>
            <a:off x="10288163" y="197620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FE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28" name="bk object 828"/>
          <p:cNvSpPr/>
          <p:nvPr/>
        </p:nvSpPr>
        <p:spPr>
          <a:xfrm>
            <a:off x="10521693" y="197620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29" name="bk object 829"/>
          <p:cNvSpPr/>
          <p:nvPr/>
        </p:nvSpPr>
        <p:spPr>
          <a:xfrm>
            <a:off x="6807448" y="1989203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30" name="bk object 830"/>
          <p:cNvSpPr/>
          <p:nvPr/>
        </p:nvSpPr>
        <p:spPr>
          <a:xfrm>
            <a:off x="7508039" y="198920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31" name="bk object 831"/>
          <p:cNvSpPr/>
          <p:nvPr/>
        </p:nvSpPr>
        <p:spPr>
          <a:xfrm>
            <a:off x="8197510" y="1989203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32" name="bk object 832"/>
          <p:cNvSpPr/>
          <p:nvPr/>
        </p:nvSpPr>
        <p:spPr>
          <a:xfrm>
            <a:off x="9131631" y="198920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33" name="bk object 833"/>
          <p:cNvSpPr/>
          <p:nvPr/>
        </p:nvSpPr>
        <p:spPr>
          <a:xfrm>
            <a:off x="9821102" y="198920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34" name="bk object 834"/>
          <p:cNvSpPr/>
          <p:nvPr/>
        </p:nvSpPr>
        <p:spPr>
          <a:xfrm>
            <a:off x="10288163" y="198920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FE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35" name="bk object 835"/>
          <p:cNvSpPr/>
          <p:nvPr/>
        </p:nvSpPr>
        <p:spPr>
          <a:xfrm>
            <a:off x="10521693" y="198920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36" name="bk object 836"/>
          <p:cNvSpPr/>
          <p:nvPr/>
        </p:nvSpPr>
        <p:spPr>
          <a:xfrm>
            <a:off x="6807448" y="2002204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37" name="bk object 837"/>
          <p:cNvSpPr/>
          <p:nvPr/>
        </p:nvSpPr>
        <p:spPr>
          <a:xfrm>
            <a:off x="7508039" y="200220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38" name="bk object 838"/>
          <p:cNvSpPr/>
          <p:nvPr/>
        </p:nvSpPr>
        <p:spPr>
          <a:xfrm>
            <a:off x="8197510" y="2002204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39" name="bk object 839"/>
          <p:cNvSpPr/>
          <p:nvPr/>
        </p:nvSpPr>
        <p:spPr>
          <a:xfrm>
            <a:off x="9131631" y="200220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40" name="bk object 840"/>
          <p:cNvSpPr/>
          <p:nvPr/>
        </p:nvSpPr>
        <p:spPr>
          <a:xfrm>
            <a:off x="9821102" y="200220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41" name="bk object 841"/>
          <p:cNvSpPr/>
          <p:nvPr/>
        </p:nvSpPr>
        <p:spPr>
          <a:xfrm>
            <a:off x="10288163" y="200220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FE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42" name="bk object 842"/>
          <p:cNvSpPr/>
          <p:nvPr/>
        </p:nvSpPr>
        <p:spPr>
          <a:xfrm>
            <a:off x="10521693" y="200220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43" name="bk object 843"/>
          <p:cNvSpPr/>
          <p:nvPr/>
        </p:nvSpPr>
        <p:spPr>
          <a:xfrm>
            <a:off x="6807448" y="2015205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44" name="bk object 844"/>
          <p:cNvSpPr/>
          <p:nvPr/>
        </p:nvSpPr>
        <p:spPr>
          <a:xfrm>
            <a:off x="7508039" y="201520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45" name="bk object 845"/>
          <p:cNvSpPr/>
          <p:nvPr/>
        </p:nvSpPr>
        <p:spPr>
          <a:xfrm>
            <a:off x="8197510" y="2015205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46" name="bk object 846"/>
          <p:cNvSpPr/>
          <p:nvPr/>
        </p:nvSpPr>
        <p:spPr>
          <a:xfrm>
            <a:off x="9131631" y="201520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47" name="bk object 847"/>
          <p:cNvSpPr/>
          <p:nvPr/>
        </p:nvSpPr>
        <p:spPr>
          <a:xfrm>
            <a:off x="9821102" y="201520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48" name="bk object 848"/>
          <p:cNvSpPr/>
          <p:nvPr/>
        </p:nvSpPr>
        <p:spPr>
          <a:xfrm>
            <a:off x="10288163" y="201520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FE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49" name="bk object 849"/>
          <p:cNvSpPr/>
          <p:nvPr/>
        </p:nvSpPr>
        <p:spPr>
          <a:xfrm>
            <a:off x="10521693" y="201520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50" name="bk object 850"/>
          <p:cNvSpPr/>
          <p:nvPr/>
        </p:nvSpPr>
        <p:spPr>
          <a:xfrm>
            <a:off x="6807448" y="2028207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51" name="bk object 851"/>
          <p:cNvSpPr/>
          <p:nvPr/>
        </p:nvSpPr>
        <p:spPr>
          <a:xfrm>
            <a:off x="7508039" y="202820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52" name="bk object 852"/>
          <p:cNvSpPr/>
          <p:nvPr/>
        </p:nvSpPr>
        <p:spPr>
          <a:xfrm>
            <a:off x="8197510" y="2028207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53" name="bk object 853"/>
          <p:cNvSpPr/>
          <p:nvPr/>
        </p:nvSpPr>
        <p:spPr>
          <a:xfrm>
            <a:off x="9131631" y="202820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54" name="bk object 854"/>
          <p:cNvSpPr/>
          <p:nvPr/>
        </p:nvSpPr>
        <p:spPr>
          <a:xfrm>
            <a:off x="9821102" y="202820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55" name="bk object 855"/>
          <p:cNvSpPr/>
          <p:nvPr/>
        </p:nvSpPr>
        <p:spPr>
          <a:xfrm>
            <a:off x="7808292" y="1976200"/>
            <a:ext cx="66723" cy="1300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56" name="bk object 856"/>
          <p:cNvSpPr/>
          <p:nvPr/>
        </p:nvSpPr>
        <p:spPr>
          <a:xfrm>
            <a:off x="10288163" y="202820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FE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57" name="bk object 857"/>
          <p:cNvSpPr/>
          <p:nvPr/>
        </p:nvSpPr>
        <p:spPr>
          <a:xfrm>
            <a:off x="6718482" y="1976200"/>
            <a:ext cx="33361" cy="1300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58" name="bk object 858"/>
          <p:cNvSpPr/>
          <p:nvPr/>
        </p:nvSpPr>
        <p:spPr>
          <a:xfrm>
            <a:off x="10521693" y="202820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59" name="bk object 859"/>
          <p:cNvSpPr/>
          <p:nvPr/>
        </p:nvSpPr>
        <p:spPr>
          <a:xfrm>
            <a:off x="6807448" y="2041208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60" name="bk object 860"/>
          <p:cNvSpPr/>
          <p:nvPr/>
        </p:nvSpPr>
        <p:spPr>
          <a:xfrm>
            <a:off x="9031546" y="1976200"/>
            <a:ext cx="44482" cy="1300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61" name="bk object 861"/>
          <p:cNvSpPr/>
          <p:nvPr/>
        </p:nvSpPr>
        <p:spPr>
          <a:xfrm>
            <a:off x="7508039" y="204120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62" name="bk object 862"/>
          <p:cNvSpPr/>
          <p:nvPr/>
        </p:nvSpPr>
        <p:spPr>
          <a:xfrm>
            <a:off x="9365161" y="1911194"/>
            <a:ext cx="211289" cy="28603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63" name="bk object 863"/>
          <p:cNvSpPr/>
          <p:nvPr/>
        </p:nvSpPr>
        <p:spPr>
          <a:xfrm>
            <a:off x="8197510" y="2041208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64" name="bk object 864"/>
          <p:cNvSpPr/>
          <p:nvPr/>
        </p:nvSpPr>
        <p:spPr>
          <a:xfrm>
            <a:off x="9131631" y="204120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65" name="bk object 865"/>
          <p:cNvSpPr/>
          <p:nvPr/>
        </p:nvSpPr>
        <p:spPr>
          <a:xfrm>
            <a:off x="9821102" y="204120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66" name="bk object 866"/>
          <p:cNvSpPr/>
          <p:nvPr/>
        </p:nvSpPr>
        <p:spPr>
          <a:xfrm>
            <a:off x="10132475" y="1989202"/>
            <a:ext cx="44482" cy="11701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67" name="bk object 867"/>
          <p:cNvSpPr/>
          <p:nvPr/>
        </p:nvSpPr>
        <p:spPr>
          <a:xfrm>
            <a:off x="10288163" y="204120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FE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68" name="bk object 868"/>
          <p:cNvSpPr/>
          <p:nvPr/>
        </p:nvSpPr>
        <p:spPr>
          <a:xfrm>
            <a:off x="10521693" y="204120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69" name="bk object 869"/>
          <p:cNvSpPr/>
          <p:nvPr/>
        </p:nvSpPr>
        <p:spPr>
          <a:xfrm>
            <a:off x="6807448" y="2054210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70" name="bk object 870"/>
          <p:cNvSpPr/>
          <p:nvPr/>
        </p:nvSpPr>
        <p:spPr>
          <a:xfrm>
            <a:off x="7508039" y="205421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71" name="bk object 871"/>
          <p:cNvSpPr/>
          <p:nvPr/>
        </p:nvSpPr>
        <p:spPr>
          <a:xfrm>
            <a:off x="8197510" y="2054210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72" name="bk object 872"/>
          <p:cNvSpPr/>
          <p:nvPr/>
        </p:nvSpPr>
        <p:spPr>
          <a:xfrm>
            <a:off x="9131631" y="205421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73" name="bk object 873"/>
          <p:cNvSpPr/>
          <p:nvPr/>
        </p:nvSpPr>
        <p:spPr>
          <a:xfrm>
            <a:off x="9821102" y="205421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74" name="bk object 874"/>
          <p:cNvSpPr/>
          <p:nvPr/>
        </p:nvSpPr>
        <p:spPr>
          <a:xfrm>
            <a:off x="10288163" y="205421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FE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75" name="bk object 875"/>
          <p:cNvSpPr/>
          <p:nvPr/>
        </p:nvSpPr>
        <p:spPr>
          <a:xfrm>
            <a:off x="10521693" y="205421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76" name="bk object 876"/>
          <p:cNvSpPr/>
          <p:nvPr/>
        </p:nvSpPr>
        <p:spPr>
          <a:xfrm>
            <a:off x="6807448" y="2067211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77" name="bk object 877"/>
          <p:cNvSpPr/>
          <p:nvPr/>
        </p:nvSpPr>
        <p:spPr>
          <a:xfrm>
            <a:off x="7508039" y="206721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78" name="bk object 878"/>
          <p:cNvSpPr/>
          <p:nvPr/>
        </p:nvSpPr>
        <p:spPr>
          <a:xfrm>
            <a:off x="10054632" y="2041207"/>
            <a:ext cx="11120" cy="52006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79" name="bk object 879"/>
          <p:cNvSpPr/>
          <p:nvPr/>
        </p:nvSpPr>
        <p:spPr>
          <a:xfrm>
            <a:off x="8197510" y="2067211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80" name="bk object 880"/>
          <p:cNvSpPr/>
          <p:nvPr/>
        </p:nvSpPr>
        <p:spPr>
          <a:xfrm>
            <a:off x="9131631" y="206721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81" name="bk object 881"/>
          <p:cNvSpPr/>
          <p:nvPr/>
        </p:nvSpPr>
        <p:spPr>
          <a:xfrm>
            <a:off x="9821102" y="206721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82" name="bk object 882"/>
          <p:cNvSpPr/>
          <p:nvPr/>
        </p:nvSpPr>
        <p:spPr>
          <a:xfrm>
            <a:off x="10288163" y="206721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FE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83" name="bk object 883"/>
          <p:cNvSpPr/>
          <p:nvPr/>
        </p:nvSpPr>
        <p:spPr>
          <a:xfrm>
            <a:off x="10521693" y="206721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84" name="bk object 884"/>
          <p:cNvSpPr/>
          <p:nvPr/>
        </p:nvSpPr>
        <p:spPr>
          <a:xfrm>
            <a:off x="6807448" y="2080212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85" name="bk object 885"/>
          <p:cNvSpPr/>
          <p:nvPr/>
        </p:nvSpPr>
        <p:spPr>
          <a:xfrm>
            <a:off x="7508039" y="208021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86" name="bk object 886"/>
          <p:cNvSpPr/>
          <p:nvPr/>
        </p:nvSpPr>
        <p:spPr>
          <a:xfrm>
            <a:off x="8197510" y="2080212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87" name="bk object 887"/>
          <p:cNvSpPr/>
          <p:nvPr/>
        </p:nvSpPr>
        <p:spPr>
          <a:xfrm>
            <a:off x="9131631" y="208021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88" name="bk object 888"/>
          <p:cNvSpPr/>
          <p:nvPr/>
        </p:nvSpPr>
        <p:spPr>
          <a:xfrm>
            <a:off x="9821102" y="208021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89" name="bk object 889"/>
          <p:cNvSpPr/>
          <p:nvPr/>
        </p:nvSpPr>
        <p:spPr>
          <a:xfrm>
            <a:off x="10288163" y="208021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FE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90" name="bk object 890"/>
          <p:cNvSpPr/>
          <p:nvPr/>
        </p:nvSpPr>
        <p:spPr>
          <a:xfrm>
            <a:off x="10521693" y="208021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91" name="bk object 891"/>
          <p:cNvSpPr/>
          <p:nvPr/>
        </p:nvSpPr>
        <p:spPr>
          <a:xfrm>
            <a:off x="6807448" y="2093214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92" name="bk object 892"/>
          <p:cNvSpPr/>
          <p:nvPr/>
        </p:nvSpPr>
        <p:spPr>
          <a:xfrm>
            <a:off x="7508039" y="209321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93" name="bk object 893"/>
          <p:cNvSpPr/>
          <p:nvPr/>
        </p:nvSpPr>
        <p:spPr>
          <a:xfrm>
            <a:off x="8197510" y="2093214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94" name="bk object 894"/>
          <p:cNvSpPr/>
          <p:nvPr/>
        </p:nvSpPr>
        <p:spPr>
          <a:xfrm>
            <a:off x="9131631" y="209321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95" name="bk object 895"/>
          <p:cNvSpPr/>
          <p:nvPr/>
        </p:nvSpPr>
        <p:spPr>
          <a:xfrm>
            <a:off x="9821102" y="209321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96" name="bk object 896"/>
          <p:cNvSpPr/>
          <p:nvPr/>
        </p:nvSpPr>
        <p:spPr>
          <a:xfrm>
            <a:off x="10288163" y="209321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FE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97" name="bk object 897"/>
          <p:cNvSpPr/>
          <p:nvPr/>
        </p:nvSpPr>
        <p:spPr>
          <a:xfrm>
            <a:off x="10521693" y="209321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98" name="bk object 898"/>
          <p:cNvSpPr/>
          <p:nvPr/>
        </p:nvSpPr>
        <p:spPr>
          <a:xfrm>
            <a:off x="6807448" y="2106215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99" name="bk object 899"/>
          <p:cNvSpPr/>
          <p:nvPr/>
        </p:nvSpPr>
        <p:spPr>
          <a:xfrm>
            <a:off x="7508039" y="210621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00" name="bk object 900"/>
          <p:cNvSpPr/>
          <p:nvPr/>
        </p:nvSpPr>
        <p:spPr>
          <a:xfrm>
            <a:off x="8197510" y="2106215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01" name="bk object 901"/>
          <p:cNvSpPr/>
          <p:nvPr/>
        </p:nvSpPr>
        <p:spPr>
          <a:xfrm>
            <a:off x="9131631" y="210621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02" name="bk object 902"/>
          <p:cNvSpPr/>
          <p:nvPr/>
        </p:nvSpPr>
        <p:spPr>
          <a:xfrm>
            <a:off x="9821102" y="210621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03" name="bk object 903"/>
          <p:cNvSpPr/>
          <p:nvPr/>
        </p:nvSpPr>
        <p:spPr>
          <a:xfrm>
            <a:off x="10288163" y="210621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FE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04" name="bk object 904"/>
          <p:cNvSpPr/>
          <p:nvPr/>
        </p:nvSpPr>
        <p:spPr>
          <a:xfrm>
            <a:off x="10521693" y="210621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05" name="bk object 905"/>
          <p:cNvSpPr/>
          <p:nvPr/>
        </p:nvSpPr>
        <p:spPr>
          <a:xfrm>
            <a:off x="6807448" y="2119217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06" name="bk object 906"/>
          <p:cNvSpPr/>
          <p:nvPr/>
        </p:nvSpPr>
        <p:spPr>
          <a:xfrm>
            <a:off x="7508039" y="211921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07" name="bk object 907"/>
          <p:cNvSpPr/>
          <p:nvPr/>
        </p:nvSpPr>
        <p:spPr>
          <a:xfrm>
            <a:off x="8197510" y="2119217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08" name="bk object 908"/>
          <p:cNvSpPr/>
          <p:nvPr/>
        </p:nvSpPr>
        <p:spPr>
          <a:xfrm>
            <a:off x="9131631" y="211921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09" name="bk object 909"/>
          <p:cNvSpPr/>
          <p:nvPr/>
        </p:nvSpPr>
        <p:spPr>
          <a:xfrm>
            <a:off x="9821102" y="211921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10" name="bk object 910"/>
          <p:cNvSpPr/>
          <p:nvPr/>
        </p:nvSpPr>
        <p:spPr>
          <a:xfrm>
            <a:off x="10288163" y="211921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FE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11" name="bk object 911"/>
          <p:cNvSpPr/>
          <p:nvPr/>
        </p:nvSpPr>
        <p:spPr>
          <a:xfrm>
            <a:off x="10521693" y="211921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12" name="bk object 912"/>
          <p:cNvSpPr/>
          <p:nvPr/>
        </p:nvSpPr>
        <p:spPr>
          <a:xfrm>
            <a:off x="6807448" y="2132218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13" name="bk object 913"/>
          <p:cNvSpPr/>
          <p:nvPr/>
        </p:nvSpPr>
        <p:spPr>
          <a:xfrm>
            <a:off x="7508039" y="21322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14" name="bk object 914"/>
          <p:cNvSpPr/>
          <p:nvPr/>
        </p:nvSpPr>
        <p:spPr>
          <a:xfrm>
            <a:off x="8197510" y="2132218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15" name="bk object 915"/>
          <p:cNvSpPr/>
          <p:nvPr/>
        </p:nvSpPr>
        <p:spPr>
          <a:xfrm>
            <a:off x="9131631" y="21322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16" name="bk object 916"/>
          <p:cNvSpPr/>
          <p:nvPr/>
        </p:nvSpPr>
        <p:spPr>
          <a:xfrm>
            <a:off x="9821102" y="21322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17" name="bk object 917"/>
          <p:cNvSpPr/>
          <p:nvPr/>
        </p:nvSpPr>
        <p:spPr>
          <a:xfrm>
            <a:off x="10288163" y="21322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FE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18" name="bk object 918"/>
          <p:cNvSpPr/>
          <p:nvPr/>
        </p:nvSpPr>
        <p:spPr>
          <a:xfrm>
            <a:off x="10521693" y="21322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19" name="bk object 919"/>
          <p:cNvSpPr/>
          <p:nvPr/>
        </p:nvSpPr>
        <p:spPr>
          <a:xfrm>
            <a:off x="6807448" y="2145219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20" name="bk object 920"/>
          <p:cNvSpPr/>
          <p:nvPr/>
        </p:nvSpPr>
        <p:spPr>
          <a:xfrm>
            <a:off x="7508039" y="214521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21" name="bk object 921"/>
          <p:cNvSpPr/>
          <p:nvPr/>
        </p:nvSpPr>
        <p:spPr>
          <a:xfrm>
            <a:off x="8197510" y="2145219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22" name="bk object 922"/>
          <p:cNvSpPr/>
          <p:nvPr/>
        </p:nvSpPr>
        <p:spPr>
          <a:xfrm>
            <a:off x="9131631" y="214521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23" name="bk object 923"/>
          <p:cNvSpPr/>
          <p:nvPr/>
        </p:nvSpPr>
        <p:spPr>
          <a:xfrm>
            <a:off x="9821102" y="214521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24" name="bk object 924"/>
          <p:cNvSpPr/>
          <p:nvPr/>
        </p:nvSpPr>
        <p:spPr>
          <a:xfrm>
            <a:off x="10288163" y="214521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FE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25" name="bk object 925"/>
          <p:cNvSpPr/>
          <p:nvPr/>
        </p:nvSpPr>
        <p:spPr>
          <a:xfrm>
            <a:off x="10521693" y="214521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26" name="bk object 926"/>
          <p:cNvSpPr/>
          <p:nvPr/>
        </p:nvSpPr>
        <p:spPr>
          <a:xfrm>
            <a:off x="6807448" y="2158229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27" name="bk object 927"/>
          <p:cNvSpPr/>
          <p:nvPr/>
        </p:nvSpPr>
        <p:spPr>
          <a:xfrm>
            <a:off x="7508039" y="21582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28" name="bk object 928"/>
          <p:cNvSpPr/>
          <p:nvPr/>
        </p:nvSpPr>
        <p:spPr>
          <a:xfrm>
            <a:off x="8197510" y="2158229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29" name="bk object 929"/>
          <p:cNvSpPr/>
          <p:nvPr/>
        </p:nvSpPr>
        <p:spPr>
          <a:xfrm>
            <a:off x="9131631" y="21582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30" name="bk object 930"/>
          <p:cNvSpPr/>
          <p:nvPr/>
        </p:nvSpPr>
        <p:spPr>
          <a:xfrm>
            <a:off x="9821102" y="21582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31" name="bk object 931"/>
          <p:cNvSpPr/>
          <p:nvPr/>
        </p:nvSpPr>
        <p:spPr>
          <a:xfrm>
            <a:off x="10288163" y="21582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FE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32" name="bk object 932"/>
          <p:cNvSpPr/>
          <p:nvPr/>
        </p:nvSpPr>
        <p:spPr>
          <a:xfrm>
            <a:off x="10521693" y="21582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33" name="bk object 933"/>
          <p:cNvSpPr/>
          <p:nvPr/>
        </p:nvSpPr>
        <p:spPr>
          <a:xfrm>
            <a:off x="6807448" y="2171231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34" name="bk object 934"/>
          <p:cNvSpPr/>
          <p:nvPr/>
        </p:nvSpPr>
        <p:spPr>
          <a:xfrm>
            <a:off x="7508039" y="21712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35" name="bk object 935"/>
          <p:cNvSpPr/>
          <p:nvPr/>
        </p:nvSpPr>
        <p:spPr>
          <a:xfrm>
            <a:off x="8197510" y="2171231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36" name="bk object 936"/>
          <p:cNvSpPr/>
          <p:nvPr/>
        </p:nvSpPr>
        <p:spPr>
          <a:xfrm>
            <a:off x="9131631" y="21712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37" name="bk object 937"/>
          <p:cNvSpPr/>
          <p:nvPr/>
        </p:nvSpPr>
        <p:spPr>
          <a:xfrm>
            <a:off x="9821102" y="21712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38" name="bk object 938"/>
          <p:cNvSpPr/>
          <p:nvPr/>
        </p:nvSpPr>
        <p:spPr>
          <a:xfrm>
            <a:off x="10288163" y="21712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FE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39" name="bk object 939"/>
          <p:cNvSpPr/>
          <p:nvPr/>
        </p:nvSpPr>
        <p:spPr>
          <a:xfrm>
            <a:off x="10521693" y="21712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40" name="bk object 940"/>
          <p:cNvSpPr/>
          <p:nvPr/>
        </p:nvSpPr>
        <p:spPr>
          <a:xfrm>
            <a:off x="6807448" y="2184232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41" name="bk object 941"/>
          <p:cNvSpPr/>
          <p:nvPr/>
        </p:nvSpPr>
        <p:spPr>
          <a:xfrm>
            <a:off x="7508039" y="218423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42" name="bk object 942"/>
          <p:cNvSpPr/>
          <p:nvPr/>
        </p:nvSpPr>
        <p:spPr>
          <a:xfrm>
            <a:off x="8197510" y="2184232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43" name="bk object 943"/>
          <p:cNvSpPr/>
          <p:nvPr/>
        </p:nvSpPr>
        <p:spPr>
          <a:xfrm>
            <a:off x="9131631" y="218423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44" name="bk object 944"/>
          <p:cNvSpPr/>
          <p:nvPr/>
        </p:nvSpPr>
        <p:spPr>
          <a:xfrm>
            <a:off x="9632052" y="2184231"/>
            <a:ext cx="222410" cy="1300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45" name="bk object 945"/>
          <p:cNvSpPr/>
          <p:nvPr/>
        </p:nvSpPr>
        <p:spPr>
          <a:xfrm>
            <a:off x="10288163" y="218423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FE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46" name="bk object 946"/>
          <p:cNvSpPr/>
          <p:nvPr/>
        </p:nvSpPr>
        <p:spPr>
          <a:xfrm>
            <a:off x="10521693" y="218423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47" name="bk object 947"/>
          <p:cNvSpPr/>
          <p:nvPr/>
        </p:nvSpPr>
        <p:spPr>
          <a:xfrm>
            <a:off x="6807448" y="2197235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48" name="bk object 948"/>
          <p:cNvSpPr/>
          <p:nvPr/>
        </p:nvSpPr>
        <p:spPr>
          <a:xfrm>
            <a:off x="7508039" y="219723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49" name="bk object 949"/>
          <p:cNvSpPr/>
          <p:nvPr/>
        </p:nvSpPr>
        <p:spPr>
          <a:xfrm>
            <a:off x="8197510" y="2197235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50" name="bk object 950"/>
          <p:cNvSpPr/>
          <p:nvPr/>
        </p:nvSpPr>
        <p:spPr>
          <a:xfrm>
            <a:off x="9131631" y="219723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51" name="bk object 951"/>
          <p:cNvSpPr/>
          <p:nvPr/>
        </p:nvSpPr>
        <p:spPr>
          <a:xfrm>
            <a:off x="9821102" y="219723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52" name="bk object 952"/>
          <p:cNvSpPr/>
          <p:nvPr/>
        </p:nvSpPr>
        <p:spPr>
          <a:xfrm>
            <a:off x="10521693" y="219723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53" name="bk object 953"/>
          <p:cNvSpPr/>
          <p:nvPr/>
        </p:nvSpPr>
        <p:spPr>
          <a:xfrm>
            <a:off x="6807448" y="2210236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54" name="bk object 954"/>
          <p:cNvSpPr/>
          <p:nvPr/>
        </p:nvSpPr>
        <p:spPr>
          <a:xfrm>
            <a:off x="7508039" y="22102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55" name="bk object 955"/>
          <p:cNvSpPr/>
          <p:nvPr/>
        </p:nvSpPr>
        <p:spPr>
          <a:xfrm>
            <a:off x="8197510" y="2210236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56" name="bk object 956"/>
          <p:cNvSpPr/>
          <p:nvPr/>
        </p:nvSpPr>
        <p:spPr>
          <a:xfrm>
            <a:off x="9131631" y="22102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57" name="bk object 957"/>
          <p:cNvSpPr/>
          <p:nvPr/>
        </p:nvSpPr>
        <p:spPr>
          <a:xfrm>
            <a:off x="9821102" y="22102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58" name="bk object 958"/>
          <p:cNvSpPr/>
          <p:nvPr/>
        </p:nvSpPr>
        <p:spPr>
          <a:xfrm>
            <a:off x="10521693" y="22102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59" name="bk object 959"/>
          <p:cNvSpPr/>
          <p:nvPr/>
        </p:nvSpPr>
        <p:spPr>
          <a:xfrm>
            <a:off x="6807448" y="2223238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60" name="bk object 960"/>
          <p:cNvSpPr/>
          <p:nvPr/>
        </p:nvSpPr>
        <p:spPr>
          <a:xfrm>
            <a:off x="7508039" y="22232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61" name="bk object 961"/>
          <p:cNvSpPr/>
          <p:nvPr/>
        </p:nvSpPr>
        <p:spPr>
          <a:xfrm>
            <a:off x="8197510" y="2223238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62" name="bk object 962"/>
          <p:cNvSpPr/>
          <p:nvPr/>
        </p:nvSpPr>
        <p:spPr>
          <a:xfrm>
            <a:off x="9131631" y="22232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63" name="bk object 963"/>
          <p:cNvSpPr/>
          <p:nvPr/>
        </p:nvSpPr>
        <p:spPr>
          <a:xfrm>
            <a:off x="9821102" y="22232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64" name="bk object 964"/>
          <p:cNvSpPr/>
          <p:nvPr/>
        </p:nvSpPr>
        <p:spPr>
          <a:xfrm>
            <a:off x="10521693" y="22232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65" name="bk object 965"/>
          <p:cNvSpPr/>
          <p:nvPr/>
        </p:nvSpPr>
        <p:spPr>
          <a:xfrm>
            <a:off x="6807448" y="2236238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66" name="bk object 966"/>
          <p:cNvSpPr/>
          <p:nvPr/>
        </p:nvSpPr>
        <p:spPr>
          <a:xfrm>
            <a:off x="7508039" y="22362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67" name="bk object 967"/>
          <p:cNvSpPr/>
          <p:nvPr/>
        </p:nvSpPr>
        <p:spPr>
          <a:xfrm>
            <a:off x="8197510" y="2236238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68" name="bk object 968"/>
          <p:cNvSpPr/>
          <p:nvPr/>
        </p:nvSpPr>
        <p:spPr>
          <a:xfrm>
            <a:off x="9131631" y="22362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69" name="bk object 969"/>
          <p:cNvSpPr/>
          <p:nvPr/>
        </p:nvSpPr>
        <p:spPr>
          <a:xfrm>
            <a:off x="9821102" y="22362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70" name="bk object 970"/>
          <p:cNvSpPr/>
          <p:nvPr/>
        </p:nvSpPr>
        <p:spPr>
          <a:xfrm>
            <a:off x="10521693" y="22362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71" name="bk object 971"/>
          <p:cNvSpPr/>
          <p:nvPr/>
        </p:nvSpPr>
        <p:spPr>
          <a:xfrm>
            <a:off x="6807448" y="2249239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72" name="bk object 972"/>
          <p:cNvSpPr/>
          <p:nvPr/>
        </p:nvSpPr>
        <p:spPr>
          <a:xfrm>
            <a:off x="7508039" y="224923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73" name="bk object 973"/>
          <p:cNvSpPr/>
          <p:nvPr/>
        </p:nvSpPr>
        <p:spPr>
          <a:xfrm>
            <a:off x="8197510" y="2249239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74" name="bk object 974"/>
          <p:cNvSpPr/>
          <p:nvPr/>
        </p:nvSpPr>
        <p:spPr>
          <a:xfrm>
            <a:off x="9131631" y="224923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75" name="bk object 975"/>
          <p:cNvSpPr/>
          <p:nvPr/>
        </p:nvSpPr>
        <p:spPr>
          <a:xfrm>
            <a:off x="9821102" y="224923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76" name="bk object 976"/>
          <p:cNvSpPr/>
          <p:nvPr/>
        </p:nvSpPr>
        <p:spPr>
          <a:xfrm>
            <a:off x="10521693" y="224923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77" name="bk object 977"/>
          <p:cNvSpPr/>
          <p:nvPr/>
        </p:nvSpPr>
        <p:spPr>
          <a:xfrm>
            <a:off x="6807448" y="2262240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78" name="bk object 978"/>
          <p:cNvSpPr/>
          <p:nvPr/>
        </p:nvSpPr>
        <p:spPr>
          <a:xfrm>
            <a:off x="7508039" y="22622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79" name="bk object 979"/>
          <p:cNvSpPr/>
          <p:nvPr/>
        </p:nvSpPr>
        <p:spPr>
          <a:xfrm>
            <a:off x="8197510" y="2262240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80" name="bk object 980"/>
          <p:cNvSpPr/>
          <p:nvPr/>
        </p:nvSpPr>
        <p:spPr>
          <a:xfrm>
            <a:off x="9131631" y="22622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81" name="bk object 981"/>
          <p:cNvSpPr/>
          <p:nvPr/>
        </p:nvSpPr>
        <p:spPr>
          <a:xfrm>
            <a:off x="9821102" y="22622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82" name="bk object 982"/>
          <p:cNvSpPr/>
          <p:nvPr/>
        </p:nvSpPr>
        <p:spPr>
          <a:xfrm>
            <a:off x="10521693" y="22622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83" name="bk object 983"/>
          <p:cNvSpPr/>
          <p:nvPr/>
        </p:nvSpPr>
        <p:spPr>
          <a:xfrm>
            <a:off x="6807448" y="2275243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84" name="bk object 984"/>
          <p:cNvSpPr/>
          <p:nvPr/>
        </p:nvSpPr>
        <p:spPr>
          <a:xfrm>
            <a:off x="7508039" y="227524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85" name="bk object 985"/>
          <p:cNvSpPr/>
          <p:nvPr/>
        </p:nvSpPr>
        <p:spPr>
          <a:xfrm>
            <a:off x="8197510" y="2275243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86" name="bk object 986"/>
          <p:cNvSpPr/>
          <p:nvPr/>
        </p:nvSpPr>
        <p:spPr>
          <a:xfrm>
            <a:off x="9131631" y="227524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87" name="bk object 987"/>
          <p:cNvSpPr/>
          <p:nvPr/>
        </p:nvSpPr>
        <p:spPr>
          <a:xfrm>
            <a:off x="9821102" y="227524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88" name="bk object 988"/>
          <p:cNvSpPr/>
          <p:nvPr/>
        </p:nvSpPr>
        <p:spPr>
          <a:xfrm>
            <a:off x="10521693" y="227524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89" name="bk object 989"/>
          <p:cNvSpPr/>
          <p:nvPr/>
        </p:nvSpPr>
        <p:spPr>
          <a:xfrm>
            <a:off x="6807448" y="2288245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90" name="bk object 990"/>
          <p:cNvSpPr/>
          <p:nvPr/>
        </p:nvSpPr>
        <p:spPr>
          <a:xfrm>
            <a:off x="7508039" y="22882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91" name="bk object 991"/>
          <p:cNvSpPr/>
          <p:nvPr/>
        </p:nvSpPr>
        <p:spPr>
          <a:xfrm>
            <a:off x="8197510" y="2288245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92" name="bk object 992"/>
          <p:cNvSpPr/>
          <p:nvPr/>
        </p:nvSpPr>
        <p:spPr>
          <a:xfrm>
            <a:off x="9131631" y="22882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93" name="bk object 993"/>
          <p:cNvSpPr/>
          <p:nvPr/>
        </p:nvSpPr>
        <p:spPr>
          <a:xfrm>
            <a:off x="9821102" y="22882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94" name="bk object 994"/>
          <p:cNvSpPr/>
          <p:nvPr/>
        </p:nvSpPr>
        <p:spPr>
          <a:xfrm>
            <a:off x="10521693" y="22882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95" name="bk object 995"/>
          <p:cNvSpPr/>
          <p:nvPr/>
        </p:nvSpPr>
        <p:spPr>
          <a:xfrm>
            <a:off x="6807448" y="2301246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96" name="bk object 996"/>
          <p:cNvSpPr/>
          <p:nvPr/>
        </p:nvSpPr>
        <p:spPr>
          <a:xfrm>
            <a:off x="7508039" y="230124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97" name="bk object 997"/>
          <p:cNvSpPr/>
          <p:nvPr/>
        </p:nvSpPr>
        <p:spPr>
          <a:xfrm>
            <a:off x="8197510" y="2301246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98" name="bk object 998"/>
          <p:cNvSpPr/>
          <p:nvPr/>
        </p:nvSpPr>
        <p:spPr>
          <a:xfrm>
            <a:off x="9821102" y="230124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99" name="bk object 999"/>
          <p:cNvSpPr/>
          <p:nvPr/>
        </p:nvSpPr>
        <p:spPr>
          <a:xfrm>
            <a:off x="6807447" y="1781180"/>
            <a:ext cx="1412303" cy="884103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00" name="bk object 1000"/>
          <p:cNvSpPr/>
          <p:nvPr/>
        </p:nvSpPr>
        <p:spPr>
          <a:xfrm>
            <a:off x="9131631" y="2158229"/>
            <a:ext cx="1401182" cy="44204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01" name="bk object 1001"/>
          <p:cNvSpPr/>
          <p:nvPr/>
        </p:nvSpPr>
        <p:spPr>
          <a:xfrm>
            <a:off x="1958912" y="3276349"/>
            <a:ext cx="144566" cy="143015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02" name="bk object 1002"/>
          <p:cNvSpPr/>
          <p:nvPr/>
        </p:nvSpPr>
        <p:spPr>
          <a:xfrm>
            <a:off x="2481575" y="3276349"/>
            <a:ext cx="122325" cy="143015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03" name="bk object 1003"/>
          <p:cNvSpPr/>
          <p:nvPr/>
        </p:nvSpPr>
        <p:spPr>
          <a:xfrm>
            <a:off x="3360094" y="3276349"/>
            <a:ext cx="133446" cy="143015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04" name="bk object 1004"/>
          <p:cNvSpPr/>
          <p:nvPr/>
        </p:nvSpPr>
        <p:spPr>
          <a:xfrm>
            <a:off x="4561108" y="3276349"/>
            <a:ext cx="155687" cy="143015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05" name="bk object 1005"/>
          <p:cNvSpPr/>
          <p:nvPr/>
        </p:nvSpPr>
        <p:spPr>
          <a:xfrm>
            <a:off x="2893034" y="3276349"/>
            <a:ext cx="33361" cy="14301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06" name="bk object 1006"/>
          <p:cNvSpPr/>
          <p:nvPr/>
        </p:nvSpPr>
        <p:spPr>
          <a:xfrm>
            <a:off x="2981998" y="3276349"/>
            <a:ext cx="33361" cy="14301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07" name="bk object 1007"/>
          <p:cNvSpPr/>
          <p:nvPr/>
        </p:nvSpPr>
        <p:spPr>
          <a:xfrm>
            <a:off x="5028169" y="3276349"/>
            <a:ext cx="122325" cy="143015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08" name="bk object 1008"/>
          <p:cNvSpPr/>
          <p:nvPr/>
        </p:nvSpPr>
        <p:spPr>
          <a:xfrm>
            <a:off x="5962290" y="3276349"/>
            <a:ext cx="144566" cy="143015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09" name="bk object 1009"/>
          <p:cNvSpPr/>
          <p:nvPr/>
        </p:nvSpPr>
        <p:spPr>
          <a:xfrm>
            <a:off x="5506350" y="3276349"/>
            <a:ext cx="111205" cy="143015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10" name="bk object 1010"/>
          <p:cNvSpPr/>
          <p:nvPr/>
        </p:nvSpPr>
        <p:spPr>
          <a:xfrm>
            <a:off x="1536330" y="3146335"/>
            <a:ext cx="2157375" cy="351037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11" name="bk object 1011"/>
          <p:cNvSpPr/>
          <p:nvPr/>
        </p:nvSpPr>
        <p:spPr>
          <a:xfrm>
            <a:off x="4094048" y="3146335"/>
            <a:ext cx="2146254" cy="36403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12" name="bk object 1012"/>
          <p:cNvSpPr/>
          <p:nvPr/>
        </p:nvSpPr>
        <p:spPr>
          <a:xfrm>
            <a:off x="1825463" y="3497372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13" name="bk object 1013"/>
          <p:cNvSpPr/>
          <p:nvPr/>
        </p:nvSpPr>
        <p:spPr>
          <a:xfrm>
            <a:off x="3215529" y="3497372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14" name="bk object 1014"/>
          <p:cNvSpPr/>
          <p:nvPr/>
        </p:nvSpPr>
        <p:spPr>
          <a:xfrm>
            <a:off x="3682589" y="3497371"/>
            <a:ext cx="11120" cy="130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15" name="bk object 1015"/>
          <p:cNvSpPr/>
          <p:nvPr/>
        </p:nvSpPr>
        <p:spPr>
          <a:xfrm>
            <a:off x="4839120" y="349737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16" name="bk object 1016"/>
          <p:cNvSpPr/>
          <p:nvPr/>
        </p:nvSpPr>
        <p:spPr>
          <a:xfrm>
            <a:off x="5306181" y="349737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17" name="bk object 1017"/>
          <p:cNvSpPr/>
          <p:nvPr/>
        </p:nvSpPr>
        <p:spPr>
          <a:xfrm>
            <a:off x="5773242" y="349737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18" name="bk object 1018"/>
          <p:cNvSpPr/>
          <p:nvPr/>
        </p:nvSpPr>
        <p:spPr>
          <a:xfrm>
            <a:off x="6229182" y="3497371"/>
            <a:ext cx="11120" cy="130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19" name="bk object 1019"/>
          <p:cNvSpPr/>
          <p:nvPr/>
        </p:nvSpPr>
        <p:spPr>
          <a:xfrm>
            <a:off x="1825463" y="3510373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20" name="bk object 1020"/>
          <p:cNvSpPr/>
          <p:nvPr/>
        </p:nvSpPr>
        <p:spPr>
          <a:xfrm>
            <a:off x="3215529" y="3510373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21" name="bk object 1021"/>
          <p:cNvSpPr/>
          <p:nvPr/>
        </p:nvSpPr>
        <p:spPr>
          <a:xfrm>
            <a:off x="3682589" y="351037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22" name="bk object 1022"/>
          <p:cNvSpPr/>
          <p:nvPr/>
        </p:nvSpPr>
        <p:spPr>
          <a:xfrm>
            <a:off x="4383180" y="351037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23" name="bk object 1023"/>
          <p:cNvSpPr/>
          <p:nvPr/>
        </p:nvSpPr>
        <p:spPr>
          <a:xfrm>
            <a:off x="4839120" y="351037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24" name="bk object 1024"/>
          <p:cNvSpPr/>
          <p:nvPr/>
        </p:nvSpPr>
        <p:spPr>
          <a:xfrm>
            <a:off x="5306181" y="351037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25" name="bk object 1025"/>
          <p:cNvSpPr/>
          <p:nvPr/>
        </p:nvSpPr>
        <p:spPr>
          <a:xfrm>
            <a:off x="5773242" y="351037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26" name="bk object 1026"/>
          <p:cNvSpPr/>
          <p:nvPr/>
        </p:nvSpPr>
        <p:spPr>
          <a:xfrm>
            <a:off x="6229182" y="351037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27" name="bk object 1027"/>
          <p:cNvSpPr/>
          <p:nvPr/>
        </p:nvSpPr>
        <p:spPr>
          <a:xfrm>
            <a:off x="1825463" y="3523375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28" name="bk object 1028"/>
          <p:cNvSpPr/>
          <p:nvPr/>
        </p:nvSpPr>
        <p:spPr>
          <a:xfrm>
            <a:off x="3215529" y="3523375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29" name="bk object 1029"/>
          <p:cNvSpPr/>
          <p:nvPr/>
        </p:nvSpPr>
        <p:spPr>
          <a:xfrm>
            <a:off x="3682589" y="352337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30" name="bk object 1030"/>
          <p:cNvSpPr/>
          <p:nvPr/>
        </p:nvSpPr>
        <p:spPr>
          <a:xfrm>
            <a:off x="4383180" y="352337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31" name="bk object 1031"/>
          <p:cNvSpPr/>
          <p:nvPr/>
        </p:nvSpPr>
        <p:spPr>
          <a:xfrm>
            <a:off x="4839120" y="352337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32" name="bk object 1032"/>
          <p:cNvSpPr/>
          <p:nvPr/>
        </p:nvSpPr>
        <p:spPr>
          <a:xfrm>
            <a:off x="5306181" y="352337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33" name="bk object 1033"/>
          <p:cNvSpPr/>
          <p:nvPr/>
        </p:nvSpPr>
        <p:spPr>
          <a:xfrm>
            <a:off x="5773242" y="352337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34" name="bk object 1034"/>
          <p:cNvSpPr/>
          <p:nvPr/>
        </p:nvSpPr>
        <p:spPr>
          <a:xfrm>
            <a:off x="6229182" y="352337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35" name="bk object 1035"/>
          <p:cNvSpPr/>
          <p:nvPr/>
        </p:nvSpPr>
        <p:spPr>
          <a:xfrm>
            <a:off x="1825463" y="3536376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36" name="bk object 1036"/>
          <p:cNvSpPr/>
          <p:nvPr/>
        </p:nvSpPr>
        <p:spPr>
          <a:xfrm>
            <a:off x="3215529" y="3536376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37" name="bk object 1037"/>
          <p:cNvSpPr/>
          <p:nvPr/>
        </p:nvSpPr>
        <p:spPr>
          <a:xfrm>
            <a:off x="3682589" y="353637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38" name="bk object 1038"/>
          <p:cNvSpPr/>
          <p:nvPr/>
        </p:nvSpPr>
        <p:spPr>
          <a:xfrm>
            <a:off x="4383180" y="353637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39" name="bk object 1039"/>
          <p:cNvSpPr/>
          <p:nvPr/>
        </p:nvSpPr>
        <p:spPr>
          <a:xfrm>
            <a:off x="5306181" y="353637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40" name="bk object 1040"/>
          <p:cNvSpPr/>
          <p:nvPr/>
        </p:nvSpPr>
        <p:spPr>
          <a:xfrm>
            <a:off x="6229182" y="353637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41" name="bk object 1041"/>
          <p:cNvSpPr/>
          <p:nvPr/>
        </p:nvSpPr>
        <p:spPr>
          <a:xfrm>
            <a:off x="1825463" y="3549377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42" name="bk object 1042"/>
          <p:cNvSpPr/>
          <p:nvPr/>
        </p:nvSpPr>
        <p:spPr>
          <a:xfrm>
            <a:off x="2147960" y="3497371"/>
            <a:ext cx="222410" cy="65007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43" name="bk object 1043"/>
          <p:cNvSpPr/>
          <p:nvPr/>
        </p:nvSpPr>
        <p:spPr>
          <a:xfrm>
            <a:off x="2292527" y="354937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44" name="bk object 1044"/>
          <p:cNvSpPr/>
          <p:nvPr/>
        </p:nvSpPr>
        <p:spPr>
          <a:xfrm>
            <a:off x="2703985" y="3497371"/>
            <a:ext cx="222410" cy="65007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45" name="bk object 1045"/>
          <p:cNvSpPr/>
          <p:nvPr/>
        </p:nvSpPr>
        <p:spPr>
          <a:xfrm>
            <a:off x="2425973" y="3549377"/>
            <a:ext cx="222410" cy="1300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46" name="bk object 1046"/>
          <p:cNvSpPr/>
          <p:nvPr/>
        </p:nvSpPr>
        <p:spPr>
          <a:xfrm>
            <a:off x="3215529" y="3549377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47" name="bk object 1047"/>
          <p:cNvSpPr/>
          <p:nvPr/>
        </p:nvSpPr>
        <p:spPr>
          <a:xfrm>
            <a:off x="3682589" y="354937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48" name="bk object 1048"/>
          <p:cNvSpPr/>
          <p:nvPr/>
        </p:nvSpPr>
        <p:spPr>
          <a:xfrm>
            <a:off x="4383180" y="354937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49" name="bk object 1049"/>
          <p:cNvSpPr/>
          <p:nvPr/>
        </p:nvSpPr>
        <p:spPr>
          <a:xfrm>
            <a:off x="5306181" y="354937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50" name="bk object 1050"/>
          <p:cNvSpPr/>
          <p:nvPr/>
        </p:nvSpPr>
        <p:spPr>
          <a:xfrm>
            <a:off x="6229182" y="354937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51" name="bk object 1051"/>
          <p:cNvSpPr/>
          <p:nvPr/>
        </p:nvSpPr>
        <p:spPr>
          <a:xfrm>
            <a:off x="1825463" y="3562379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52" name="bk object 1052"/>
          <p:cNvSpPr/>
          <p:nvPr/>
        </p:nvSpPr>
        <p:spPr>
          <a:xfrm>
            <a:off x="2292527" y="356237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53" name="bk object 1053"/>
          <p:cNvSpPr/>
          <p:nvPr/>
        </p:nvSpPr>
        <p:spPr>
          <a:xfrm>
            <a:off x="2759588" y="356237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54" name="bk object 1054"/>
          <p:cNvSpPr/>
          <p:nvPr/>
        </p:nvSpPr>
        <p:spPr>
          <a:xfrm>
            <a:off x="3215529" y="3562379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55" name="bk object 1055"/>
          <p:cNvSpPr/>
          <p:nvPr/>
        </p:nvSpPr>
        <p:spPr>
          <a:xfrm>
            <a:off x="3682589" y="356237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56" name="bk object 1056"/>
          <p:cNvSpPr/>
          <p:nvPr/>
        </p:nvSpPr>
        <p:spPr>
          <a:xfrm>
            <a:off x="4383180" y="356237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57" name="bk object 1057"/>
          <p:cNvSpPr/>
          <p:nvPr/>
        </p:nvSpPr>
        <p:spPr>
          <a:xfrm>
            <a:off x="5306181" y="356237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58" name="bk object 1058"/>
          <p:cNvSpPr/>
          <p:nvPr/>
        </p:nvSpPr>
        <p:spPr>
          <a:xfrm>
            <a:off x="6229182" y="356237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59" name="bk object 1059"/>
          <p:cNvSpPr/>
          <p:nvPr/>
        </p:nvSpPr>
        <p:spPr>
          <a:xfrm>
            <a:off x="1825463" y="3575382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60" name="bk object 1060"/>
          <p:cNvSpPr/>
          <p:nvPr/>
        </p:nvSpPr>
        <p:spPr>
          <a:xfrm>
            <a:off x="2292527" y="357538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61" name="bk object 1061"/>
          <p:cNvSpPr/>
          <p:nvPr/>
        </p:nvSpPr>
        <p:spPr>
          <a:xfrm>
            <a:off x="2759588" y="357538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62" name="bk object 1062"/>
          <p:cNvSpPr/>
          <p:nvPr/>
        </p:nvSpPr>
        <p:spPr>
          <a:xfrm>
            <a:off x="3215529" y="3575382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63" name="bk object 1063"/>
          <p:cNvSpPr/>
          <p:nvPr/>
        </p:nvSpPr>
        <p:spPr>
          <a:xfrm>
            <a:off x="3682589" y="357538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64" name="bk object 1064"/>
          <p:cNvSpPr/>
          <p:nvPr/>
        </p:nvSpPr>
        <p:spPr>
          <a:xfrm>
            <a:off x="4383180" y="357538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65" name="bk object 1065"/>
          <p:cNvSpPr/>
          <p:nvPr/>
        </p:nvSpPr>
        <p:spPr>
          <a:xfrm>
            <a:off x="5306181" y="357538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66" name="bk object 1066"/>
          <p:cNvSpPr/>
          <p:nvPr/>
        </p:nvSpPr>
        <p:spPr>
          <a:xfrm>
            <a:off x="6229182" y="357538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67" name="bk object 1067"/>
          <p:cNvSpPr/>
          <p:nvPr/>
        </p:nvSpPr>
        <p:spPr>
          <a:xfrm>
            <a:off x="1825463" y="3588383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68" name="bk object 1068"/>
          <p:cNvSpPr/>
          <p:nvPr/>
        </p:nvSpPr>
        <p:spPr>
          <a:xfrm>
            <a:off x="2292527" y="35883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69" name="bk object 1069"/>
          <p:cNvSpPr/>
          <p:nvPr/>
        </p:nvSpPr>
        <p:spPr>
          <a:xfrm>
            <a:off x="2759588" y="35883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70" name="bk object 1070"/>
          <p:cNvSpPr/>
          <p:nvPr/>
        </p:nvSpPr>
        <p:spPr>
          <a:xfrm>
            <a:off x="3215529" y="3588383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71" name="bk object 1071"/>
          <p:cNvSpPr/>
          <p:nvPr/>
        </p:nvSpPr>
        <p:spPr>
          <a:xfrm>
            <a:off x="3682589" y="35883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72" name="bk object 1072"/>
          <p:cNvSpPr/>
          <p:nvPr/>
        </p:nvSpPr>
        <p:spPr>
          <a:xfrm>
            <a:off x="4383180" y="35883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73" name="bk object 1073"/>
          <p:cNvSpPr/>
          <p:nvPr/>
        </p:nvSpPr>
        <p:spPr>
          <a:xfrm>
            <a:off x="5306181" y="35883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74" name="bk object 1074"/>
          <p:cNvSpPr/>
          <p:nvPr/>
        </p:nvSpPr>
        <p:spPr>
          <a:xfrm>
            <a:off x="6229182" y="35883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75" name="bk object 1075"/>
          <p:cNvSpPr/>
          <p:nvPr/>
        </p:nvSpPr>
        <p:spPr>
          <a:xfrm>
            <a:off x="1825463" y="3601384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76" name="bk object 1076"/>
          <p:cNvSpPr/>
          <p:nvPr/>
        </p:nvSpPr>
        <p:spPr>
          <a:xfrm>
            <a:off x="2292527" y="360138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77" name="bk object 1077"/>
          <p:cNvSpPr/>
          <p:nvPr/>
        </p:nvSpPr>
        <p:spPr>
          <a:xfrm>
            <a:off x="2759588" y="360138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78" name="bk object 1078"/>
          <p:cNvSpPr/>
          <p:nvPr/>
        </p:nvSpPr>
        <p:spPr>
          <a:xfrm>
            <a:off x="3215529" y="3601384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79" name="bk object 1079"/>
          <p:cNvSpPr/>
          <p:nvPr/>
        </p:nvSpPr>
        <p:spPr>
          <a:xfrm>
            <a:off x="3682589" y="360138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80" name="bk object 1080"/>
          <p:cNvSpPr/>
          <p:nvPr/>
        </p:nvSpPr>
        <p:spPr>
          <a:xfrm>
            <a:off x="4383180" y="360138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81" name="bk object 1081"/>
          <p:cNvSpPr/>
          <p:nvPr/>
        </p:nvSpPr>
        <p:spPr>
          <a:xfrm>
            <a:off x="5306181" y="360138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82" name="bk object 1082"/>
          <p:cNvSpPr/>
          <p:nvPr/>
        </p:nvSpPr>
        <p:spPr>
          <a:xfrm>
            <a:off x="6229182" y="360138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83" name="bk object 1083"/>
          <p:cNvSpPr/>
          <p:nvPr/>
        </p:nvSpPr>
        <p:spPr>
          <a:xfrm>
            <a:off x="1825463" y="3614386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84" name="bk object 1084"/>
          <p:cNvSpPr/>
          <p:nvPr/>
        </p:nvSpPr>
        <p:spPr>
          <a:xfrm>
            <a:off x="2292527" y="361438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85" name="bk object 1085"/>
          <p:cNvSpPr/>
          <p:nvPr/>
        </p:nvSpPr>
        <p:spPr>
          <a:xfrm>
            <a:off x="2759588" y="361438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86" name="bk object 1086"/>
          <p:cNvSpPr/>
          <p:nvPr/>
        </p:nvSpPr>
        <p:spPr>
          <a:xfrm>
            <a:off x="3215529" y="3614386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87" name="bk object 1087"/>
          <p:cNvSpPr/>
          <p:nvPr/>
        </p:nvSpPr>
        <p:spPr>
          <a:xfrm>
            <a:off x="3682589" y="361438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88" name="bk object 1088"/>
          <p:cNvSpPr/>
          <p:nvPr/>
        </p:nvSpPr>
        <p:spPr>
          <a:xfrm>
            <a:off x="4383180" y="361438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89" name="bk object 1089"/>
          <p:cNvSpPr/>
          <p:nvPr/>
        </p:nvSpPr>
        <p:spPr>
          <a:xfrm>
            <a:off x="4538866" y="3536375"/>
            <a:ext cx="600505" cy="104011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90" name="bk object 1090"/>
          <p:cNvSpPr/>
          <p:nvPr/>
        </p:nvSpPr>
        <p:spPr>
          <a:xfrm>
            <a:off x="5306181" y="361438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91" name="bk object 1091"/>
          <p:cNvSpPr/>
          <p:nvPr/>
        </p:nvSpPr>
        <p:spPr>
          <a:xfrm>
            <a:off x="5472988" y="3536375"/>
            <a:ext cx="600507" cy="104011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92" name="bk object 1092"/>
          <p:cNvSpPr/>
          <p:nvPr/>
        </p:nvSpPr>
        <p:spPr>
          <a:xfrm>
            <a:off x="6229182" y="361438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93" name="bk object 1093"/>
          <p:cNvSpPr/>
          <p:nvPr/>
        </p:nvSpPr>
        <p:spPr>
          <a:xfrm>
            <a:off x="1825463" y="3627387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94" name="bk object 1094"/>
          <p:cNvSpPr/>
          <p:nvPr/>
        </p:nvSpPr>
        <p:spPr>
          <a:xfrm>
            <a:off x="2292527" y="362738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95" name="bk object 1095"/>
          <p:cNvSpPr/>
          <p:nvPr/>
        </p:nvSpPr>
        <p:spPr>
          <a:xfrm>
            <a:off x="2759588" y="362738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96" name="bk object 1096"/>
          <p:cNvSpPr/>
          <p:nvPr/>
        </p:nvSpPr>
        <p:spPr>
          <a:xfrm>
            <a:off x="3215529" y="3627387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97" name="bk object 1097"/>
          <p:cNvSpPr/>
          <p:nvPr/>
        </p:nvSpPr>
        <p:spPr>
          <a:xfrm>
            <a:off x="3682589" y="362738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98" name="bk object 1098"/>
          <p:cNvSpPr/>
          <p:nvPr/>
        </p:nvSpPr>
        <p:spPr>
          <a:xfrm>
            <a:off x="4383180" y="362738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99" name="bk object 1099"/>
          <p:cNvSpPr/>
          <p:nvPr/>
        </p:nvSpPr>
        <p:spPr>
          <a:xfrm>
            <a:off x="4839120" y="362738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00" name="bk object 1100"/>
          <p:cNvSpPr/>
          <p:nvPr/>
        </p:nvSpPr>
        <p:spPr>
          <a:xfrm>
            <a:off x="5306181" y="362738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01" name="bk object 1101"/>
          <p:cNvSpPr/>
          <p:nvPr/>
        </p:nvSpPr>
        <p:spPr>
          <a:xfrm>
            <a:off x="5773242" y="362738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02" name="bk object 1102"/>
          <p:cNvSpPr/>
          <p:nvPr/>
        </p:nvSpPr>
        <p:spPr>
          <a:xfrm>
            <a:off x="6229182" y="362738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03" name="bk object 1103"/>
          <p:cNvSpPr/>
          <p:nvPr/>
        </p:nvSpPr>
        <p:spPr>
          <a:xfrm>
            <a:off x="1825463" y="3640389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04" name="bk object 1104"/>
          <p:cNvSpPr/>
          <p:nvPr/>
        </p:nvSpPr>
        <p:spPr>
          <a:xfrm>
            <a:off x="2292527" y="364038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05" name="bk object 1105"/>
          <p:cNvSpPr/>
          <p:nvPr/>
        </p:nvSpPr>
        <p:spPr>
          <a:xfrm>
            <a:off x="2759588" y="364038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06" name="bk object 1106"/>
          <p:cNvSpPr/>
          <p:nvPr/>
        </p:nvSpPr>
        <p:spPr>
          <a:xfrm>
            <a:off x="3215529" y="3640389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07" name="bk object 1107"/>
          <p:cNvSpPr/>
          <p:nvPr/>
        </p:nvSpPr>
        <p:spPr>
          <a:xfrm>
            <a:off x="3682589" y="364038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08" name="bk object 1108"/>
          <p:cNvSpPr/>
          <p:nvPr/>
        </p:nvSpPr>
        <p:spPr>
          <a:xfrm>
            <a:off x="4383180" y="364038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09" name="bk object 1109"/>
          <p:cNvSpPr/>
          <p:nvPr/>
        </p:nvSpPr>
        <p:spPr>
          <a:xfrm>
            <a:off x="4839120" y="364038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10" name="bk object 1110"/>
          <p:cNvSpPr/>
          <p:nvPr/>
        </p:nvSpPr>
        <p:spPr>
          <a:xfrm>
            <a:off x="5306181" y="364038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11" name="bk object 1111"/>
          <p:cNvSpPr/>
          <p:nvPr/>
        </p:nvSpPr>
        <p:spPr>
          <a:xfrm>
            <a:off x="5773242" y="364038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12" name="bk object 1112"/>
          <p:cNvSpPr/>
          <p:nvPr/>
        </p:nvSpPr>
        <p:spPr>
          <a:xfrm>
            <a:off x="6229182" y="364038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13" name="bk object 1113"/>
          <p:cNvSpPr/>
          <p:nvPr/>
        </p:nvSpPr>
        <p:spPr>
          <a:xfrm>
            <a:off x="1825463" y="3653390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14" name="bk object 1114"/>
          <p:cNvSpPr/>
          <p:nvPr/>
        </p:nvSpPr>
        <p:spPr>
          <a:xfrm>
            <a:off x="2292527" y="36533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15" name="bk object 1115"/>
          <p:cNvSpPr/>
          <p:nvPr/>
        </p:nvSpPr>
        <p:spPr>
          <a:xfrm>
            <a:off x="2759588" y="36533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16" name="bk object 1116"/>
          <p:cNvSpPr/>
          <p:nvPr/>
        </p:nvSpPr>
        <p:spPr>
          <a:xfrm>
            <a:off x="3215529" y="3653390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17" name="bk object 1117"/>
          <p:cNvSpPr/>
          <p:nvPr/>
        </p:nvSpPr>
        <p:spPr>
          <a:xfrm>
            <a:off x="3682589" y="36533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18" name="bk object 1118"/>
          <p:cNvSpPr/>
          <p:nvPr/>
        </p:nvSpPr>
        <p:spPr>
          <a:xfrm>
            <a:off x="4383180" y="36533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19" name="bk object 1119"/>
          <p:cNvSpPr/>
          <p:nvPr/>
        </p:nvSpPr>
        <p:spPr>
          <a:xfrm>
            <a:off x="4839120" y="36533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20" name="bk object 1120"/>
          <p:cNvSpPr/>
          <p:nvPr/>
        </p:nvSpPr>
        <p:spPr>
          <a:xfrm>
            <a:off x="5306181" y="36533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21" name="bk object 1121"/>
          <p:cNvSpPr/>
          <p:nvPr/>
        </p:nvSpPr>
        <p:spPr>
          <a:xfrm>
            <a:off x="5773242" y="36533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22" name="bk object 1122"/>
          <p:cNvSpPr/>
          <p:nvPr/>
        </p:nvSpPr>
        <p:spPr>
          <a:xfrm>
            <a:off x="6229182" y="36533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23" name="bk object 1123"/>
          <p:cNvSpPr/>
          <p:nvPr/>
        </p:nvSpPr>
        <p:spPr>
          <a:xfrm>
            <a:off x="1825463" y="3666390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24" name="bk object 1124"/>
          <p:cNvSpPr/>
          <p:nvPr/>
        </p:nvSpPr>
        <p:spPr>
          <a:xfrm>
            <a:off x="2292527" y="36663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25" name="bk object 1125"/>
          <p:cNvSpPr/>
          <p:nvPr/>
        </p:nvSpPr>
        <p:spPr>
          <a:xfrm>
            <a:off x="2759588" y="36663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26" name="bk object 1126"/>
          <p:cNvSpPr/>
          <p:nvPr/>
        </p:nvSpPr>
        <p:spPr>
          <a:xfrm>
            <a:off x="3215529" y="3666390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27" name="bk object 1127"/>
          <p:cNvSpPr/>
          <p:nvPr/>
        </p:nvSpPr>
        <p:spPr>
          <a:xfrm>
            <a:off x="3682589" y="36663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28" name="bk object 1128"/>
          <p:cNvSpPr/>
          <p:nvPr/>
        </p:nvSpPr>
        <p:spPr>
          <a:xfrm>
            <a:off x="4383180" y="36663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29" name="bk object 1129"/>
          <p:cNvSpPr/>
          <p:nvPr/>
        </p:nvSpPr>
        <p:spPr>
          <a:xfrm>
            <a:off x="4839120" y="36663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30" name="bk object 1130"/>
          <p:cNvSpPr/>
          <p:nvPr/>
        </p:nvSpPr>
        <p:spPr>
          <a:xfrm>
            <a:off x="5306181" y="36663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31" name="bk object 1131"/>
          <p:cNvSpPr/>
          <p:nvPr/>
        </p:nvSpPr>
        <p:spPr>
          <a:xfrm>
            <a:off x="5773242" y="36663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32" name="bk object 1132"/>
          <p:cNvSpPr/>
          <p:nvPr/>
        </p:nvSpPr>
        <p:spPr>
          <a:xfrm>
            <a:off x="6229182" y="36663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33" name="bk object 1133"/>
          <p:cNvSpPr/>
          <p:nvPr/>
        </p:nvSpPr>
        <p:spPr>
          <a:xfrm>
            <a:off x="1825463" y="3679391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34" name="bk object 1134"/>
          <p:cNvSpPr/>
          <p:nvPr/>
        </p:nvSpPr>
        <p:spPr>
          <a:xfrm>
            <a:off x="2292527" y="367939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35" name="bk object 1135"/>
          <p:cNvSpPr/>
          <p:nvPr/>
        </p:nvSpPr>
        <p:spPr>
          <a:xfrm>
            <a:off x="2759588" y="367939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36" name="bk object 1136"/>
          <p:cNvSpPr/>
          <p:nvPr/>
        </p:nvSpPr>
        <p:spPr>
          <a:xfrm>
            <a:off x="3215529" y="3679391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37" name="bk object 1137"/>
          <p:cNvSpPr/>
          <p:nvPr/>
        </p:nvSpPr>
        <p:spPr>
          <a:xfrm>
            <a:off x="3682589" y="367939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38" name="bk object 1138"/>
          <p:cNvSpPr/>
          <p:nvPr/>
        </p:nvSpPr>
        <p:spPr>
          <a:xfrm>
            <a:off x="4383180" y="367939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39" name="bk object 1139"/>
          <p:cNvSpPr/>
          <p:nvPr/>
        </p:nvSpPr>
        <p:spPr>
          <a:xfrm>
            <a:off x="4839120" y="367939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40" name="bk object 1140"/>
          <p:cNvSpPr/>
          <p:nvPr/>
        </p:nvSpPr>
        <p:spPr>
          <a:xfrm>
            <a:off x="5306181" y="367939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41" name="bk object 1141"/>
          <p:cNvSpPr/>
          <p:nvPr/>
        </p:nvSpPr>
        <p:spPr>
          <a:xfrm>
            <a:off x="5773242" y="367939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42" name="bk object 1142"/>
          <p:cNvSpPr/>
          <p:nvPr/>
        </p:nvSpPr>
        <p:spPr>
          <a:xfrm>
            <a:off x="6229182" y="367939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43" name="bk object 1143"/>
          <p:cNvSpPr/>
          <p:nvPr/>
        </p:nvSpPr>
        <p:spPr>
          <a:xfrm>
            <a:off x="1825463" y="3692393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44" name="bk object 1144"/>
          <p:cNvSpPr/>
          <p:nvPr/>
        </p:nvSpPr>
        <p:spPr>
          <a:xfrm>
            <a:off x="2292527" y="369239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45" name="bk object 1145"/>
          <p:cNvSpPr/>
          <p:nvPr/>
        </p:nvSpPr>
        <p:spPr>
          <a:xfrm>
            <a:off x="2759588" y="369239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46" name="bk object 1146"/>
          <p:cNvSpPr/>
          <p:nvPr/>
        </p:nvSpPr>
        <p:spPr>
          <a:xfrm>
            <a:off x="3215529" y="3692393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47" name="bk object 1147"/>
          <p:cNvSpPr/>
          <p:nvPr/>
        </p:nvSpPr>
        <p:spPr>
          <a:xfrm>
            <a:off x="3682589" y="369239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48" name="bk object 1148"/>
          <p:cNvSpPr/>
          <p:nvPr/>
        </p:nvSpPr>
        <p:spPr>
          <a:xfrm>
            <a:off x="4383180" y="369239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49" name="bk object 1149"/>
          <p:cNvSpPr/>
          <p:nvPr/>
        </p:nvSpPr>
        <p:spPr>
          <a:xfrm>
            <a:off x="4839120" y="369239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50" name="bk object 1150"/>
          <p:cNvSpPr/>
          <p:nvPr/>
        </p:nvSpPr>
        <p:spPr>
          <a:xfrm>
            <a:off x="5306181" y="369239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51" name="bk object 1151"/>
          <p:cNvSpPr/>
          <p:nvPr/>
        </p:nvSpPr>
        <p:spPr>
          <a:xfrm>
            <a:off x="5773242" y="369239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52" name="bk object 1152"/>
          <p:cNvSpPr/>
          <p:nvPr/>
        </p:nvSpPr>
        <p:spPr>
          <a:xfrm>
            <a:off x="6229182" y="369239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53" name="bk object 1153"/>
          <p:cNvSpPr/>
          <p:nvPr/>
        </p:nvSpPr>
        <p:spPr>
          <a:xfrm>
            <a:off x="1825463" y="3705394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54" name="bk object 1154"/>
          <p:cNvSpPr/>
          <p:nvPr/>
        </p:nvSpPr>
        <p:spPr>
          <a:xfrm>
            <a:off x="2292527" y="370539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55" name="bk object 1155"/>
          <p:cNvSpPr/>
          <p:nvPr/>
        </p:nvSpPr>
        <p:spPr>
          <a:xfrm>
            <a:off x="2759588" y="370539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56" name="bk object 1156"/>
          <p:cNvSpPr/>
          <p:nvPr/>
        </p:nvSpPr>
        <p:spPr>
          <a:xfrm>
            <a:off x="3215529" y="3705394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57" name="bk object 1157"/>
          <p:cNvSpPr/>
          <p:nvPr/>
        </p:nvSpPr>
        <p:spPr>
          <a:xfrm>
            <a:off x="3682589" y="370539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58" name="bk object 1158"/>
          <p:cNvSpPr/>
          <p:nvPr/>
        </p:nvSpPr>
        <p:spPr>
          <a:xfrm>
            <a:off x="4383180" y="370539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59" name="bk object 1159"/>
          <p:cNvSpPr/>
          <p:nvPr/>
        </p:nvSpPr>
        <p:spPr>
          <a:xfrm>
            <a:off x="4839120" y="370539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60" name="bk object 1160"/>
          <p:cNvSpPr/>
          <p:nvPr/>
        </p:nvSpPr>
        <p:spPr>
          <a:xfrm>
            <a:off x="5306181" y="370539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61" name="bk object 1161"/>
          <p:cNvSpPr/>
          <p:nvPr/>
        </p:nvSpPr>
        <p:spPr>
          <a:xfrm>
            <a:off x="5773242" y="370539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62" name="bk object 1162"/>
          <p:cNvSpPr/>
          <p:nvPr/>
        </p:nvSpPr>
        <p:spPr>
          <a:xfrm>
            <a:off x="6229182" y="370539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63" name="bk object 1163"/>
          <p:cNvSpPr/>
          <p:nvPr/>
        </p:nvSpPr>
        <p:spPr>
          <a:xfrm>
            <a:off x="1825463" y="3718395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64" name="bk object 1164"/>
          <p:cNvSpPr/>
          <p:nvPr/>
        </p:nvSpPr>
        <p:spPr>
          <a:xfrm>
            <a:off x="2292527" y="371839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65" name="bk object 1165"/>
          <p:cNvSpPr/>
          <p:nvPr/>
        </p:nvSpPr>
        <p:spPr>
          <a:xfrm>
            <a:off x="2759588" y="371839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66" name="bk object 1166"/>
          <p:cNvSpPr/>
          <p:nvPr/>
        </p:nvSpPr>
        <p:spPr>
          <a:xfrm>
            <a:off x="3215529" y="3718395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67" name="bk object 1167"/>
          <p:cNvSpPr/>
          <p:nvPr/>
        </p:nvSpPr>
        <p:spPr>
          <a:xfrm>
            <a:off x="3682589" y="371839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68" name="bk object 1168"/>
          <p:cNvSpPr/>
          <p:nvPr/>
        </p:nvSpPr>
        <p:spPr>
          <a:xfrm>
            <a:off x="4383180" y="371839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69" name="bk object 1169"/>
          <p:cNvSpPr/>
          <p:nvPr/>
        </p:nvSpPr>
        <p:spPr>
          <a:xfrm>
            <a:off x="4839120" y="371839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70" name="bk object 1170"/>
          <p:cNvSpPr/>
          <p:nvPr/>
        </p:nvSpPr>
        <p:spPr>
          <a:xfrm>
            <a:off x="5306181" y="371839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71" name="bk object 1171"/>
          <p:cNvSpPr/>
          <p:nvPr/>
        </p:nvSpPr>
        <p:spPr>
          <a:xfrm>
            <a:off x="5773242" y="371839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72" name="bk object 1172"/>
          <p:cNvSpPr/>
          <p:nvPr/>
        </p:nvSpPr>
        <p:spPr>
          <a:xfrm>
            <a:off x="6229182" y="371839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73" name="bk object 1173"/>
          <p:cNvSpPr/>
          <p:nvPr/>
        </p:nvSpPr>
        <p:spPr>
          <a:xfrm>
            <a:off x="1825463" y="3731397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74" name="bk object 1174"/>
          <p:cNvSpPr/>
          <p:nvPr/>
        </p:nvSpPr>
        <p:spPr>
          <a:xfrm>
            <a:off x="2292527" y="373139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75" name="bk object 1175"/>
          <p:cNvSpPr/>
          <p:nvPr/>
        </p:nvSpPr>
        <p:spPr>
          <a:xfrm>
            <a:off x="2759588" y="373139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76" name="bk object 1176"/>
          <p:cNvSpPr/>
          <p:nvPr/>
        </p:nvSpPr>
        <p:spPr>
          <a:xfrm>
            <a:off x="3215529" y="3731397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77" name="bk object 1177"/>
          <p:cNvSpPr/>
          <p:nvPr/>
        </p:nvSpPr>
        <p:spPr>
          <a:xfrm>
            <a:off x="3682589" y="373139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78" name="bk object 1178"/>
          <p:cNvSpPr/>
          <p:nvPr/>
        </p:nvSpPr>
        <p:spPr>
          <a:xfrm>
            <a:off x="4383180" y="373139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79" name="bk object 1179"/>
          <p:cNvSpPr/>
          <p:nvPr/>
        </p:nvSpPr>
        <p:spPr>
          <a:xfrm>
            <a:off x="2681744" y="3549377"/>
            <a:ext cx="900760" cy="351037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80" name="bk object 1180"/>
          <p:cNvSpPr/>
          <p:nvPr/>
        </p:nvSpPr>
        <p:spPr>
          <a:xfrm>
            <a:off x="4839120" y="373139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81" name="bk object 1181"/>
          <p:cNvSpPr/>
          <p:nvPr/>
        </p:nvSpPr>
        <p:spPr>
          <a:xfrm>
            <a:off x="5306181" y="373139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82" name="bk object 1182"/>
          <p:cNvSpPr/>
          <p:nvPr/>
        </p:nvSpPr>
        <p:spPr>
          <a:xfrm>
            <a:off x="5773242" y="373139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83" name="bk object 1183"/>
          <p:cNvSpPr/>
          <p:nvPr/>
        </p:nvSpPr>
        <p:spPr>
          <a:xfrm>
            <a:off x="6229182" y="373139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84" name="bk object 1184"/>
          <p:cNvSpPr/>
          <p:nvPr/>
        </p:nvSpPr>
        <p:spPr>
          <a:xfrm>
            <a:off x="1725378" y="3679391"/>
            <a:ext cx="122325" cy="143015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85" name="bk object 1185"/>
          <p:cNvSpPr/>
          <p:nvPr/>
        </p:nvSpPr>
        <p:spPr>
          <a:xfrm>
            <a:off x="2292527" y="374440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86" name="bk object 1186"/>
          <p:cNvSpPr/>
          <p:nvPr/>
        </p:nvSpPr>
        <p:spPr>
          <a:xfrm>
            <a:off x="2759588" y="374440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87" name="bk object 1187"/>
          <p:cNvSpPr/>
          <p:nvPr/>
        </p:nvSpPr>
        <p:spPr>
          <a:xfrm>
            <a:off x="3215529" y="3744400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88" name="bk object 1188"/>
          <p:cNvSpPr/>
          <p:nvPr/>
        </p:nvSpPr>
        <p:spPr>
          <a:xfrm>
            <a:off x="3682589" y="374440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89" name="bk object 1189"/>
          <p:cNvSpPr/>
          <p:nvPr/>
        </p:nvSpPr>
        <p:spPr>
          <a:xfrm>
            <a:off x="4839120" y="374440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90" name="bk object 1190"/>
          <p:cNvSpPr/>
          <p:nvPr/>
        </p:nvSpPr>
        <p:spPr>
          <a:xfrm>
            <a:off x="4271974" y="3679391"/>
            <a:ext cx="122325" cy="143015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91" name="bk object 1191"/>
          <p:cNvSpPr/>
          <p:nvPr/>
        </p:nvSpPr>
        <p:spPr>
          <a:xfrm>
            <a:off x="5306181" y="374440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92" name="bk object 1192"/>
          <p:cNvSpPr/>
          <p:nvPr/>
        </p:nvSpPr>
        <p:spPr>
          <a:xfrm>
            <a:off x="2548298" y="3679391"/>
            <a:ext cx="33361" cy="14301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93" name="bk object 1193"/>
          <p:cNvSpPr/>
          <p:nvPr/>
        </p:nvSpPr>
        <p:spPr>
          <a:xfrm>
            <a:off x="5773242" y="374440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94" name="bk object 1194"/>
          <p:cNvSpPr/>
          <p:nvPr/>
        </p:nvSpPr>
        <p:spPr>
          <a:xfrm>
            <a:off x="6229182" y="374440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95" name="bk object 1195"/>
          <p:cNvSpPr/>
          <p:nvPr/>
        </p:nvSpPr>
        <p:spPr>
          <a:xfrm>
            <a:off x="1825463" y="3757401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96" name="bk object 1196"/>
          <p:cNvSpPr/>
          <p:nvPr/>
        </p:nvSpPr>
        <p:spPr>
          <a:xfrm>
            <a:off x="4572228" y="3679391"/>
            <a:ext cx="33361" cy="14301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97" name="bk object 1197"/>
          <p:cNvSpPr/>
          <p:nvPr/>
        </p:nvSpPr>
        <p:spPr>
          <a:xfrm>
            <a:off x="2292527" y="375740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98" name="bk object 1198"/>
          <p:cNvSpPr/>
          <p:nvPr/>
        </p:nvSpPr>
        <p:spPr>
          <a:xfrm>
            <a:off x="5039288" y="3679391"/>
            <a:ext cx="33361" cy="14301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99" name="bk object 1199"/>
          <p:cNvSpPr/>
          <p:nvPr/>
        </p:nvSpPr>
        <p:spPr>
          <a:xfrm>
            <a:off x="2759588" y="375740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00" name="bk object 1200"/>
          <p:cNvSpPr/>
          <p:nvPr/>
        </p:nvSpPr>
        <p:spPr>
          <a:xfrm>
            <a:off x="3215529" y="3757401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01" name="bk object 1201"/>
          <p:cNvSpPr/>
          <p:nvPr/>
        </p:nvSpPr>
        <p:spPr>
          <a:xfrm>
            <a:off x="5506350" y="3679391"/>
            <a:ext cx="33361" cy="14301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02" name="bk object 1202"/>
          <p:cNvSpPr/>
          <p:nvPr/>
        </p:nvSpPr>
        <p:spPr>
          <a:xfrm>
            <a:off x="5962290" y="3679391"/>
            <a:ext cx="33361" cy="14301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03" name="bk object 1203"/>
          <p:cNvSpPr/>
          <p:nvPr/>
        </p:nvSpPr>
        <p:spPr>
          <a:xfrm>
            <a:off x="3682589" y="375740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04" name="bk object 1204"/>
          <p:cNvSpPr/>
          <p:nvPr/>
        </p:nvSpPr>
        <p:spPr>
          <a:xfrm>
            <a:off x="4383180" y="375740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05" name="bk object 1205"/>
          <p:cNvSpPr/>
          <p:nvPr/>
        </p:nvSpPr>
        <p:spPr>
          <a:xfrm>
            <a:off x="1947792" y="3549377"/>
            <a:ext cx="400337" cy="351037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06" name="bk object 1206"/>
          <p:cNvSpPr/>
          <p:nvPr/>
        </p:nvSpPr>
        <p:spPr>
          <a:xfrm>
            <a:off x="4839120" y="375740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07" name="bk object 1207"/>
          <p:cNvSpPr/>
          <p:nvPr/>
        </p:nvSpPr>
        <p:spPr>
          <a:xfrm>
            <a:off x="5306181" y="375740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08" name="bk object 1208"/>
          <p:cNvSpPr/>
          <p:nvPr/>
        </p:nvSpPr>
        <p:spPr>
          <a:xfrm>
            <a:off x="5773242" y="375740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09" name="bk object 1209"/>
          <p:cNvSpPr/>
          <p:nvPr/>
        </p:nvSpPr>
        <p:spPr>
          <a:xfrm>
            <a:off x="6229182" y="375740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10" name="bk object 1210"/>
          <p:cNvSpPr/>
          <p:nvPr/>
        </p:nvSpPr>
        <p:spPr>
          <a:xfrm>
            <a:off x="1825463" y="3770402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11" name="bk object 1211"/>
          <p:cNvSpPr/>
          <p:nvPr/>
        </p:nvSpPr>
        <p:spPr>
          <a:xfrm>
            <a:off x="2292527" y="377040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12" name="bk object 1212"/>
          <p:cNvSpPr/>
          <p:nvPr/>
        </p:nvSpPr>
        <p:spPr>
          <a:xfrm>
            <a:off x="2759588" y="377040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13" name="bk object 1213"/>
          <p:cNvSpPr/>
          <p:nvPr/>
        </p:nvSpPr>
        <p:spPr>
          <a:xfrm>
            <a:off x="3215529" y="3770402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14" name="bk object 1214"/>
          <p:cNvSpPr/>
          <p:nvPr/>
        </p:nvSpPr>
        <p:spPr>
          <a:xfrm>
            <a:off x="3682589" y="377040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15" name="bk object 1215"/>
          <p:cNvSpPr/>
          <p:nvPr/>
        </p:nvSpPr>
        <p:spPr>
          <a:xfrm>
            <a:off x="4383180" y="377040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16" name="bk object 1216"/>
          <p:cNvSpPr/>
          <p:nvPr/>
        </p:nvSpPr>
        <p:spPr>
          <a:xfrm>
            <a:off x="4839120" y="377040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17" name="bk object 1217"/>
          <p:cNvSpPr/>
          <p:nvPr/>
        </p:nvSpPr>
        <p:spPr>
          <a:xfrm>
            <a:off x="5306181" y="377040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18" name="bk object 1218"/>
          <p:cNvSpPr/>
          <p:nvPr/>
        </p:nvSpPr>
        <p:spPr>
          <a:xfrm>
            <a:off x="5773242" y="377040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19" name="bk object 1219"/>
          <p:cNvSpPr/>
          <p:nvPr/>
        </p:nvSpPr>
        <p:spPr>
          <a:xfrm>
            <a:off x="6229182" y="377040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20" name="bk object 1220"/>
          <p:cNvSpPr/>
          <p:nvPr/>
        </p:nvSpPr>
        <p:spPr>
          <a:xfrm>
            <a:off x="1825463" y="3783404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21" name="bk object 1221"/>
          <p:cNvSpPr/>
          <p:nvPr/>
        </p:nvSpPr>
        <p:spPr>
          <a:xfrm>
            <a:off x="2292527" y="378340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22" name="bk object 1222"/>
          <p:cNvSpPr/>
          <p:nvPr/>
        </p:nvSpPr>
        <p:spPr>
          <a:xfrm>
            <a:off x="2759588" y="378340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23" name="bk object 1223"/>
          <p:cNvSpPr/>
          <p:nvPr/>
        </p:nvSpPr>
        <p:spPr>
          <a:xfrm>
            <a:off x="3215529" y="3783404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24" name="bk object 1224"/>
          <p:cNvSpPr/>
          <p:nvPr/>
        </p:nvSpPr>
        <p:spPr>
          <a:xfrm>
            <a:off x="3682589" y="378340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25" name="bk object 1225"/>
          <p:cNvSpPr/>
          <p:nvPr/>
        </p:nvSpPr>
        <p:spPr>
          <a:xfrm>
            <a:off x="4383180" y="378340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26" name="bk object 1226"/>
          <p:cNvSpPr/>
          <p:nvPr/>
        </p:nvSpPr>
        <p:spPr>
          <a:xfrm>
            <a:off x="4839120" y="378340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27" name="bk object 1227"/>
          <p:cNvSpPr/>
          <p:nvPr/>
        </p:nvSpPr>
        <p:spPr>
          <a:xfrm>
            <a:off x="5306181" y="378340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28" name="bk object 1228"/>
          <p:cNvSpPr/>
          <p:nvPr/>
        </p:nvSpPr>
        <p:spPr>
          <a:xfrm>
            <a:off x="5773242" y="378340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29" name="bk object 1229"/>
          <p:cNvSpPr/>
          <p:nvPr/>
        </p:nvSpPr>
        <p:spPr>
          <a:xfrm>
            <a:off x="6229182" y="378340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30" name="bk object 1230"/>
          <p:cNvSpPr/>
          <p:nvPr/>
        </p:nvSpPr>
        <p:spPr>
          <a:xfrm>
            <a:off x="1825463" y="3796405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31" name="bk object 1231"/>
          <p:cNvSpPr/>
          <p:nvPr/>
        </p:nvSpPr>
        <p:spPr>
          <a:xfrm>
            <a:off x="2292527" y="379640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32" name="bk object 1232"/>
          <p:cNvSpPr/>
          <p:nvPr/>
        </p:nvSpPr>
        <p:spPr>
          <a:xfrm>
            <a:off x="2759588" y="379640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33" name="bk object 1233"/>
          <p:cNvSpPr/>
          <p:nvPr/>
        </p:nvSpPr>
        <p:spPr>
          <a:xfrm>
            <a:off x="3215529" y="3796405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34" name="bk object 1234"/>
          <p:cNvSpPr/>
          <p:nvPr/>
        </p:nvSpPr>
        <p:spPr>
          <a:xfrm>
            <a:off x="3682589" y="379640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35" name="bk object 1235"/>
          <p:cNvSpPr/>
          <p:nvPr/>
        </p:nvSpPr>
        <p:spPr>
          <a:xfrm>
            <a:off x="4383180" y="379640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36" name="bk object 1236"/>
          <p:cNvSpPr/>
          <p:nvPr/>
        </p:nvSpPr>
        <p:spPr>
          <a:xfrm>
            <a:off x="4839120" y="379640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37" name="bk object 1237"/>
          <p:cNvSpPr/>
          <p:nvPr/>
        </p:nvSpPr>
        <p:spPr>
          <a:xfrm>
            <a:off x="5306181" y="379640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38" name="bk object 1238"/>
          <p:cNvSpPr/>
          <p:nvPr/>
        </p:nvSpPr>
        <p:spPr>
          <a:xfrm>
            <a:off x="5773242" y="379640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39" name="bk object 1239"/>
          <p:cNvSpPr/>
          <p:nvPr/>
        </p:nvSpPr>
        <p:spPr>
          <a:xfrm>
            <a:off x="6229182" y="379640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40" name="bk object 1240"/>
          <p:cNvSpPr/>
          <p:nvPr/>
        </p:nvSpPr>
        <p:spPr>
          <a:xfrm>
            <a:off x="1825463" y="3809407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41" name="bk object 1241"/>
          <p:cNvSpPr/>
          <p:nvPr/>
        </p:nvSpPr>
        <p:spPr>
          <a:xfrm>
            <a:off x="2292527" y="380940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42" name="bk object 1242"/>
          <p:cNvSpPr/>
          <p:nvPr/>
        </p:nvSpPr>
        <p:spPr>
          <a:xfrm>
            <a:off x="2759588" y="380940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43" name="bk object 1243"/>
          <p:cNvSpPr/>
          <p:nvPr/>
        </p:nvSpPr>
        <p:spPr>
          <a:xfrm>
            <a:off x="3215529" y="3809407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44" name="bk object 1244"/>
          <p:cNvSpPr/>
          <p:nvPr/>
        </p:nvSpPr>
        <p:spPr>
          <a:xfrm>
            <a:off x="3682589" y="380940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45" name="bk object 1245"/>
          <p:cNvSpPr/>
          <p:nvPr/>
        </p:nvSpPr>
        <p:spPr>
          <a:xfrm>
            <a:off x="4383180" y="380940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46" name="bk object 1246"/>
          <p:cNvSpPr/>
          <p:nvPr/>
        </p:nvSpPr>
        <p:spPr>
          <a:xfrm>
            <a:off x="4839120" y="380940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47" name="bk object 1247"/>
          <p:cNvSpPr/>
          <p:nvPr/>
        </p:nvSpPr>
        <p:spPr>
          <a:xfrm>
            <a:off x="5306181" y="380940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48" name="bk object 1248"/>
          <p:cNvSpPr/>
          <p:nvPr/>
        </p:nvSpPr>
        <p:spPr>
          <a:xfrm>
            <a:off x="5773242" y="380940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49" name="bk object 1249"/>
          <p:cNvSpPr/>
          <p:nvPr/>
        </p:nvSpPr>
        <p:spPr>
          <a:xfrm>
            <a:off x="6229182" y="380940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50" name="bk object 1250"/>
          <p:cNvSpPr/>
          <p:nvPr/>
        </p:nvSpPr>
        <p:spPr>
          <a:xfrm>
            <a:off x="1825463" y="3822406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51" name="bk object 1251"/>
          <p:cNvSpPr/>
          <p:nvPr/>
        </p:nvSpPr>
        <p:spPr>
          <a:xfrm>
            <a:off x="2292527" y="382240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52" name="bk object 1252"/>
          <p:cNvSpPr/>
          <p:nvPr/>
        </p:nvSpPr>
        <p:spPr>
          <a:xfrm>
            <a:off x="4494383" y="3666389"/>
            <a:ext cx="711712" cy="234025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53" name="bk object 1253"/>
          <p:cNvSpPr/>
          <p:nvPr/>
        </p:nvSpPr>
        <p:spPr>
          <a:xfrm>
            <a:off x="2759588" y="382240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54" name="bk object 1254"/>
          <p:cNvSpPr/>
          <p:nvPr/>
        </p:nvSpPr>
        <p:spPr>
          <a:xfrm>
            <a:off x="3215529" y="3822406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55" name="bk object 1255"/>
          <p:cNvSpPr/>
          <p:nvPr/>
        </p:nvSpPr>
        <p:spPr>
          <a:xfrm>
            <a:off x="3682589" y="382240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56" name="bk object 1256"/>
          <p:cNvSpPr/>
          <p:nvPr/>
        </p:nvSpPr>
        <p:spPr>
          <a:xfrm>
            <a:off x="4383180" y="382240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57" name="bk object 1257"/>
          <p:cNvSpPr/>
          <p:nvPr/>
        </p:nvSpPr>
        <p:spPr>
          <a:xfrm>
            <a:off x="5417385" y="3666389"/>
            <a:ext cx="711712" cy="234025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58" name="bk object 1258"/>
          <p:cNvSpPr/>
          <p:nvPr/>
        </p:nvSpPr>
        <p:spPr>
          <a:xfrm>
            <a:off x="4839120" y="382240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59" name="bk object 1259"/>
          <p:cNvSpPr/>
          <p:nvPr/>
        </p:nvSpPr>
        <p:spPr>
          <a:xfrm>
            <a:off x="5306181" y="382240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60" name="bk object 1260"/>
          <p:cNvSpPr/>
          <p:nvPr/>
        </p:nvSpPr>
        <p:spPr>
          <a:xfrm>
            <a:off x="5773242" y="382240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61" name="bk object 1261"/>
          <p:cNvSpPr/>
          <p:nvPr/>
        </p:nvSpPr>
        <p:spPr>
          <a:xfrm>
            <a:off x="6229182" y="382240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62" name="bk object 1262"/>
          <p:cNvSpPr/>
          <p:nvPr/>
        </p:nvSpPr>
        <p:spPr>
          <a:xfrm>
            <a:off x="1825463" y="3835408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63" name="bk object 1263"/>
          <p:cNvSpPr/>
          <p:nvPr/>
        </p:nvSpPr>
        <p:spPr>
          <a:xfrm>
            <a:off x="2292527" y="383540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64" name="bk object 1264"/>
          <p:cNvSpPr/>
          <p:nvPr/>
        </p:nvSpPr>
        <p:spPr>
          <a:xfrm>
            <a:off x="2759588" y="383540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65" name="bk object 1265"/>
          <p:cNvSpPr/>
          <p:nvPr/>
        </p:nvSpPr>
        <p:spPr>
          <a:xfrm>
            <a:off x="3215529" y="3835408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66" name="bk object 1266"/>
          <p:cNvSpPr/>
          <p:nvPr/>
        </p:nvSpPr>
        <p:spPr>
          <a:xfrm>
            <a:off x="3682589" y="383540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67" name="bk object 1267"/>
          <p:cNvSpPr/>
          <p:nvPr/>
        </p:nvSpPr>
        <p:spPr>
          <a:xfrm>
            <a:off x="4383180" y="383540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68" name="bk object 1268"/>
          <p:cNvSpPr/>
          <p:nvPr/>
        </p:nvSpPr>
        <p:spPr>
          <a:xfrm>
            <a:off x="4839120" y="383540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69" name="bk object 1269"/>
          <p:cNvSpPr/>
          <p:nvPr/>
        </p:nvSpPr>
        <p:spPr>
          <a:xfrm>
            <a:off x="5306181" y="383540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70" name="bk object 1270"/>
          <p:cNvSpPr/>
          <p:nvPr/>
        </p:nvSpPr>
        <p:spPr>
          <a:xfrm>
            <a:off x="5773242" y="383540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71" name="bk object 1271"/>
          <p:cNvSpPr/>
          <p:nvPr/>
        </p:nvSpPr>
        <p:spPr>
          <a:xfrm>
            <a:off x="6229182" y="383540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72" name="bk object 1272"/>
          <p:cNvSpPr/>
          <p:nvPr/>
        </p:nvSpPr>
        <p:spPr>
          <a:xfrm>
            <a:off x="1825463" y="3848409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73" name="bk object 1273"/>
          <p:cNvSpPr/>
          <p:nvPr/>
        </p:nvSpPr>
        <p:spPr>
          <a:xfrm>
            <a:off x="2292527" y="384840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74" name="bk object 1274"/>
          <p:cNvSpPr/>
          <p:nvPr/>
        </p:nvSpPr>
        <p:spPr>
          <a:xfrm>
            <a:off x="2759588" y="384840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75" name="bk object 1275"/>
          <p:cNvSpPr/>
          <p:nvPr/>
        </p:nvSpPr>
        <p:spPr>
          <a:xfrm>
            <a:off x="3215529" y="3848409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76" name="bk object 1276"/>
          <p:cNvSpPr/>
          <p:nvPr/>
        </p:nvSpPr>
        <p:spPr>
          <a:xfrm>
            <a:off x="3682589" y="384840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77" name="bk object 1277"/>
          <p:cNvSpPr/>
          <p:nvPr/>
        </p:nvSpPr>
        <p:spPr>
          <a:xfrm>
            <a:off x="4383180" y="384840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78" name="bk object 1278"/>
          <p:cNvSpPr/>
          <p:nvPr/>
        </p:nvSpPr>
        <p:spPr>
          <a:xfrm>
            <a:off x="4839120" y="384840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79" name="bk object 1279"/>
          <p:cNvSpPr/>
          <p:nvPr/>
        </p:nvSpPr>
        <p:spPr>
          <a:xfrm>
            <a:off x="5306181" y="384840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80" name="bk object 1280"/>
          <p:cNvSpPr/>
          <p:nvPr/>
        </p:nvSpPr>
        <p:spPr>
          <a:xfrm>
            <a:off x="5773242" y="384840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81" name="bk object 1281"/>
          <p:cNvSpPr/>
          <p:nvPr/>
        </p:nvSpPr>
        <p:spPr>
          <a:xfrm>
            <a:off x="6229182" y="384840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82" name="bk object 1282"/>
          <p:cNvSpPr/>
          <p:nvPr/>
        </p:nvSpPr>
        <p:spPr>
          <a:xfrm>
            <a:off x="1825463" y="3861411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83" name="bk object 1283"/>
          <p:cNvSpPr/>
          <p:nvPr/>
        </p:nvSpPr>
        <p:spPr>
          <a:xfrm>
            <a:off x="2292527" y="386141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84" name="bk object 1284"/>
          <p:cNvSpPr/>
          <p:nvPr/>
        </p:nvSpPr>
        <p:spPr>
          <a:xfrm>
            <a:off x="2759588" y="386141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85" name="bk object 1285"/>
          <p:cNvSpPr/>
          <p:nvPr/>
        </p:nvSpPr>
        <p:spPr>
          <a:xfrm>
            <a:off x="3215529" y="3861411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86" name="bk object 1286"/>
          <p:cNvSpPr/>
          <p:nvPr/>
        </p:nvSpPr>
        <p:spPr>
          <a:xfrm>
            <a:off x="3682589" y="386141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87" name="bk object 1287"/>
          <p:cNvSpPr/>
          <p:nvPr/>
        </p:nvSpPr>
        <p:spPr>
          <a:xfrm>
            <a:off x="4383180" y="386141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88" name="bk object 1288"/>
          <p:cNvSpPr/>
          <p:nvPr/>
        </p:nvSpPr>
        <p:spPr>
          <a:xfrm>
            <a:off x="4839120" y="386141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89" name="bk object 1289"/>
          <p:cNvSpPr/>
          <p:nvPr/>
        </p:nvSpPr>
        <p:spPr>
          <a:xfrm>
            <a:off x="5306181" y="386141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90" name="bk object 1290"/>
          <p:cNvSpPr/>
          <p:nvPr/>
        </p:nvSpPr>
        <p:spPr>
          <a:xfrm>
            <a:off x="5773242" y="386141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91" name="bk object 1291"/>
          <p:cNvSpPr/>
          <p:nvPr/>
        </p:nvSpPr>
        <p:spPr>
          <a:xfrm>
            <a:off x="6229182" y="386141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92" name="bk object 1292"/>
          <p:cNvSpPr/>
          <p:nvPr/>
        </p:nvSpPr>
        <p:spPr>
          <a:xfrm>
            <a:off x="1825463" y="3874412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93" name="bk object 1293"/>
          <p:cNvSpPr/>
          <p:nvPr/>
        </p:nvSpPr>
        <p:spPr>
          <a:xfrm>
            <a:off x="2292527" y="387441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94" name="bk object 1294"/>
          <p:cNvSpPr/>
          <p:nvPr/>
        </p:nvSpPr>
        <p:spPr>
          <a:xfrm>
            <a:off x="2759588" y="387441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95" name="bk object 1295"/>
          <p:cNvSpPr/>
          <p:nvPr/>
        </p:nvSpPr>
        <p:spPr>
          <a:xfrm>
            <a:off x="3215529" y="3874412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96" name="bk object 1296"/>
          <p:cNvSpPr/>
          <p:nvPr/>
        </p:nvSpPr>
        <p:spPr>
          <a:xfrm>
            <a:off x="3682589" y="387441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97" name="bk object 1297"/>
          <p:cNvSpPr/>
          <p:nvPr/>
        </p:nvSpPr>
        <p:spPr>
          <a:xfrm>
            <a:off x="4383180" y="387441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98" name="bk object 1298"/>
          <p:cNvSpPr/>
          <p:nvPr/>
        </p:nvSpPr>
        <p:spPr>
          <a:xfrm>
            <a:off x="4839120" y="387441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99" name="bk object 1299"/>
          <p:cNvSpPr/>
          <p:nvPr/>
        </p:nvSpPr>
        <p:spPr>
          <a:xfrm>
            <a:off x="5306181" y="387441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00" name="bk object 1300"/>
          <p:cNvSpPr/>
          <p:nvPr/>
        </p:nvSpPr>
        <p:spPr>
          <a:xfrm>
            <a:off x="5773242" y="387441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01" name="bk object 1301"/>
          <p:cNvSpPr/>
          <p:nvPr/>
        </p:nvSpPr>
        <p:spPr>
          <a:xfrm>
            <a:off x="6229182" y="387441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02" name="bk object 1302"/>
          <p:cNvSpPr/>
          <p:nvPr/>
        </p:nvSpPr>
        <p:spPr>
          <a:xfrm>
            <a:off x="1825463" y="3887413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03" name="bk object 1303"/>
          <p:cNvSpPr/>
          <p:nvPr/>
        </p:nvSpPr>
        <p:spPr>
          <a:xfrm>
            <a:off x="2403732" y="3887413"/>
            <a:ext cx="222410" cy="1300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04" name="bk object 1304"/>
          <p:cNvSpPr/>
          <p:nvPr/>
        </p:nvSpPr>
        <p:spPr>
          <a:xfrm>
            <a:off x="3682589" y="388741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05" name="bk object 1305"/>
          <p:cNvSpPr/>
          <p:nvPr/>
        </p:nvSpPr>
        <p:spPr>
          <a:xfrm>
            <a:off x="4383180" y="388741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06" name="bk object 1306"/>
          <p:cNvSpPr/>
          <p:nvPr/>
        </p:nvSpPr>
        <p:spPr>
          <a:xfrm>
            <a:off x="5306181" y="388741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07" name="bk object 1307"/>
          <p:cNvSpPr/>
          <p:nvPr/>
        </p:nvSpPr>
        <p:spPr>
          <a:xfrm>
            <a:off x="6229182" y="388741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08" name="bk object 1308"/>
          <p:cNvSpPr/>
          <p:nvPr/>
        </p:nvSpPr>
        <p:spPr>
          <a:xfrm>
            <a:off x="1825463" y="3900416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09" name="bk object 1309"/>
          <p:cNvSpPr/>
          <p:nvPr/>
        </p:nvSpPr>
        <p:spPr>
          <a:xfrm>
            <a:off x="2292527" y="390041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10" name="bk object 1310"/>
          <p:cNvSpPr/>
          <p:nvPr/>
        </p:nvSpPr>
        <p:spPr>
          <a:xfrm>
            <a:off x="2759588" y="390041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11" name="bk object 1311"/>
          <p:cNvSpPr/>
          <p:nvPr/>
        </p:nvSpPr>
        <p:spPr>
          <a:xfrm>
            <a:off x="3215529" y="3900416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12" name="bk object 1312"/>
          <p:cNvSpPr/>
          <p:nvPr/>
        </p:nvSpPr>
        <p:spPr>
          <a:xfrm>
            <a:off x="3682589" y="390041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13" name="bk object 1313"/>
          <p:cNvSpPr/>
          <p:nvPr/>
        </p:nvSpPr>
        <p:spPr>
          <a:xfrm>
            <a:off x="4383180" y="390041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14" name="bk object 1314"/>
          <p:cNvSpPr/>
          <p:nvPr/>
        </p:nvSpPr>
        <p:spPr>
          <a:xfrm>
            <a:off x="4839120" y="390041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15" name="bk object 1315"/>
          <p:cNvSpPr/>
          <p:nvPr/>
        </p:nvSpPr>
        <p:spPr>
          <a:xfrm>
            <a:off x="5306181" y="390041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16" name="bk object 1316"/>
          <p:cNvSpPr/>
          <p:nvPr/>
        </p:nvSpPr>
        <p:spPr>
          <a:xfrm>
            <a:off x="5773242" y="390041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17" name="bk object 1317"/>
          <p:cNvSpPr/>
          <p:nvPr/>
        </p:nvSpPr>
        <p:spPr>
          <a:xfrm>
            <a:off x="6229182" y="390041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18" name="bk object 1318"/>
          <p:cNvSpPr/>
          <p:nvPr/>
        </p:nvSpPr>
        <p:spPr>
          <a:xfrm>
            <a:off x="1825463" y="3913418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19" name="bk object 1319"/>
          <p:cNvSpPr/>
          <p:nvPr/>
        </p:nvSpPr>
        <p:spPr>
          <a:xfrm>
            <a:off x="2292527" y="39134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20" name="bk object 1320"/>
          <p:cNvSpPr/>
          <p:nvPr/>
        </p:nvSpPr>
        <p:spPr>
          <a:xfrm>
            <a:off x="2759588" y="39134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21" name="bk object 1321"/>
          <p:cNvSpPr/>
          <p:nvPr/>
        </p:nvSpPr>
        <p:spPr>
          <a:xfrm>
            <a:off x="3215529" y="3913418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22" name="bk object 1322"/>
          <p:cNvSpPr/>
          <p:nvPr/>
        </p:nvSpPr>
        <p:spPr>
          <a:xfrm>
            <a:off x="3682589" y="39134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23" name="bk object 1323"/>
          <p:cNvSpPr/>
          <p:nvPr/>
        </p:nvSpPr>
        <p:spPr>
          <a:xfrm>
            <a:off x="4383180" y="39134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24" name="bk object 1324"/>
          <p:cNvSpPr/>
          <p:nvPr/>
        </p:nvSpPr>
        <p:spPr>
          <a:xfrm>
            <a:off x="4839120" y="39134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25" name="bk object 1325"/>
          <p:cNvSpPr/>
          <p:nvPr/>
        </p:nvSpPr>
        <p:spPr>
          <a:xfrm>
            <a:off x="5306181" y="39134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26" name="bk object 1326"/>
          <p:cNvSpPr/>
          <p:nvPr/>
        </p:nvSpPr>
        <p:spPr>
          <a:xfrm>
            <a:off x="5773242" y="39134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27" name="bk object 1327"/>
          <p:cNvSpPr/>
          <p:nvPr/>
        </p:nvSpPr>
        <p:spPr>
          <a:xfrm>
            <a:off x="6229182" y="39134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28" name="bk object 1328"/>
          <p:cNvSpPr/>
          <p:nvPr/>
        </p:nvSpPr>
        <p:spPr>
          <a:xfrm>
            <a:off x="1825463" y="3926419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29" name="bk object 1329"/>
          <p:cNvSpPr/>
          <p:nvPr/>
        </p:nvSpPr>
        <p:spPr>
          <a:xfrm>
            <a:off x="2292527" y="392641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30" name="bk object 1330"/>
          <p:cNvSpPr/>
          <p:nvPr/>
        </p:nvSpPr>
        <p:spPr>
          <a:xfrm>
            <a:off x="2759588" y="392641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31" name="bk object 1331"/>
          <p:cNvSpPr/>
          <p:nvPr/>
        </p:nvSpPr>
        <p:spPr>
          <a:xfrm>
            <a:off x="3215529" y="3926419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32" name="bk object 1332"/>
          <p:cNvSpPr/>
          <p:nvPr/>
        </p:nvSpPr>
        <p:spPr>
          <a:xfrm>
            <a:off x="3682589" y="392641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33" name="bk object 1333"/>
          <p:cNvSpPr/>
          <p:nvPr/>
        </p:nvSpPr>
        <p:spPr>
          <a:xfrm>
            <a:off x="4383180" y="392641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34" name="bk object 1334"/>
          <p:cNvSpPr/>
          <p:nvPr/>
        </p:nvSpPr>
        <p:spPr>
          <a:xfrm>
            <a:off x="4839120" y="392641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35" name="bk object 1335"/>
          <p:cNvSpPr/>
          <p:nvPr/>
        </p:nvSpPr>
        <p:spPr>
          <a:xfrm>
            <a:off x="5306181" y="392641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36" name="bk object 1336"/>
          <p:cNvSpPr/>
          <p:nvPr/>
        </p:nvSpPr>
        <p:spPr>
          <a:xfrm>
            <a:off x="5773242" y="392641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37" name="bk object 1337"/>
          <p:cNvSpPr/>
          <p:nvPr/>
        </p:nvSpPr>
        <p:spPr>
          <a:xfrm>
            <a:off x="6229182" y="392641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38" name="bk object 1338"/>
          <p:cNvSpPr/>
          <p:nvPr/>
        </p:nvSpPr>
        <p:spPr>
          <a:xfrm>
            <a:off x="1825463" y="3939420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39" name="bk object 1339"/>
          <p:cNvSpPr/>
          <p:nvPr/>
        </p:nvSpPr>
        <p:spPr>
          <a:xfrm>
            <a:off x="2292527" y="393942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40" name="bk object 1340"/>
          <p:cNvSpPr/>
          <p:nvPr/>
        </p:nvSpPr>
        <p:spPr>
          <a:xfrm>
            <a:off x="2759588" y="393942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41" name="bk object 1341"/>
          <p:cNvSpPr/>
          <p:nvPr/>
        </p:nvSpPr>
        <p:spPr>
          <a:xfrm>
            <a:off x="3215529" y="3939420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42" name="bk object 1342"/>
          <p:cNvSpPr/>
          <p:nvPr/>
        </p:nvSpPr>
        <p:spPr>
          <a:xfrm>
            <a:off x="3682589" y="393942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43" name="bk object 1343"/>
          <p:cNvSpPr/>
          <p:nvPr/>
        </p:nvSpPr>
        <p:spPr>
          <a:xfrm>
            <a:off x="4383180" y="393942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44" name="bk object 1344"/>
          <p:cNvSpPr/>
          <p:nvPr/>
        </p:nvSpPr>
        <p:spPr>
          <a:xfrm>
            <a:off x="4839120" y="393942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45" name="bk object 1345"/>
          <p:cNvSpPr/>
          <p:nvPr/>
        </p:nvSpPr>
        <p:spPr>
          <a:xfrm>
            <a:off x="5306181" y="393942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46" name="bk object 1346"/>
          <p:cNvSpPr/>
          <p:nvPr/>
        </p:nvSpPr>
        <p:spPr>
          <a:xfrm>
            <a:off x="5773242" y="393942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47" name="bk object 1347"/>
          <p:cNvSpPr/>
          <p:nvPr/>
        </p:nvSpPr>
        <p:spPr>
          <a:xfrm>
            <a:off x="6229182" y="393942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48" name="bk object 1348"/>
          <p:cNvSpPr/>
          <p:nvPr/>
        </p:nvSpPr>
        <p:spPr>
          <a:xfrm>
            <a:off x="1825463" y="3952422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49" name="bk object 1349"/>
          <p:cNvSpPr/>
          <p:nvPr/>
        </p:nvSpPr>
        <p:spPr>
          <a:xfrm>
            <a:off x="2292527" y="395242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50" name="bk object 1350"/>
          <p:cNvSpPr/>
          <p:nvPr/>
        </p:nvSpPr>
        <p:spPr>
          <a:xfrm>
            <a:off x="2759588" y="395242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51" name="bk object 1351"/>
          <p:cNvSpPr/>
          <p:nvPr/>
        </p:nvSpPr>
        <p:spPr>
          <a:xfrm>
            <a:off x="3215529" y="3952422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52" name="bk object 1352"/>
          <p:cNvSpPr/>
          <p:nvPr/>
        </p:nvSpPr>
        <p:spPr>
          <a:xfrm>
            <a:off x="3682589" y="395242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53" name="bk object 1353"/>
          <p:cNvSpPr/>
          <p:nvPr/>
        </p:nvSpPr>
        <p:spPr>
          <a:xfrm>
            <a:off x="4383180" y="395242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54" name="bk object 1354"/>
          <p:cNvSpPr/>
          <p:nvPr/>
        </p:nvSpPr>
        <p:spPr>
          <a:xfrm>
            <a:off x="4839120" y="395242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55" name="bk object 1355"/>
          <p:cNvSpPr/>
          <p:nvPr/>
        </p:nvSpPr>
        <p:spPr>
          <a:xfrm>
            <a:off x="5306181" y="395242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56" name="bk object 1356"/>
          <p:cNvSpPr/>
          <p:nvPr/>
        </p:nvSpPr>
        <p:spPr>
          <a:xfrm>
            <a:off x="5773242" y="395242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57" name="bk object 1357"/>
          <p:cNvSpPr/>
          <p:nvPr/>
        </p:nvSpPr>
        <p:spPr>
          <a:xfrm>
            <a:off x="1825463" y="3965423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58" name="bk object 1358"/>
          <p:cNvSpPr/>
          <p:nvPr/>
        </p:nvSpPr>
        <p:spPr>
          <a:xfrm>
            <a:off x="2292527" y="396542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59" name="bk object 1359"/>
          <p:cNvSpPr/>
          <p:nvPr/>
        </p:nvSpPr>
        <p:spPr>
          <a:xfrm>
            <a:off x="2759588" y="396542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60" name="bk object 1360"/>
          <p:cNvSpPr/>
          <p:nvPr/>
        </p:nvSpPr>
        <p:spPr>
          <a:xfrm>
            <a:off x="3215529" y="3965423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61" name="bk object 1361"/>
          <p:cNvSpPr/>
          <p:nvPr/>
        </p:nvSpPr>
        <p:spPr>
          <a:xfrm>
            <a:off x="3682589" y="396542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62" name="bk object 1362"/>
          <p:cNvSpPr/>
          <p:nvPr/>
        </p:nvSpPr>
        <p:spPr>
          <a:xfrm>
            <a:off x="1825463" y="3978425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63" name="bk object 1363"/>
          <p:cNvSpPr/>
          <p:nvPr/>
        </p:nvSpPr>
        <p:spPr>
          <a:xfrm>
            <a:off x="2292527" y="397842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64" name="bk object 1364"/>
          <p:cNvSpPr/>
          <p:nvPr/>
        </p:nvSpPr>
        <p:spPr>
          <a:xfrm>
            <a:off x="2759588" y="397842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65" name="bk object 1365"/>
          <p:cNvSpPr/>
          <p:nvPr/>
        </p:nvSpPr>
        <p:spPr>
          <a:xfrm>
            <a:off x="3215529" y="3978425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66" name="bk object 1366"/>
          <p:cNvSpPr/>
          <p:nvPr/>
        </p:nvSpPr>
        <p:spPr>
          <a:xfrm>
            <a:off x="3682589" y="397842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67" name="bk object 1367"/>
          <p:cNvSpPr/>
          <p:nvPr/>
        </p:nvSpPr>
        <p:spPr>
          <a:xfrm>
            <a:off x="1825463" y="3991425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68" name="bk object 1368"/>
          <p:cNvSpPr/>
          <p:nvPr/>
        </p:nvSpPr>
        <p:spPr>
          <a:xfrm>
            <a:off x="2292527" y="399142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69" name="bk object 1369"/>
          <p:cNvSpPr/>
          <p:nvPr/>
        </p:nvSpPr>
        <p:spPr>
          <a:xfrm>
            <a:off x="2759588" y="399142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70" name="bk object 1370"/>
          <p:cNvSpPr/>
          <p:nvPr/>
        </p:nvSpPr>
        <p:spPr>
          <a:xfrm>
            <a:off x="3215529" y="3991425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71" name="bk object 1371"/>
          <p:cNvSpPr/>
          <p:nvPr/>
        </p:nvSpPr>
        <p:spPr>
          <a:xfrm>
            <a:off x="3682589" y="399142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72" name="bk object 1372"/>
          <p:cNvSpPr/>
          <p:nvPr/>
        </p:nvSpPr>
        <p:spPr>
          <a:xfrm>
            <a:off x="1825463" y="4004426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73" name="bk object 1373"/>
          <p:cNvSpPr/>
          <p:nvPr/>
        </p:nvSpPr>
        <p:spPr>
          <a:xfrm>
            <a:off x="2292527" y="400442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74" name="bk object 1374"/>
          <p:cNvSpPr/>
          <p:nvPr/>
        </p:nvSpPr>
        <p:spPr>
          <a:xfrm>
            <a:off x="2759588" y="400442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75" name="bk object 1375"/>
          <p:cNvSpPr/>
          <p:nvPr/>
        </p:nvSpPr>
        <p:spPr>
          <a:xfrm>
            <a:off x="3215529" y="4004426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76" name="bk object 1376"/>
          <p:cNvSpPr/>
          <p:nvPr/>
        </p:nvSpPr>
        <p:spPr>
          <a:xfrm>
            <a:off x="3682589" y="400442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77" name="bk object 1377"/>
          <p:cNvSpPr/>
          <p:nvPr/>
        </p:nvSpPr>
        <p:spPr>
          <a:xfrm>
            <a:off x="3749312" y="3887412"/>
            <a:ext cx="233530" cy="221024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78" name="bk object 1378"/>
          <p:cNvSpPr/>
          <p:nvPr/>
        </p:nvSpPr>
        <p:spPr>
          <a:xfrm>
            <a:off x="1825463" y="4017427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79" name="bk object 1379"/>
          <p:cNvSpPr/>
          <p:nvPr/>
        </p:nvSpPr>
        <p:spPr>
          <a:xfrm>
            <a:off x="2292527" y="401742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80" name="bk object 1380"/>
          <p:cNvSpPr/>
          <p:nvPr/>
        </p:nvSpPr>
        <p:spPr>
          <a:xfrm>
            <a:off x="2759588" y="401742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81" name="bk object 1381"/>
          <p:cNvSpPr/>
          <p:nvPr/>
        </p:nvSpPr>
        <p:spPr>
          <a:xfrm>
            <a:off x="3215529" y="4017427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82" name="bk object 1382"/>
          <p:cNvSpPr/>
          <p:nvPr/>
        </p:nvSpPr>
        <p:spPr>
          <a:xfrm>
            <a:off x="1825463" y="3926418"/>
            <a:ext cx="1923849" cy="117012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83" name="bk object 1383"/>
          <p:cNvSpPr/>
          <p:nvPr/>
        </p:nvSpPr>
        <p:spPr>
          <a:xfrm>
            <a:off x="4383179" y="3952421"/>
            <a:ext cx="1857123" cy="104011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84" name="bk object 1384"/>
          <p:cNvSpPr/>
          <p:nvPr/>
        </p:nvSpPr>
        <p:spPr>
          <a:xfrm>
            <a:off x="6295905" y="3952421"/>
            <a:ext cx="122325" cy="156017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85" name="bk object 1385"/>
          <p:cNvSpPr/>
          <p:nvPr/>
        </p:nvSpPr>
        <p:spPr>
          <a:xfrm>
            <a:off x="1825463" y="4043430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86" name="bk object 1386"/>
          <p:cNvSpPr/>
          <p:nvPr/>
        </p:nvSpPr>
        <p:spPr>
          <a:xfrm>
            <a:off x="2292527" y="404343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87" name="bk object 1387"/>
          <p:cNvSpPr/>
          <p:nvPr/>
        </p:nvSpPr>
        <p:spPr>
          <a:xfrm>
            <a:off x="2759588" y="404343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88" name="bk object 1388"/>
          <p:cNvSpPr/>
          <p:nvPr/>
        </p:nvSpPr>
        <p:spPr>
          <a:xfrm>
            <a:off x="3215529" y="4043430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89" name="bk object 1389"/>
          <p:cNvSpPr/>
          <p:nvPr/>
        </p:nvSpPr>
        <p:spPr>
          <a:xfrm>
            <a:off x="3682589" y="4043429"/>
            <a:ext cx="11120" cy="130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90" name="bk object 1390"/>
          <p:cNvSpPr/>
          <p:nvPr/>
        </p:nvSpPr>
        <p:spPr>
          <a:xfrm>
            <a:off x="4839120" y="404343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91" name="bk object 1391"/>
          <p:cNvSpPr/>
          <p:nvPr/>
        </p:nvSpPr>
        <p:spPr>
          <a:xfrm>
            <a:off x="5306181" y="404343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92" name="bk object 1392"/>
          <p:cNvSpPr/>
          <p:nvPr/>
        </p:nvSpPr>
        <p:spPr>
          <a:xfrm>
            <a:off x="5773242" y="404343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93" name="bk object 1393"/>
          <p:cNvSpPr/>
          <p:nvPr/>
        </p:nvSpPr>
        <p:spPr>
          <a:xfrm>
            <a:off x="6229182" y="4043429"/>
            <a:ext cx="11120" cy="130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94" name="bk object 1394"/>
          <p:cNvSpPr/>
          <p:nvPr/>
        </p:nvSpPr>
        <p:spPr>
          <a:xfrm>
            <a:off x="1825463" y="4056431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95" name="bk object 1395"/>
          <p:cNvSpPr/>
          <p:nvPr/>
        </p:nvSpPr>
        <p:spPr>
          <a:xfrm>
            <a:off x="2292527" y="40564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96" name="bk object 1396"/>
          <p:cNvSpPr/>
          <p:nvPr/>
        </p:nvSpPr>
        <p:spPr>
          <a:xfrm>
            <a:off x="2759588" y="40564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97" name="bk object 1397"/>
          <p:cNvSpPr/>
          <p:nvPr/>
        </p:nvSpPr>
        <p:spPr>
          <a:xfrm>
            <a:off x="3215529" y="4056431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98" name="bk object 1398"/>
          <p:cNvSpPr/>
          <p:nvPr/>
        </p:nvSpPr>
        <p:spPr>
          <a:xfrm>
            <a:off x="3682589" y="40564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99" name="bk object 1399"/>
          <p:cNvSpPr/>
          <p:nvPr/>
        </p:nvSpPr>
        <p:spPr>
          <a:xfrm>
            <a:off x="4383180" y="40564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00" name="bk object 1400"/>
          <p:cNvSpPr/>
          <p:nvPr/>
        </p:nvSpPr>
        <p:spPr>
          <a:xfrm>
            <a:off x="4839120" y="40564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01" name="bk object 1401"/>
          <p:cNvSpPr/>
          <p:nvPr/>
        </p:nvSpPr>
        <p:spPr>
          <a:xfrm>
            <a:off x="5306181" y="40564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02" name="bk object 1402"/>
          <p:cNvSpPr/>
          <p:nvPr/>
        </p:nvSpPr>
        <p:spPr>
          <a:xfrm>
            <a:off x="5773242" y="40564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03" name="bk object 1403"/>
          <p:cNvSpPr/>
          <p:nvPr/>
        </p:nvSpPr>
        <p:spPr>
          <a:xfrm>
            <a:off x="6229182" y="40564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04" name="bk object 1404"/>
          <p:cNvSpPr/>
          <p:nvPr/>
        </p:nvSpPr>
        <p:spPr>
          <a:xfrm>
            <a:off x="1825463" y="4069434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05" name="bk object 1405"/>
          <p:cNvSpPr/>
          <p:nvPr/>
        </p:nvSpPr>
        <p:spPr>
          <a:xfrm>
            <a:off x="2292527" y="406943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06" name="bk object 1406"/>
          <p:cNvSpPr/>
          <p:nvPr/>
        </p:nvSpPr>
        <p:spPr>
          <a:xfrm>
            <a:off x="2759588" y="406943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07" name="bk object 1407"/>
          <p:cNvSpPr/>
          <p:nvPr/>
        </p:nvSpPr>
        <p:spPr>
          <a:xfrm>
            <a:off x="3215529" y="4069434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08" name="bk object 1408"/>
          <p:cNvSpPr/>
          <p:nvPr/>
        </p:nvSpPr>
        <p:spPr>
          <a:xfrm>
            <a:off x="3682589" y="406943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09" name="bk object 1409"/>
          <p:cNvSpPr/>
          <p:nvPr/>
        </p:nvSpPr>
        <p:spPr>
          <a:xfrm>
            <a:off x="4383180" y="406943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10" name="bk object 1410"/>
          <p:cNvSpPr/>
          <p:nvPr/>
        </p:nvSpPr>
        <p:spPr>
          <a:xfrm>
            <a:off x="4839120" y="406943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11" name="bk object 1411"/>
          <p:cNvSpPr/>
          <p:nvPr/>
        </p:nvSpPr>
        <p:spPr>
          <a:xfrm>
            <a:off x="5306181" y="406943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12" name="bk object 1412"/>
          <p:cNvSpPr/>
          <p:nvPr/>
        </p:nvSpPr>
        <p:spPr>
          <a:xfrm>
            <a:off x="5773242" y="406943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13" name="bk object 1413"/>
          <p:cNvSpPr/>
          <p:nvPr/>
        </p:nvSpPr>
        <p:spPr>
          <a:xfrm>
            <a:off x="6229182" y="406943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14" name="bk object 1414"/>
          <p:cNvSpPr/>
          <p:nvPr/>
        </p:nvSpPr>
        <p:spPr>
          <a:xfrm>
            <a:off x="1825463" y="4082436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15" name="bk object 1415"/>
          <p:cNvSpPr/>
          <p:nvPr/>
        </p:nvSpPr>
        <p:spPr>
          <a:xfrm>
            <a:off x="2292527" y="40824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16" name="bk object 1416"/>
          <p:cNvSpPr/>
          <p:nvPr/>
        </p:nvSpPr>
        <p:spPr>
          <a:xfrm>
            <a:off x="2759588" y="40824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17" name="bk object 1417"/>
          <p:cNvSpPr/>
          <p:nvPr/>
        </p:nvSpPr>
        <p:spPr>
          <a:xfrm>
            <a:off x="3215529" y="4082436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18" name="bk object 1418"/>
          <p:cNvSpPr/>
          <p:nvPr/>
        </p:nvSpPr>
        <p:spPr>
          <a:xfrm>
            <a:off x="3682589" y="40824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19" name="bk object 1419"/>
          <p:cNvSpPr/>
          <p:nvPr/>
        </p:nvSpPr>
        <p:spPr>
          <a:xfrm>
            <a:off x="4383180" y="40824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20" name="bk object 1420"/>
          <p:cNvSpPr/>
          <p:nvPr/>
        </p:nvSpPr>
        <p:spPr>
          <a:xfrm>
            <a:off x="4839120" y="40824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21" name="bk object 1421"/>
          <p:cNvSpPr/>
          <p:nvPr/>
        </p:nvSpPr>
        <p:spPr>
          <a:xfrm>
            <a:off x="5306181" y="40824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22" name="bk object 1422"/>
          <p:cNvSpPr/>
          <p:nvPr/>
        </p:nvSpPr>
        <p:spPr>
          <a:xfrm>
            <a:off x="6229182" y="40824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23" name="bk object 1423"/>
          <p:cNvSpPr/>
          <p:nvPr/>
        </p:nvSpPr>
        <p:spPr>
          <a:xfrm>
            <a:off x="1825463" y="4095437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24" name="bk object 1424"/>
          <p:cNvSpPr/>
          <p:nvPr/>
        </p:nvSpPr>
        <p:spPr>
          <a:xfrm>
            <a:off x="2292527" y="409543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25" name="bk object 1425"/>
          <p:cNvSpPr/>
          <p:nvPr/>
        </p:nvSpPr>
        <p:spPr>
          <a:xfrm>
            <a:off x="2759588" y="409543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26" name="bk object 1426"/>
          <p:cNvSpPr/>
          <p:nvPr/>
        </p:nvSpPr>
        <p:spPr>
          <a:xfrm>
            <a:off x="3215529" y="4095437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27" name="bk object 1427"/>
          <p:cNvSpPr/>
          <p:nvPr/>
        </p:nvSpPr>
        <p:spPr>
          <a:xfrm>
            <a:off x="3682589" y="409543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28" name="bk object 1428"/>
          <p:cNvSpPr/>
          <p:nvPr/>
        </p:nvSpPr>
        <p:spPr>
          <a:xfrm>
            <a:off x="4383180" y="409543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29" name="bk object 1429"/>
          <p:cNvSpPr/>
          <p:nvPr/>
        </p:nvSpPr>
        <p:spPr>
          <a:xfrm>
            <a:off x="4839120" y="409543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30" name="bk object 1430"/>
          <p:cNvSpPr/>
          <p:nvPr/>
        </p:nvSpPr>
        <p:spPr>
          <a:xfrm>
            <a:off x="5306181" y="409543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31" name="bk object 1431"/>
          <p:cNvSpPr/>
          <p:nvPr/>
        </p:nvSpPr>
        <p:spPr>
          <a:xfrm>
            <a:off x="6229182" y="409543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32" name="bk object 1432"/>
          <p:cNvSpPr/>
          <p:nvPr/>
        </p:nvSpPr>
        <p:spPr>
          <a:xfrm>
            <a:off x="1825463" y="4108438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33" name="bk object 1433"/>
          <p:cNvSpPr/>
          <p:nvPr/>
        </p:nvSpPr>
        <p:spPr>
          <a:xfrm>
            <a:off x="2292527" y="41084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34" name="bk object 1434"/>
          <p:cNvSpPr/>
          <p:nvPr/>
        </p:nvSpPr>
        <p:spPr>
          <a:xfrm>
            <a:off x="2759588" y="41084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35" name="bk object 1435"/>
          <p:cNvSpPr/>
          <p:nvPr/>
        </p:nvSpPr>
        <p:spPr>
          <a:xfrm>
            <a:off x="3215529" y="4108438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36" name="bk object 1436"/>
          <p:cNvSpPr/>
          <p:nvPr/>
        </p:nvSpPr>
        <p:spPr>
          <a:xfrm>
            <a:off x="3682589" y="41084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37" name="bk object 1437"/>
          <p:cNvSpPr/>
          <p:nvPr/>
        </p:nvSpPr>
        <p:spPr>
          <a:xfrm>
            <a:off x="4383180" y="41084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38" name="bk object 1438"/>
          <p:cNvSpPr/>
          <p:nvPr/>
        </p:nvSpPr>
        <p:spPr>
          <a:xfrm>
            <a:off x="4839120" y="41084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39" name="bk object 1439"/>
          <p:cNvSpPr/>
          <p:nvPr/>
        </p:nvSpPr>
        <p:spPr>
          <a:xfrm>
            <a:off x="5306181" y="41084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40" name="bk object 1440"/>
          <p:cNvSpPr/>
          <p:nvPr/>
        </p:nvSpPr>
        <p:spPr>
          <a:xfrm>
            <a:off x="6229182" y="41084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41" name="bk object 1441"/>
          <p:cNvSpPr/>
          <p:nvPr/>
        </p:nvSpPr>
        <p:spPr>
          <a:xfrm>
            <a:off x="1825463" y="4121440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42" name="bk object 1442"/>
          <p:cNvSpPr/>
          <p:nvPr/>
        </p:nvSpPr>
        <p:spPr>
          <a:xfrm>
            <a:off x="2292527" y="41214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43" name="bk object 1443"/>
          <p:cNvSpPr/>
          <p:nvPr/>
        </p:nvSpPr>
        <p:spPr>
          <a:xfrm>
            <a:off x="2759588" y="41214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44" name="bk object 1444"/>
          <p:cNvSpPr/>
          <p:nvPr/>
        </p:nvSpPr>
        <p:spPr>
          <a:xfrm>
            <a:off x="3215529" y="4121440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45" name="bk object 1445"/>
          <p:cNvSpPr/>
          <p:nvPr/>
        </p:nvSpPr>
        <p:spPr>
          <a:xfrm>
            <a:off x="3682589" y="41214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46" name="bk object 1446"/>
          <p:cNvSpPr/>
          <p:nvPr/>
        </p:nvSpPr>
        <p:spPr>
          <a:xfrm>
            <a:off x="4383180" y="41214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47" name="bk object 1447"/>
          <p:cNvSpPr/>
          <p:nvPr/>
        </p:nvSpPr>
        <p:spPr>
          <a:xfrm>
            <a:off x="4839120" y="41214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48" name="bk object 1448"/>
          <p:cNvSpPr/>
          <p:nvPr/>
        </p:nvSpPr>
        <p:spPr>
          <a:xfrm>
            <a:off x="5306181" y="41214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49" name="bk object 1449"/>
          <p:cNvSpPr/>
          <p:nvPr/>
        </p:nvSpPr>
        <p:spPr>
          <a:xfrm>
            <a:off x="6229182" y="41214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50" name="bk object 1450"/>
          <p:cNvSpPr/>
          <p:nvPr/>
        </p:nvSpPr>
        <p:spPr>
          <a:xfrm>
            <a:off x="1825463" y="4134441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51" name="bk object 1451"/>
          <p:cNvSpPr/>
          <p:nvPr/>
        </p:nvSpPr>
        <p:spPr>
          <a:xfrm>
            <a:off x="2292527" y="413444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52" name="bk object 1452"/>
          <p:cNvSpPr/>
          <p:nvPr/>
        </p:nvSpPr>
        <p:spPr>
          <a:xfrm>
            <a:off x="2759588" y="413444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53" name="bk object 1453"/>
          <p:cNvSpPr/>
          <p:nvPr/>
        </p:nvSpPr>
        <p:spPr>
          <a:xfrm>
            <a:off x="3215529" y="4134441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54" name="bk object 1454"/>
          <p:cNvSpPr/>
          <p:nvPr/>
        </p:nvSpPr>
        <p:spPr>
          <a:xfrm>
            <a:off x="3682589" y="413444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55" name="bk object 1455"/>
          <p:cNvSpPr/>
          <p:nvPr/>
        </p:nvSpPr>
        <p:spPr>
          <a:xfrm>
            <a:off x="4383180" y="413444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56" name="bk object 1456"/>
          <p:cNvSpPr/>
          <p:nvPr/>
        </p:nvSpPr>
        <p:spPr>
          <a:xfrm>
            <a:off x="4839120" y="413444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57" name="bk object 1457"/>
          <p:cNvSpPr/>
          <p:nvPr/>
        </p:nvSpPr>
        <p:spPr>
          <a:xfrm>
            <a:off x="5306181" y="413444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58" name="bk object 1458"/>
          <p:cNvSpPr/>
          <p:nvPr/>
        </p:nvSpPr>
        <p:spPr>
          <a:xfrm>
            <a:off x="6229182" y="413444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59" name="bk object 1459"/>
          <p:cNvSpPr/>
          <p:nvPr/>
        </p:nvSpPr>
        <p:spPr>
          <a:xfrm>
            <a:off x="1825463" y="4147441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60" name="bk object 1460"/>
          <p:cNvSpPr/>
          <p:nvPr/>
        </p:nvSpPr>
        <p:spPr>
          <a:xfrm>
            <a:off x="2292527" y="414744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61" name="bk object 1461"/>
          <p:cNvSpPr/>
          <p:nvPr/>
        </p:nvSpPr>
        <p:spPr>
          <a:xfrm>
            <a:off x="2759588" y="414744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62" name="bk object 1462"/>
          <p:cNvSpPr/>
          <p:nvPr/>
        </p:nvSpPr>
        <p:spPr>
          <a:xfrm>
            <a:off x="3215529" y="4147441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63" name="bk object 1463"/>
          <p:cNvSpPr/>
          <p:nvPr/>
        </p:nvSpPr>
        <p:spPr>
          <a:xfrm>
            <a:off x="3682589" y="414744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64" name="bk object 1464"/>
          <p:cNvSpPr/>
          <p:nvPr/>
        </p:nvSpPr>
        <p:spPr>
          <a:xfrm>
            <a:off x="4383180" y="414744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65" name="bk object 1465"/>
          <p:cNvSpPr/>
          <p:nvPr/>
        </p:nvSpPr>
        <p:spPr>
          <a:xfrm>
            <a:off x="4839120" y="414744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66" name="bk object 1466"/>
          <p:cNvSpPr/>
          <p:nvPr/>
        </p:nvSpPr>
        <p:spPr>
          <a:xfrm>
            <a:off x="5306181" y="414744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67" name="bk object 1467"/>
          <p:cNvSpPr/>
          <p:nvPr/>
        </p:nvSpPr>
        <p:spPr>
          <a:xfrm>
            <a:off x="6229182" y="414744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68" name="bk object 1468"/>
          <p:cNvSpPr/>
          <p:nvPr/>
        </p:nvSpPr>
        <p:spPr>
          <a:xfrm>
            <a:off x="1825463" y="4160443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69" name="bk object 1469"/>
          <p:cNvSpPr/>
          <p:nvPr/>
        </p:nvSpPr>
        <p:spPr>
          <a:xfrm>
            <a:off x="2292527" y="416044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70" name="bk object 1470"/>
          <p:cNvSpPr/>
          <p:nvPr/>
        </p:nvSpPr>
        <p:spPr>
          <a:xfrm>
            <a:off x="2759588" y="416044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71" name="bk object 1471"/>
          <p:cNvSpPr/>
          <p:nvPr/>
        </p:nvSpPr>
        <p:spPr>
          <a:xfrm>
            <a:off x="3215529" y="4160443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72" name="bk object 1472"/>
          <p:cNvSpPr/>
          <p:nvPr/>
        </p:nvSpPr>
        <p:spPr>
          <a:xfrm>
            <a:off x="3682589" y="416044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73" name="bk object 1473"/>
          <p:cNvSpPr/>
          <p:nvPr/>
        </p:nvSpPr>
        <p:spPr>
          <a:xfrm>
            <a:off x="4383180" y="416044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74" name="bk object 1474"/>
          <p:cNvSpPr/>
          <p:nvPr/>
        </p:nvSpPr>
        <p:spPr>
          <a:xfrm>
            <a:off x="4839120" y="416044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75" name="bk object 1475"/>
          <p:cNvSpPr/>
          <p:nvPr/>
        </p:nvSpPr>
        <p:spPr>
          <a:xfrm>
            <a:off x="5306181" y="416044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76" name="bk object 1476"/>
          <p:cNvSpPr/>
          <p:nvPr/>
        </p:nvSpPr>
        <p:spPr>
          <a:xfrm>
            <a:off x="5472988" y="4082435"/>
            <a:ext cx="600507" cy="104011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77" name="bk object 1477"/>
          <p:cNvSpPr/>
          <p:nvPr/>
        </p:nvSpPr>
        <p:spPr>
          <a:xfrm>
            <a:off x="6229182" y="416044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78" name="bk object 1478"/>
          <p:cNvSpPr/>
          <p:nvPr/>
        </p:nvSpPr>
        <p:spPr>
          <a:xfrm>
            <a:off x="1825463" y="4173444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79" name="bk object 1479"/>
          <p:cNvSpPr/>
          <p:nvPr/>
        </p:nvSpPr>
        <p:spPr>
          <a:xfrm>
            <a:off x="2292527" y="417344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80" name="bk object 1480"/>
          <p:cNvSpPr/>
          <p:nvPr/>
        </p:nvSpPr>
        <p:spPr>
          <a:xfrm>
            <a:off x="2759588" y="417344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81" name="bk object 1481"/>
          <p:cNvSpPr/>
          <p:nvPr/>
        </p:nvSpPr>
        <p:spPr>
          <a:xfrm>
            <a:off x="3215529" y="4173444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82" name="bk object 1482"/>
          <p:cNvSpPr/>
          <p:nvPr/>
        </p:nvSpPr>
        <p:spPr>
          <a:xfrm>
            <a:off x="3682589" y="417344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83" name="bk object 1483"/>
          <p:cNvSpPr/>
          <p:nvPr/>
        </p:nvSpPr>
        <p:spPr>
          <a:xfrm>
            <a:off x="4383180" y="417344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84" name="bk object 1484"/>
          <p:cNvSpPr/>
          <p:nvPr/>
        </p:nvSpPr>
        <p:spPr>
          <a:xfrm>
            <a:off x="4839120" y="417344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85" name="bk object 1485"/>
          <p:cNvSpPr/>
          <p:nvPr/>
        </p:nvSpPr>
        <p:spPr>
          <a:xfrm>
            <a:off x="5306181" y="417344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86" name="bk object 1486"/>
          <p:cNvSpPr/>
          <p:nvPr/>
        </p:nvSpPr>
        <p:spPr>
          <a:xfrm>
            <a:off x="5773242" y="417344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87" name="bk object 1487"/>
          <p:cNvSpPr/>
          <p:nvPr/>
        </p:nvSpPr>
        <p:spPr>
          <a:xfrm>
            <a:off x="6229182" y="417344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88" name="bk object 1488"/>
          <p:cNvSpPr/>
          <p:nvPr/>
        </p:nvSpPr>
        <p:spPr>
          <a:xfrm>
            <a:off x="1825463" y="4186445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89" name="bk object 1489"/>
          <p:cNvSpPr/>
          <p:nvPr/>
        </p:nvSpPr>
        <p:spPr>
          <a:xfrm>
            <a:off x="2292527" y="41864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90" name="bk object 1490"/>
          <p:cNvSpPr/>
          <p:nvPr/>
        </p:nvSpPr>
        <p:spPr>
          <a:xfrm>
            <a:off x="2759588" y="41864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91" name="bk object 1491"/>
          <p:cNvSpPr/>
          <p:nvPr/>
        </p:nvSpPr>
        <p:spPr>
          <a:xfrm>
            <a:off x="3215529" y="4186445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92" name="bk object 1492"/>
          <p:cNvSpPr/>
          <p:nvPr/>
        </p:nvSpPr>
        <p:spPr>
          <a:xfrm>
            <a:off x="3682589" y="41864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93" name="bk object 1493"/>
          <p:cNvSpPr/>
          <p:nvPr/>
        </p:nvSpPr>
        <p:spPr>
          <a:xfrm>
            <a:off x="4383180" y="41864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94" name="bk object 1494"/>
          <p:cNvSpPr/>
          <p:nvPr/>
        </p:nvSpPr>
        <p:spPr>
          <a:xfrm>
            <a:off x="4839120" y="41864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95" name="bk object 1495"/>
          <p:cNvSpPr/>
          <p:nvPr/>
        </p:nvSpPr>
        <p:spPr>
          <a:xfrm>
            <a:off x="5306181" y="41864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96" name="bk object 1496"/>
          <p:cNvSpPr/>
          <p:nvPr/>
        </p:nvSpPr>
        <p:spPr>
          <a:xfrm>
            <a:off x="5773242" y="41864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97" name="bk object 1497"/>
          <p:cNvSpPr/>
          <p:nvPr/>
        </p:nvSpPr>
        <p:spPr>
          <a:xfrm>
            <a:off x="6229182" y="41864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98" name="bk object 1498"/>
          <p:cNvSpPr/>
          <p:nvPr/>
        </p:nvSpPr>
        <p:spPr>
          <a:xfrm>
            <a:off x="1825463" y="4199447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99" name="bk object 1499"/>
          <p:cNvSpPr/>
          <p:nvPr/>
        </p:nvSpPr>
        <p:spPr>
          <a:xfrm>
            <a:off x="2292527" y="41994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00" name="bk object 1500"/>
          <p:cNvSpPr/>
          <p:nvPr/>
        </p:nvSpPr>
        <p:spPr>
          <a:xfrm>
            <a:off x="2759588" y="41994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01" name="bk object 1501"/>
          <p:cNvSpPr/>
          <p:nvPr/>
        </p:nvSpPr>
        <p:spPr>
          <a:xfrm>
            <a:off x="3215529" y="4199447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02" name="bk object 1502"/>
          <p:cNvSpPr/>
          <p:nvPr/>
        </p:nvSpPr>
        <p:spPr>
          <a:xfrm>
            <a:off x="3682589" y="41994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03" name="bk object 1503"/>
          <p:cNvSpPr/>
          <p:nvPr/>
        </p:nvSpPr>
        <p:spPr>
          <a:xfrm>
            <a:off x="4383180" y="41994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04" name="bk object 1504"/>
          <p:cNvSpPr/>
          <p:nvPr/>
        </p:nvSpPr>
        <p:spPr>
          <a:xfrm>
            <a:off x="4839120" y="41994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05" name="bk object 1505"/>
          <p:cNvSpPr/>
          <p:nvPr/>
        </p:nvSpPr>
        <p:spPr>
          <a:xfrm>
            <a:off x="5306181" y="41994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06" name="bk object 1506"/>
          <p:cNvSpPr/>
          <p:nvPr/>
        </p:nvSpPr>
        <p:spPr>
          <a:xfrm>
            <a:off x="5773242" y="41994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07" name="bk object 1507"/>
          <p:cNvSpPr/>
          <p:nvPr/>
        </p:nvSpPr>
        <p:spPr>
          <a:xfrm>
            <a:off x="6229182" y="41994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08" name="bk object 1508"/>
          <p:cNvSpPr/>
          <p:nvPr/>
        </p:nvSpPr>
        <p:spPr>
          <a:xfrm>
            <a:off x="1825463" y="4212448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09" name="bk object 1509"/>
          <p:cNvSpPr/>
          <p:nvPr/>
        </p:nvSpPr>
        <p:spPr>
          <a:xfrm>
            <a:off x="2292527" y="421244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10" name="bk object 1510"/>
          <p:cNvSpPr/>
          <p:nvPr/>
        </p:nvSpPr>
        <p:spPr>
          <a:xfrm>
            <a:off x="2759588" y="421244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11" name="bk object 1511"/>
          <p:cNvSpPr/>
          <p:nvPr/>
        </p:nvSpPr>
        <p:spPr>
          <a:xfrm>
            <a:off x="3215529" y="4212448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12" name="bk object 1512"/>
          <p:cNvSpPr/>
          <p:nvPr/>
        </p:nvSpPr>
        <p:spPr>
          <a:xfrm>
            <a:off x="3682589" y="421244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13" name="bk object 1513"/>
          <p:cNvSpPr/>
          <p:nvPr/>
        </p:nvSpPr>
        <p:spPr>
          <a:xfrm>
            <a:off x="4383180" y="421244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14" name="bk object 1514"/>
          <p:cNvSpPr/>
          <p:nvPr/>
        </p:nvSpPr>
        <p:spPr>
          <a:xfrm>
            <a:off x="4839120" y="421244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15" name="bk object 1515"/>
          <p:cNvSpPr/>
          <p:nvPr/>
        </p:nvSpPr>
        <p:spPr>
          <a:xfrm>
            <a:off x="5306181" y="421244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16" name="bk object 1516"/>
          <p:cNvSpPr/>
          <p:nvPr/>
        </p:nvSpPr>
        <p:spPr>
          <a:xfrm>
            <a:off x="5773242" y="421244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17" name="bk object 1517"/>
          <p:cNvSpPr/>
          <p:nvPr/>
        </p:nvSpPr>
        <p:spPr>
          <a:xfrm>
            <a:off x="6229182" y="421244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18" name="bk object 1518"/>
          <p:cNvSpPr/>
          <p:nvPr/>
        </p:nvSpPr>
        <p:spPr>
          <a:xfrm>
            <a:off x="1825463" y="4225451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19" name="bk object 1519"/>
          <p:cNvSpPr/>
          <p:nvPr/>
        </p:nvSpPr>
        <p:spPr>
          <a:xfrm>
            <a:off x="2292527" y="422545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20" name="bk object 1520"/>
          <p:cNvSpPr/>
          <p:nvPr/>
        </p:nvSpPr>
        <p:spPr>
          <a:xfrm>
            <a:off x="2759588" y="422545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21" name="bk object 1521"/>
          <p:cNvSpPr/>
          <p:nvPr/>
        </p:nvSpPr>
        <p:spPr>
          <a:xfrm>
            <a:off x="3215529" y="4225451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22" name="bk object 1522"/>
          <p:cNvSpPr/>
          <p:nvPr/>
        </p:nvSpPr>
        <p:spPr>
          <a:xfrm>
            <a:off x="3682589" y="422545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23" name="bk object 1523"/>
          <p:cNvSpPr/>
          <p:nvPr/>
        </p:nvSpPr>
        <p:spPr>
          <a:xfrm>
            <a:off x="4383180" y="422545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24" name="bk object 1524"/>
          <p:cNvSpPr/>
          <p:nvPr/>
        </p:nvSpPr>
        <p:spPr>
          <a:xfrm>
            <a:off x="4839120" y="422545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25" name="bk object 1525"/>
          <p:cNvSpPr/>
          <p:nvPr/>
        </p:nvSpPr>
        <p:spPr>
          <a:xfrm>
            <a:off x="1736499" y="4160442"/>
            <a:ext cx="33361" cy="1300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26" name="bk object 1526"/>
          <p:cNvSpPr/>
          <p:nvPr/>
        </p:nvSpPr>
        <p:spPr>
          <a:xfrm>
            <a:off x="5306181" y="422545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27" name="bk object 1527"/>
          <p:cNvSpPr/>
          <p:nvPr/>
        </p:nvSpPr>
        <p:spPr>
          <a:xfrm>
            <a:off x="5773242" y="422545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28" name="bk object 1528"/>
          <p:cNvSpPr/>
          <p:nvPr/>
        </p:nvSpPr>
        <p:spPr>
          <a:xfrm>
            <a:off x="6229182" y="422545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29" name="bk object 1529"/>
          <p:cNvSpPr/>
          <p:nvPr/>
        </p:nvSpPr>
        <p:spPr>
          <a:xfrm>
            <a:off x="1825463" y="4238452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30" name="bk object 1530"/>
          <p:cNvSpPr/>
          <p:nvPr/>
        </p:nvSpPr>
        <p:spPr>
          <a:xfrm>
            <a:off x="4283096" y="4160442"/>
            <a:ext cx="33361" cy="1300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31" name="bk object 1531"/>
          <p:cNvSpPr/>
          <p:nvPr/>
        </p:nvSpPr>
        <p:spPr>
          <a:xfrm>
            <a:off x="2292527" y="423845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32" name="bk object 1532"/>
          <p:cNvSpPr/>
          <p:nvPr/>
        </p:nvSpPr>
        <p:spPr>
          <a:xfrm>
            <a:off x="2759588" y="423845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33" name="bk object 1533"/>
          <p:cNvSpPr/>
          <p:nvPr/>
        </p:nvSpPr>
        <p:spPr>
          <a:xfrm>
            <a:off x="3215529" y="4238452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34" name="bk object 1534"/>
          <p:cNvSpPr/>
          <p:nvPr/>
        </p:nvSpPr>
        <p:spPr>
          <a:xfrm>
            <a:off x="3682589" y="423845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35" name="bk object 1535"/>
          <p:cNvSpPr/>
          <p:nvPr/>
        </p:nvSpPr>
        <p:spPr>
          <a:xfrm>
            <a:off x="4383180" y="423845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36" name="bk object 1536"/>
          <p:cNvSpPr/>
          <p:nvPr/>
        </p:nvSpPr>
        <p:spPr>
          <a:xfrm>
            <a:off x="4839120" y="423845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37" name="bk object 1537"/>
          <p:cNvSpPr/>
          <p:nvPr/>
        </p:nvSpPr>
        <p:spPr>
          <a:xfrm>
            <a:off x="5306181" y="423845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38" name="bk object 1538"/>
          <p:cNvSpPr/>
          <p:nvPr/>
        </p:nvSpPr>
        <p:spPr>
          <a:xfrm>
            <a:off x="5773242" y="423845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39" name="bk object 1539"/>
          <p:cNvSpPr/>
          <p:nvPr/>
        </p:nvSpPr>
        <p:spPr>
          <a:xfrm>
            <a:off x="6229182" y="423845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40" name="bk object 1540"/>
          <p:cNvSpPr/>
          <p:nvPr/>
        </p:nvSpPr>
        <p:spPr>
          <a:xfrm>
            <a:off x="1825463" y="4251454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41" name="bk object 1541"/>
          <p:cNvSpPr/>
          <p:nvPr/>
        </p:nvSpPr>
        <p:spPr>
          <a:xfrm>
            <a:off x="2292527" y="425145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42" name="bk object 1542"/>
          <p:cNvSpPr/>
          <p:nvPr/>
        </p:nvSpPr>
        <p:spPr>
          <a:xfrm>
            <a:off x="2759588" y="425145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43" name="bk object 1543"/>
          <p:cNvSpPr/>
          <p:nvPr/>
        </p:nvSpPr>
        <p:spPr>
          <a:xfrm>
            <a:off x="3215529" y="4251454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44" name="bk object 1544"/>
          <p:cNvSpPr/>
          <p:nvPr/>
        </p:nvSpPr>
        <p:spPr>
          <a:xfrm>
            <a:off x="3682589" y="425145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45" name="bk object 1545"/>
          <p:cNvSpPr/>
          <p:nvPr/>
        </p:nvSpPr>
        <p:spPr>
          <a:xfrm>
            <a:off x="4383180" y="425145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46" name="bk object 1546"/>
          <p:cNvSpPr/>
          <p:nvPr/>
        </p:nvSpPr>
        <p:spPr>
          <a:xfrm>
            <a:off x="4839120" y="425145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47" name="bk object 1547"/>
          <p:cNvSpPr/>
          <p:nvPr/>
        </p:nvSpPr>
        <p:spPr>
          <a:xfrm>
            <a:off x="5306181" y="425145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48" name="bk object 1548"/>
          <p:cNvSpPr/>
          <p:nvPr/>
        </p:nvSpPr>
        <p:spPr>
          <a:xfrm>
            <a:off x="5773242" y="425145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49" name="bk object 1549"/>
          <p:cNvSpPr/>
          <p:nvPr/>
        </p:nvSpPr>
        <p:spPr>
          <a:xfrm>
            <a:off x="6229182" y="425145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50" name="bk object 1550"/>
          <p:cNvSpPr/>
          <p:nvPr/>
        </p:nvSpPr>
        <p:spPr>
          <a:xfrm>
            <a:off x="1825463" y="4264455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51" name="bk object 1551"/>
          <p:cNvSpPr/>
          <p:nvPr/>
        </p:nvSpPr>
        <p:spPr>
          <a:xfrm>
            <a:off x="2292527" y="426445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52" name="bk object 1552"/>
          <p:cNvSpPr/>
          <p:nvPr/>
        </p:nvSpPr>
        <p:spPr>
          <a:xfrm>
            <a:off x="2759588" y="426445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53" name="bk object 1553"/>
          <p:cNvSpPr/>
          <p:nvPr/>
        </p:nvSpPr>
        <p:spPr>
          <a:xfrm>
            <a:off x="3215529" y="4264455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54" name="bk object 1554"/>
          <p:cNvSpPr/>
          <p:nvPr/>
        </p:nvSpPr>
        <p:spPr>
          <a:xfrm>
            <a:off x="3682589" y="426445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55" name="bk object 1555"/>
          <p:cNvSpPr/>
          <p:nvPr/>
        </p:nvSpPr>
        <p:spPr>
          <a:xfrm>
            <a:off x="4383180" y="426445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56" name="bk object 1556"/>
          <p:cNvSpPr/>
          <p:nvPr/>
        </p:nvSpPr>
        <p:spPr>
          <a:xfrm>
            <a:off x="4839120" y="426445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57" name="bk object 1557"/>
          <p:cNvSpPr/>
          <p:nvPr/>
        </p:nvSpPr>
        <p:spPr>
          <a:xfrm>
            <a:off x="5306181" y="426445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58" name="bk object 1558"/>
          <p:cNvSpPr/>
          <p:nvPr/>
        </p:nvSpPr>
        <p:spPr>
          <a:xfrm>
            <a:off x="5773242" y="426445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59" name="bk object 1559"/>
          <p:cNvSpPr/>
          <p:nvPr/>
        </p:nvSpPr>
        <p:spPr>
          <a:xfrm>
            <a:off x="6229182" y="426445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60" name="bk object 1560"/>
          <p:cNvSpPr/>
          <p:nvPr/>
        </p:nvSpPr>
        <p:spPr>
          <a:xfrm>
            <a:off x="1825463" y="4277456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61" name="bk object 1561"/>
          <p:cNvSpPr/>
          <p:nvPr/>
        </p:nvSpPr>
        <p:spPr>
          <a:xfrm>
            <a:off x="2292527" y="427745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62" name="bk object 1562"/>
          <p:cNvSpPr/>
          <p:nvPr/>
        </p:nvSpPr>
        <p:spPr>
          <a:xfrm>
            <a:off x="2759588" y="427745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63" name="bk object 1563"/>
          <p:cNvSpPr/>
          <p:nvPr/>
        </p:nvSpPr>
        <p:spPr>
          <a:xfrm>
            <a:off x="3215529" y="4277456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64" name="bk object 1564"/>
          <p:cNvSpPr/>
          <p:nvPr/>
        </p:nvSpPr>
        <p:spPr>
          <a:xfrm>
            <a:off x="3682589" y="427745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65" name="bk object 1565"/>
          <p:cNvSpPr/>
          <p:nvPr/>
        </p:nvSpPr>
        <p:spPr>
          <a:xfrm>
            <a:off x="4383180" y="427745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66" name="bk object 1566"/>
          <p:cNvSpPr/>
          <p:nvPr/>
        </p:nvSpPr>
        <p:spPr>
          <a:xfrm>
            <a:off x="4839120" y="427745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67" name="bk object 1567"/>
          <p:cNvSpPr/>
          <p:nvPr/>
        </p:nvSpPr>
        <p:spPr>
          <a:xfrm>
            <a:off x="5306181" y="427745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68" name="bk object 1568"/>
          <p:cNvSpPr/>
          <p:nvPr/>
        </p:nvSpPr>
        <p:spPr>
          <a:xfrm>
            <a:off x="5773242" y="427745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69" name="bk object 1569"/>
          <p:cNvSpPr/>
          <p:nvPr/>
        </p:nvSpPr>
        <p:spPr>
          <a:xfrm>
            <a:off x="6229182" y="427745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70" name="bk object 1570"/>
          <p:cNvSpPr/>
          <p:nvPr/>
        </p:nvSpPr>
        <p:spPr>
          <a:xfrm>
            <a:off x="1825463" y="4290458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71" name="bk object 1571"/>
          <p:cNvSpPr/>
          <p:nvPr/>
        </p:nvSpPr>
        <p:spPr>
          <a:xfrm>
            <a:off x="2070117" y="4225450"/>
            <a:ext cx="77843" cy="143015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72" name="bk object 1572"/>
          <p:cNvSpPr/>
          <p:nvPr/>
        </p:nvSpPr>
        <p:spPr>
          <a:xfrm>
            <a:off x="2292527" y="429045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73" name="bk object 1573"/>
          <p:cNvSpPr/>
          <p:nvPr/>
        </p:nvSpPr>
        <p:spPr>
          <a:xfrm>
            <a:off x="2537178" y="4225450"/>
            <a:ext cx="66723" cy="1430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74" name="bk object 1574"/>
          <p:cNvSpPr/>
          <p:nvPr/>
        </p:nvSpPr>
        <p:spPr>
          <a:xfrm>
            <a:off x="2759588" y="429045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75" name="bk object 1575"/>
          <p:cNvSpPr/>
          <p:nvPr/>
        </p:nvSpPr>
        <p:spPr>
          <a:xfrm>
            <a:off x="3215529" y="4290458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76" name="bk object 1576"/>
          <p:cNvSpPr/>
          <p:nvPr/>
        </p:nvSpPr>
        <p:spPr>
          <a:xfrm>
            <a:off x="3682589" y="429045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77" name="bk object 1577"/>
          <p:cNvSpPr/>
          <p:nvPr/>
        </p:nvSpPr>
        <p:spPr>
          <a:xfrm>
            <a:off x="4627831" y="4225450"/>
            <a:ext cx="66723" cy="1430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78" name="bk object 1578"/>
          <p:cNvSpPr/>
          <p:nvPr/>
        </p:nvSpPr>
        <p:spPr>
          <a:xfrm>
            <a:off x="4383180" y="429045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79" name="bk object 1579"/>
          <p:cNvSpPr/>
          <p:nvPr/>
        </p:nvSpPr>
        <p:spPr>
          <a:xfrm>
            <a:off x="5083770" y="4225450"/>
            <a:ext cx="66723" cy="1430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80" name="bk object 1580"/>
          <p:cNvSpPr/>
          <p:nvPr/>
        </p:nvSpPr>
        <p:spPr>
          <a:xfrm>
            <a:off x="4839120" y="429045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81" name="bk object 1581"/>
          <p:cNvSpPr/>
          <p:nvPr/>
        </p:nvSpPr>
        <p:spPr>
          <a:xfrm>
            <a:off x="3015358" y="4225450"/>
            <a:ext cx="33361" cy="14301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82" name="bk object 1582"/>
          <p:cNvSpPr/>
          <p:nvPr/>
        </p:nvSpPr>
        <p:spPr>
          <a:xfrm>
            <a:off x="5306181" y="429045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83" name="bk object 1583"/>
          <p:cNvSpPr/>
          <p:nvPr/>
        </p:nvSpPr>
        <p:spPr>
          <a:xfrm>
            <a:off x="3415697" y="4225450"/>
            <a:ext cx="33361" cy="14301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84" name="bk object 1584"/>
          <p:cNvSpPr/>
          <p:nvPr/>
        </p:nvSpPr>
        <p:spPr>
          <a:xfrm>
            <a:off x="5773242" y="429045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85" name="bk object 1585"/>
          <p:cNvSpPr/>
          <p:nvPr/>
        </p:nvSpPr>
        <p:spPr>
          <a:xfrm>
            <a:off x="6229182" y="429045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86" name="bk object 1586"/>
          <p:cNvSpPr/>
          <p:nvPr/>
        </p:nvSpPr>
        <p:spPr>
          <a:xfrm>
            <a:off x="1825463" y="4303459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87" name="bk object 1587"/>
          <p:cNvSpPr/>
          <p:nvPr/>
        </p:nvSpPr>
        <p:spPr>
          <a:xfrm>
            <a:off x="2292527" y="430345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88" name="bk object 1588"/>
          <p:cNvSpPr/>
          <p:nvPr/>
        </p:nvSpPr>
        <p:spPr>
          <a:xfrm>
            <a:off x="5506350" y="4225450"/>
            <a:ext cx="33361" cy="14301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89" name="bk object 1589"/>
          <p:cNvSpPr/>
          <p:nvPr/>
        </p:nvSpPr>
        <p:spPr>
          <a:xfrm>
            <a:off x="2759588" y="430345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90" name="bk object 1590"/>
          <p:cNvSpPr/>
          <p:nvPr/>
        </p:nvSpPr>
        <p:spPr>
          <a:xfrm>
            <a:off x="3215529" y="4303459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91" name="bk object 1591"/>
          <p:cNvSpPr/>
          <p:nvPr/>
        </p:nvSpPr>
        <p:spPr>
          <a:xfrm>
            <a:off x="3682589" y="430345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92" name="bk object 1592"/>
          <p:cNvSpPr/>
          <p:nvPr/>
        </p:nvSpPr>
        <p:spPr>
          <a:xfrm>
            <a:off x="4383180" y="430345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93" name="bk object 1593"/>
          <p:cNvSpPr/>
          <p:nvPr/>
        </p:nvSpPr>
        <p:spPr>
          <a:xfrm>
            <a:off x="4839120" y="430345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94" name="bk object 1594"/>
          <p:cNvSpPr/>
          <p:nvPr/>
        </p:nvSpPr>
        <p:spPr>
          <a:xfrm>
            <a:off x="5306181" y="430345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95" name="bk object 1595"/>
          <p:cNvSpPr/>
          <p:nvPr/>
        </p:nvSpPr>
        <p:spPr>
          <a:xfrm>
            <a:off x="5773242" y="430345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96" name="bk object 1596"/>
          <p:cNvSpPr/>
          <p:nvPr/>
        </p:nvSpPr>
        <p:spPr>
          <a:xfrm>
            <a:off x="6229182" y="430345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97" name="bk object 1597"/>
          <p:cNvSpPr/>
          <p:nvPr/>
        </p:nvSpPr>
        <p:spPr>
          <a:xfrm>
            <a:off x="1825463" y="4316459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98" name="bk object 1598"/>
          <p:cNvSpPr/>
          <p:nvPr/>
        </p:nvSpPr>
        <p:spPr>
          <a:xfrm>
            <a:off x="2292527" y="431645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99" name="bk object 1599"/>
          <p:cNvSpPr/>
          <p:nvPr/>
        </p:nvSpPr>
        <p:spPr>
          <a:xfrm>
            <a:off x="2759588" y="431645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00" name="bk object 1600"/>
          <p:cNvSpPr/>
          <p:nvPr/>
        </p:nvSpPr>
        <p:spPr>
          <a:xfrm>
            <a:off x="3215529" y="4316459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01" name="bk object 1601"/>
          <p:cNvSpPr/>
          <p:nvPr/>
        </p:nvSpPr>
        <p:spPr>
          <a:xfrm>
            <a:off x="2926395" y="4043429"/>
            <a:ext cx="656109" cy="403043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02" name="bk object 1602"/>
          <p:cNvSpPr/>
          <p:nvPr/>
        </p:nvSpPr>
        <p:spPr>
          <a:xfrm>
            <a:off x="3682589" y="431645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03" name="bk object 1603"/>
          <p:cNvSpPr/>
          <p:nvPr/>
        </p:nvSpPr>
        <p:spPr>
          <a:xfrm>
            <a:off x="4383180" y="431645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04" name="bk object 1604"/>
          <p:cNvSpPr/>
          <p:nvPr/>
        </p:nvSpPr>
        <p:spPr>
          <a:xfrm>
            <a:off x="4839120" y="431645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05" name="bk object 1605"/>
          <p:cNvSpPr/>
          <p:nvPr/>
        </p:nvSpPr>
        <p:spPr>
          <a:xfrm>
            <a:off x="5306181" y="431645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06" name="bk object 1606"/>
          <p:cNvSpPr/>
          <p:nvPr/>
        </p:nvSpPr>
        <p:spPr>
          <a:xfrm>
            <a:off x="5773242" y="431645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07" name="bk object 1607"/>
          <p:cNvSpPr/>
          <p:nvPr/>
        </p:nvSpPr>
        <p:spPr>
          <a:xfrm>
            <a:off x="6229182" y="431645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08" name="bk object 1608"/>
          <p:cNvSpPr/>
          <p:nvPr/>
        </p:nvSpPr>
        <p:spPr>
          <a:xfrm>
            <a:off x="1825463" y="4329461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09" name="bk object 1609"/>
          <p:cNvSpPr/>
          <p:nvPr/>
        </p:nvSpPr>
        <p:spPr>
          <a:xfrm>
            <a:off x="2292527" y="432946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10" name="bk object 1610"/>
          <p:cNvSpPr/>
          <p:nvPr/>
        </p:nvSpPr>
        <p:spPr>
          <a:xfrm>
            <a:off x="2759588" y="432946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11" name="bk object 1611"/>
          <p:cNvSpPr/>
          <p:nvPr/>
        </p:nvSpPr>
        <p:spPr>
          <a:xfrm>
            <a:off x="3215529" y="4329461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12" name="bk object 1612"/>
          <p:cNvSpPr/>
          <p:nvPr/>
        </p:nvSpPr>
        <p:spPr>
          <a:xfrm>
            <a:off x="3682589" y="432946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13" name="bk object 1613"/>
          <p:cNvSpPr/>
          <p:nvPr/>
        </p:nvSpPr>
        <p:spPr>
          <a:xfrm>
            <a:off x="4383180" y="432946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14" name="bk object 1614"/>
          <p:cNvSpPr/>
          <p:nvPr/>
        </p:nvSpPr>
        <p:spPr>
          <a:xfrm>
            <a:off x="4839120" y="432946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15" name="bk object 1615"/>
          <p:cNvSpPr/>
          <p:nvPr/>
        </p:nvSpPr>
        <p:spPr>
          <a:xfrm>
            <a:off x="5306181" y="432946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16" name="bk object 1616"/>
          <p:cNvSpPr/>
          <p:nvPr/>
        </p:nvSpPr>
        <p:spPr>
          <a:xfrm>
            <a:off x="5773242" y="432946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17" name="bk object 1617"/>
          <p:cNvSpPr/>
          <p:nvPr/>
        </p:nvSpPr>
        <p:spPr>
          <a:xfrm>
            <a:off x="6229182" y="432946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18" name="bk object 1618"/>
          <p:cNvSpPr/>
          <p:nvPr/>
        </p:nvSpPr>
        <p:spPr>
          <a:xfrm>
            <a:off x="1825463" y="4342462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19" name="bk object 1619"/>
          <p:cNvSpPr/>
          <p:nvPr/>
        </p:nvSpPr>
        <p:spPr>
          <a:xfrm>
            <a:off x="2292527" y="434246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20" name="bk object 1620"/>
          <p:cNvSpPr/>
          <p:nvPr/>
        </p:nvSpPr>
        <p:spPr>
          <a:xfrm>
            <a:off x="2759588" y="434246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21" name="bk object 1621"/>
          <p:cNvSpPr/>
          <p:nvPr/>
        </p:nvSpPr>
        <p:spPr>
          <a:xfrm>
            <a:off x="3215529" y="4342462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22" name="bk object 1622"/>
          <p:cNvSpPr/>
          <p:nvPr/>
        </p:nvSpPr>
        <p:spPr>
          <a:xfrm>
            <a:off x="3682589" y="434246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23" name="bk object 1623"/>
          <p:cNvSpPr/>
          <p:nvPr/>
        </p:nvSpPr>
        <p:spPr>
          <a:xfrm>
            <a:off x="4383180" y="434246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24" name="bk object 1624"/>
          <p:cNvSpPr/>
          <p:nvPr/>
        </p:nvSpPr>
        <p:spPr>
          <a:xfrm>
            <a:off x="4839120" y="434246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25" name="bk object 1625"/>
          <p:cNvSpPr/>
          <p:nvPr/>
        </p:nvSpPr>
        <p:spPr>
          <a:xfrm>
            <a:off x="5306181" y="434246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26" name="bk object 1626"/>
          <p:cNvSpPr/>
          <p:nvPr/>
        </p:nvSpPr>
        <p:spPr>
          <a:xfrm>
            <a:off x="5773242" y="434246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27" name="bk object 1627"/>
          <p:cNvSpPr/>
          <p:nvPr/>
        </p:nvSpPr>
        <p:spPr>
          <a:xfrm>
            <a:off x="5417385" y="4212447"/>
            <a:ext cx="711712" cy="234025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28" name="bk object 1628"/>
          <p:cNvSpPr/>
          <p:nvPr/>
        </p:nvSpPr>
        <p:spPr>
          <a:xfrm>
            <a:off x="6229182" y="434246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29" name="bk object 1629"/>
          <p:cNvSpPr/>
          <p:nvPr/>
        </p:nvSpPr>
        <p:spPr>
          <a:xfrm>
            <a:off x="1825463" y="4355463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30" name="bk object 1630"/>
          <p:cNvSpPr/>
          <p:nvPr/>
        </p:nvSpPr>
        <p:spPr>
          <a:xfrm>
            <a:off x="2292527" y="435546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31" name="bk object 1631"/>
          <p:cNvSpPr/>
          <p:nvPr/>
        </p:nvSpPr>
        <p:spPr>
          <a:xfrm>
            <a:off x="2759588" y="435546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32" name="bk object 1632"/>
          <p:cNvSpPr/>
          <p:nvPr/>
        </p:nvSpPr>
        <p:spPr>
          <a:xfrm>
            <a:off x="3215529" y="4355463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33" name="bk object 1633"/>
          <p:cNvSpPr/>
          <p:nvPr/>
        </p:nvSpPr>
        <p:spPr>
          <a:xfrm>
            <a:off x="3682589" y="435546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34" name="bk object 1634"/>
          <p:cNvSpPr/>
          <p:nvPr/>
        </p:nvSpPr>
        <p:spPr>
          <a:xfrm>
            <a:off x="4383180" y="435546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35" name="bk object 1635"/>
          <p:cNvSpPr/>
          <p:nvPr/>
        </p:nvSpPr>
        <p:spPr>
          <a:xfrm>
            <a:off x="4839120" y="435546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36" name="bk object 1636"/>
          <p:cNvSpPr/>
          <p:nvPr/>
        </p:nvSpPr>
        <p:spPr>
          <a:xfrm>
            <a:off x="5306181" y="435546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37" name="bk object 1637"/>
          <p:cNvSpPr/>
          <p:nvPr/>
        </p:nvSpPr>
        <p:spPr>
          <a:xfrm>
            <a:off x="5773242" y="435546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38" name="bk object 1638"/>
          <p:cNvSpPr/>
          <p:nvPr/>
        </p:nvSpPr>
        <p:spPr>
          <a:xfrm>
            <a:off x="6229182" y="435546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39" name="bk object 1639"/>
          <p:cNvSpPr/>
          <p:nvPr/>
        </p:nvSpPr>
        <p:spPr>
          <a:xfrm>
            <a:off x="1825463" y="4368465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40" name="bk object 1640"/>
          <p:cNvSpPr/>
          <p:nvPr/>
        </p:nvSpPr>
        <p:spPr>
          <a:xfrm>
            <a:off x="2292527" y="436846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41" name="bk object 1641"/>
          <p:cNvSpPr/>
          <p:nvPr/>
        </p:nvSpPr>
        <p:spPr>
          <a:xfrm>
            <a:off x="2759588" y="436846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42" name="bk object 1642"/>
          <p:cNvSpPr/>
          <p:nvPr/>
        </p:nvSpPr>
        <p:spPr>
          <a:xfrm>
            <a:off x="3215529" y="4368465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43" name="bk object 1643"/>
          <p:cNvSpPr/>
          <p:nvPr/>
        </p:nvSpPr>
        <p:spPr>
          <a:xfrm>
            <a:off x="3682589" y="436846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44" name="bk object 1644"/>
          <p:cNvSpPr/>
          <p:nvPr/>
        </p:nvSpPr>
        <p:spPr>
          <a:xfrm>
            <a:off x="4383180" y="436846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45" name="bk object 1645"/>
          <p:cNvSpPr/>
          <p:nvPr/>
        </p:nvSpPr>
        <p:spPr>
          <a:xfrm>
            <a:off x="4839120" y="436846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46" name="bk object 1646"/>
          <p:cNvSpPr/>
          <p:nvPr/>
        </p:nvSpPr>
        <p:spPr>
          <a:xfrm>
            <a:off x="5306181" y="436846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47" name="bk object 1647"/>
          <p:cNvSpPr/>
          <p:nvPr/>
        </p:nvSpPr>
        <p:spPr>
          <a:xfrm>
            <a:off x="5773242" y="436846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48" name="bk object 1648"/>
          <p:cNvSpPr/>
          <p:nvPr/>
        </p:nvSpPr>
        <p:spPr>
          <a:xfrm>
            <a:off x="6229182" y="436846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49" name="bk object 1649"/>
          <p:cNvSpPr/>
          <p:nvPr/>
        </p:nvSpPr>
        <p:spPr>
          <a:xfrm>
            <a:off x="1825463" y="4381466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50" name="bk object 1650"/>
          <p:cNvSpPr/>
          <p:nvPr/>
        </p:nvSpPr>
        <p:spPr>
          <a:xfrm>
            <a:off x="2292527" y="438146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51" name="bk object 1651"/>
          <p:cNvSpPr/>
          <p:nvPr/>
        </p:nvSpPr>
        <p:spPr>
          <a:xfrm>
            <a:off x="2759588" y="438146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52" name="bk object 1652"/>
          <p:cNvSpPr/>
          <p:nvPr/>
        </p:nvSpPr>
        <p:spPr>
          <a:xfrm>
            <a:off x="3215529" y="4381466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53" name="bk object 1653"/>
          <p:cNvSpPr/>
          <p:nvPr/>
        </p:nvSpPr>
        <p:spPr>
          <a:xfrm>
            <a:off x="3682589" y="438146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54" name="bk object 1654"/>
          <p:cNvSpPr/>
          <p:nvPr/>
        </p:nvSpPr>
        <p:spPr>
          <a:xfrm>
            <a:off x="4383180" y="438146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55" name="bk object 1655"/>
          <p:cNvSpPr/>
          <p:nvPr/>
        </p:nvSpPr>
        <p:spPr>
          <a:xfrm>
            <a:off x="4839120" y="438146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56" name="bk object 1656"/>
          <p:cNvSpPr/>
          <p:nvPr/>
        </p:nvSpPr>
        <p:spPr>
          <a:xfrm>
            <a:off x="5306181" y="438146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57" name="bk object 1657"/>
          <p:cNvSpPr/>
          <p:nvPr/>
        </p:nvSpPr>
        <p:spPr>
          <a:xfrm>
            <a:off x="5773242" y="438146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58" name="bk object 1658"/>
          <p:cNvSpPr/>
          <p:nvPr/>
        </p:nvSpPr>
        <p:spPr>
          <a:xfrm>
            <a:off x="6229182" y="438146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59" name="bk object 1659"/>
          <p:cNvSpPr/>
          <p:nvPr/>
        </p:nvSpPr>
        <p:spPr>
          <a:xfrm>
            <a:off x="1825463" y="4394469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60" name="bk object 1660"/>
          <p:cNvSpPr/>
          <p:nvPr/>
        </p:nvSpPr>
        <p:spPr>
          <a:xfrm>
            <a:off x="2292527" y="439446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61" name="bk object 1661"/>
          <p:cNvSpPr/>
          <p:nvPr/>
        </p:nvSpPr>
        <p:spPr>
          <a:xfrm>
            <a:off x="2759588" y="439446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62" name="bk object 1662"/>
          <p:cNvSpPr/>
          <p:nvPr/>
        </p:nvSpPr>
        <p:spPr>
          <a:xfrm>
            <a:off x="3215529" y="4394469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63" name="bk object 1663"/>
          <p:cNvSpPr/>
          <p:nvPr/>
        </p:nvSpPr>
        <p:spPr>
          <a:xfrm>
            <a:off x="3682589" y="439446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64" name="bk object 1664"/>
          <p:cNvSpPr/>
          <p:nvPr/>
        </p:nvSpPr>
        <p:spPr>
          <a:xfrm>
            <a:off x="4383180" y="439446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65" name="bk object 1665"/>
          <p:cNvSpPr/>
          <p:nvPr/>
        </p:nvSpPr>
        <p:spPr>
          <a:xfrm>
            <a:off x="4839120" y="439446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66" name="bk object 1666"/>
          <p:cNvSpPr/>
          <p:nvPr/>
        </p:nvSpPr>
        <p:spPr>
          <a:xfrm>
            <a:off x="5306181" y="439446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67" name="bk object 1667"/>
          <p:cNvSpPr/>
          <p:nvPr/>
        </p:nvSpPr>
        <p:spPr>
          <a:xfrm>
            <a:off x="5773242" y="439446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68" name="bk object 1668"/>
          <p:cNvSpPr/>
          <p:nvPr/>
        </p:nvSpPr>
        <p:spPr>
          <a:xfrm>
            <a:off x="6229182" y="439446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69" name="bk object 1669"/>
          <p:cNvSpPr/>
          <p:nvPr/>
        </p:nvSpPr>
        <p:spPr>
          <a:xfrm>
            <a:off x="1825463" y="4407470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70" name="bk object 1670"/>
          <p:cNvSpPr/>
          <p:nvPr/>
        </p:nvSpPr>
        <p:spPr>
          <a:xfrm>
            <a:off x="2292527" y="440747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71" name="bk object 1671"/>
          <p:cNvSpPr/>
          <p:nvPr/>
        </p:nvSpPr>
        <p:spPr>
          <a:xfrm>
            <a:off x="2759588" y="440747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72" name="bk object 1672"/>
          <p:cNvSpPr/>
          <p:nvPr/>
        </p:nvSpPr>
        <p:spPr>
          <a:xfrm>
            <a:off x="3215529" y="4407470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73" name="bk object 1673"/>
          <p:cNvSpPr/>
          <p:nvPr/>
        </p:nvSpPr>
        <p:spPr>
          <a:xfrm>
            <a:off x="3682589" y="440747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74" name="bk object 1674"/>
          <p:cNvSpPr/>
          <p:nvPr/>
        </p:nvSpPr>
        <p:spPr>
          <a:xfrm>
            <a:off x="4383180" y="440747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75" name="bk object 1675"/>
          <p:cNvSpPr/>
          <p:nvPr/>
        </p:nvSpPr>
        <p:spPr>
          <a:xfrm>
            <a:off x="4839120" y="440747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76" name="bk object 1676"/>
          <p:cNvSpPr/>
          <p:nvPr/>
        </p:nvSpPr>
        <p:spPr>
          <a:xfrm>
            <a:off x="5306181" y="440747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77" name="bk object 1677"/>
          <p:cNvSpPr/>
          <p:nvPr/>
        </p:nvSpPr>
        <p:spPr>
          <a:xfrm>
            <a:off x="5773242" y="440747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78" name="bk object 1678"/>
          <p:cNvSpPr/>
          <p:nvPr/>
        </p:nvSpPr>
        <p:spPr>
          <a:xfrm>
            <a:off x="6229182" y="440747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79" name="bk object 1679"/>
          <p:cNvSpPr/>
          <p:nvPr/>
        </p:nvSpPr>
        <p:spPr>
          <a:xfrm>
            <a:off x="1825463" y="4420472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80" name="bk object 1680"/>
          <p:cNvSpPr/>
          <p:nvPr/>
        </p:nvSpPr>
        <p:spPr>
          <a:xfrm>
            <a:off x="2292527" y="442047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81" name="bk object 1681"/>
          <p:cNvSpPr/>
          <p:nvPr/>
        </p:nvSpPr>
        <p:spPr>
          <a:xfrm>
            <a:off x="2759588" y="442047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82" name="bk object 1682"/>
          <p:cNvSpPr/>
          <p:nvPr/>
        </p:nvSpPr>
        <p:spPr>
          <a:xfrm>
            <a:off x="3215529" y="4420472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83" name="bk object 1683"/>
          <p:cNvSpPr/>
          <p:nvPr/>
        </p:nvSpPr>
        <p:spPr>
          <a:xfrm>
            <a:off x="3682589" y="442047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84" name="bk object 1684"/>
          <p:cNvSpPr/>
          <p:nvPr/>
        </p:nvSpPr>
        <p:spPr>
          <a:xfrm>
            <a:off x="4383180" y="442047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85" name="bk object 1685"/>
          <p:cNvSpPr/>
          <p:nvPr/>
        </p:nvSpPr>
        <p:spPr>
          <a:xfrm>
            <a:off x="4839120" y="442047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86" name="bk object 1686"/>
          <p:cNvSpPr/>
          <p:nvPr/>
        </p:nvSpPr>
        <p:spPr>
          <a:xfrm>
            <a:off x="5306181" y="442047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87" name="bk object 1687"/>
          <p:cNvSpPr/>
          <p:nvPr/>
        </p:nvSpPr>
        <p:spPr>
          <a:xfrm>
            <a:off x="5773242" y="442047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88" name="bk object 1688"/>
          <p:cNvSpPr/>
          <p:nvPr/>
        </p:nvSpPr>
        <p:spPr>
          <a:xfrm>
            <a:off x="6229182" y="442047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89" name="bk object 1689"/>
          <p:cNvSpPr/>
          <p:nvPr/>
        </p:nvSpPr>
        <p:spPr>
          <a:xfrm>
            <a:off x="1825463" y="4433473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90" name="bk object 1690"/>
          <p:cNvSpPr/>
          <p:nvPr/>
        </p:nvSpPr>
        <p:spPr>
          <a:xfrm>
            <a:off x="2292527" y="443347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91" name="bk object 1691"/>
          <p:cNvSpPr/>
          <p:nvPr/>
        </p:nvSpPr>
        <p:spPr>
          <a:xfrm>
            <a:off x="2759588" y="443347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92" name="bk object 1692"/>
          <p:cNvSpPr/>
          <p:nvPr/>
        </p:nvSpPr>
        <p:spPr>
          <a:xfrm>
            <a:off x="3682589" y="443347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93" name="bk object 1693"/>
          <p:cNvSpPr/>
          <p:nvPr/>
        </p:nvSpPr>
        <p:spPr>
          <a:xfrm>
            <a:off x="4383180" y="443347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94" name="bk object 1694"/>
          <p:cNvSpPr/>
          <p:nvPr/>
        </p:nvSpPr>
        <p:spPr>
          <a:xfrm>
            <a:off x="4839120" y="443347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95" name="bk object 1695"/>
          <p:cNvSpPr/>
          <p:nvPr/>
        </p:nvSpPr>
        <p:spPr>
          <a:xfrm>
            <a:off x="5306181" y="443347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96" name="bk object 1696"/>
          <p:cNvSpPr/>
          <p:nvPr/>
        </p:nvSpPr>
        <p:spPr>
          <a:xfrm>
            <a:off x="6229182" y="443347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97" name="bk object 1697"/>
          <p:cNvSpPr/>
          <p:nvPr/>
        </p:nvSpPr>
        <p:spPr>
          <a:xfrm>
            <a:off x="1825463" y="4446474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98" name="bk object 1698"/>
          <p:cNvSpPr/>
          <p:nvPr/>
        </p:nvSpPr>
        <p:spPr>
          <a:xfrm>
            <a:off x="2292527" y="444647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99" name="bk object 1699"/>
          <p:cNvSpPr/>
          <p:nvPr/>
        </p:nvSpPr>
        <p:spPr>
          <a:xfrm>
            <a:off x="2759588" y="444647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00" name="bk object 1700"/>
          <p:cNvSpPr/>
          <p:nvPr/>
        </p:nvSpPr>
        <p:spPr>
          <a:xfrm>
            <a:off x="3215529" y="4446474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01" name="bk object 1701"/>
          <p:cNvSpPr/>
          <p:nvPr/>
        </p:nvSpPr>
        <p:spPr>
          <a:xfrm>
            <a:off x="3682589" y="444647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02" name="bk object 1702"/>
          <p:cNvSpPr/>
          <p:nvPr/>
        </p:nvSpPr>
        <p:spPr>
          <a:xfrm>
            <a:off x="4383180" y="444647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03" name="bk object 1703"/>
          <p:cNvSpPr/>
          <p:nvPr/>
        </p:nvSpPr>
        <p:spPr>
          <a:xfrm>
            <a:off x="4839120" y="444647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04" name="bk object 1704"/>
          <p:cNvSpPr/>
          <p:nvPr/>
        </p:nvSpPr>
        <p:spPr>
          <a:xfrm>
            <a:off x="5306181" y="444647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05" name="bk object 1705"/>
          <p:cNvSpPr/>
          <p:nvPr/>
        </p:nvSpPr>
        <p:spPr>
          <a:xfrm>
            <a:off x="5773242" y="444647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06" name="bk object 1706"/>
          <p:cNvSpPr/>
          <p:nvPr/>
        </p:nvSpPr>
        <p:spPr>
          <a:xfrm>
            <a:off x="6229182" y="444647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07" name="bk object 1707"/>
          <p:cNvSpPr/>
          <p:nvPr/>
        </p:nvSpPr>
        <p:spPr>
          <a:xfrm>
            <a:off x="1825463" y="4459476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08" name="bk object 1708"/>
          <p:cNvSpPr/>
          <p:nvPr/>
        </p:nvSpPr>
        <p:spPr>
          <a:xfrm>
            <a:off x="2292527" y="445947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09" name="bk object 1709"/>
          <p:cNvSpPr/>
          <p:nvPr/>
        </p:nvSpPr>
        <p:spPr>
          <a:xfrm>
            <a:off x="2759588" y="445947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10" name="bk object 1710"/>
          <p:cNvSpPr/>
          <p:nvPr/>
        </p:nvSpPr>
        <p:spPr>
          <a:xfrm>
            <a:off x="3215529" y="4459476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11" name="bk object 1711"/>
          <p:cNvSpPr/>
          <p:nvPr/>
        </p:nvSpPr>
        <p:spPr>
          <a:xfrm>
            <a:off x="3682589" y="445947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12" name="bk object 1712"/>
          <p:cNvSpPr/>
          <p:nvPr/>
        </p:nvSpPr>
        <p:spPr>
          <a:xfrm>
            <a:off x="4383180" y="445947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13" name="bk object 1713"/>
          <p:cNvSpPr/>
          <p:nvPr/>
        </p:nvSpPr>
        <p:spPr>
          <a:xfrm>
            <a:off x="4839120" y="445947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14" name="bk object 1714"/>
          <p:cNvSpPr/>
          <p:nvPr/>
        </p:nvSpPr>
        <p:spPr>
          <a:xfrm>
            <a:off x="5306181" y="445947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15" name="bk object 1715"/>
          <p:cNvSpPr/>
          <p:nvPr/>
        </p:nvSpPr>
        <p:spPr>
          <a:xfrm>
            <a:off x="5773242" y="445947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16" name="bk object 1716"/>
          <p:cNvSpPr/>
          <p:nvPr/>
        </p:nvSpPr>
        <p:spPr>
          <a:xfrm>
            <a:off x="6229182" y="445947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17" name="bk object 1717"/>
          <p:cNvSpPr/>
          <p:nvPr/>
        </p:nvSpPr>
        <p:spPr>
          <a:xfrm>
            <a:off x="1825463" y="4472476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18" name="bk object 1718"/>
          <p:cNvSpPr/>
          <p:nvPr/>
        </p:nvSpPr>
        <p:spPr>
          <a:xfrm>
            <a:off x="2292527" y="447247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19" name="bk object 1719"/>
          <p:cNvSpPr/>
          <p:nvPr/>
        </p:nvSpPr>
        <p:spPr>
          <a:xfrm>
            <a:off x="2759588" y="447247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20" name="bk object 1720"/>
          <p:cNvSpPr/>
          <p:nvPr/>
        </p:nvSpPr>
        <p:spPr>
          <a:xfrm>
            <a:off x="3215529" y="4472476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21" name="bk object 1721"/>
          <p:cNvSpPr/>
          <p:nvPr/>
        </p:nvSpPr>
        <p:spPr>
          <a:xfrm>
            <a:off x="3682589" y="447247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22" name="bk object 1722"/>
          <p:cNvSpPr/>
          <p:nvPr/>
        </p:nvSpPr>
        <p:spPr>
          <a:xfrm>
            <a:off x="4383180" y="447247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23" name="bk object 1723"/>
          <p:cNvSpPr/>
          <p:nvPr/>
        </p:nvSpPr>
        <p:spPr>
          <a:xfrm>
            <a:off x="4839120" y="447247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24" name="bk object 1724"/>
          <p:cNvSpPr/>
          <p:nvPr/>
        </p:nvSpPr>
        <p:spPr>
          <a:xfrm>
            <a:off x="5306181" y="447247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25" name="bk object 1725"/>
          <p:cNvSpPr/>
          <p:nvPr/>
        </p:nvSpPr>
        <p:spPr>
          <a:xfrm>
            <a:off x="5773242" y="447247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26" name="bk object 1726"/>
          <p:cNvSpPr/>
          <p:nvPr/>
        </p:nvSpPr>
        <p:spPr>
          <a:xfrm>
            <a:off x="1825463" y="4485477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27" name="bk object 1727"/>
          <p:cNvSpPr/>
          <p:nvPr/>
        </p:nvSpPr>
        <p:spPr>
          <a:xfrm>
            <a:off x="2292527" y="448547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28" name="bk object 1728"/>
          <p:cNvSpPr/>
          <p:nvPr/>
        </p:nvSpPr>
        <p:spPr>
          <a:xfrm>
            <a:off x="2759588" y="448547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29" name="bk object 1729"/>
          <p:cNvSpPr/>
          <p:nvPr/>
        </p:nvSpPr>
        <p:spPr>
          <a:xfrm>
            <a:off x="3215529" y="4485477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30" name="bk object 1730"/>
          <p:cNvSpPr/>
          <p:nvPr/>
        </p:nvSpPr>
        <p:spPr>
          <a:xfrm>
            <a:off x="3682589" y="448547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31" name="bk object 1731"/>
          <p:cNvSpPr/>
          <p:nvPr/>
        </p:nvSpPr>
        <p:spPr>
          <a:xfrm>
            <a:off x="1825463" y="4498479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32" name="bk object 1732"/>
          <p:cNvSpPr/>
          <p:nvPr/>
        </p:nvSpPr>
        <p:spPr>
          <a:xfrm>
            <a:off x="2292527" y="449847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33" name="bk object 1733"/>
          <p:cNvSpPr/>
          <p:nvPr/>
        </p:nvSpPr>
        <p:spPr>
          <a:xfrm>
            <a:off x="2759588" y="449847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34" name="bk object 1734"/>
          <p:cNvSpPr/>
          <p:nvPr/>
        </p:nvSpPr>
        <p:spPr>
          <a:xfrm>
            <a:off x="3215529" y="4498479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35" name="bk object 1735"/>
          <p:cNvSpPr/>
          <p:nvPr/>
        </p:nvSpPr>
        <p:spPr>
          <a:xfrm>
            <a:off x="3682589" y="449847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36" name="bk object 1736"/>
          <p:cNvSpPr/>
          <p:nvPr/>
        </p:nvSpPr>
        <p:spPr>
          <a:xfrm>
            <a:off x="1825463" y="4511480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37" name="bk object 1737"/>
          <p:cNvSpPr/>
          <p:nvPr/>
        </p:nvSpPr>
        <p:spPr>
          <a:xfrm>
            <a:off x="2292527" y="451148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38" name="bk object 1738"/>
          <p:cNvSpPr/>
          <p:nvPr/>
        </p:nvSpPr>
        <p:spPr>
          <a:xfrm>
            <a:off x="2759588" y="451148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39" name="bk object 1739"/>
          <p:cNvSpPr/>
          <p:nvPr/>
        </p:nvSpPr>
        <p:spPr>
          <a:xfrm>
            <a:off x="3215529" y="4511480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40" name="bk object 1740"/>
          <p:cNvSpPr/>
          <p:nvPr/>
        </p:nvSpPr>
        <p:spPr>
          <a:xfrm>
            <a:off x="3682589" y="451148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41" name="bk object 1741"/>
          <p:cNvSpPr/>
          <p:nvPr/>
        </p:nvSpPr>
        <p:spPr>
          <a:xfrm>
            <a:off x="1825463" y="4524481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42" name="bk object 1742"/>
          <p:cNvSpPr/>
          <p:nvPr/>
        </p:nvSpPr>
        <p:spPr>
          <a:xfrm>
            <a:off x="2292527" y="452448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43" name="bk object 1743"/>
          <p:cNvSpPr/>
          <p:nvPr/>
        </p:nvSpPr>
        <p:spPr>
          <a:xfrm>
            <a:off x="2759588" y="452448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44" name="bk object 1744"/>
          <p:cNvSpPr/>
          <p:nvPr/>
        </p:nvSpPr>
        <p:spPr>
          <a:xfrm>
            <a:off x="3215529" y="4524481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45" name="bk object 1745"/>
          <p:cNvSpPr/>
          <p:nvPr/>
        </p:nvSpPr>
        <p:spPr>
          <a:xfrm>
            <a:off x="3682589" y="452448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46" name="bk object 1746"/>
          <p:cNvSpPr/>
          <p:nvPr/>
        </p:nvSpPr>
        <p:spPr>
          <a:xfrm>
            <a:off x="1825463" y="4537483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47" name="bk object 1747"/>
          <p:cNvSpPr/>
          <p:nvPr/>
        </p:nvSpPr>
        <p:spPr>
          <a:xfrm>
            <a:off x="2292527" y="45374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48" name="bk object 1748"/>
          <p:cNvSpPr/>
          <p:nvPr/>
        </p:nvSpPr>
        <p:spPr>
          <a:xfrm>
            <a:off x="2759588" y="45374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49" name="bk object 1749"/>
          <p:cNvSpPr/>
          <p:nvPr/>
        </p:nvSpPr>
        <p:spPr>
          <a:xfrm>
            <a:off x="3215529" y="4537483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50" name="bk object 1750"/>
          <p:cNvSpPr/>
          <p:nvPr/>
        </p:nvSpPr>
        <p:spPr>
          <a:xfrm>
            <a:off x="3682589" y="45374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51" name="bk object 1751"/>
          <p:cNvSpPr/>
          <p:nvPr/>
        </p:nvSpPr>
        <p:spPr>
          <a:xfrm>
            <a:off x="1825463" y="4550485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52" name="bk object 1752"/>
          <p:cNvSpPr/>
          <p:nvPr/>
        </p:nvSpPr>
        <p:spPr>
          <a:xfrm>
            <a:off x="2292527" y="455048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53" name="bk object 1753"/>
          <p:cNvSpPr/>
          <p:nvPr/>
        </p:nvSpPr>
        <p:spPr>
          <a:xfrm>
            <a:off x="2759588" y="455048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54" name="bk object 1754"/>
          <p:cNvSpPr/>
          <p:nvPr/>
        </p:nvSpPr>
        <p:spPr>
          <a:xfrm>
            <a:off x="3215529" y="4550485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55" name="bk object 1755"/>
          <p:cNvSpPr/>
          <p:nvPr/>
        </p:nvSpPr>
        <p:spPr>
          <a:xfrm>
            <a:off x="4383179" y="4472475"/>
            <a:ext cx="1857123" cy="104011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56" name="bk object 1756"/>
          <p:cNvSpPr/>
          <p:nvPr/>
        </p:nvSpPr>
        <p:spPr>
          <a:xfrm>
            <a:off x="1825463" y="4550485"/>
            <a:ext cx="1868247" cy="299032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57" name="bk object 1757"/>
          <p:cNvSpPr/>
          <p:nvPr/>
        </p:nvSpPr>
        <p:spPr>
          <a:xfrm>
            <a:off x="5072649" y="4706501"/>
            <a:ext cx="644989" cy="130014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58" name="bk object 1758"/>
          <p:cNvSpPr/>
          <p:nvPr/>
        </p:nvSpPr>
        <p:spPr>
          <a:xfrm>
            <a:off x="5828844" y="4706501"/>
            <a:ext cx="122325" cy="143015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59" name="bk object 1759"/>
          <p:cNvSpPr/>
          <p:nvPr/>
        </p:nvSpPr>
        <p:spPr>
          <a:xfrm>
            <a:off x="4394300" y="4966529"/>
            <a:ext cx="366976" cy="182019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60" name="bk object 1760"/>
          <p:cNvSpPr/>
          <p:nvPr/>
        </p:nvSpPr>
        <p:spPr>
          <a:xfrm>
            <a:off x="4816878" y="4966529"/>
            <a:ext cx="467061" cy="143015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61" name="bk object 1761"/>
          <p:cNvSpPr/>
          <p:nvPr/>
        </p:nvSpPr>
        <p:spPr>
          <a:xfrm>
            <a:off x="5339541" y="4966529"/>
            <a:ext cx="556025" cy="143015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62" name="bk object 1762"/>
          <p:cNvSpPr/>
          <p:nvPr/>
        </p:nvSpPr>
        <p:spPr>
          <a:xfrm>
            <a:off x="5951170" y="4966529"/>
            <a:ext cx="300253" cy="143015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63" name="bk object 1763"/>
          <p:cNvSpPr/>
          <p:nvPr/>
        </p:nvSpPr>
        <p:spPr>
          <a:xfrm>
            <a:off x="6318146" y="4966529"/>
            <a:ext cx="478181" cy="169018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64" name="bk object 1764"/>
          <p:cNvSpPr/>
          <p:nvPr/>
        </p:nvSpPr>
        <p:spPr>
          <a:xfrm>
            <a:off x="4438782" y="5239558"/>
            <a:ext cx="467061" cy="143015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65" name="bk object 1765"/>
          <p:cNvSpPr/>
          <p:nvPr/>
        </p:nvSpPr>
        <p:spPr>
          <a:xfrm>
            <a:off x="4961445" y="5239558"/>
            <a:ext cx="756194" cy="182019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66" name="bk object 1766"/>
          <p:cNvSpPr/>
          <p:nvPr/>
        </p:nvSpPr>
        <p:spPr>
          <a:xfrm>
            <a:off x="5773241" y="5239558"/>
            <a:ext cx="622748" cy="182019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67" name="bk object 1767"/>
          <p:cNvSpPr/>
          <p:nvPr/>
        </p:nvSpPr>
        <p:spPr>
          <a:xfrm>
            <a:off x="2125720" y="5837621"/>
            <a:ext cx="77843" cy="143015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68" name="bk object 1768"/>
          <p:cNvSpPr/>
          <p:nvPr/>
        </p:nvSpPr>
        <p:spPr>
          <a:xfrm>
            <a:off x="4794637" y="5837621"/>
            <a:ext cx="155687" cy="143015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69" name="bk object 1769"/>
          <p:cNvSpPr/>
          <p:nvPr/>
        </p:nvSpPr>
        <p:spPr>
          <a:xfrm>
            <a:off x="2726226" y="5837621"/>
            <a:ext cx="33361" cy="14301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70" name="bk object 1770"/>
          <p:cNvSpPr/>
          <p:nvPr/>
        </p:nvSpPr>
        <p:spPr>
          <a:xfrm>
            <a:off x="5261699" y="5837621"/>
            <a:ext cx="122325" cy="143015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71" name="bk object 1771"/>
          <p:cNvSpPr/>
          <p:nvPr/>
        </p:nvSpPr>
        <p:spPr>
          <a:xfrm>
            <a:off x="6195819" y="5837621"/>
            <a:ext cx="144566" cy="143015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72" name="bk object 1772"/>
          <p:cNvSpPr/>
          <p:nvPr/>
        </p:nvSpPr>
        <p:spPr>
          <a:xfrm>
            <a:off x="5728760" y="5837621"/>
            <a:ext cx="122325" cy="143015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73" name="bk object 1773"/>
          <p:cNvSpPr/>
          <p:nvPr/>
        </p:nvSpPr>
        <p:spPr>
          <a:xfrm>
            <a:off x="4316457" y="5707606"/>
            <a:ext cx="2157375" cy="364039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74" name="bk object 1774"/>
          <p:cNvSpPr/>
          <p:nvPr/>
        </p:nvSpPr>
        <p:spPr>
          <a:xfrm>
            <a:off x="1536330" y="5707606"/>
            <a:ext cx="1690315" cy="364039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75" name="bk object 1775"/>
          <p:cNvSpPr/>
          <p:nvPr/>
        </p:nvSpPr>
        <p:spPr>
          <a:xfrm>
            <a:off x="2526058" y="60586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76" name="bk object 1776"/>
          <p:cNvSpPr/>
          <p:nvPr/>
        </p:nvSpPr>
        <p:spPr>
          <a:xfrm>
            <a:off x="3215528" y="6058644"/>
            <a:ext cx="11120" cy="130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77" name="bk object 1777"/>
          <p:cNvSpPr/>
          <p:nvPr/>
        </p:nvSpPr>
        <p:spPr>
          <a:xfrm>
            <a:off x="5072650" y="60586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78" name="bk object 1778"/>
          <p:cNvSpPr/>
          <p:nvPr/>
        </p:nvSpPr>
        <p:spPr>
          <a:xfrm>
            <a:off x="5539712" y="60586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79" name="bk object 1779"/>
          <p:cNvSpPr/>
          <p:nvPr/>
        </p:nvSpPr>
        <p:spPr>
          <a:xfrm>
            <a:off x="5995652" y="60586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80" name="bk object 1780"/>
          <p:cNvSpPr/>
          <p:nvPr/>
        </p:nvSpPr>
        <p:spPr>
          <a:xfrm>
            <a:off x="6462711" y="6058644"/>
            <a:ext cx="11120" cy="130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81" name="bk object 1781"/>
          <p:cNvSpPr/>
          <p:nvPr/>
        </p:nvSpPr>
        <p:spPr>
          <a:xfrm>
            <a:off x="1825463" y="607164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82" name="bk object 1782"/>
          <p:cNvSpPr/>
          <p:nvPr/>
        </p:nvSpPr>
        <p:spPr>
          <a:xfrm>
            <a:off x="2526058" y="607164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83" name="bk object 1783"/>
          <p:cNvSpPr/>
          <p:nvPr/>
        </p:nvSpPr>
        <p:spPr>
          <a:xfrm>
            <a:off x="3215528" y="607164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84" name="bk object 1784"/>
          <p:cNvSpPr/>
          <p:nvPr/>
        </p:nvSpPr>
        <p:spPr>
          <a:xfrm>
            <a:off x="4605590" y="607164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85" name="bk object 1785"/>
          <p:cNvSpPr/>
          <p:nvPr/>
        </p:nvSpPr>
        <p:spPr>
          <a:xfrm>
            <a:off x="5072650" y="607164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86" name="bk object 1786"/>
          <p:cNvSpPr/>
          <p:nvPr/>
        </p:nvSpPr>
        <p:spPr>
          <a:xfrm>
            <a:off x="5539712" y="607164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87" name="bk object 1787"/>
          <p:cNvSpPr/>
          <p:nvPr/>
        </p:nvSpPr>
        <p:spPr>
          <a:xfrm>
            <a:off x="5995652" y="607164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88" name="bk object 1788"/>
          <p:cNvSpPr/>
          <p:nvPr/>
        </p:nvSpPr>
        <p:spPr>
          <a:xfrm>
            <a:off x="6462711" y="607164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89" name="bk object 1789"/>
          <p:cNvSpPr/>
          <p:nvPr/>
        </p:nvSpPr>
        <p:spPr>
          <a:xfrm>
            <a:off x="1825463" y="60846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90" name="bk object 1790"/>
          <p:cNvSpPr/>
          <p:nvPr/>
        </p:nvSpPr>
        <p:spPr>
          <a:xfrm>
            <a:off x="2526058" y="60846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91" name="bk object 1791"/>
          <p:cNvSpPr/>
          <p:nvPr/>
        </p:nvSpPr>
        <p:spPr>
          <a:xfrm>
            <a:off x="3215528" y="60846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92" name="bk object 1792"/>
          <p:cNvSpPr/>
          <p:nvPr/>
        </p:nvSpPr>
        <p:spPr>
          <a:xfrm>
            <a:off x="4605590" y="60846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93" name="bk object 1793"/>
          <p:cNvSpPr/>
          <p:nvPr/>
        </p:nvSpPr>
        <p:spPr>
          <a:xfrm>
            <a:off x="5072650" y="60846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94" name="bk object 1794"/>
          <p:cNvSpPr/>
          <p:nvPr/>
        </p:nvSpPr>
        <p:spPr>
          <a:xfrm>
            <a:off x="5539712" y="60846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95" name="bk object 1795"/>
          <p:cNvSpPr/>
          <p:nvPr/>
        </p:nvSpPr>
        <p:spPr>
          <a:xfrm>
            <a:off x="5995652" y="60846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96" name="bk object 1796"/>
          <p:cNvSpPr/>
          <p:nvPr/>
        </p:nvSpPr>
        <p:spPr>
          <a:xfrm>
            <a:off x="6462711" y="60846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97" name="bk object 1797"/>
          <p:cNvSpPr/>
          <p:nvPr/>
        </p:nvSpPr>
        <p:spPr>
          <a:xfrm>
            <a:off x="1825463" y="609764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98" name="bk object 1798"/>
          <p:cNvSpPr/>
          <p:nvPr/>
        </p:nvSpPr>
        <p:spPr>
          <a:xfrm>
            <a:off x="2526058" y="609764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99" name="bk object 1799"/>
          <p:cNvSpPr/>
          <p:nvPr/>
        </p:nvSpPr>
        <p:spPr>
          <a:xfrm>
            <a:off x="3215528" y="609764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00" name="bk object 1800"/>
          <p:cNvSpPr/>
          <p:nvPr/>
        </p:nvSpPr>
        <p:spPr>
          <a:xfrm>
            <a:off x="4605590" y="609764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01" name="bk object 1801"/>
          <p:cNvSpPr/>
          <p:nvPr/>
        </p:nvSpPr>
        <p:spPr>
          <a:xfrm>
            <a:off x="5072650" y="609764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02" name="bk object 1802"/>
          <p:cNvSpPr/>
          <p:nvPr/>
        </p:nvSpPr>
        <p:spPr>
          <a:xfrm>
            <a:off x="5539712" y="609764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03" name="bk object 1803"/>
          <p:cNvSpPr/>
          <p:nvPr/>
        </p:nvSpPr>
        <p:spPr>
          <a:xfrm>
            <a:off x="6462711" y="609764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04" name="bk object 1804"/>
          <p:cNvSpPr/>
          <p:nvPr/>
        </p:nvSpPr>
        <p:spPr>
          <a:xfrm>
            <a:off x="1825463" y="611065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05" name="bk object 1805"/>
          <p:cNvSpPr/>
          <p:nvPr/>
        </p:nvSpPr>
        <p:spPr>
          <a:xfrm>
            <a:off x="2526058" y="611065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06" name="bk object 1806"/>
          <p:cNvSpPr/>
          <p:nvPr/>
        </p:nvSpPr>
        <p:spPr>
          <a:xfrm>
            <a:off x="3215528" y="611065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07" name="bk object 1807"/>
          <p:cNvSpPr/>
          <p:nvPr/>
        </p:nvSpPr>
        <p:spPr>
          <a:xfrm>
            <a:off x="4605590" y="611065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08" name="bk object 1808"/>
          <p:cNvSpPr/>
          <p:nvPr/>
        </p:nvSpPr>
        <p:spPr>
          <a:xfrm>
            <a:off x="5072650" y="611065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09" name="bk object 1809"/>
          <p:cNvSpPr/>
          <p:nvPr/>
        </p:nvSpPr>
        <p:spPr>
          <a:xfrm>
            <a:off x="6462711" y="611065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10" name="bk object 1810"/>
          <p:cNvSpPr/>
          <p:nvPr/>
        </p:nvSpPr>
        <p:spPr>
          <a:xfrm>
            <a:off x="1825463" y="612365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11" name="bk object 1811"/>
          <p:cNvSpPr/>
          <p:nvPr/>
        </p:nvSpPr>
        <p:spPr>
          <a:xfrm>
            <a:off x="2526058" y="612365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12" name="bk object 1812"/>
          <p:cNvSpPr/>
          <p:nvPr/>
        </p:nvSpPr>
        <p:spPr>
          <a:xfrm>
            <a:off x="3215528" y="612365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13" name="bk object 1813"/>
          <p:cNvSpPr/>
          <p:nvPr/>
        </p:nvSpPr>
        <p:spPr>
          <a:xfrm>
            <a:off x="4605590" y="612365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14" name="bk object 1814"/>
          <p:cNvSpPr/>
          <p:nvPr/>
        </p:nvSpPr>
        <p:spPr>
          <a:xfrm>
            <a:off x="5072650" y="612365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15" name="bk object 1815"/>
          <p:cNvSpPr/>
          <p:nvPr/>
        </p:nvSpPr>
        <p:spPr>
          <a:xfrm>
            <a:off x="6462711" y="612365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16" name="bk object 1816"/>
          <p:cNvSpPr/>
          <p:nvPr/>
        </p:nvSpPr>
        <p:spPr>
          <a:xfrm>
            <a:off x="1825463" y="613665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17" name="bk object 1817"/>
          <p:cNvSpPr/>
          <p:nvPr/>
        </p:nvSpPr>
        <p:spPr>
          <a:xfrm>
            <a:off x="2526058" y="613665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18" name="bk object 1818"/>
          <p:cNvSpPr/>
          <p:nvPr/>
        </p:nvSpPr>
        <p:spPr>
          <a:xfrm>
            <a:off x="3215528" y="613665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19" name="bk object 1819"/>
          <p:cNvSpPr/>
          <p:nvPr/>
        </p:nvSpPr>
        <p:spPr>
          <a:xfrm>
            <a:off x="4605590" y="613665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20" name="bk object 1820"/>
          <p:cNvSpPr/>
          <p:nvPr/>
        </p:nvSpPr>
        <p:spPr>
          <a:xfrm>
            <a:off x="5072650" y="613665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21" name="bk object 1821"/>
          <p:cNvSpPr/>
          <p:nvPr/>
        </p:nvSpPr>
        <p:spPr>
          <a:xfrm>
            <a:off x="6462711" y="613665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22" name="bk object 1822"/>
          <p:cNvSpPr/>
          <p:nvPr/>
        </p:nvSpPr>
        <p:spPr>
          <a:xfrm>
            <a:off x="1825463" y="614965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23" name="bk object 1823"/>
          <p:cNvSpPr/>
          <p:nvPr/>
        </p:nvSpPr>
        <p:spPr>
          <a:xfrm>
            <a:off x="2526058" y="614965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24" name="bk object 1824"/>
          <p:cNvSpPr/>
          <p:nvPr/>
        </p:nvSpPr>
        <p:spPr>
          <a:xfrm>
            <a:off x="3215528" y="614965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25" name="bk object 1825"/>
          <p:cNvSpPr/>
          <p:nvPr/>
        </p:nvSpPr>
        <p:spPr>
          <a:xfrm>
            <a:off x="4605590" y="614965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26" name="bk object 1826"/>
          <p:cNvSpPr/>
          <p:nvPr/>
        </p:nvSpPr>
        <p:spPr>
          <a:xfrm>
            <a:off x="5072650" y="614965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27" name="bk object 1827"/>
          <p:cNvSpPr/>
          <p:nvPr/>
        </p:nvSpPr>
        <p:spPr>
          <a:xfrm>
            <a:off x="6462711" y="614965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28" name="bk object 1828"/>
          <p:cNvSpPr/>
          <p:nvPr/>
        </p:nvSpPr>
        <p:spPr>
          <a:xfrm>
            <a:off x="1825463" y="616265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29" name="bk object 1829"/>
          <p:cNvSpPr/>
          <p:nvPr/>
        </p:nvSpPr>
        <p:spPr>
          <a:xfrm>
            <a:off x="2526058" y="616265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30" name="bk object 1830"/>
          <p:cNvSpPr/>
          <p:nvPr/>
        </p:nvSpPr>
        <p:spPr>
          <a:xfrm>
            <a:off x="3215528" y="616265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31" name="bk object 1831"/>
          <p:cNvSpPr/>
          <p:nvPr/>
        </p:nvSpPr>
        <p:spPr>
          <a:xfrm>
            <a:off x="4605590" y="616265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32" name="bk object 1832"/>
          <p:cNvSpPr/>
          <p:nvPr/>
        </p:nvSpPr>
        <p:spPr>
          <a:xfrm>
            <a:off x="5072650" y="616265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33" name="bk object 1833"/>
          <p:cNvSpPr/>
          <p:nvPr/>
        </p:nvSpPr>
        <p:spPr>
          <a:xfrm>
            <a:off x="6462711" y="616265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34" name="bk object 1834"/>
          <p:cNvSpPr/>
          <p:nvPr/>
        </p:nvSpPr>
        <p:spPr>
          <a:xfrm>
            <a:off x="1825463" y="617565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35" name="bk object 1835"/>
          <p:cNvSpPr/>
          <p:nvPr/>
        </p:nvSpPr>
        <p:spPr>
          <a:xfrm>
            <a:off x="2437093" y="6175658"/>
            <a:ext cx="222410" cy="1300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36" name="bk object 1836"/>
          <p:cNvSpPr/>
          <p:nvPr/>
        </p:nvSpPr>
        <p:spPr>
          <a:xfrm>
            <a:off x="3215528" y="617565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37" name="bk object 1837"/>
          <p:cNvSpPr/>
          <p:nvPr/>
        </p:nvSpPr>
        <p:spPr>
          <a:xfrm>
            <a:off x="4605590" y="617565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38" name="bk object 1838"/>
          <p:cNvSpPr/>
          <p:nvPr/>
        </p:nvSpPr>
        <p:spPr>
          <a:xfrm>
            <a:off x="5072650" y="617565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39" name="bk object 1839"/>
          <p:cNvSpPr/>
          <p:nvPr/>
        </p:nvSpPr>
        <p:spPr>
          <a:xfrm>
            <a:off x="5239458" y="6097648"/>
            <a:ext cx="1123170" cy="104011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40" name="bk object 1840"/>
          <p:cNvSpPr/>
          <p:nvPr/>
        </p:nvSpPr>
        <p:spPr>
          <a:xfrm>
            <a:off x="6462711" y="617565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41" name="bk object 1841"/>
          <p:cNvSpPr/>
          <p:nvPr/>
        </p:nvSpPr>
        <p:spPr>
          <a:xfrm>
            <a:off x="1825463" y="618866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42" name="bk object 1842"/>
          <p:cNvSpPr/>
          <p:nvPr/>
        </p:nvSpPr>
        <p:spPr>
          <a:xfrm>
            <a:off x="2526058" y="618866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43" name="bk object 1843"/>
          <p:cNvSpPr/>
          <p:nvPr/>
        </p:nvSpPr>
        <p:spPr>
          <a:xfrm>
            <a:off x="3215528" y="618866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44" name="bk object 1844"/>
          <p:cNvSpPr/>
          <p:nvPr/>
        </p:nvSpPr>
        <p:spPr>
          <a:xfrm>
            <a:off x="4605590" y="618866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45" name="bk object 1845"/>
          <p:cNvSpPr/>
          <p:nvPr/>
        </p:nvSpPr>
        <p:spPr>
          <a:xfrm>
            <a:off x="5072650" y="618866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46" name="bk object 1846"/>
          <p:cNvSpPr/>
          <p:nvPr/>
        </p:nvSpPr>
        <p:spPr>
          <a:xfrm>
            <a:off x="5539712" y="618866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47" name="bk object 1847"/>
          <p:cNvSpPr/>
          <p:nvPr/>
        </p:nvSpPr>
        <p:spPr>
          <a:xfrm>
            <a:off x="5995652" y="618866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48" name="bk object 1848"/>
          <p:cNvSpPr/>
          <p:nvPr/>
        </p:nvSpPr>
        <p:spPr>
          <a:xfrm>
            <a:off x="6462711" y="618866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49" name="bk object 1849"/>
          <p:cNvSpPr/>
          <p:nvPr/>
        </p:nvSpPr>
        <p:spPr>
          <a:xfrm>
            <a:off x="1825463" y="620166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50" name="bk object 1850"/>
          <p:cNvSpPr/>
          <p:nvPr/>
        </p:nvSpPr>
        <p:spPr>
          <a:xfrm>
            <a:off x="2526058" y="620166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51" name="bk object 1851"/>
          <p:cNvSpPr/>
          <p:nvPr/>
        </p:nvSpPr>
        <p:spPr>
          <a:xfrm>
            <a:off x="3215528" y="620166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52" name="bk object 1852"/>
          <p:cNvSpPr/>
          <p:nvPr/>
        </p:nvSpPr>
        <p:spPr>
          <a:xfrm>
            <a:off x="4605590" y="620166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53" name="bk object 1853"/>
          <p:cNvSpPr/>
          <p:nvPr/>
        </p:nvSpPr>
        <p:spPr>
          <a:xfrm>
            <a:off x="5072650" y="620166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54" name="bk object 1854"/>
          <p:cNvSpPr/>
          <p:nvPr/>
        </p:nvSpPr>
        <p:spPr>
          <a:xfrm>
            <a:off x="5539712" y="620166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55" name="bk object 1855"/>
          <p:cNvSpPr/>
          <p:nvPr/>
        </p:nvSpPr>
        <p:spPr>
          <a:xfrm>
            <a:off x="5995652" y="620166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56" name="bk object 1856"/>
          <p:cNvSpPr/>
          <p:nvPr/>
        </p:nvSpPr>
        <p:spPr>
          <a:xfrm>
            <a:off x="6462711" y="620166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57" name="bk object 1857"/>
          <p:cNvSpPr/>
          <p:nvPr/>
        </p:nvSpPr>
        <p:spPr>
          <a:xfrm>
            <a:off x="1825463" y="621466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58" name="bk object 1858"/>
          <p:cNvSpPr/>
          <p:nvPr/>
        </p:nvSpPr>
        <p:spPr>
          <a:xfrm>
            <a:off x="2526058" y="621466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59" name="bk object 1859"/>
          <p:cNvSpPr/>
          <p:nvPr/>
        </p:nvSpPr>
        <p:spPr>
          <a:xfrm>
            <a:off x="3215528" y="621466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60" name="bk object 1860"/>
          <p:cNvSpPr/>
          <p:nvPr/>
        </p:nvSpPr>
        <p:spPr>
          <a:xfrm>
            <a:off x="4605590" y="621466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61" name="bk object 1861"/>
          <p:cNvSpPr/>
          <p:nvPr/>
        </p:nvSpPr>
        <p:spPr>
          <a:xfrm>
            <a:off x="5072650" y="621466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62" name="bk object 1862"/>
          <p:cNvSpPr/>
          <p:nvPr/>
        </p:nvSpPr>
        <p:spPr>
          <a:xfrm>
            <a:off x="5539712" y="621466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63" name="bk object 1863"/>
          <p:cNvSpPr/>
          <p:nvPr/>
        </p:nvSpPr>
        <p:spPr>
          <a:xfrm>
            <a:off x="5995652" y="621466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64" name="bk object 1864"/>
          <p:cNvSpPr/>
          <p:nvPr/>
        </p:nvSpPr>
        <p:spPr>
          <a:xfrm>
            <a:off x="6462711" y="621466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65" name="bk object 1865"/>
          <p:cNvSpPr/>
          <p:nvPr/>
        </p:nvSpPr>
        <p:spPr>
          <a:xfrm>
            <a:off x="1825463" y="622766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66" name="bk object 1866"/>
          <p:cNvSpPr/>
          <p:nvPr/>
        </p:nvSpPr>
        <p:spPr>
          <a:xfrm>
            <a:off x="2526058" y="622766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67" name="bk object 1867"/>
          <p:cNvSpPr/>
          <p:nvPr/>
        </p:nvSpPr>
        <p:spPr>
          <a:xfrm>
            <a:off x="3215528" y="622766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68" name="bk object 1868"/>
          <p:cNvSpPr/>
          <p:nvPr/>
        </p:nvSpPr>
        <p:spPr>
          <a:xfrm>
            <a:off x="4605590" y="622766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69" name="bk object 1869"/>
          <p:cNvSpPr/>
          <p:nvPr/>
        </p:nvSpPr>
        <p:spPr>
          <a:xfrm>
            <a:off x="5072650" y="622766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70" name="bk object 1870"/>
          <p:cNvSpPr/>
          <p:nvPr/>
        </p:nvSpPr>
        <p:spPr>
          <a:xfrm>
            <a:off x="5539712" y="622766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71" name="bk object 1871"/>
          <p:cNvSpPr/>
          <p:nvPr/>
        </p:nvSpPr>
        <p:spPr>
          <a:xfrm>
            <a:off x="5995652" y="622766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72" name="bk object 1872"/>
          <p:cNvSpPr/>
          <p:nvPr/>
        </p:nvSpPr>
        <p:spPr>
          <a:xfrm>
            <a:off x="6462711" y="622766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73" name="bk object 1873"/>
          <p:cNvSpPr/>
          <p:nvPr/>
        </p:nvSpPr>
        <p:spPr>
          <a:xfrm>
            <a:off x="1825463" y="624066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74" name="bk object 1874"/>
          <p:cNvSpPr/>
          <p:nvPr/>
        </p:nvSpPr>
        <p:spPr>
          <a:xfrm>
            <a:off x="2526058" y="624066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75" name="bk object 1875"/>
          <p:cNvSpPr/>
          <p:nvPr/>
        </p:nvSpPr>
        <p:spPr>
          <a:xfrm>
            <a:off x="3215528" y="624066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76" name="bk object 1876"/>
          <p:cNvSpPr/>
          <p:nvPr/>
        </p:nvSpPr>
        <p:spPr>
          <a:xfrm>
            <a:off x="4605590" y="624066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77" name="bk object 1877"/>
          <p:cNvSpPr/>
          <p:nvPr/>
        </p:nvSpPr>
        <p:spPr>
          <a:xfrm>
            <a:off x="5072650" y="624066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78" name="bk object 1878"/>
          <p:cNvSpPr/>
          <p:nvPr/>
        </p:nvSpPr>
        <p:spPr>
          <a:xfrm>
            <a:off x="5539712" y="624066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79" name="bk object 1879"/>
          <p:cNvSpPr/>
          <p:nvPr/>
        </p:nvSpPr>
        <p:spPr>
          <a:xfrm>
            <a:off x="5995652" y="624066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80" name="bk object 1880"/>
          <p:cNvSpPr/>
          <p:nvPr/>
        </p:nvSpPr>
        <p:spPr>
          <a:xfrm>
            <a:off x="6462711" y="624066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81" name="bk object 1881"/>
          <p:cNvSpPr/>
          <p:nvPr/>
        </p:nvSpPr>
        <p:spPr>
          <a:xfrm>
            <a:off x="1825463" y="625366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82" name="bk object 1882"/>
          <p:cNvSpPr/>
          <p:nvPr/>
        </p:nvSpPr>
        <p:spPr>
          <a:xfrm>
            <a:off x="2526058" y="625366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83" name="bk object 1883"/>
          <p:cNvSpPr/>
          <p:nvPr/>
        </p:nvSpPr>
        <p:spPr>
          <a:xfrm>
            <a:off x="3215528" y="625366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84" name="bk object 1884"/>
          <p:cNvSpPr/>
          <p:nvPr/>
        </p:nvSpPr>
        <p:spPr>
          <a:xfrm>
            <a:off x="3938360" y="6175658"/>
            <a:ext cx="255771" cy="143015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85" name="bk object 1885"/>
          <p:cNvSpPr/>
          <p:nvPr/>
        </p:nvSpPr>
        <p:spPr>
          <a:xfrm>
            <a:off x="4605590" y="625366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86" name="bk object 1886"/>
          <p:cNvSpPr/>
          <p:nvPr/>
        </p:nvSpPr>
        <p:spPr>
          <a:xfrm>
            <a:off x="5072650" y="625366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87" name="bk object 1887"/>
          <p:cNvSpPr/>
          <p:nvPr/>
        </p:nvSpPr>
        <p:spPr>
          <a:xfrm>
            <a:off x="5539712" y="625366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88" name="bk object 1888"/>
          <p:cNvSpPr/>
          <p:nvPr/>
        </p:nvSpPr>
        <p:spPr>
          <a:xfrm>
            <a:off x="5995652" y="625366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89" name="bk object 1889"/>
          <p:cNvSpPr/>
          <p:nvPr/>
        </p:nvSpPr>
        <p:spPr>
          <a:xfrm>
            <a:off x="6462711" y="625366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90" name="bk object 1890"/>
          <p:cNvSpPr/>
          <p:nvPr/>
        </p:nvSpPr>
        <p:spPr>
          <a:xfrm>
            <a:off x="7407954" y="6175658"/>
            <a:ext cx="255771" cy="143015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91" name="bk object 1891"/>
          <p:cNvSpPr/>
          <p:nvPr/>
        </p:nvSpPr>
        <p:spPr>
          <a:xfrm>
            <a:off x="1825463" y="626666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92" name="bk object 1892"/>
          <p:cNvSpPr/>
          <p:nvPr/>
        </p:nvSpPr>
        <p:spPr>
          <a:xfrm>
            <a:off x="2526058" y="626666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93" name="bk object 1893"/>
          <p:cNvSpPr/>
          <p:nvPr/>
        </p:nvSpPr>
        <p:spPr>
          <a:xfrm>
            <a:off x="3215528" y="626666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94" name="bk object 1894"/>
          <p:cNvSpPr/>
          <p:nvPr/>
        </p:nvSpPr>
        <p:spPr>
          <a:xfrm>
            <a:off x="4605590" y="626666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95" name="bk object 1895"/>
          <p:cNvSpPr/>
          <p:nvPr/>
        </p:nvSpPr>
        <p:spPr>
          <a:xfrm>
            <a:off x="5072650" y="626666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96" name="bk object 1896"/>
          <p:cNvSpPr/>
          <p:nvPr/>
        </p:nvSpPr>
        <p:spPr>
          <a:xfrm>
            <a:off x="5539712" y="626666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97" name="bk object 1897"/>
          <p:cNvSpPr/>
          <p:nvPr/>
        </p:nvSpPr>
        <p:spPr>
          <a:xfrm>
            <a:off x="5995652" y="626666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98" name="bk object 1898"/>
          <p:cNvSpPr/>
          <p:nvPr/>
        </p:nvSpPr>
        <p:spPr>
          <a:xfrm>
            <a:off x="2715106" y="6175658"/>
            <a:ext cx="1167652" cy="169018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99" name="bk object 1899"/>
          <p:cNvSpPr/>
          <p:nvPr/>
        </p:nvSpPr>
        <p:spPr>
          <a:xfrm>
            <a:off x="6462711" y="626666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00" name="bk object 1900"/>
          <p:cNvSpPr/>
          <p:nvPr/>
        </p:nvSpPr>
        <p:spPr>
          <a:xfrm>
            <a:off x="1825463" y="627967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01" name="bk object 1901"/>
          <p:cNvSpPr/>
          <p:nvPr/>
        </p:nvSpPr>
        <p:spPr>
          <a:xfrm>
            <a:off x="2526058" y="627967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02" name="bk object 1902"/>
          <p:cNvSpPr/>
          <p:nvPr/>
        </p:nvSpPr>
        <p:spPr>
          <a:xfrm>
            <a:off x="3215528" y="627967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03" name="bk object 1903"/>
          <p:cNvSpPr/>
          <p:nvPr/>
        </p:nvSpPr>
        <p:spPr>
          <a:xfrm>
            <a:off x="6395989" y="6175658"/>
            <a:ext cx="956362" cy="182019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04" name="bk object 1904"/>
          <p:cNvSpPr/>
          <p:nvPr/>
        </p:nvSpPr>
        <p:spPr>
          <a:xfrm>
            <a:off x="4605590" y="627967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05" name="bk object 1905"/>
          <p:cNvSpPr/>
          <p:nvPr/>
        </p:nvSpPr>
        <p:spPr>
          <a:xfrm>
            <a:off x="5072650" y="627967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06" name="bk object 1906"/>
          <p:cNvSpPr/>
          <p:nvPr/>
        </p:nvSpPr>
        <p:spPr>
          <a:xfrm>
            <a:off x="5539712" y="627967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07" name="bk object 1907"/>
          <p:cNvSpPr/>
          <p:nvPr/>
        </p:nvSpPr>
        <p:spPr>
          <a:xfrm>
            <a:off x="5995652" y="627967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08" name="bk object 1908"/>
          <p:cNvSpPr/>
          <p:nvPr/>
        </p:nvSpPr>
        <p:spPr>
          <a:xfrm>
            <a:off x="2526058" y="629267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09" name="bk object 1909"/>
          <p:cNvSpPr/>
          <p:nvPr/>
        </p:nvSpPr>
        <p:spPr>
          <a:xfrm>
            <a:off x="3215528" y="629267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10" name="bk object 1910"/>
          <p:cNvSpPr/>
          <p:nvPr/>
        </p:nvSpPr>
        <p:spPr>
          <a:xfrm>
            <a:off x="1725378" y="6240665"/>
            <a:ext cx="111205" cy="1430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11" name="bk object 1911"/>
          <p:cNvSpPr/>
          <p:nvPr/>
        </p:nvSpPr>
        <p:spPr>
          <a:xfrm>
            <a:off x="5072650" y="629267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12" name="bk object 1912"/>
          <p:cNvSpPr/>
          <p:nvPr/>
        </p:nvSpPr>
        <p:spPr>
          <a:xfrm>
            <a:off x="5539712" y="629267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13" name="bk object 1913"/>
          <p:cNvSpPr/>
          <p:nvPr/>
        </p:nvSpPr>
        <p:spPr>
          <a:xfrm>
            <a:off x="5995652" y="629267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14" name="bk object 1914"/>
          <p:cNvSpPr/>
          <p:nvPr/>
        </p:nvSpPr>
        <p:spPr>
          <a:xfrm>
            <a:off x="4505504" y="6240665"/>
            <a:ext cx="111205" cy="1430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15" name="bk object 1915"/>
          <p:cNvSpPr/>
          <p:nvPr/>
        </p:nvSpPr>
        <p:spPr>
          <a:xfrm>
            <a:off x="4850240" y="6240665"/>
            <a:ext cx="66723" cy="1430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16" name="bk object 1916"/>
          <p:cNvSpPr/>
          <p:nvPr/>
        </p:nvSpPr>
        <p:spPr>
          <a:xfrm>
            <a:off x="1825463" y="630567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17" name="bk object 1917"/>
          <p:cNvSpPr/>
          <p:nvPr/>
        </p:nvSpPr>
        <p:spPr>
          <a:xfrm>
            <a:off x="2526058" y="630567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18" name="bk object 1918"/>
          <p:cNvSpPr/>
          <p:nvPr/>
        </p:nvSpPr>
        <p:spPr>
          <a:xfrm>
            <a:off x="3215528" y="630567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19" name="bk object 1919"/>
          <p:cNvSpPr/>
          <p:nvPr/>
        </p:nvSpPr>
        <p:spPr>
          <a:xfrm>
            <a:off x="5328421" y="6240665"/>
            <a:ext cx="33361" cy="14301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20" name="bk object 1920"/>
          <p:cNvSpPr/>
          <p:nvPr/>
        </p:nvSpPr>
        <p:spPr>
          <a:xfrm>
            <a:off x="5795483" y="6240665"/>
            <a:ext cx="33361" cy="14301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21" name="bk object 1921"/>
          <p:cNvSpPr/>
          <p:nvPr/>
        </p:nvSpPr>
        <p:spPr>
          <a:xfrm>
            <a:off x="6251423" y="6240665"/>
            <a:ext cx="33361" cy="14301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22" name="bk object 1922"/>
          <p:cNvSpPr/>
          <p:nvPr/>
        </p:nvSpPr>
        <p:spPr>
          <a:xfrm>
            <a:off x="4605590" y="630567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23" name="bk object 1923"/>
          <p:cNvSpPr/>
          <p:nvPr/>
        </p:nvSpPr>
        <p:spPr>
          <a:xfrm>
            <a:off x="5072650" y="630567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24" name="bk object 1924"/>
          <p:cNvSpPr/>
          <p:nvPr/>
        </p:nvSpPr>
        <p:spPr>
          <a:xfrm>
            <a:off x="5539712" y="630567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25" name="bk object 1925"/>
          <p:cNvSpPr/>
          <p:nvPr/>
        </p:nvSpPr>
        <p:spPr>
          <a:xfrm>
            <a:off x="5995652" y="630567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26" name="bk object 1926"/>
          <p:cNvSpPr/>
          <p:nvPr/>
        </p:nvSpPr>
        <p:spPr>
          <a:xfrm>
            <a:off x="1825463" y="631867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27" name="bk object 1927"/>
          <p:cNvSpPr/>
          <p:nvPr/>
        </p:nvSpPr>
        <p:spPr>
          <a:xfrm>
            <a:off x="2058996" y="6175658"/>
            <a:ext cx="878519" cy="286030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28" name="bk object 1928"/>
          <p:cNvSpPr/>
          <p:nvPr/>
        </p:nvSpPr>
        <p:spPr>
          <a:xfrm>
            <a:off x="2526058" y="631867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29" name="bk object 1929"/>
          <p:cNvSpPr/>
          <p:nvPr/>
        </p:nvSpPr>
        <p:spPr>
          <a:xfrm>
            <a:off x="4605590" y="631867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30" name="bk object 1930"/>
          <p:cNvSpPr/>
          <p:nvPr/>
        </p:nvSpPr>
        <p:spPr>
          <a:xfrm>
            <a:off x="5072650" y="631867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31" name="bk object 1931"/>
          <p:cNvSpPr/>
          <p:nvPr/>
        </p:nvSpPr>
        <p:spPr>
          <a:xfrm>
            <a:off x="5539712" y="631867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32" name="bk object 1932"/>
          <p:cNvSpPr/>
          <p:nvPr/>
        </p:nvSpPr>
        <p:spPr>
          <a:xfrm>
            <a:off x="5995652" y="631867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33" name="bk object 1933"/>
          <p:cNvSpPr/>
          <p:nvPr/>
        </p:nvSpPr>
        <p:spPr>
          <a:xfrm>
            <a:off x="6462711" y="6279669"/>
            <a:ext cx="66723" cy="78008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34" name="bk object 1934"/>
          <p:cNvSpPr/>
          <p:nvPr/>
        </p:nvSpPr>
        <p:spPr>
          <a:xfrm>
            <a:off x="1825463" y="633167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35" name="bk object 1935"/>
          <p:cNvSpPr/>
          <p:nvPr/>
        </p:nvSpPr>
        <p:spPr>
          <a:xfrm>
            <a:off x="2526058" y="633167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36" name="bk object 1936"/>
          <p:cNvSpPr/>
          <p:nvPr/>
        </p:nvSpPr>
        <p:spPr>
          <a:xfrm>
            <a:off x="3215528" y="633167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37" name="bk object 1937"/>
          <p:cNvSpPr/>
          <p:nvPr/>
        </p:nvSpPr>
        <p:spPr>
          <a:xfrm>
            <a:off x="4605590" y="633167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38" name="bk object 1938"/>
          <p:cNvSpPr/>
          <p:nvPr/>
        </p:nvSpPr>
        <p:spPr>
          <a:xfrm>
            <a:off x="5072650" y="633167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39" name="bk object 1939"/>
          <p:cNvSpPr/>
          <p:nvPr/>
        </p:nvSpPr>
        <p:spPr>
          <a:xfrm>
            <a:off x="5539712" y="633167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40" name="bk object 1940"/>
          <p:cNvSpPr/>
          <p:nvPr/>
        </p:nvSpPr>
        <p:spPr>
          <a:xfrm>
            <a:off x="5995652" y="633167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41" name="bk object 1941"/>
          <p:cNvSpPr/>
          <p:nvPr/>
        </p:nvSpPr>
        <p:spPr>
          <a:xfrm>
            <a:off x="3793794" y="6331674"/>
            <a:ext cx="44482" cy="26003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42" name="bk object 1942"/>
          <p:cNvSpPr/>
          <p:nvPr/>
        </p:nvSpPr>
        <p:spPr>
          <a:xfrm>
            <a:off x="1825463" y="634467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43" name="bk object 1943"/>
          <p:cNvSpPr/>
          <p:nvPr/>
        </p:nvSpPr>
        <p:spPr>
          <a:xfrm>
            <a:off x="2526058" y="634467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44" name="bk object 1944"/>
          <p:cNvSpPr/>
          <p:nvPr/>
        </p:nvSpPr>
        <p:spPr>
          <a:xfrm>
            <a:off x="3215528" y="634467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45" name="bk object 1945"/>
          <p:cNvSpPr/>
          <p:nvPr/>
        </p:nvSpPr>
        <p:spPr>
          <a:xfrm>
            <a:off x="4605590" y="634467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46" name="bk object 1946"/>
          <p:cNvSpPr/>
          <p:nvPr/>
        </p:nvSpPr>
        <p:spPr>
          <a:xfrm>
            <a:off x="5072650" y="634467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47" name="bk object 1947"/>
          <p:cNvSpPr/>
          <p:nvPr/>
        </p:nvSpPr>
        <p:spPr>
          <a:xfrm>
            <a:off x="5539712" y="634467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48" name="bk object 1948"/>
          <p:cNvSpPr/>
          <p:nvPr/>
        </p:nvSpPr>
        <p:spPr>
          <a:xfrm>
            <a:off x="5995652" y="634467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49" name="bk object 1949"/>
          <p:cNvSpPr/>
          <p:nvPr/>
        </p:nvSpPr>
        <p:spPr>
          <a:xfrm>
            <a:off x="1825463" y="635767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50" name="bk object 1950"/>
          <p:cNvSpPr/>
          <p:nvPr/>
        </p:nvSpPr>
        <p:spPr>
          <a:xfrm>
            <a:off x="2526058" y="635767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51" name="bk object 1951"/>
          <p:cNvSpPr/>
          <p:nvPr/>
        </p:nvSpPr>
        <p:spPr>
          <a:xfrm>
            <a:off x="3215528" y="635767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52" name="bk object 1952"/>
          <p:cNvSpPr/>
          <p:nvPr/>
        </p:nvSpPr>
        <p:spPr>
          <a:xfrm>
            <a:off x="4605590" y="635767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53" name="bk object 1953"/>
          <p:cNvSpPr/>
          <p:nvPr/>
        </p:nvSpPr>
        <p:spPr>
          <a:xfrm>
            <a:off x="5072650" y="635767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54" name="bk object 1954"/>
          <p:cNvSpPr/>
          <p:nvPr/>
        </p:nvSpPr>
        <p:spPr>
          <a:xfrm>
            <a:off x="5539712" y="635767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55" name="bk object 1955"/>
          <p:cNvSpPr/>
          <p:nvPr/>
        </p:nvSpPr>
        <p:spPr>
          <a:xfrm>
            <a:off x="5995652" y="635767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56" name="bk object 1956"/>
          <p:cNvSpPr/>
          <p:nvPr/>
        </p:nvSpPr>
        <p:spPr>
          <a:xfrm>
            <a:off x="6462711" y="635767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57" name="bk object 1957"/>
          <p:cNvSpPr/>
          <p:nvPr/>
        </p:nvSpPr>
        <p:spPr>
          <a:xfrm>
            <a:off x="1825463" y="637067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58" name="bk object 1958"/>
          <p:cNvSpPr/>
          <p:nvPr/>
        </p:nvSpPr>
        <p:spPr>
          <a:xfrm>
            <a:off x="2526058" y="637067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59" name="bk object 1959"/>
          <p:cNvSpPr/>
          <p:nvPr/>
        </p:nvSpPr>
        <p:spPr>
          <a:xfrm>
            <a:off x="3215528" y="637067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60" name="bk object 1960"/>
          <p:cNvSpPr/>
          <p:nvPr/>
        </p:nvSpPr>
        <p:spPr>
          <a:xfrm>
            <a:off x="4605590" y="637067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61" name="bk object 1961"/>
          <p:cNvSpPr/>
          <p:nvPr/>
        </p:nvSpPr>
        <p:spPr>
          <a:xfrm>
            <a:off x="5072650" y="637067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62" name="bk object 1962"/>
          <p:cNvSpPr/>
          <p:nvPr/>
        </p:nvSpPr>
        <p:spPr>
          <a:xfrm>
            <a:off x="5539712" y="637067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63" name="bk object 1963"/>
          <p:cNvSpPr/>
          <p:nvPr/>
        </p:nvSpPr>
        <p:spPr>
          <a:xfrm>
            <a:off x="5995652" y="637067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64" name="bk object 1964"/>
          <p:cNvSpPr/>
          <p:nvPr/>
        </p:nvSpPr>
        <p:spPr>
          <a:xfrm>
            <a:off x="6462711" y="637067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65" name="bk object 1965"/>
          <p:cNvSpPr/>
          <p:nvPr/>
        </p:nvSpPr>
        <p:spPr>
          <a:xfrm>
            <a:off x="1825463" y="638367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66" name="bk object 1966"/>
          <p:cNvSpPr/>
          <p:nvPr/>
        </p:nvSpPr>
        <p:spPr>
          <a:xfrm>
            <a:off x="2526058" y="638367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67" name="bk object 1967"/>
          <p:cNvSpPr/>
          <p:nvPr/>
        </p:nvSpPr>
        <p:spPr>
          <a:xfrm>
            <a:off x="3215528" y="638367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68" name="bk object 1968"/>
          <p:cNvSpPr/>
          <p:nvPr/>
        </p:nvSpPr>
        <p:spPr>
          <a:xfrm>
            <a:off x="4605590" y="638367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69" name="bk object 1969"/>
          <p:cNvSpPr/>
          <p:nvPr/>
        </p:nvSpPr>
        <p:spPr>
          <a:xfrm>
            <a:off x="5072650" y="638367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70" name="bk object 1970"/>
          <p:cNvSpPr/>
          <p:nvPr/>
        </p:nvSpPr>
        <p:spPr>
          <a:xfrm>
            <a:off x="5539712" y="638367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71" name="bk object 1971"/>
          <p:cNvSpPr/>
          <p:nvPr/>
        </p:nvSpPr>
        <p:spPr>
          <a:xfrm>
            <a:off x="5995652" y="638367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72" name="bk object 1972"/>
          <p:cNvSpPr/>
          <p:nvPr/>
        </p:nvSpPr>
        <p:spPr>
          <a:xfrm>
            <a:off x="6462711" y="638367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73" name="bk object 1973"/>
          <p:cNvSpPr/>
          <p:nvPr/>
        </p:nvSpPr>
        <p:spPr>
          <a:xfrm>
            <a:off x="1825463" y="639668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74" name="bk object 1974"/>
          <p:cNvSpPr/>
          <p:nvPr/>
        </p:nvSpPr>
        <p:spPr>
          <a:xfrm>
            <a:off x="2526058" y="639668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75" name="bk object 1975"/>
          <p:cNvSpPr/>
          <p:nvPr/>
        </p:nvSpPr>
        <p:spPr>
          <a:xfrm>
            <a:off x="3215528" y="639668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76" name="bk object 1976"/>
          <p:cNvSpPr/>
          <p:nvPr/>
        </p:nvSpPr>
        <p:spPr>
          <a:xfrm>
            <a:off x="4605590" y="639668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77" name="bk object 1977"/>
          <p:cNvSpPr/>
          <p:nvPr/>
        </p:nvSpPr>
        <p:spPr>
          <a:xfrm>
            <a:off x="5072650" y="639668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78" name="bk object 1978"/>
          <p:cNvSpPr/>
          <p:nvPr/>
        </p:nvSpPr>
        <p:spPr>
          <a:xfrm>
            <a:off x="5539712" y="639668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79" name="bk object 1979"/>
          <p:cNvSpPr/>
          <p:nvPr/>
        </p:nvSpPr>
        <p:spPr>
          <a:xfrm>
            <a:off x="5995652" y="639668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80" name="bk object 1980"/>
          <p:cNvSpPr/>
          <p:nvPr/>
        </p:nvSpPr>
        <p:spPr>
          <a:xfrm>
            <a:off x="6462711" y="639668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81" name="bk object 1981"/>
          <p:cNvSpPr/>
          <p:nvPr/>
        </p:nvSpPr>
        <p:spPr>
          <a:xfrm>
            <a:off x="1825463" y="640968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82" name="bk object 1982"/>
          <p:cNvSpPr/>
          <p:nvPr/>
        </p:nvSpPr>
        <p:spPr>
          <a:xfrm>
            <a:off x="2526058" y="640968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83" name="bk object 1983"/>
          <p:cNvSpPr/>
          <p:nvPr/>
        </p:nvSpPr>
        <p:spPr>
          <a:xfrm>
            <a:off x="3215528" y="640968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84" name="bk object 1984"/>
          <p:cNvSpPr/>
          <p:nvPr/>
        </p:nvSpPr>
        <p:spPr>
          <a:xfrm>
            <a:off x="4605590" y="640968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85" name="bk object 1985"/>
          <p:cNvSpPr/>
          <p:nvPr/>
        </p:nvSpPr>
        <p:spPr>
          <a:xfrm>
            <a:off x="5072650" y="640968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86" name="bk object 1986"/>
          <p:cNvSpPr/>
          <p:nvPr/>
        </p:nvSpPr>
        <p:spPr>
          <a:xfrm>
            <a:off x="5539712" y="640968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87" name="bk object 1987"/>
          <p:cNvSpPr/>
          <p:nvPr/>
        </p:nvSpPr>
        <p:spPr>
          <a:xfrm>
            <a:off x="5995652" y="640968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88" name="bk object 1988"/>
          <p:cNvSpPr/>
          <p:nvPr/>
        </p:nvSpPr>
        <p:spPr>
          <a:xfrm>
            <a:off x="6462711" y="640968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89" name="bk object 1989"/>
          <p:cNvSpPr/>
          <p:nvPr/>
        </p:nvSpPr>
        <p:spPr>
          <a:xfrm>
            <a:off x="1825463" y="64226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90" name="bk object 1990"/>
          <p:cNvSpPr/>
          <p:nvPr/>
        </p:nvSpPr>
        <p:spPr>
          <a:xfrm>
            <a:off x="2526058" y="64226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91" name="bk object 1991"/>
          <p:cNvSpPr/>
          <p:nvPr/>
        </p:nvSpPr>
        <p:spPr>
          <a:xfrm>
            <a:off x="5183855" y="6240665"/>
            <a:ext cx="1234375" cy="221024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92" name="bk object 1992"/>
          <p:cNvSpPr/>
          <p:nvPr/>
        </p:nvSpPr>
        <p:spPr>
          <a:xfrm>
            <a:off x="3215528" y="64226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93" name="bk object 1993"/>
          <p:cNvSpPr/>
          <p:nvPr/>
        </p:nvSpPr>
        <p:spPr>
          <a:xfrm>
            <a:off x="4605590" y="64226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94" name="bk object 1994"/>
          <p:cNvSpPr/>
          <p:nvPr/>
        </p:nvSpPr>
        <p:spPr>
          <a:xfrm>
            <a:off x="5072650" y="64226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95" name="bk object 1995"/>
          <p:cNvSpPr/>
          <p:nvPr/>
        </p:nvSpPr>
        <p:spPr>
          <a:xfrm>
            <a:off x="5539712" y="64226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96" name="bk object 1996"/>
          <p:cNvSpPr/>
          <p:nvPr/>
        </p:nvSpPr>
        <p:spPr>
          <a:xfrm>
            <a:off x="5995652" y="64226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97" name="bk object 1997"/>
          <p:cNvSpPr/>
          <p:nvPr/>
        </p:nvSpPr>
        <p:spPr>
          <a:xfrm>
            <a:off x="6462711" y="64226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98" name="bk object 1998"/>
          <p:cNvSpPr/>
          <p:nvPr/>
        </p:nvSpPr>
        <p:spPr>
          <a:xfrm>
            <a:off x="1825463" y="643568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99" name="bk object 1999"/>
          <p:cNvSpPr/>
          <p:nvPr/>
        </p:nvSpPr>
        <p:spPr>
          <a:xfrm>
            <a:off x="2526058" y="643568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00" name="bk object 2000"/>
          <p:cNvSpPr/>
          <p:nvPr/>
        </p:nvSpPr>
        <p:spPr>
          <a:xfrm>
            <a:off x="3215528" y="643568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01" name="bk object 2001"/>
          <p:cNvSpPr/>
          <p:nvPr/>
        </p:nvSpPr>
        <p:spPr>
          <a:xfrm>
            <a:off x="4605590" y="643568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02" name="bk object 2002"/>
          <p:cNvSpPr/>
          <p:nvPr/>
        </p:nvSpPr>
        <p:spPr>
          <a:xfrm>
            <a:off x="5072650" y="643568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03" name="bk object 2003"/>
          <p:cNvSpPr/>
          <p:nvPr/>
        </p:nvSpPr>
        <p:spPr>
          <a:xfrm>
            <a:off x="5539712" y="643568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04" name="bk object 2004"/>
          <p:cNvSpPr/>
          <p:nvPr/>
        </p:nvSpPr>
        <p:spPr>
          <a:xfrm>
            <a:off x="5995652" y="643568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05" name="bk object 2005"/>
          <p:cNvSpPr/>
          <p:nvPr/>
        </p:nvSpPr>
        <p:spPr>
          <a:xfrm>
            <a:off x="6462711" y="643568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06" name="bk object 2006"/>
          <p:cNvSpPr/>
          <p:nvPr/>
        </p:nvSpPr>
        <p:spPr>
          <a:xfrm>
            <a:off x="1825463" y="644868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07" name="bk object 2007"/>
          <p:cNvSpPr/>
          <p:nvPr/>
        </p:nvSpPr>
        <p:spPr>
          <a:xfrm>
            <a:off x="3215528" y="644868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08" name="bk object 2008"/>
          <p:cNvSpPr/>
          <p:nvPr/>
        </p:nvSpPr>
        <p:spPr>
          <a:xfrm>
            <a:off x="4605590" y="644868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09" name="bk object 2009"/>
          <p:cNvSpPr/>
          <p:nvPr/>
        </p:nvSpPr>
        <p:spPr>
          <a:xfrm>
            <a:off x="5072650" y="644868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10" name="bk object 2010"/>
          <p:cNvSpPr/>
          <p:nvPr/>
        </p:nvSpPr>
        <p:spPr>
          <a:xfrm>
            <a:off x="6462711" y="644868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11" name="bk object 2011"/>
          <p:cNvSpPr/>
          <p:nvPr/>
        </p:nvSpPr>
        <p:spPr>
          <a:xfrm>
            <a:off x="1825463" y="646168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12" name="bk object 2012"/>
          <p:cNvSpPr/>
          <p:nvPr/>
        </p:nvSpPr>
        <p:spPr>
          <a:xfrm>
            <a:off x="2526058" y="646168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13" name="bk object 2013"/>
          <p:cNvSpPr/>
          <p:nvPr/>
        </p:nvSpPr>
        <p:spPr>
          <a:xfrm>
            <a:off x="3215528" y="646168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14" name="bk object 2014"/>
          <p:cNvSpPr/>
          <p:nvPr/>
        </p:nvSpPr>
        <p:spPr>
          <a:xfrm>
            <a:off x="4605590" y="646168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15" name="bk object 2015"/>
          <p:cNvSpPr/>
          <p:nvPr/>
        </p:nvSpPr>
        <p:spPr>
          <a:xfrm>
            <a:off x="5072650" y="646168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16" name="bk object 2016"/>
          <p:cNvSpPr/>
          <p:nvPr/>
        </p:nvSpPr>
        <p:spPr>
          <a:xfrm>
            <a:off x="5539712" y="646168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17" name="bk object 2017"/>
          <p:cNvSpPr/>
          <p:nvPr/>
        </p:nvSpPr>
        <p:spPr>
          <a:xfrm>
            <a:off x="5995652" y="646168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18" name="bk object 2018"/>
          <p:cNvSpPr/>
          <p:nvPr/>
        </p:nvSpPr>
        <p:spPr>
          <a:xfrm>
            <a:off x="6462711" y="646168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19" name="bk object 2019"/>
          <p:cNvSpPr/>
          <p:nvPr/>
        </p:nvSpPr>
        <p:spPr>
          <a:xfrm>
            <a:off x="1825463" y="647468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20" name="bk object 2020"/>
          <p:cNvSpPr/>
          <p:nvPr/>
        </p:nvSpPr>
        <p:spPr>
          <a:xfrm>
            <a:off x="2526058" y="647468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21" name="bk object 2021"/>
          <p:cNvSpPr/>
          <p:nvPr/>
        </p:nvSpPr>
        <p:spPr>
          <a:xfrm>
            <a:off x="3215528" y="647468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22" name="bk object 2022"/>
          <p:cNvSpPr/>
          <p:nvPr/>
        </p:nvSpPr>
        <p:spPr>
          <a:xfrm>
            <a:off x="4605590" y="647468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23" name="bk object 2023"/>
          <p:cNvSpPr/>
          <p:nvPr/>
        </p:nvSpPr>
        <p:spPr>
          <a:xfrm>
            <a:off x="5072650" y="647468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24" name="bk object 2024"/>
          <p:cNvSpPr/>
          <p:nvPr/>
        </p:nvSpPr>
        <p:spPr>
          <a:xfrm>
            <a:off x="5539712" y="647468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25" name="bk object 2025"/>
          <p:cNvSpPr/>
          <p:nvPr/>
        </p:nvSpPr>
        <p:spPr>
          <a:xfrm>
            <a:off x="5995652" y="647468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26" name="bk object 2026"/>
          <p:cNvSpPr/>
          <p:nvPr/>
        </p:nvSpPr>
        <p:spPr>
          <a:xfrm>
            <a:off x="6462711" y="647468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27" name="bk object 2027"/>
          <p:cNvSpPr/>
          <p:nvPr/>
        </p:nvSpPr>
        <p:spPr>
          <a:xfrm>
            <a:off x="1825463" y="64876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28" name="bk object 2028"/>
          <p:cNvSpPr/>
          <p:nvPr/>
        </p:nvSpPr>
        <p:spPr>
          <a:xfrm>
            <a:off x="2526058" y="64876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29" name="bk object 2029"/>
          <p:cNvSpPr/>
          <p:nvPr/>
        </p:nvSpPr>
        <p:spPr>
          <a:xfrm>
            <a:off x="3215528" y="64876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30" name="bk object 2030"/>
          <p:cNvSpPr/>
          <p:nvPr/>
        </p:nvSpPr>
        <p:spPr>
          <a:xfrm>
            <a:off x="4605590" y="64876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31" name="bk object 2031"/>
          <p:cNvSpPr/>
          <p:nvPr/>
        </p:nvSpPr>
        <p:spPr>
          <a:xfrm>
            <a:off x="5072650" y="64876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32" name="bk object 2032"/>
          <p:cNvSpPr/>
          <p:nvPr/>
        </p:nvSpPr>
        <p:spPr>
          <a:xfrm>
            <a:off x="5539712" y="64876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33" name="bk object 2033"/>
          <p:cNvSpPr/>
          <p:nvPr/>
        </p:nvSpPr>
        <p:spPr>
          <a:xfrm>
            <a:off x="5995652" y="64876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34" name="bk object 2034"/>
          <p:cNvSpPr/>
          <p:nvPr/>
        </p:nvSpPr>
        <p:spPr>
          <a:xfrm>
            <a:off x="6462711" y="64876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35" name="bk object 2035"/>
          <p:cNvSpPr/>
          <p:nvPr/>
        </p:nvSpPr>
        <p:spPr>
          <a:xfrm>
            <a:off x="1825463" y="650069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36" name="bk object 2036"/>
          <p:cNvSpPr/>
          <p:nvPr/>
        </p:nvSpPr>
        <p:spPr>
          <a:xfrm>
            <a:off x="2526058" y="650069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37" name="bk object 2037"/>
          <p:cNvSpPr/>
          <p:nvPr/>
        </p:nvSpPr>
        <p:spPr>
          <a:xfrm>
            <a:off x="3215528" y="650069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38" name="bk object 2038"/>
          <p:cNvSpPr/>
          <p:nvPr/>
        </p:nvSpPr>
        <p:spPr>
          <a:xfrm>
            <a:off x="4605590" y="650069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39" name="bk object 2039"/>
          <p:cNvSpPr/>
          <p:nvPr/>
        </p:nvSpPr>
        <p:spPr>
          <a:xfrm>
            <a:off x="5072650" y="650069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40" name="bk object 2040"/>
          <p:cNvSpPr/>
          <p:nvPr/>
        </p:nvSpPr>
        <p:spPr>
          <a:xfrm>
            <a:off x="5539712" y="650069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41" name="bk object 2041"/>
          <p:cNvSpPr/>
          <p:nvPr/>
        </p:nvSpPr>
        <p:spPr>
          <a:xfrm>
            <a:off x="5995652" y="650069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42" name="bk object 2042"/>
          <p:cNvSpPr/>
          <p:nvPr/>
        </p:nvSpPr>
        <p:spPr>
          <a:xfrm>
            <a:off x="6462711" y="650069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43" name="bk object 2043"/>
          <p:cNvSpPr/>
          <p:nvPr/>
        </p:nvSpPr>
        <p:spPr>
          <a:xfrm>
            <a:off x="1825463" y="651369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44" name="bk object 2044"/>
          <p:cNvSpPr/>
          <p:nvPr/>
        </p:nvSpPr>
        <p:spPr>
          <a:xfrm>
            <a:off x="2526058" y="651369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45" name="bk object 2045"/>
          <p:cNvSpPr/>
          <p:nvPr/>
        </p:nvSpPr>
        <p:spPr>
          <a:xfrm>
            <a:off x="4605590" y="651369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46" name="bk object 2046"/>
          <p:cNvSpPr/>
          <p:nvPr/>
        </p:nvSpPr>
        <p:spPr>
          <a:xfrm>
            <a:off x="5072650" y="651369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47" name="bk object 2047"/>
          <p:cNvSpPr/>
          <p:nvPr/>
        </p:nvSpPr>
        <p:spPr>
          <a:xfrm>
            <a:off x="5539712" y="651369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48" name="bk object 2048"/>
          <p:cNvSpPr/>
          <p:nvPr/>
        </p:nvSpPr>
        <p:spPr>
          <a:xfrm>
            <a:off x="5995652" y="651369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49" name="bk object 2049"/>
          <p:cNvSpPr/>
          <p:nvPr/>
        </p:nvSpPr>
        <p:spPr>
          <a:xfrm>
            <a:off x="6462711" y="651369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50" name="bk object 2050"/>
          <p:cNvSpPr/>
          <p:nvPr/>
        </p:nvSpPr>
        <p:spPr>
          <a:xfrm>
            <a:off x="4605590" y="652669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51" name="bk object 2051"/>
          <p:cNvSpPr/>
          <p:nvPr/>
        </p:nvSpPr>
        <p:spPr>
          <a:xfrm>
            <a:off x="5072650" y="652669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52" name="bk object 2052"/>
          <p:cNvSpPr/>
          <p:nvPr/>
        </p:nvSpPr>
        <p:spPr>
          <a:xfrm>
            <a:off x="5539712" y="652669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53" name="bk object 2053"/>
          <p:cNvSpPr/>
          <p:nvPr/>
        </p:nvSpPr>
        <p:spPr>
          <a:xfrm>
            <a:off x="5995652" y="652669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54" name="bk object 2054"/>
          <p:cNvSpPr/>
          <p:nvPr/>
        </p:nvSpPr>
        <p:spPr>
          <a:xfrm>
            <a:off x="6462711" y="652669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55" name="bk object 2055"/>
          <p:cNvSpPr/>
          <p:nvPr/>
        </p:nvSpPr>
        <p:spPr>
          <a:xfrm>
            <a:off x="4605590" y="653969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56" name="bk object 2056"/>
          <p:cNvSpPr/>
          <p:nvPr/>
        </p:nvSpPr>
        <p:spPr>
          <a:xfrm>
            <a:off x="5072650" y="653969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57" name="bk object 2057"/>
          <p:cNvSpPr/>
          <p:nvPr/>
        </p:nvSpPr>
        <p:spPr>
          <a:xfrm>
            <a:off x="5539712" y="653969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58" name="bk object 2058"/>
          <p:cNvSpPr/>
          <p:nvPr/>
        </p:nvSpPr>
        <p:spPr>
          <a:xfrm>
            <a:off x="5995652" y="653969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59" name="bk object 2059"/>
          <p:cNvSpPr/>
          <p:nvPr/>
        </p:nvSpPr>
        <p:spPr>
          <a:xfrm>
            <a:off x="6462711" y="653969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60" name="bk object 2060"/>
          <p:cNvSpPr/>
          <p:nvPr/>
        </p:nvSpPr>
        <p:spPr>
          <a:xfrm>
            <a:off x="4605590" y="655269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61" name="bk object 2061"/>
          <p:cNvSpPr/>
          <p:nvPr/>
        </p:nvSpPr>
        <p:spPr>
          <a:xfrm>
            <a:off x="5072650" y="655269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62" name="bk object 2062"/>
          <p:cNvSpPr/>
          <p:nvPr/>
        </p:nvSpPr>
        <p:spPr>
          <a:xfrm>
            <a:off x="5539712" y="655269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63" name="bk object 2063"/>
          <p:cNvSpPr/>
          <p:nvPr/>
        </p:nvSpPr>
        <p:spPr>
          <a:xfrm>
            <a:off x="5995652" y="655269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64" name="bk object 2064"/>
          <p:cNvSpPr/>
          <p:nvPr/>
        </p:nvSpPr>
        <p:spPr>
          <a:xfrm>
            <a:off x="6462711" y="655269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65" name="bk object 2065"/>
          <p:cNvSpPr/>
          <p:nvPr/>
        </p:nvSpPr>
        <p:spPr>
          <a:xfrm>
            <a:off x="4605590" y="656570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66" name="bk object 2066"/>
          <p:cNvSpPr/>
          <p:nvPr/>
        </p:nvSpPr>
        <p:spPr>
          <a:xfrm>
            <a:off x="5072650" y="656570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67" name="bk object 2067"/>
          <p:cNvSpPr/>
          <p:nvPr/>
        </p:nvSpPr>
        <p:spPr>
          <a:xfrm>
            <a:off x="5539712" y="656570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68" name="bk object 2068"/>
          <p:cNvSpPr/>
          <p:nvPr/>
        </p:nvSpPr>
        <p:spPr>
          <a:xfrm>
            <a:off x="5995652" y="656570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69" name="bk object 2069"/>
          <p:cNvSpPr/>
          <p:nvPr/>
        </p:nvSpPr>
        <p:spPr>
          <a:xfrm>
            <a:off x="6462711" y="656570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70" name="bk object 2070"/>
          <p:cNvSpPr/>
          <p:nvPr/>
        </p:nvSpPr>
        <p:spPr>
          <a:xfrm>
            <a:off x="5072650" y="657870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71" name="bk object 2071"/>
          <p:cNvSpPr/>
          <p:nvPr/>
        </p:nvSpPr>
        <p:spPr>
          <a:xfrm>
            <a:off x="5539712" y="657870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72" name="bk object 2072"/>
          <p:cNvSpPr/>
          <p:nvPr/>
        </p:nvSpPr>
        <p:spPr>
          <a:xfrm>
            <a:off x="5995652" y="657870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73" name="bk object 2073"/>
          <p:cNvSpPr/>
          <p:nvPr/>
        </p:nvSpPr>
        <p:spPr>
          <a:xfrm>
            <a:off x="4605590" y="6448685"/>
            <a:ext cx="2046171" cy="169018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74" name="bk object 2074"/>
          <p:cNvSpPr/>
          <p:nvPr/>
        </p:nvSpPr>
        <p:spPr>
          <a:xfrm>
            <a:off x="1825463" y="6513694"/>
            <a:ext cx="1401186" cy="104011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75" name="bk object 2075"/>
          <p:cNvSpPr/>
          <p:nvPr/>
        </p:nvSpPr>
        <p:spPr>
          <a:xfrm>
            <a:off x="2526058" y="660470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76" name="bk object 2076"/>
          <p:cNvSpPr/>
          <p:nvPr/>
        </p:nvSpPr>
        <p:spPr>
          <a:xfrm>
            <a:off x="3215528" y="6604704"/>
            <a:ext cx="11120" cy="130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77" name="bk object 2077"/>
          <p:cNvSpPr/>
          <p:nvPr/>
        </p:nvSpPr>
        <p:spPr>
          <a:xfrm>
            <a:off x="5072650" y="660470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78" name="bk object 2078"/>
          <p:cNvSpPr/>
          <p:nvPr/>
        </p:nvSpPr>
        <p:spPr>
          <a:xfrm>
            <a:off x="5539712" y="660470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79" name="bk object 2079"/>
          <p:cNvSpPr/>
          <p:nvPr/>
        </p:nvSpPr>
        <p:spPr>
          <a:xfrm>
            <a:off x="5995652" y="660470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80" name="bk object 2080"/>
          <p:cNvSpPr/>
          <p:nvPr/>
        </p:nvSpPr>
        <p:spPr>
          <a:xfrm>
            <a:off x="6462711" y="6604704"/>
            <a:ext cx="11120" cy="130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81" name="bk object 2081"/>
          <p:cNvSpPr/>
          <p:nvPr/>
        </p:nvSpPr>
        <p:spPr>
          <a:xfrm>
            <a:off x="1825463" y="661770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82" name="bk object 2082"/>
          <p:cNvSpPr/>
          <p:nvPr/>
        </p:nvSpPr>
        <p:spPr>
          <a:xfrm>
            <a:off x="2526058" y="661770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83" name="bk object 2083"/>
          <p:cNvSpPr/>
          <p:nvPr/>
        </p:nvSpPr>
        <p:spPr>
          <a:xfrm>
            <a:off x="3215528" y="661770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84" name="bk object 2084"/>
          <p:cNvSpPr/>
          <p:nvPr/>
        </p:nvSpPr>
        <p:spPr>
          <a:xfrm>
            <a:off x="4605590" y="661770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85" name="bk object 2085"/>
          <p:cNvSpPr/>
          <p:nvPr/>
        </p:nvSpPr>
        <p:spPr>
          <a:xfrm>
            <a:off x="5072650" y="661770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86" name="bk object 2086"/>
          <p:cNvSpPr/>
          <p:nvPr/>
        </p:nvSpPr>
        <p:spPr>
          <a:xfrm>
            <a:off x="5539712" y="661770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87" name="bk object 2087"/>
          <p:cNvSpPr/>
          <p:nvPr/>
        </p:nvSpPr>
        <p:spPr>
          <a:xfrm>
            <a:off x="5995652" y="661770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88" name="bk object 2088"/>
          <p:cNvSpPr/>
          <p:nvPr/>
        </p:nvSpPr>
        <p:spPr>
          <a:xfrm>
            <a:off x="1825463" y="663070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89" name="bk object 2089"/>
          <p:cNvSpPr/>
          <p:nvPr/>
        </p:nvSpPr>
        <p:spPr>
          <a:xfrm>
            <a:off x="2526058" y="663070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90" name="bk object 2090"/>
          <p:cNvSpPr/>
          <p:nvPr/>
        </p:nvSpPr>
        <p:spPr>
          <a:xfrm>
            <a:off x="3215528" y="663070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91" name="bk object 2091"/>
          <p:cNvSpPr/>
          <p:nvPr/>
        </p:nvSpPr>
        <p:spPr>
          <a:xfrm>
            <a:off x="4605590" y="663070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92" name="bk object 2092"/>
          <p:cNvSpPr/>
          <p:nvPr/>
        </p:nvSpPr>
        <p:spPr>
          <a:xfrm>
            <a:off x="5072650" y="663070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93" name="bk object 2093"/>
          <p:cNvSpPr/>
          <p:nvPr/>
        </p:nvSpPr>
        <p:spPr>
          <a:xfrm>
            <a:off x="5539712" y="663070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94" name="bk object 2094"/>
          <p:cNvSpPr/>
          <p:nvPr/>
        </p:nvSpPr>
        <p:spPr>
          <a:xfrm>
            <a:off x="5995652" y="663070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95" name="bk object 2095"/>
          <p:cNvSpPr/>
          <p:nvPr/>
        </p:nvSpPr>
        <p:spPr>
          <a:xfrm>
            <a:off x="6462711" y="6604703"/>
            <a:ext cx="189048" cy="65007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96" name="bk object 2096"/>
          <p:cNvSpPr/>
          <p:nvPr/>
        </p:nvSpPr>
        <p:spPr>
          <a:xfrm>
            <a:off x="1825463" y="664370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97" name="bk object 2097"/>
          <p:cNvSpPr/>
          <p:nvPr/>
        </p:nvSpPr>
        <p:spPr>
          <a:xfrm>
            <a:off x="2526058" y="664370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98" name="bk object 2098"/>
          <p:cNvSpPr/>
          <p:nvPr/>
        </p:nvSpPr>
        <p:spPr>
          <a:xfrm>
            <a:off x="3215528" y="664370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99" name="bk object 2099"/>
          <p:cNvSpPr/>
          <p:nvPr/>
        </p:nvSpPr>
        <p:spPr>
          <a:xfrm>
            <a:off x="4605590" y="664370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00" name="bk object 2100"/>
          <p:cNvSpPr/>
          <p:nvPr/>
        </p:nvSpPr>
        <p:spPr>
          <a:xfrm>
            <a:off x="5072650" y="664370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01" name="bk object 2101"/>
          <p:cNvSpPr/>
          <p:nvPr/>
        </p:nvSpPr>
        <p:spPr>
          <a:xfrm>
            <a:off x="5539712" y="664370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02" name="bk object 2102"/>
          <p:cNvSpPr/>
          <p:nvPr/>
        </p:nvSpPr>
        <p:spPr>
          <a:xfrm>
            <a:off x="5995652" y="664370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03" name="bk object 2103"/>
          <p:cNvSpPr/>
          <p:nvPr/>
        </p:nvSpPr>
        <p:spPr>
          <a:xfrm>
            <a:off x="6462711" y="664370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04" name="bk object 2104"/>
          <p:cNvSpPr/>
          <p:nvPr/>
        </p:nvSpPr>
        <p:spPr>
          <a:xfrm>
            <a:off x="1825463" y="665671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05" name="bk object 2105"/>
          <p:cNvSpPr/>
          <p:nvPr/>
        </p:nvSpPr>
        <p:spPr>
          <a:xfrm>
            <a:off x="2526058" y="665671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06" name="bk object 2106"/>
          <p:cNvSpPr/>
          <p:nvPr/>
        </p:nvSpPr>
        <p:spPr>
          <a:xfrm>
            <a:off x="3215528" y="665671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07" name="bk object 2107"/>
          <p:cNvSpPr/>
          <p:nvPr/>
        </p:nvSpPr>
        <p:spPr>
          <a:xfrm>
            <a:off x="4605590" y="665671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08" name="bk object 2108"/>
          <p:cNvSpPr/>
          <p:nvPr/>
        </p:nvSpPr>
        <p:spPr>
          <a:xfrm>
            <a:off x="5072650" y="665671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09" name="bk object 2109"/>
          <p:cNvSpPr/>
          <p:nvPr/>
        </p:nvSpPr>
        <p:spPr>
          <a:xfrm>
            <a:off x="5539712" y="665671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10" name="bk object 2110"/>
          <p:cNvSpPr/>
          <p:nvPr/>
        </p:nvSpPr>
        <p:spPr>
          <a:xfrm>
            <a:off x="5995652" y="665671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11" name="bk object 2111"/>
          <p:cNvSpPr/>
          <p:nvPr/>
        </p:nvSpPr>
        <p:spPr>
          <a:xfrm>
            <a:off x="6462711" y="665671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12" name="bk object 2112"/>
          <p:cNvSpPr/>
          <p:nvPr/>
        </p:nvSpPr>
        <p:spPr>
          <a:xfrm>
            <a:off x="1825463" y="666971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13" name="bk object 2113"/>
          <p:cNvSpPr/>
          <p:nvPr/>
        </p:nvSpPr>
        <p:spPr>
          <a:xfrm>
            <a:off x="2526058" y="666971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14" name="bk object 2114"/>
          <p:cNvSpPr/>
          <p:nvPr/>
        </p:nvSpPr>
        <p:spPr>
          <a:xfrm>
            <a:off x="3215528" y="666971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15" name="bk object 2115"/>
          <p:cNvSpPr/>
          <p:nvPr/>
        </p:nvSpPr>
        <p:spPr>
          <a:xfrm>
            <a:off x="4605590" y="666971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16" name="bk object 2116"/>
          <p:cNvSpPr/>
          <p:nvPr/>
        </p:nvSpPr>
        <p:spPr>
          <a:xfrm>
            <a:off x="5072650" y="666971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17" name="bk object 2117"/>
          <p:cNvSpPr/>
          <p:nvPr/>
        </p:nvSpPr>
        <p:spPr>
          <a:xfrm>
            <a:off x="5539712" y="666971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18" name="bk object 2118"/>
          <p:cNvSpPr/>
          <p:nvPr/>
        </p:nvSpPr>
        <p:spPr>
          <a:xfrm>
            <a:off x="5995652" y="666971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19" name="bk object 2119"/>
          <p:cNvSpPr/>
          <p:nvPr/>
        </p:nvSpPr>
        <p:spPr>
          <a:xfrm>
            <a:off x="6462711" y="666971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20" name="bk object 2120"/>
          <p:cNvSpPr/>
          <p:nvPr/>
        </p:nvSpPr>
        <p:spPr>
          <a:xfrm>
            <a:off x="1825463" y="668271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21" name="bk object 2121"/>
          <p:cNvSpPr/>
          <p:nvPr/>
        </p:nvSpPr>
        <p:spPr>
          <a:xfrm>
            <a:off x="2526058" y="668271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22" name="bk object 2122"/>
          <p:cNvSpPr/>
          <p:nvPr/>
        </p:nvSpPr>
        <p:spPr>
          <a:xfrm>
            <a:off x="3215528" y="668271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23" name="bk object 2123"/>
          <p:cNvSpPr/>
          <p:nvPr/>
        </p:nvSpPr>
        <p:spPr>
          <a:xfrm>
            <a:off x="4605590" y="668271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24" name="bk object 2124"/>
          <p:cNvSpPr/>
          <p:nvPr/>
        </p:nvSpPr>
        <p:spPr>
          <a:xfrm>
            <a:off x="5072650" y="668271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25" name="bk object 2125"/>
          <p:cNvSpPr/>
          <p:nvPr/>
        </p:nvSpPr>
        <p:spPr>
          <a:xfrm>
            <a:off x="5539712" y="668271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26" name="bk object 2126"/>
          <p:cNvSpPr/>
          <p:nvPr/>
        </p:nvSpPr>
        <p:spPr>
          <a:xfrm>
            <a:off x="5995652" y="668271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27" name="bk object 2127"/>
          <p:cNvSpPr/>
          <p:nvPr/>
        </p:nvSpPr>
        <p:spPr>
          <a:xfrm>
            <a:off x="6462711" y="668271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28" name="bk object 2128"/>
          <p:cNvSpPr/>
          <p:nvPr/>
        </p:nvSpPr>
        <p:spPr>
          <a:xfrm>
            <a:off x="1825463" y="669571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29" name="bk object 2129"/>
          <p:cNvSpPr/>
          <p:nvPr/>
        </p:nvSpPr>
        <p:spPr>
          <a:xfrm>
            <a:off x="2526058" y="669571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30" name="bk object 2130"/>
          <p:cNvSpPr/>
          <p:nvPr/>
        </p:nvSpPr>
        <p:spPr>
          <a:xfrm>
            <a:off x="3215528" y="669571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31" name="bk object 2131"/>
          <p:cNvSpPr/>
          <p:nvPr/>
        </p:nvSpPr>
        <p:spPr>
          <a:xfrm>
            <a:off x="4605590" y="669571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32" name="bk object 2132"/>
          <p:cNvSpPr/>
          <p:nvPr/>
        </p:nvSpPr>
        <p:spPr>
          <a:xfrm>
            <a:off x="5072650" y="669571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33" name="bk object 2133"/>
          <p:cNvSpPr/>
          <p:nvPr/>
        </p:nvSpPr>
        <p:spPr>
          <a:xfrm>
            <a:off x="5539712" y="669571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34" name="bk object 2134"/>
          <p:cNvSpPr/>
          <p:nvPr/>
        </p:nvSpPr>
        <p:spPr>
          <a:xfrm>
            <a:off x="5995652" y="669571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35" name="bk object 2135"/>
          <p:cNvSpPr/>
          <p:nvPr/>
        </p:nvSpPr>
        <p:spPr>
          <a:xfrm>
            <a:off x="6462711" y="669571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36" name="bk object 2136"/>
          <p:cNvSpPr/>
          <p:nvPr/>
        </p:nvSpPr>
        <p:spPr>
          <a:xfrm>
            <a:off x="1825463" y="670871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37" name="bk object 2137"/>
          <p:cNvSpPr/>
          <p:nvPr/>
        </p:nvSpPr>
        <p:spPr>
          <a:xfrm>
            <a:off x="2526058" y="670871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38" name="bk object 2138"/>
          <p:cNvSpPr/>
          <p:nvPr/>
        </p:nvSpPr>
        <p:spPr>
          <a:xfrm>
            <a:off x="3215528" y="670871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39" name="bk object 2139"/>
          <p:cNvSpPr/>
          <p:nvPr/>
        </p:nvSpPr>
        <p:spPr>
          <a:xfrm>
            <a:off x="4605590" y="670871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40" name="bk object 2140"/>
          <p:cNvSpPr/>
          <p:nvPr/>
        </p:nvSpPr>
        <p:spPr>
          <a:xfrm>
            <a:off x="5072650" y="670871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41" name="bk object 2141"/>
          <p:cNvSpPr/>
          <p:nvPr/>
        </p:nvSpPr>
        <p:spPr>
          <a:xfrm>
            <a:off x="5539712" y="670871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42" name="bk object 2142"/>
          <p:cNvSpPr/>
          <p:nvPr/>
        </p:nvSpPr>
        <p:spPr>
          <a:xfrm>
            <a:off x="5995652" y="670871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43" name="bk object 2143"/>
          <p:cNvSpPr/>
          <p:nvPr/>
        </p:nvSpPr>
        <p:spPr>
          <a:xfrm>
            <a:off x="6462711" y="670871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44" name="bk object 2144"/>
          <p:cNvSpPr/>
          <p:nvPr/>
        </p:nvSpPr>
        <p:spPr>
          <a:xfrm>
            <a:off x="1825463" y="672171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45" name="bk object 2145"/>
          <p:cNvSpPr/>
          <p:nvPr/>
        </p:nvSpPr>
        <p:spPr>
          <a:xfrm>
            <a:off x="3282251" y="6591702"/>
            <a:ext cx="233530" cy="208022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46" name="bk object 2146"/>
          <p:cNvSpPr/>
          <p:nvPr/>
        </p:nvSpPr>
        <p:spPr>
          <a:xfrm>
            <a:off x="2526058" y="672171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47" name="bk object 2147"/>
          <p:cNvSpPr/>
          <p:nvPr/>
        </p:nvSpPr>
        <p:spPr>
          <a:xfrm>
            <a:off x="3215528" y="672171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48" name="bk object 2148"/>
          <p:cNvSpPr/>
          <p:nvPr/>
        </p:nvSpPr>
        <p:spPr>
          <a:xfrm>
            <a:off x="4605590" y="672171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49" name="bk object 2149"/>
          <p:cNvSpPr/>
          <p:nvPr/>
        </p:nvSpPr>
        <p:spPr>
          <a:xfrm>
            <a:off x="5072650" y="672171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50" name="bk object 2150"/>
          <p:cNvSpPr/>
          <p:nvPr/>
        </p:nvSpPr>
        <p:spPr>
          <a:xfrm>
            <a:off x="5539712" y="672171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51" name="bk object 2151"/>
          <p:cNvSpPr/>
          <p:nvPr/>
        </p:nvSpPr>
        <p:spPr>
          <a:xfrm>
            <a:off x="5995652" y="672171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52" name="bk object 2152"/>
          <p:cNvSpPr/>
          <p:nvPr/>
        </p:nvSpPr>
        <p:spPr>
          <a:xfrm>
            <a:off x="6462711" y="672171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53" name="bk object 2153"/>
          <p:cNvSpPr/>
          <p:nvPr/>
        </p:nvSpPr>
        <p:spPr>
          <a:xfrm>
            <a:off x="1825463" y="673471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54" name="bk object 2154"/>
          <p:cNvSpPr/>
          <p:nvPr/>
        </p:nvSpPr>
        <p:spPr>
          <a:xfrm>
            <a:off x="2526058" y="673471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55" name="bk object 2155"/>
          <p:cNvSpPr/>
          <p:nvPr/>
        </p:nvSpPr>
        <p:spPr>
          <a:xfrm>
            <a:off x="3215528" y="673471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56" name="bk object 2156"/>
          <p:cNvSpPr/>
          <p:nvPr/>
        </p:nvSpPr>
        <p:spPr>
          <a:xfrm>
            <a:off x="4605590" y="673471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57" name="bk object 2157"/>
          <p:cNvSpPr/>
          <p:nvPr/>
        </p:nvSpPr>
        <p:spPr>
          <a:xfrm>
            <a:off x="5072650" y="673471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58" name="bk object 2158"/>
          <p:cNvSpPr/>
          <p:nvPr/>
        </p:nvSpPr>
        <p:spPr>
          <a:xfrm>
            <a:off x="5539712" y="673471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59" name="bk object 2159"/>
          <p:cNvSpPr/>
          <p:nvPr/>
        </p:nvSpPr>
        <p:spPr>
          <a:xfrm>
            <a:off x="5995652" y="673471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60" name="bk object 2160"/>
          <p:cNvSpPr/>
          <p:nvPr/>
        </p:nvSpPr>
        <p:spPr>
          <a:xfrm>
            <a:off x="6462711" y="673471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61" name="bk object 2161"/>
          <p:cNvSpPr/>
          <p:nvPr/>
        </p:nvSpPr>
        <p:spPr>
          <a:xfrm>
            <a:off x="1825463" y="67477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62" name="bk object 2162"/>
          <p:cNvSpPr/>
          <p:nvPr/>
        </p:nvSpPr>
        <p:spPr>
          <a:xfrm>
            <a:off x="2526058" y="67477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63" name="bk object 2163"/>
          <p:cNvSpPr/>
          <p:nvPr/>
        </p:nvSpPr>
        <p:spPr>
          <a:xfrm>
            <a:off x="3215528" y="67477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64" name="bk object 2164"/>
          <p:cNvSpPr/>
          <p:nvPr/>
        </p:nvSpPr>
        <p:spPr>
          <a:xfrm>
            <a:off x="4605590" y="67477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65" name="bk object 2165"/>
          <p:cNvSpPr/>
          <p:nvPr/>
        </p:nvSpPr>
        <p:spPr>
          <a:xfrm>
            <a:off x="5072650" y="67477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66" name="bk object 2166"/>
          <p:cNvSpPr/>
          <p:nvPr/>
        </p:nvSpPr>
        <p:spPr>
          <a:xfrm>
            <a:off x="5539712" y="67477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67" name="bk object 2167"/>
          <p:cNvSpPr/>
          <p:nvPr/>
        </p:nvSpPr>
        <p:spPr>
          <a:xfrm>
            <a:off x="5995652" y="67477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68" name="bk object 2168"/>
          <p:cNvSpPr/>
          <p:nvPr/>
        </p:nvSpPr>
        <p:spPr>
          <a:xfrm>
            <a:off x="6462711" y="67477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69" name="bk object 2169"/>
          <p:cNvSpPr/>
          <p:nvPr/>
        </p:nvSpPr>
        <p:spPr>
          <a:xfrm>
            <a:off x="1825463" y="676071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70" name="bk object 2170"/>
          <p:cNvSpPr/>
          <p:nvPr/>
        </p:nvSpPr>
        <p:spPr>
          <a:xfrm>
            <a:off x="2526058" y="676071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71" name="bk object 2171"/>
          <p:cNvSpPr/>
          <p:nvPr/>
        </p:nvSpPr>
        <p:spPr>
          <a:xfrm>
            <a:off x="3215528" y="676071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72" name="bk object 2172"/>
          <p:cNvSpPr/>
          <p:nvPr/>
        </p:nvSpPr>
        <p:spPr>
          <a:xfrm>
            <a:off x="4605590" y="676071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73" name="bk object 2173"/>
          <p:cNvSpPr/>
          <p:nvPr/>
        </p:nvSpPr>
        <p:spPr>
          <a:xfrm>
            <a:off x="5072650" y="676071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74" name="bk object 2174"/>
          <p:cNvSpPr/>
          <p:nvPr/>
        </p:nvSpPr>
        <p:spPr>
          <a:xfrm>
            <a:off x="5539712" y="676071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75" name="bk object 2175"/>
          <p:cNvSpPr/>
          <p:nvPr/>
        </p:nvSpPr>
        <p:spPr>
          <a:xfrm>
            <a:off x="5995652" y="676071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76" name="bk object 2176"/>
          <p:cNvSpPr/>
          <p:nvPr/>
        </p:nvSpPr>
        <p:spPr>
          <a:xfrm>
            <a:off x="6462711" y="676071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77" name="bk object 2177"/>
          <p:cNvSpPr/>
          <p:nvPr/>
        </p:nvSpPr>
        <p:spPr>
          <a:xfrm>
            <a:off x="1825463" y="677372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78" name="bk object 2178"/>
          <p:cNvSpPr/>
          <p:nvPr/>
        </p:nvSpPr>
        <p:spPr>
          <a:xfrm>
            <a:off x="2526058" y="677372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79" name="bk object 2179"/>
          <p:cNvSpPr/>
          <p:nvPr/>
        </p:nvSpPr>
        <p:spPr>
          <a:xfrm>
            <a:off x="3215528" y="677372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80" name="bk object 2180"/>
          <p:cNvSpPr/>
          <p:nvPr/>
        </p:nvSpPr>
        <p:spPr>
          <a:xfrm>
            <a:off x="4605590" y="677372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81" name="bk object 2181"/>
          <p:cNvSpPr/>
          <p:nvPr/>
        </p:nvSpPr>
        <p:spPr>
          <a:xfrm>
            <a:off x="5072650" y="677372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82" name="bk object 2182"/>
          <p:cNvSpPr/>
          <p:nvPr/>
        </p:nvSpPr>
        <p:spPr>
          <a:xfrm>
            <a:off x="5539712" y="677372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83" name="bk object 2183"/>
          <p:cNvSpPr/>
          <p:nvPr/>
        </p:nvSpPr>
        <p:spPr>
          <a:xfrm>
            <a:off x="5995652" y="677372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84" name="bk object 2184"/>
          <p:cNvSpPr/>
          <p:nvPr/>
        </p:nvSpPr>
        <p:spPr>
          <a:xfrm>
            <a:off x="6462711" y="677372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85" name="bk object 2185"/>
          <p:cNvSpPr/>
          <p:nvPr/>
        </p:nvSpPr>
        <p:spPr>
          <a:xfrm>
            <a:off x="1825463" y="678672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86" name="bk object 2186"/>
          <p:cNvSpPr/>
          <p:nvPr/>
        </p:nvSpPr>
        <p:spPr>
          <a:xfrm>
            <a:off x="4794637" y="6721714"/>
            <a:ext cx="66723" cy="1300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87" name="bk object 2187"/>
          <p:cNvSpPr/>
          <p:nvPr/>
        </p:nvSpPr>
        <p:spPr>
          <a:xfrm>
            <a:off x="1736499" y="6721714"/>
            <a:ext cx="33361" cy="1300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88" name="bk object 2188"/>
          <p:cNvSpPr/>
          <p:nvPr/>
        </p:nvSpPr>
        <p:spPr>
          <a:xfrm>
            <a:off x="2526058" y="678672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89" name="bk object 2189"/>
          <p:cNvSpPr/>
          <p:nvPr/>
        </p:nvSpPr>
        <p:spPr>
          <a:xfrm>
            <a:off x="5317300" y="6721714"/>
            <a:ext cx="66723" cy="1300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90" name="bk object 2190"/>
          <p:cNvSpPr/>
          <p:nvPr/>
        </p:nvSpPr>
        <p:spPr>
          <a:xfrm>
            <a:off x="3215528" y="678672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91" name="bk object 2191"/>
          <p:cNvSpPr/>
          <p:nvPr/>
        </p:nvSpPr>
        <p:spPr>
          <a:xfrm>
            <a:off x="5784362" y="6721714"/>
            <a:ext cx="66723" cy="1300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92" name="bk object 2192"/>
          <p:cNvSpPr/>
          <p:nvPr/>
        </p:nvSpPr>
        <p:spPr>
          <a:xfrm>
            <a:off x="4605590" y="678672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93" name="bk object 2193"/>
          <p:cNvSpPr/>
          <p:nvPr/>
        </p:nvSpPr>
        <p:spPr>
          <a:xfrm>
            <a:off x="4516625" y="6721714"/>
            <a:ext cx="33361" cy="1300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94" name="bk object 2194"/>
          <p:cNvSpPr/>
          <p:nvPr/>
        </p:nvSpPr>
        <p:spPr>
          <a:xfrm>
            <a:off x="6240302" y="6721714"/>
            <a:ext cx="66723" cy="1300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95" name="bk object 2195"/>
          <p:cNvSpPr/>
          <p:nvPr/>
        </p:nvSpPr>
        <p:spPr>
          <a:xfrm>
            <a:off x="5072650" y="678672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96" name="bk object 2196"/>
          <p:cNvSpPr/>
          <p:nvPr/>
        </p:nvSpPr>
        <p:spPr>
          <a:xfrm>
            <a:off x="5539712" y="678672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97" name="bk object 2197"/>
          <p:cNvSpPr/>
          <p:nvPr/>
        </p:nvSpPr>
        <p:spPr>
          <a:xfrm>
            <a:off x="5995652" y="678672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98" name="bk object 2198"/>
          <p:cNvSpPr/>
          <p:nvPr/>
        </p:nvSpPr>
        <p:spPr>
          <a:xfrm>
            <a:off x="6462711" y="678672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99" name="bk object 2199"/>
          <p:cNvSpPr/>
          <p:nvPr/>
        </p:nvSpPr>
        <p:spPr>
          <a:xfrm>
            <a:off x="1825463" y="679972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00" name="bk object 2200"/>
          <p:cNvSpPr/>
          <p:nvPr/>
        </p:nvSpPr>
        <p:spPr>
          <a:xfrm>
            <a:off x="2526058" y="679972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01" name="bk object 2201"/>
          <p:cNvSpPr/>
          <p:nvPr/>
        </p:nvSpPr>
        <p:spPr>
          <a:xfrm>
            <a:off x="3215528" y="679972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02" name="bk object 2202"/>
          <p:cNvSpPr/>
          <p:nvPr/>
        </p:nvSpPr>
        <p:spPr>
          <a:xfrm>
            <a:off x="4605590" y="679972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03" name="bk object 2203"/>
          <p:cNvSpPr/>
          <p:nvPr/>
        </p:nvSpPr>
        <p:spPr>
          <a:xfrm>
            <a:off x="5072650" y="679972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04" name="bk object 2204"/>
          <p:cNvSpPr/>
          <p:nvPr/>
        </p:nvSpPr>
        <p:spPr>
          <a:xfrm>
            <a:off x="5539712" y="679972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05" name="bk object 2205"/>
          <p:cNvSpPr/>
          <p:nvPr/>
        </p:nvSpPr>
        <p:spPr>
          <a:xfrm>
            <a:off x="5995652" y="679972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06" name="bk object 2206"/>
          <p:cNvSpPr/>
          <p:nvPr/>
        </p:nvSpPr>
        <p:spPr>
          <a:xfrm>
            <a:off x="6462711" y="679972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07" name="bk object 2207"/>
          <p:cNvSpPr/>
          <p:nvPr/>
        </p:nvSpPr>
        <p:spPr>
          <a:xfrm>
            <a:off x="1825463" y="681272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08" name="bk object 2208"/>
          <p:cNvSpPr/>
          <p:nvPr/>
        </p:nvSpPr>
        <p:spPr>
          <a:xfrm>
            <a:off x="2526058" y="681272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09" name="bk object 2209"/>
          <p:cNvSpPr/>
          <p:nvPr/>
        </p:nvSpPr>
        <p:spPr>
          <a:xfrm>
            <a:off x="3215528" y="681272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10" name="bk object 2210"/>
          <p:cNvSpPr/>
          <p:nvPr/>
        </p:nvSpPr>
        <p:spPr>
          <a:xfrm>
            <a:off x="4605590" y="681272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11" name="bk object 2211"/>
          <p:cNvSpPr/>
          <p:nvPr/>
        </p:nvSpPr>
        <p:spPr>
          <a:xfrm>
            <a:off x="5072650" y="681272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12" name="bk object 2212"/>
          <p:cNvSpPr/>
          <p:nvPr/>
        </p:nvSpPr>
        <p:spPr>
          <a:xfrm>
            <a:off x="5539712" y="681272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13" name="bk object 2213"/>
          <p:cNvSpPr/>
          <p:nvPr/>
        </p:nvSpPr>
        <p:spPr>
          <a:xfrm>
            <a:off x="5995652" y="681272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14" name="bk object 2214"/>
          <p:cNvSpPr/>
          <p:nvPr/>
        </p:nvSpPr>
        <p:spPr>
          <a:xfrm>
            <a:off x="6462711" y="681272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15" name="bk object 2215"/>
          <p:cNvSpPr/>
          <p:nvPr/>
        </p:nvSpPr>
        <p:spPr>
          <a:xfrm>
            <a:off x="1825463" y="682572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16" name="bk object 2216"/>
          <p:cNvSpPr/>
          <p:nvPr/>
        </p:nvSpPr>
        <p:spPr>
          <a:xfrm>
            <a:off x="2526058" y="682572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17" name="bk object 2217"/>
          <p:cNvSpPr/>
          <p:nvPr/>
        </p:nvSpPr>
        <p:spPr>
          <a:xfrm>
            <a:off x="3215528" y="682572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18" name="bk object 2218"/>
          <p:cNvSpPr/>
          <p:nvPr/>
        </p:nvSpPr>
        <p:spPr>
          <a:xfrm>
            <a:off x="4605590" y="682572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19" name="bk object 2219"/>
          <p:cNvSpPr/>
          <p:nvPr/>
        </p:nvSpPr>
        <p:spPr>
          <a:xfrm>
            <a:off x="5072650" y="682572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20" name="bk object 2220"/>
          <p:cNvSpPr/>
          <p:nvPr/>
        </p:nvSpPr>
        <p:spPr>
          <a:xfrm>
            <a:off x="5539712" y="682572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21" name="bk object 2221"/>
          <p:cNvSpPr/>
          <p:nvPr/>
        </p:nvSpPr>
        <p:spPr>
          <a:xfrm>
            <a:off x="5995652" y="682572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22" name="bk object 2222"/>
          <p:cNvSpPr/>
          <p:nvPr/>
        </p:nvSpPr>
        <p:spPr>
          <a:xfrm>
            <a:off x="6462711" y="682572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23" name="bk object 2223"/>
          <p:cNvSpPr/>
          <p:nvPr/>
        </p:nvSpPr>
        <p:spPr>
          <a:xfrm>
            <a:off x="1825463" y="68387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24" name="bk object 2224"/>
          <p:cNvSpPr/>
          <p:nvPr/>
        </p:nvSpPr>
        <p:spPr>
          <a:xfrm>
            <a:off x="2526058" y="68387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25" name="bk object 2225"/>
          <p:cNvSpPr/>
          <p:nvPr/>
        </p:nvSpPr>
        <p:spPr>
          <a:xfrm>
            <a:off x="3215528" y="68387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26" name="bk object 2226"/>
          <p:cNvSpPr/>
          <p:nvPr/>
        </p:nvSpPr>
        <p:spPr>
          <a:xfrm>
            <a:off x="4605590" y="68387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27" name="bk object 2227"/>
          <p:cNvSpPr/>
          <p:nvPr/>
        </p:nvSpPr>
        <p:spPr>
          <a:xfrm>
            <a:off x="2125720" y="6786722"/>
            <a:ext cx="77843" cy="143015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28" name="bk object 2228"/>
          <p:cNvSpPr/>
          <p:nvPr/>
        </p:nvSpPr>
        <p:spPr>
          <a:xfrm>
            <a:off x="5072650" y="68387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29" name="bk object 2229"/>
          <p:cNvSpPr/>
          <p:nvPr/>
        </p:nvSpPr>
        <p:spPr>
          <a:xfrm>
            <a:off x="2826311" y="6786722"/>
            <a:ext cx="66723" cy="1430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30" name="bk object 2230"/>
          <p:cNvSpPr/>
          <p:nvPr/>
        </p:nvSpPr>
        <p:spPr>
          <a:xfrm>
            <a:off x="5539712" y="68387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31" name="bk object 2231"/>
          <p:cNvSpPr/>
          <p:nvPr/>
        </p:nvSpPr>
        <p:spPr>
          <a:xfrm>
            <a:off x="5995652" y="68387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32" name="bk object 2232"/>
          <p:cNvSpPr/>
          <p:nvPr/>
        </p:nvSpPr>
        <p:spPr>
          <a:xfrm>
            <a:off x="6462711" y="68387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33" name="bk object 2233"/>
          <p:cNvSpPr/>
          <p:nvPr/>
        </p:nvSpPr>
        <p:spPr>
          <a:xfrm>
            <a:off x="1825463" y="68517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34" name="bk object 2234"/>
          <p:cNvSpPr/>
          <p:nvPr/>
        </p:nvSpPr>
        <p:spPr>
          <a:xfrm>
            <a:off x="2526058" y="68517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35" name="bk object 2235"/>
          <p:cNvSpPr/>
          <p:nvPr/>
        </p:nvSpPr>
        <p:spPr>
          <a:xfrm>
            <a:off x="3215528" y="68517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36" name="bk object 2236"/>
          <p:cNvSpPr/>
          <p:nvPr/>
        </p:nvSpPr>
        <p:spPr>
          <a:xfrm>
            <a:off x="4605590" y="68517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37" name="bk object 2237"/>
          <p:cNvSpPr/>
          <p:nvPr/>
        </p:nvSpPr>
        <p:spPr>
          <a:xfrm>
            <a:off x="5072650" y="68517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38" name="bk object 2238"/>
          <p:cNvSpPr/>
          <p:nvPr/>
        </p:nvSpPr>
        <p:spPr>
          <a:xfrm>
            <a:off x="5539712" y="68517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39" name="bk object 2239"/>
          <p:cNvSpPr/>
          <p:nvPr/>
        </p:nvSpPr>
        <p:spPr>
          <a:xfrm>
            <a:off x="5995652" y="68517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40" name="bk object 2240"/>
          <p:cNvSpPr/>
          <p:nvPr/>
        </p:nvSpPr>
        <p:spPr>
          <a:xfrm>
            <a:off x="6462711" y="68517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41" name="bk object 2241"/>
          <p:cNvSpPr/>
          <p:nvPr/>
        </p:nvSpPr>
        <p:spPr>
          <a:xfrm>
            <a:off x="1825463" y="686473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42" name="bk object 2242"/>
          <p:cNvSpPr/>
          <p:nvPr/>
        </p:nvSpPr>
        <p:spPr>
          <a:xfrm>
            <a:off x="2526058" y="686473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43" name="bk object 2243"/>
          <p:cNvSpPr/>
          <p:nvPr/>
        </p:nvSpPr>
        <p:spPr>
          <a:xfrm>
            <a:off x="3215528" y="686473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44" name="bk object 2244"/>
          <p:cNvSpPr/>
          <p:nvPr/>
        </p:nvSpPr>
        <p:spPr>
          <a:xfrm>
            <a:off x="4605590" y="686473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45" name="bk object 2245"/>
          <p:cNvSpPr/>
          <p:nvPr/>
        </p:nvSpPr>
        <p:spPr>
          <a:xfrm>
            <a:off x="5072650" y="686473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46" name="bk object 2246"/>
          <p:cNvSpPr/>
          <p:nvPr/>
        </p:nvSpPr>
        <p:spPr>
          <a:xfrm>
            <a:off x="5539712" y="686473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47" name="bk object 2247"/>
          <p:cNvSpPr/>
          <p:nvPr/>
        </p:nvSpPr>
        <p:spPr>
          <a:xfrm>
            <a:off x="5995652" y="686473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48" name="bk object 2248"/>
          <p:cNvSpPr/>
          <p:nvPr/>
        </p:nvSpPr>
        <p:spPr>
          <a:xfrm>
            <a:off x="6462711" y="686473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49" name="bk object 2249"/>
          <p:cNvSpPr/>
          <p:nvPr/>
        </p:nvSpPr>
        <p:spPr>
          <a:xfrm>
            <a:off x="1825463" y="687773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50" name="bk object 2250"/>
          <p:cNvSpPr/>
          <p:nvPr/>
        </p:nvSpPr>
        <p:spPr>
          <a:xfrm>
            <a:off x="2526058" y="687773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51" name="bk object 2251"/>
          <p:cNvSpPr/>
          <p:nvPr/>
        </p:nvSpPr>
        <p:spPr>
          <a:xfrm>
            <a:off x="3215528" y="687773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52" name="bk object 2252"/>
          <p:cNvSpPr/>
          <p:nvPr/>
        </p:nvSpPr>
        <p:spPr>
          <a:xfrm>
            <a:off x="4605590" y="687773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53" name="bk object 2253"/>
          <p:cNvSpPr/>
          <p:nvPr/>
        </p:nvSpPr>
        <p:spPr>
          <a:xfrm>
            <a:off x="5072650" y="687773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54" name="bk object 2254"/>
          <p:cNvSpPr/>
          <p:nvPr/>
        </p:nvSpPr>
        <p:spPr>
          <a:xfrm>
            <a:off x="5539712" y="687773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55" name="bk object 2255"/>
          <p:cNvSpPr/>
          <p:nvPr/>
        </p:nvSpPr>
        <p:spPr>
          <a:xfrm>
            <a:off x="5995652" y="687773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56" name="bk object 2256"/>
          <p:cNvSpPr/>
          <p:nvPr/>
        </p:nvSpPr>
        <p:spPr>
          <a:xfrm>
            <a:off x="6462711" y="687773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57" name="bk object 2257"/>
          <p:cNvSpPr/>
          <p:nvPr/>
        </p:nvSpPr>
        <p:spPr>
          <a:xfrm>
            <a:off x="1825463" y="689073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58" name="bk object 2258"/>
          <p:cNvSpPr/>
          <p:nvPr/>
        </p:nvSpPr>
        <p:spPr>
          <a:xfrm>
            <a:off x="2526058" y="689073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59" name="bk object 2259"/>
          <p:cNvSpPr/>
          <p:nvPr/>
        </p:nvSpPr>
        <p:spPr>
          <a:xfrm>
            <a:off x="3215528" y="689073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60" name="bk object 2260"/>
          <p:cNvSpPr/>
          <p:nvPr/>
        </p:nvSpPr>
        <p:spPr>
          <a:xfrm>
            <a:off x="4605590" y="689073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61" name="bk object 2261"/>
          <p:cNvSpPr/>
          <p:nvPr/>
        </p:nvSpPr>
        <p:spPr>
          <a:xfrm>
            <a:off x="5072650" y="689073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62" name="bk object 2262"/>
          <p:cNvSpPr/>
          <p:nvPr/>
        </p:nvSpPr>
        <p:spPr>
          <a:xfrm>
            <a:off x="5539712" y="689073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63" name="bk object 2263"/>
          <p:cNvSpPr/>
          <p:nvPr/>
        </p:nvSpPr>
        <p:spPr>
          <a:xfrm>
            <a:off x="5995652" y="689073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64" name="bk object 2264"/>
          <p:cNvSpPr/>
          <p:nvPr/>
        </p:nvSpPr>
        <p:spPr>
          <a:xfrm>
            <a:off x="6462711" y="689073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65" name="bk object 2265"/>
          <p:cNvSpPr/>
          <p:nvPr/>
        </p:nvSpPr>
        <p:spPr>
          <a:xfrm>
            <a:off x="1825463" y="69037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66" name="bk object 2266"/>
          <p:cNvSpPr/>
          <p:nvPr/>
        </p:nvSpPr>
        <p:spPr>
          <a:xfrm>
            <a:off x="2526058" y="69037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67" name="bk object 2267"/>
          <p:cNvSpPr/>
          <p:nvPr/>
        </p:nvSpPr>
        <p:spPr>
          <a:xfrm>
            <a:off x="3215528" y="69037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68" name="bk object 2268"/>
          <p:cNvSpPr/>
          <p:nvPr/>
        </p:nvSpPr>
        <p:spPr>
          <a:xfrm>
            <a:off x="4605590" y="69037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69" name="bk object 2269"/>
          <p:cNvSpPr/>
          <p:nvPr/>
        </p:nvSpPr>
        <p:spPr>
          <a:xfrm>
            <a:off x="5072650" y="69037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70" name="bk object 2270"/>
          <p:cNvSpPr/>
          <p:nvPr/>
        </p:nvSpPr>
        <p:spPr>
          <a:xfrm>
            <a:off x="5539712" y="69037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71" name="bk object 2271"/>
          <p:cNvSpPr/>
          <p:nvPr/>
        </p:nvSpPr>
        <p:spPr>
          <a:xfrm>
            <a:off x="5995652" y="69037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72" name="bk object 2272"/>
          <p:cNvSpPr/>
          <p:nvPr/>
        </p:nvSpPr>
        <p:spPr>
          <a:xfrm>
            <a:off x="6462711" y="69037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73" name="bk object 2273"/>
          <p:cNvSpPr/>
          <p:nvPr/>
        </p:nvSpPr>
        <p:spPr>
          <a:xfrm>
            <a:off x="1825463" y="69167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74" name="bk object 2274"/>
          <p:cNvSpPr/>
          <p:nvPr/>
        </p:nvSpPr>
        <p:spPr>
          <a:xfrm>
            <a:off x="2526058" y="69167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75" name="bk object 2275"/>
          <p:cNvSpPr/>
          <p:nvPr/>
        </p:nvSpPr>
        <p:spPr>
          <a:xfrm>
            <a:off x="3215528" y="69167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76" name="bk object 2276"/>
          <p:cNvSpPr/>
          <p:nvPr/>
        </p:nvSpPr>
        <p:spPr>
          <a:xfrm>
            <a:off x="4605590" y="69167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77" name="bk object 2277"/>
          <p:cNvSpPr/>
          <p:nvPr/>
        </p:nvSpPr>
        <p:spPr>
          <a:xfrm>
            <a:off x="5072650" y="69167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78" name="bk object 2278"/>
          <p:cNvSpPr/>
          <p:nvPr/>
        </p:nvSpPr>
        <p:spPr>
          <a:xfrm>
            <a:off x="5539712" y="69167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79" name="bk object 2279"/>
          <p:cNvSpPr/>
          <p:nvPr/>
        </p:nvSpPr>
        <p:spPr>
          <a:xfrm>
            <a:off x="5995652" y="69167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80" name="bk object 2280"/>
          <p:cNvSpPr/>
          <p:nvPr/>
        </p:nvSpPr>
        <p:spPr>
          <a:xfrm>
            <a:off x="6462711" y="69167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81" name="bk object 2281"/>
          <p:cNvSpPr/>
          <p:nvPr/>
        </p:nvSpPr>
        <p:spPr>
          <a:xfrm>
            <a:off x="1825463" y="692973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82" name="bk object 2282"/>
          <p:cNvSpPr/>
          <p:nvPr/>
        </p:nvSpPr>
        <p:spPr>
          <a:xfrm>
            <a:off x="2526058" y="692973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83" name="bk object 2283"/>
          <p:cNvSpPr/>
          <p:nvPr/>
        </p:nvSpPr>
        <p:spPr>
          <a:xfrm>
            <a:off x="3215528" y="692973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84" name="bk object 2284"/>
          <p:cNvSpPr/>
          <p:nvPr/>
        </p:nvSpPr>
        <p:spPr>
          <a:xfrm>
            <a:off x="4605590" y="692973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85" name="bk object 2285"/>
          <p:cNvSpPr/>
          <p:nvPr/>
        </p:nvSpPr>
        <p:spPr>
          <a:xfrm>
            <a:off x="5072650" y="692973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86" name="bk object 2286"/>
          <p:cNvSpPr/>
          <p:nvPr/>
        </p:nvSpPr>
        <p:spPr>
          <a:xfrm>
            <a:off x="5539712" y="692973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87" name="bk object 2287"/>
          <p:cNvSpPr/>
          <p:nvPr/>
        </p:nvSpPr>
        <p:spPr>
          <a:xfrm>
            <a:off x="5995652" y="692973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88" name="bk object 2288"/>
          <p:cNvSpPr/>
          <p:nvPr/>
        </p:nvSpPr>
        <p:spPr>
          <a:xfrm>
            <a:off x="6462711" y="692973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89" name="bk object 2289"/>
          <p:cNvSpPr/>
          <p:nvPr/>
        </p:nvSpPr>
        <p:spPr>
          <a:xfrm>
            <a:off x="1825463" y="69427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90" name="bk object 2290"/>
          <p:cNvSpPr/>
          <p:nvPr/>
        </p:nvSpPr>
        <p:spPr>
          <a:xfrm>
            <a:off x="2526058" y="69427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91" name="bk object 2291"/>
          <p:cNvSpPr/>
          <p:nvPr/>
        </p:nvSpPr>
        <p:spPr>
          <a:xfrm>
            <a:off x="3215528" y="69427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92" name="bk object 2292"/>
          <p:cNvSpPr/>
          <p:nvPr/>
        </p:nvSpPr>
        <p:spPr>
          <a:xfrm>
            <a:off x="4605590" y="69427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93" name="bk object 2293"/>
          <p:cNvSpPr/>
          <p:nvPr/>
        </p:nvSpPr>
        <p:spPr>
          <a:xfrm>
            <a:off x="5072650" y="69427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94" name="bk object 2294"/>
          <p:cNvSpPr/>
          <p:nvPr/>
        </p:nvSpPr>
        <p:spPr>
          <a:xfrm>
            <a:off x="5539712" y="69427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95" name="bk object 2295"/>
          <p:cNvSpPr/>
          <p:nvPr/>
        </p:nvSpPr>
        <p:spPr>
          <a:xfrm>
            <a:off x="5995652" y="69427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96" name="bk object 2296"/>
          <p:cNvSpPr/>
          <p:nvPr/>
        </p:nvSpPr>
        <p:spPr>
          <a:xfrm>
            <a:off x="6462711" y="69427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97" name="bk object 2297"/>
          <p:cNvSpPr/>
          <p:nvPr/>
        </p:nvSpPr>
        <p:spPr>
          <a:xfrm>
            <a:off x="1825463" y="695574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98" name="bk object 2298"/>
          <p:cNvSpPr/>
          <p:nvPr/>
        </p:nvSpPr>
        <p:spPr>
          <a:xfrm>
            <a:off x="2526058" y="695574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99" name="bk object 2299"/>
          <p:cNvSpPr/>
          <p:nvPr/>
        </p:nvSpPr>
        <p:spPr>
          <a:xfrm>
            <a:off x="3215528" y="695574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00" name="bk object 2300"/>
          <p:cNvSpPr/>
          <p:nvPr/>
        </p:nvSpPr>
        <p:spPr>
          <a:xfrm>
            <a:off x="4605590" y="695574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01" name="bk object 2301"/>
          <p:cNvSpPr/>
          <p:nvPr/>
        </p:nvSpPr>
        <p:spPr>
          <a:xfrm>
            <a:off x="5072650" y="695574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02" name="bk object 2302"/>
          <p:cNvSpPr/>
          <p:nvPr/>
        </p:nvSpPr>
        <p:spPr>
          <a:xfrm>
            <a:off x="5539712" y="695574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03" name="bk object 2303"/>
          <p:cNvSpPr/>
          <p:nvPr/>
        </p:nvSpPr>
        <p:spPr>
          <a:xfrm>
            <a:off x="5995652" y="695574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04" name="bk object 2304"/>
          <p:cNvSpPr/>
          <p:nvPr/>
        </p:nvSpPr>
        <p:spPr>
          <a:xfrm>
            <a:off x="6462711" y="695574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05" name="bk object 2305"/>
          <p:cNvSpPr/>
          <p:nvPr/>
        </p:nvSpPr>
        <p:spPr>
          <a:xfrm>
            <a:off x="1825463" y="696874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06" name="bk object 2306"/>
          <p:cNvSpPr/>
          <p:nvPr/>
        </p:nvSpPr>
        <p:spPr>
          <a:xfrm>
            <a:off x="2526058" y="696874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07" name="bk object 2307"/>
          <p:cNvSpPr/>
          <p:nvPr/>
        </p:nvSpPr>
        <p:spPr>
          <a:xfrm>
            <a:off x="3215528" y="696874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08" name="bk object 2308"/>
          <p:cNvSpPr/>
          <p:nvPr/>
        </p:nvSpPr>
        <p:spPr>
          <a:xfrm>
            <a:off x="4605590" y="696874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09" name="bk object 2309"/>
          <p:cNvSpPr/>
          <p:nvPr/>
        </p:nvSpPr>
        <p:spPr>
          <a:xfrm>
            <a:off x="5072650" y="696874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10" name="bk object 2310"/>
          <p:cNvSpPr/>
          <p:nvPr/>
        </p:nvSpPr>
        <p:spPr>
          <a:xfrm>
            <a:off x="5539712" y="696874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11" name="bk object 2311"/>
          <p:cNvSpPr/>
          <p:nvPr/>
        </p:nvSpPr>
        <p:spPr>
          <a:xfrm>
            <a:off x="5995652" y="696874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12" name="bk object 2312"/>
          <p:cNvSpPr/>
          <p:nvPr/>
        </p:nvSpPr>
        <p:spPr>
          <a:xfrm>
            <a:off x="6462711" y="696874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13" name="bk object 2313"/>
          <p:cNvSpPr/>
          <p:nvPr/>
        </p:nvSpPr>
        <p:spPr>
          <a:xfrm>
            <a:off x="1825463" y="698174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14" name="bk object 2314"/>
          <p:cNvSpPr/>
          <p:nvPr/>
        </p:nvSpPr>
        <p:spPr>
          <a:xfrm>
            <a:off x="2526058" y="698174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15" name="bk object 2315"/>
          <p:cNvSpPr/>
          <p:nvPr/>
        </p:nvSpPr>
        <p:spPr>
          <a:xfrm>
            <a:off x="3215528" y="698174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16" name="bk object 2316"/>
          <p:cNvSpPr/>
          <p:nvPr/>
        </p:nvSpPr>
        <p:spPr>
          <a:xfrm>
            <a:off x="4605590" y="698174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17" name="bk object 2317"/>
          <p:cNvSpPr/>
          <p:nvPr/>
        </p:nvSpPr>
        <p:spPr>
          <a:xfrm>
            <a:off x="5072650" y="698174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18" name="bk object 2318"/>
          <p:cNvSpPr/>
          <p:nvPr/>
        </p:nvSpPr>
        <p:spPr>
          <a:xfrm>
            <a:off x="5539712" y="698174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19" name="bk object 2319"/>
          <p:cNvSpPr/>
          <p:nvPr/>
        </p:nvSpPr>
        <p:spPr>
          <a:xfrm>
            <a:off x="5995652" y="698174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20" name="bk object 2320"/>
          <p:cNvSpPr/>
          <p:nvPr/>
        </p:nvSpPr>
        <p:spPr>
          <a:xfrm>
            <a:off x="6462711" y="698174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21" name="bk object 2321"/>
          <p:cNvSpPr/>
          <p:nvPr/>
        </p:nvSpPr>
        <p:spPr>
          <a:xfrm>
            <a:off x="1825463" y="699474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22" name="bk object 2322"/>
          <p:cNvSpPr/>
          <p:nvPr/>
        </p:nvSpPr>
        <p:spPr>
          <a:xfrm>
            <a:off x="2526058" y="699474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23" name="bk object 2323"/>
          <p:cNvSpPr/>
          <p:nvPr/>
        </p:nvSpPr>
        <p:spPr>
          <a:xfrm>
            <a:off x="3215528" y="699474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24" name="bk object 2324"/>
          <p:cNvSpPr/>
          <p:nvPr/>
        </p:nvSpPr>
        <p:spPr>
          <a:xfrm>
            <a:off x="4605590" y="699474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25" name="bk object 2325"/>
          <p:cNvSpPr/>
          <p:nvPr/>
        </p:nvSpPr>
        <p:spPr>
          <a:xfrm>
            <a:off x="5072650" y="699474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26" name="bk object 2326"/>
          <p:cNvSpPr/>
          <p:nvPr/>
        </p:nvSpPr>
        <p:spPr>
          <a:xfrm>
            <a:off x="5539712" y="699474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27" name="bk object 2327"/>
          <p:cNvSpPr/>
          <p:nvPr/>
        </p:nvSpPr>
        <p:spPr>
          <a:xfrm>
            <a:off x="5995652" y="699474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28" name="bk object 2328"/>
          <p:cNvSpPr/>
          <p:nvPr/>
        </p:nvSpPr>
        <p:spPr>
          <a:xfrm>
            <a:off x="6462711" y="699474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29" name="bk object 2329"/>
          <p:cNvSpPr/>
          <p:nvPr/>
        </p:nvSpPr>
        <p:spPr>
          <a:xfrm>
            <a:off x="1825463" y="700774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30" name="bk object 2330"/>
          <p:cNvSpPr/>
          <p:nvPr/>
        </p:nvSpPr>
        <p:spPr>
          <a:xfrm>
            <a:off x="2526058" y="700774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31" name="bk object 2331"/>
          <p:cNvSpPr/>
          <p:nvPr/>
        </p:nvSpPr>
        <p:spPr>
          <a:xfrm>
            <a:off x="3215528" y="700774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32" name="bk object 2332"/>
          <p:cNvSpPr/>
          <p:nvPr/>
        </p:nvSpPr>
        <p:spPr>
          <a:xfrm>
            <a:off x="4605590" y="700774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33" name="bk object 2333"/>
          <p:cNvSpPr/>
          <p:nvPr/>
        </p:nvSpPr>
        <p:spPr>
          <a:xfrm>
            <a:off x="5072650" y="700774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34" name="bk object 2334"/>
          <p:cNvSpPr/>
          <p:nvPr/>
        </p:nvSpPr>
        <p:spPr>
          <a:xfrm>
            <a:off x="5539712" y="700774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35" name="bk object 2335"/>
          <p:cNvSpPr/>
          <p:nvPr/>
        </p:nvSpPr>
        <p:spPr>
          <a:xfrm>
            <a:off x="5995652" y="700774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36" name="bk object 2336"/>
          <p:cNvSpPr/>
          <p:nvPr/>
        </p:nvSpPr>
        <p:spPr>
          <a:xfrm>
            <a:off x="6462711" y="700774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37" name="bk object 2337"/>
          <p:cNvSpPr/>
          <p:nvPr/>
        </p:nvSpPr>
        <p:spPr>
          <a:xfrm>
            <a:off x="1825463" y="70207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38" name="bk object 2338"/>
          <p:cNvSpPr/>
          <p:nvPr/>
        </p:nvSpPr>
        <p:spPr>
          <a:xfrm>
            <a:off x="2526058" y="70207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39" name="bk object 2339"/>
          <p:cNvSpPr/>
          <p:nvPr/>
        </p:nvSpPr>
        <p:spPr>
          <a:xfrm>
            <a:off x="3215528" y="70207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40" name="bk object 2340"/>
          <p:cNvSpPr/>
          <p:nvPr/>
        </p:nvSpPr>
        <p:spPr>
          <a:xfrm>
            <a:off x="4605590" y="70207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41" name="bk object 2341"/>
          <p:cNvSpPr/>
          <p:nvPr/>
        </p:nvSpPr>
        <p:spPr>
          <a:xfrm>
            <a:off x="5072650" y="70207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42" name="bk object 2342"/>
          <p:cNvSpPr/>
          <p:nvPr/>
        </p:nvSpPr>
        <p:spPr>
          <a:xfrm>
            <a:off x="5539712" y="70207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43" name="bk object 2343"/>
          <p:cNvSpPr/>
          <p:nvPr/>
        </p:nvSpPr>
        <p:spPr>
          <a:xfrm>
            <a:off x="5995652" y="70207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44" name="bk object 2344"/>
          <p:cNvSpPr/>
          <p:nvPr/>
        </p:nvSpPr>
        <p:spPr>
          <a:xfrm>
            <a:off x="6462711" y="70207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45" name="bk object 2345"/>
          <p:cNvSpPr/>
          <p:nvPr/>
        </p:nvSpPr>
        <p:spPr>
          <a:xfrm>
            <a:off x="1825463" y="703374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46" name="bk object 2346"/>
          <p:cNvSpPr/>
          <p:nvPr/>
        </p:nvSpPr>
        <p:spPr>
          <a:xfrm>
            <a:off x="2526058" y="703374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47" name="bk object 2347"/>
          <p:cNvSpPr/>
          <p:nvPr/>
        </p:nvSpPr>
        <p:spPr>
          <a:xfrm>
            <a:off x="3215528" y="703374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48" name="bk object 2348"/>
          <p:cNvSpPr/>
          <p:nvPr/>
        </p:nvSpPr>
        <p:spPr>
          <a:xfrm>
            <a:off x="4605590" y="703374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49" name="bk object 2349"/>
          <p:cNvSpPr/>
          <p:nvPr/>
        </p:nvSpPr>
        <p:spPr>
          <a:xfrm>
            <a:off x="5072650" y="703374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50" name="bk object 2350"/>
          <p:cNvSpPr/>
          <p:nvPr/>
        </p:nvSpPr>
        <p:spPr>
          <a:xfrm>
            <a:off x="5539712" y="703374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51" name="bk object 2351"/>
          <p:cNvSpPr/>
          <p:nvPr/>
        </p:nvSpPr>
        <p:spPr>
          <a:xfrm>
            <a:off x="5995652" y="703374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52" name="bk object 2352"/>
          <p:cNvSpPr/>
          <p:nvPr/>
        </p:nvSpPr>
        <p:spPr>
          <a:xfrm>
            <a:off x="1825463" y="704675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53" name="bk object 2353"/>
          <p:cNvSpPr/>
          <p:nvPr/>
        </p:nvSpPr>
        <p:spPr>
          <a:xfrm>
            <a:off x="2526058" y="704675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54" name="bk object 2354"/>
          <p:cNvSpPr/>
          <p:nvPr/>
        </p:nvSpPr>
        <p:spPr>
          <a:xfrm>
            <a:off x="3215528" y="704675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55" name="bk object 2355"/>
          <p:cNvSpPr/>
          <p:nvPr/>
        </p:nvSpPr>
        <p:spPr>
          <a:xfrm>
            <a:off x="1825463" y="705975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56" name="bk object 2356"/>
          <p:cNvSpPr/>
          <p:nvPr/>
        </p:nvSpPr>
        <p:spPr>
          <a:xfrm>
            <a:off x="2526058" y="705975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57" name="bk object 2357"/>
          <p:cNvSpPr/>
          <p:nvPr/>
        </p:nvSpPr>
        <p:spPr>
          <a:xfrm>
            <a:off x="3215528" y="705975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58" name="bk object 2358"/>
          <p:cNvSpPr/>
          <p:nvPr/>
        </p:nvSpPr>
        <p:spPr>
          <a:xfrm>
            <a:off x="1825463" y="707275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59" name="bk object 2359"/>
          <p:cNvSpPr/>
          <p:nvPr/>
        </p:nvSpPr>
        <p:spPr>
          <a:xfrm>
            <a:off x="2526058" y="707275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60" name="bk object 2360"/>
          <p:cNvSpPr/>
          <p:nvPr/>
        </p:nvSpPr>
        <p:spPr>
          <a:xfrm>
            <a:off x="3215528" y="707275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61" name="bk object 2361"/>
          <p:cNvSpPr/>
          <p:nvPr/>
        </p:nvSpPr>
        <p:spPr>
          <a:xfrm>
            <a:off x="1825463" y="708575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62" name="bk object 2362"/>
          <p:cNvSpPr/>
          <p:nvPr/>
        </p:nvSpPr>
        <p:spPr>
          <a:xfrm>
            <a:off x="2526058" y="708575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63" name="bk object 2363"/>
          <p:cNvSpPr/>
          <p:nvPr/>
        </p:nvSpPr>
        <p:spPr>
          <a:xfrm>
            <a:off x="3215528" y="708575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64" name="bk object 2364"/>
          <p:cNvSpPr/>
          <p:nvPr/>
        </p:nvSpPr>
        <p:spPr>
          <a:xfrm>
            <a:off x="1825463" y="709875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65" name="bk object 2365"/>
          <p:cNvSpPr/>
          <p:nvPr/>
        </p:nvSpPr>
        <p:spPr>
          <a:xfrm>
            <a:off x="2526058" y="709875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66" name="bk object 2366"/>
          <p:cNvSpPr/>
          <p:nvPr/>
        </p:nvSpPr>
        <p:spPr>
          <a:xfrm>
            <a:off x="3215528" y="709875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67" name="bk object 2367"/>
          <p:cNvSpPr/>
          <p:nvPr/>
        </p:nvSpPr>
        <p:spPr>
          <a:xfrm>
            <a:off x="2526058" y="711175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68" name="bk object 2368"/>
          <p:cNvSpPr/>
          <p:nvPr/>
        </p:nvSpPr>
        <p:spPr>
          <a:xfrm>
            <a:off x="4605590" y="7033748"/>
            <a:ext cx="1868243" cy="104011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69" name="bk object 2369"/>
          <p:cNvSpPr/>
          <p:nvPr/>
        </p:nvSpPr>
        <p:spPr>
          <a:xfrm>
            <a:off x="1825463" y="7111756"/>
            <a:ext cx="1401186" cy="299032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70" name="bk object 2370"/>
          <p:cNvSpPr/>
          <p:nvPr/>
        </p:nvSpPr>
        <p:spPr>
          <a:xfrm>
            <a:off x="5072649" y="7267774"/>
            <a:ext cx="644989" cy="130014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71" name="bk object 2371"/>
          <p:cNvSpPr/>
          <p:nvPr/>
        </p:nvSpPr>
        <p:spPr>
          <a:xfrm>
            <a:off x="5828844" y="7267774"/>
            <a:ext cx="122325" cy="143015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72" name="bk object 2372"/>
          <p:cNvSpPr/>
          <p:nvPr/>
        </p:nvSpPr>
        <p:spPr>
          <a:xfrm>
            <a:off x="2125720" y="7735823"/>
            <a:ext cx="77843" cy="130014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73" name="bk object 2373"/>
          <p:cNvSpPr/>
          <p:nvPr/>
        </p:nvSpPr>
        <p:spPr>
          <a:xfrm>
            <a:off x="4794637" y="7735823"/>
            <a:ext cx="155687" cy="130014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74" name="bk object 2374"/>
          <p:cNvSpPr/>
          <p:nvPr/>
        </p:nvSpPr>
        <p:spPr>
          <a:xfrm>
            <a:off x="2837431" y="7735823"/>
            <a:ext cx="33361" cy="1300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75" name="bk object 2375"/>
          <p:cNvSpPr/>
          <p:nvPr/>
        </p:nvSpPr>
        <p:spPr>
          <a:xfrm>
            <a:off x="5261699" y="7735823"/>
            <a:ext cx="122325" cy="130014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76" name="bk object 2376"/>
          <p:cNvSpPr/>
          <p:nvPr/>
        </p:nvSpPr>
        <p:spPr>
          <a:xfrm>
            <a:off x="6195819" y="7735823"/>
            <a:ext cx="144566" cy="130014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77" name="bk object 2377"/>
          <p:cNvSpPr/>
          <p:nvPr/>
        </p:nvSpPr>
        <p:spPr>
          <a:xfrm>
            <a:off x="5728760" y="7735823"/>
            <a:ext cx="122325" cy="130014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78" name="bk object 2378"/>
          <p:cNvSpPr/>
          <p:nvPr/>
        </p:nvSpPr>
        <p:spPr>
          <a:xfrm>
            <a:off x="4316457" y="7605810"/>
            <a:ext cx="2157375" cy="364039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79" name="bk object 2379"/>
          <p:cNvSpPr/>
          <p:nvPr/>
        </p:nvSpPr>
        <p:spPr>
          <a:xfrm>
            <a:off x="1536330" y="7605810"/>
            <a:ext cx="1690315" cy="364039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80" name="bk object 2380"/>
          <p:cNvSpPr/>
          <p:nvPr/>
        </p:nvSpPr>
        <p:spPr>
          <a:xfrm>
            <a:off x="2526058" y="795684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81" name="bk object 2381"/>
          <p:cNvSpPr/>
          <p:nvPr/>
        </p:nvSpPr>
        <p:spPr>
          <a:xfrm>
            <a:off x="3215528" y="7956848"/>
            <a:ext cx="11120" cy="130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82" name="bk object 2382"/>
          <p:cNvSpPr/>
          <p:nvPr/>
        </p:nvSpPr>
        <p:spPr>
          <a:xfrm>
            <a:off x="5072650" y="795684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83" name="bk object 2383"/>
          <p:cNvSpPr/>
          <p:nvPr/>
        </p:nvSpPr>
        <p:spPr>
          <a:xfrm>
            <a:off x="5539712" y="795684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84" name="bk object 2384"/>
          <p:cNvSpPr/>
          <p:nvPr/>
        </p:nvSpPr>
        <p:spPr>
          <a:xfrm>
            <a:off x="5995652" y="795684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85" name="bk object 2385"/>
          <p:cNvSpPr/>
          <p:nvPr/>
        </p:nvSpPr>
        <p:spPr>
          <a:xfrm>
            <a:off x="6462711" y="7956848"/>
            <a:ext cx="11120" cy="130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86" name="bk object 2386"/>
          <p:cNvSpPr/>
          <p:nvPr/>
        </p:nvSpPr>
        <p:spPr>
          <a:xfrm>
            <a:off x="1825463" y="796984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87" name="bk object 2387"/>
          <p:cNvSpPr/>
          <p:nvPr/>
        </p:nvSpPr>
        <p:spPr>
          <a:xfrm>
            <a:off x="2526058" y="796984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88" name="bk object 2388"/>
          <p:cNvSpPr/>
          <p:nvPr/>
        </p:nvSpPr>
        <p:spPr>
          <a:xfrm>
            <a:off x="3215528" y="796984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89" name="bk object 2389"/>
          <p:cNvSpPr/>
          <p:nvPr/>
        </p:nvSpPr>
        <p:spPr>
          <a:xfrm>
            <a:off x="4605590" y="796984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90" name="bk object 2390"/>
          <p:cNvSpPr/>
          <p:nvPr/>
        </p:nvSpPr>
        <p:spPr>
          <a:xfrm>
            <a:off x="5072650" y="796984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91" name="bk object 2391"/>
          <p:cNvSpPr/>
          <p:nvPr/>
        </p:nvSpPr>
        <p:spPr>
          <a:xfrm>
            <a:off x="5539712" y="796984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92" name="bk object 2392"/>
          <p:cNvSpPr/>
          <p:nvPr/>
        </p:nvSpPr>
        <p:spPr>
          <a:xfrm>
            <a:off x="5995652" y="796984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93" name="bk object 2393"/>
          <p:cNvSpPr/>
          <p:nvPr/>
        </p:nvSpPr>
        <p:spPr>
          <a:xfrm>
            <a:off x="6462711" y="796984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94" name="bk object 2394"/>
          <p:cNvSpPr/>
          <p:nvPr/>
        </p:nvSpPr>
        <p:spPr>
          <a:xfrm>
            <a:off x="1825463" y="798285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95" name="bk object 2395"/>
          <p:cNvSpPr/>
          <p:nvPr/>
        </p:nvSpPr>
        <p:spPr>
          <a:xfrm>
            <a:off x="2526058" y="798285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96" name="bk object 2396"/>
          <p:cNvSpPr/>
          <p:nvPr/>
        </p:nvSpPr>
        <p:spPr>
          <a:xfrm>
            <a:off x="3215528" y="798285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97" name="bk object 2397"/>
          <p:cNvSpPr/>
          <p:nvPr/>
        </p:nvSpPr>
        <p:spPr>
          <a:xfrm>
            <a:off x="4605590" y="798285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98" name="bk object 2398"/>
          <p:cNvSpPr/>
          <p:nvPr/>
        </p:nvSpPr>
        <p:spPr>
          <a:xfrm>
            <a:off x="5072650" y="798285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99" name="bk object 2399"/>
          <p:cNvSpPr/>
          <p:nvPr/>
        </p:nvSpPr>
        <p:spPr>
          <a:xfrm>
            <a:off x="5539712" y="798285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00" name="bk object 2400"/>
          <p:cNvSpPr/>
          <p:nvPr/>
        </p:nvSpPr>
        <p:spPr>
          <a:xfrm>
            <a:off x="5995652" y="798285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01" name="bk object 2401"/>
          <p:cNvSpPr/>
          <p:nvPr/>
        </p:nvSpPr>
        <p:spPr>
          <a:xfrm>
            <a:off x="6462711" y="798285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02" name="bk object 2402"/>
          <p:cNvSpPr/>
          <p:nvPr/>
        </p:nvSpPr>
        <p:spPr>
          <a:xfrm>
            <a:off x="1825463" y="799585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03" name="bk object 2403"/>
          <p:cNvSpPr/>
          <p:nvPr/>
        </p:nvSpPr>
        <p:spPr>
          <a:xfrm>
            <a:off x="3215528" y="799585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04" name="bk object 2404"/>
          <p:cNvSpPr/>
          <p:nvPr/>
        </p:nvSpPr>
        <p:spPr>
          <a:xfrm>
            <a:off x="4605590" y="799585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05" name="bk object 2405"/>
          <p:cNvSpPr/>
          <p:nvPr/>
        </p:nvSpPr>
        <p:spPr>
          <a:xfrm>
            <a:off x="5072650" y="799585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06" name="bk object 2406"/>
          <p:cNvSpPr/>
          <p:nvPr/>
        </p:nvSpPr>
        <p:spPr>
          <a:xfrm>
            <a:off x="5539712" y="799585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07" name="bk object 2407"/>
          <p:cNvSpPr/>
          <p:nvPr/>
        </p:nvSpPr>
        <p:spPr>
          <a:xfrm>
            <a:off x="6462711" y="799585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08" name="bk object 2408"/>
          <p:cNvSpPr/>
          <p:nvPr/>
        </p:nvSpPr>
        <p:spPr>
          <a:xfrm>
            <a:off x="1825463" y="800885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09" name="bk object 2409"/>
          <p:cNvSpPr/>
          <p:nvPr/>
        </p:nvSpPr>
        <p:spPr>
          <a:xfrm>
            <a:off x="3215528" y="800885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10" name="bk object 2410"/>
          <p:cNvSpPr/>
          <p:nvPr/>
        </p:nvSpPr>
        <p:spPr>
          <a:xfrm>
            <a:off x="4605590" y="800885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11" name="bk object 2411"/>
          <p:cNvSpPr/>
          <p:nvPr/>
        </p:nvSpPr>
        <p:spPr>
          <a:xfrm>
            <a:off x="6462711" y="800885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12" name="bk object 2412"/>
          <p:cNvSpPr/>
          <p:nvPr/>
        </p:nvSpPr>
        <p:spPr>
          <a:xfrm>
            <a:off x="1825463" y="802185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13" name="bk object 2413"/>
          <p:cNvSpPr/>
          <p:nvPr/>
        </p:nvSpPr>
        <p:spPr>
          <a:xfrm>
            <a:off x="3215528" y="802185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14" name="bk object 2414"/>
          <p:cNvSpPr/>
          <p:nvPr/>
        </p:nvSpPr>
        <p:spPr>
          <a:xfrm>
            <a:off x="4605590" y="802185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15" name="bk object 2415"/>
          <p:cNvSpPr/>
          <p:nvPr/>
        </p:nvSpPr>
        <p:spPr>
          <a:xfrm>
            <a:off x="6462711" y="802185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16" name="bk object 2416"/>
          <p:cNvSpPr/>
          <p:nvPr/>
        </p:nvSpPr>
        <p:spPr>
          <a:xfrm>
            <a:off x="1825463" y="803485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17" name="bk object 2417"/>
          <p:cNvSpPr/>
          <p:nvPr/>
        </p:nvSpPr>
        <p:spPr>
          <a:xfrm>
            <a:off x="3215528" y="803485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18" name="bk object 2418"/>
          <p:cNvSpPr/>
          <p:nvPr/>
        </p:nvSpPr>
        <p:spPr>
          <a:xfrm>
            <a:off x="4605590" y="803485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19" name="bk object 2419"/>
          <p:cNvSpPr/>
          <p:nvPr/>
        </p:nvSpPr>
        <p:spPr>
          <a:xfrm>
            <a:off x="6462711" y="803485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20" name="bk object 2420"/>
          <p:cNvSpPr/>
          <p:nvPr/>
        </p:nvSpPr>
        <p:spPr>
          <a:xfrm>
            <a:off x="1825463" y="804785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21" name="bk object 2421"/>
          <p:cNvSpPr/>
          <p:nvPr/>
        </p:nvSpPr>
        <p:spPr>
          <a:xfrm>
            <a:off x="3215528" y="804785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22" name="bk object 2422"/>
          <p:cNvSpPr/>
          <p:nvPr/>
        </p:nvSpPr>
        <p:spPr>
          <a:xfrm>
            <a:off x="4605590" y="804785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23" name="bk object 2423"/>
          <p:cNvSpPr/>
          <p:nvPr/>
        </p:nvSpPr>
        <p:spPr>
          <a:xfrm>
            <a:off x="6462711" y="804785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24" name="bk object 2424"/>
          <p:cNvSpPr/>
          <p:nvPr/>
        </p:nvSpPr>
        <p:spPr>
          <a:xfrm>
            <a:off x="1825463" y="806085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25" name="bk object 2425"/>
          <p:cNvSpPr/>
          <p:nvPr/>
        </p:nvSpPr>
        <p:spPr>
          <a:xfrm>
            <a:off x="3215528" y="806085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26" name="bk object 2426"/>
          <p:cNvSpPr/>
          <p:nvPr/>
        </p:nvSpPr>
        <p:spPr>
          <a:xfrm>
            <a:off x="4605590" y="806085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27" name="bk object 2427"/>
          <p:cNvSpPr/>
          <p:nvPr/>
        </p:nvSpPr>
        <p:spPr>
          <a:xfrm>
            <a:off x="6462711" y="806085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28" name="bk object 2428"/>
          <p:cNvSpPr/>
          <p:nvPr/>
        </p:nvSpPr>
        <p:spPr>
          <a:xfrm>
            <a:off x="1825463" y="807385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29" name="bk object 2429"/>
          <p:cNvSpPr/>
          <p:nvPr/>
        </p:nvSpPr>
        <p:spPr>
          <a:xfrm>
            <a:off x="2047875" y="7995850"/>
            <a:ext cx="889638" cy="104011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30" name="bk object 2430"/>
          <p:cNvSpPr/>
          <p:nvPr/>
        </p:nvSpPr>
        <p:spPr>
          <a:xfrm>
            <a:off x="3215528" y="807385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31" name="bk object 2431"/>
          <p:cNvSpPr/>
          <p:nvPr/>
        </p:nvSpPr>
        <p:spPr>
          <a:xfrm>
            <a:off x="4605590" y="807385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32" name="bk object 2432"/>
          <p:cNvSpPr/>
          <p:nvPr/>
        </p:nvSpPr>
        <p:spPr>
          <a:xfrm>
            <a:off x="4827999" y="7995850"/>
            <a:ext cx="1467904" cy="104011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33" name="bk object 2433"/>
          <p:cNvSpPr/>
          <p:nvPr/>
        </p:nvSpPr>
        <p:spPr>
          <a:xfrm>
            <a:off x="5995652" y="807385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34" name="bk object 2434"/>
          <p:cNvSpPr/>
          <p:nvPr/>
        </p:nvSpPr>
        <p:spPr>
          <a:xfrm>
            <a:off x="6462711" y="807385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35" name="bk object 2435"/>
          <p:cNvSpPr/>
          <p:nvPr/>
        </p:nvSpPr>
        <p:spPr>
          <a:xfrm>
            <a:off x="1825463" y="808686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36" name="bk object 2436"/>
          <p:cNvSpPr/>
          <p:nvPr/>
        </p:nvSpPr>
        <p:spPr>
          <a:xfrm>
            <a:off x="2526058" y="808686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37" name="bk object 2437"/>
          <p:cNvSpPr/>
          <p:nvPr/>
        </p:nvSpPr>
        <p:spPr>
          <a:xfrm>
            <a:off x="3215528" y="808686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38" name="bk object 2438"/>
          <p:cNvSpPr/>
          <p:nvPr/>
        </p:nvSpPr>
        <p:spPr>
          <a:xfrm>
            <a:off x="4605590" y="808686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39" name="bk object 2439"/>
          <p:cNvSpPr/>
          <p:nvPr/>
        </p:nvSpPr>
        <p:spPr>
          <a:xfrm>
            <a:off x="5072650" y="808686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40" name="bk object 2440"/>
          <p:cNvSpPr/>
          <p:nvPr/>
        </p:nvSpPr>
        <p:spPr>
          <a:xfrm>
            <a:off x="5539712" y="808686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41" name="bk object 2441"/>
          <p:cNvSpPr/>
          <p:nvPr/>
        </p:nvSpPr>
        <p:spPr>
          <a:xfrm>
            <a:off x="5995652" y="808686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42" name="bk object 2442"/>
          <p:cNvSpPr/>
          <p:nvPr/>
        </p:nvSpPr>
        <p:spPr>
          <a:xfrm>
            <a:off x="6462711" y="808686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43" name="bk object 2443"/>
          <p:cNvSpPr/>
          <p:nvPr/>
        </p:nvSpPr>
        <p:spPr>
          <a:xfrm>
            <a:off x="1825463" y="809986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44" name="bk object 2444"/>
          <p:cNvSpPr/>
          <p:nvPr/>
        </p:nvSpPr>
        <p:spPr>
          <a:xfrm>
            <a:off x="2526058" y="809986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45" name="bk object 2445"/>
          <p:cNvSpPr/>
          <p:nvPr/>
        </p:nvSpPr>
        <p:spPr>
          <a:xfrm>
            <a:off x="3215528" y="809986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46" name="bk object 2446"/>
          <p:cNvSpPr/>
          <p:nvPr/>
        </p:nvSpPr>
        <p:spPr>
          <a:xfrm>
            <a:off x="4605590" y="809986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47" name="bk object 2447"/>
          <p:cNvSpPr/>
          <p:nvPr/>
        </p:nvSpPr>
        <p:spPr>
          <a:xfrm>
            <a:off x="5072650" y="809986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48" name="bk object 2448"/>
          <p:cNvSpPr/>
          <p:nvPr/>
        </p:nvSpPr>
        <p:spPr>
          <a:xfrm>
            <a:off x="5539712" y="809986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49" name="bk object 2449"/>
          <p:cNvSpPr/>
          <p:nvPr/>
        </p:nvSpPr>
        <p:spPr>
          <a:xfrm>
            <a:off x="5995652" y="809986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50" name="bk object 2450"/>
          <p:cNvSpPr/>
          <p:nvPr/>
        </p:nvSpPr>
        <p:spPr>
          <a:xfrm>
            <a:off x="1825463" y="811286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51" name="bk object 2451"/>
          <p:cNvSpPr/>
          <p:nvPr/>
        </p:nvSpPr>
        <p:spPr>
          <a:xfrm>
            <a:off x="2526058" y="811286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52" name="bk object 2452"/>
          <p:cNvSpPr/>
          <p:nvPr/>
        </p:nvSpPr>
        <p:spPr>
          <a:xfrm>
            <a:off x="3215528" y="811286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53" name="bk object 2453"/>
          <p:cNvSpPr/>
          <p:nvPr/>
        </p:nvSpPr>
        <p:spPr>
          <a:xfrm>
            <a:off x="4605590" y="811286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54" name="bk object 2454"/>
          <p:cNvSpPr/>
          <p:nvPr/>
        </p:nvSpPr>
        <p:spPr>
          <a:xfrm>
            <a:off x="5072650" y="811286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55" name="bk object 2455"/>
          <p:cNvSpPr/>
          <p:nvPr/>
        </p:nvSpPr>
        <p:spPr>
          <a:xfrm>
            <a:off x="5539712" y="811286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56" name="bk object 2456"/>
          <p:cNvSpPr/>
          <p:nvPr/>
        </p:nvSpPr>
        <p:spPr>
          <a:xfrm>
            <a:off x="5995652" y="811286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57" name="bk object 2457"/>
          <p:cNvSpPr/>
          <p:nvPr/>
        </p:nvSpPr>
        <p:spPr>
          <a:xfrm>
            <a:off x="1825463" y="812586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58" name="bk object 2458"/>
          <p:cNvSpPr/>
          <p:nvPr/>
        </p:nvSpPr>
        <p:spPr>
          <a:xfrm>
            <a:off x="2526058" y="812586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59" name="bk object 2459"/>
          <p:cNvSpPr/>
          <p:nvPr/>
        </p:nvSpPr>
        <p:spPr>
          <a:xfrm>
            <a:off x="3215528" y="812586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60" name="bk object 2460"/>
          <p:cNvSpPr/>
          <p:nvPr/>
        </p:nvSpPr>
        <p:spPr>
          <a:xfrm>
            <a:off x="4605590" y="812586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61" name="bk object 2461"/>
          <p:cNvSpPr/>
          <p:nvPr/>
        </p:nvSpPr>
        <p:spPr>
          <a:xfrm>
            <a:off x="5072650" y="812586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62" name="bk object 2462"/>
          <p:cNvSpPr/>
          <p:nvPr/>
        </p:nvSpPr>
        <p:spPr>
          <a:xfrm>
            <a:off x="5539712" y="812586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63" name="bk object 2463"/>
          <p:cNvSpPr/>
          <p:nvPr/>
        </p:nvSpPr>
        <p:spPr>
          <a:xfrm>
            <a:off x="5995652" y="812586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64" name="bk object 2464"/>
          <p:cNvSpPr/>
          <p:nvPr/>
        </p:nvSpPr>
        <p:spPr>
          <a:xfrm>
            <a:off x="1825463" y="813886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65" name="bk object 2465"/>
          <p:cNvSpPr/>
          <p:nvPr/>
        </p:nvSpPr>
        <p:spPr>
          <a:xfrm>
            <a:off x="2526058" y="813886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66" name="bk object 2466"/>
          <p:cNvSpPr/>
          <p:nvPr/>
        </p:nvSpPr>
        <p:spPr>
          <a:xfrm>
            <a:off x="3215528" y="813886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67" name="bk object 2467"/>
          <p:cNvSpPr/>
          <p:nvPr/>
        </p:nvSpPr>
        <p:spPr>
          <a:xfrm>
            <a:off x="4605590" y="813886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68" name="bk object 2468"/>
          <p:cNvSpPr/>
          <p:nvPr/>
        </p:nvSpPr>
        <p:spPr>
          <a:xfrm>
            <a:off x="5072650" y="813886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69" name="bk object 2469"/>
          <p:cNvSpPr/>
          <p:nvPr/>
        </p:nvSpPr>
        <p:spPr>
          <a:xfrm>
            <a:off x="5539712" y="813886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70" name="bk object 2470"/>
          <p:cNvSpPr/>
          <p:nvPr/>
        </p:nvSpPr>
        <p:spPr>
          <a:xfrm>
            <a:off x="5995652" y="813886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71" name="bk object 2471"/>
          <p:cNvSpPr/>
          <p:nvPr/>
        </p:nvSpPr>
        <p:spPr>
          <a:xfrm>
            <a:off x="1825463" y="815186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72" name="bk object 2472"/>
          <p:cNvSpPr/>
          <p:nvPr/>
        </p:nvSpPr>
        <p:spPr>
          <a:xfrm>
            <a:off x="2526058" y="815186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73" name="bk object 2473"/>
          <p:cNvSpPr/>
          <p:nvPr/>
        </p:nvSpPr>
        <p:spPr>
          <a:xfrm>
            <a:off x="3215528" y="815186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74" name="bk object 2474"/>
          <p:cNvSpPr/>
          <p:nvPr/>
        </p:nvSpPr>
        <p:spPr>
          <a:xfrm>
            <a:off x="4605590" y="815186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75" name="bk object 2475"/>
          <p:cNvSpPr/>
          <p:nvPr/>
        </p:nvSpPr>
        <p:spPr>
          <a:xfrm>
            <a:off x="5072650" y="815186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76" name="bk object 2476"/>
          <p:cNvSpPr/>
          <p:nvPr/>
        </p:nvSpPr>
        <p:spPr>
          <a:xfrm>
            <a:off x="5539712" y="815186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77" name="bk object 2477"/>
          <p:cNvSpPr/>
          <p:nvPr/>
        </p:nvSpPr>
        <p:spPr>
          <a:xfrm>
            <a:off x="5995652" y="815186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78" name="bk object 2478"/>
          <p:cNvSpPr/>
          <p:nvPr/>
        </p:nvSpPr>
        <p:spPr>
          <a:xfrm>
            <a:off x="7352352" y="8073859"/>
            <a:ext cx="255771" cy="143015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79" name="bk object 2479"/>
          <p:cNvSpPr/>
          <p:nvPr/>
        </p:nvSpPr>
        <p:spPr>
          <a:xfrm>
            <a:off x="1825463" y="816487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80" name="bk object 2480"/>
          <p:cNvSpPr/>
          <p:nvPr/>
        </p:nvSpPr>
        <p:spPr>
          <a:xfrm>
            <a:off x="2526058" y="816487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81" name="bk object 2481"/>
          <p:cNvSpPr/>
          <p:nvPr/>
        </p:nvSpPr>
        <p:spPr>
          <a:xfrm>
            <a:off x="3215528" y="816487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82" name="bk object 2482"/>
          <p:cNvSpPr/>
          <p:nvPr/>
        </p:nvSpPr>
        <p:spPr>
          <a:xfrm>
            <a:off x="4605590" y="816487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83" name="bk object 2483"/>
          <p:cNvSpPr/>
          <p:nvPr/>
        </p:nvSpPr>
        <p:spPr>
          <a:xfrm>
            <a:off x="5072650" y="816487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84" name="bk object 2484"/>
          <p:cNvSpPr/>
          <p:nvPr/>
        </p:nvSpPr>
        <p:spPr>
          <a:xfrm>
            <a:off x="5539712" y="816487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85" name="bk object 2485"/>
          <p:cNvSpPr/>
          <p:nvPr/>
        </p:nvSpPr>
        <p:spPr>
          <a:xfrm>
            <a:off x="5995652" y="816487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86" name="bk object 2486"/>
          <p:cNvSpPr/>
          <p:nvPr/>
        </p:nvSpPr>
        <p:spPr>
          <a:xfrm>
            <a:off x="6340387" y="8099861"/>
            <a:ext cx="133446" cy="104011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87" name="bk object 2487"/>
          <p:cNvSpPr/>
          <p:nvPr/>
        </p:nvSpPr>
        <p:spPr>
          <a:xfrm>
            <a:off x="1825463" y="817787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88" name="bk object 2488"/>
          <p:cNvSpPr/>
          <p:nvPr/>
        </p:nvSpPr>
        <p:spPr>
          <a:xfrm>
            <a:off x="2526058" y="817787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89" name="bk object 2489"/>
          <p:cNvSpPr/>
          <p:nvPr/>
        </p:nvSpPr>
        <p:spPr>
          <a:xfrm>
            <a:off x="3215528" y="817787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90" name="bk object 2490"/>
          <p:cNvSpPr/>
          <p:nvPr/>
        </p:nvSpPr>
        <p:spPr>
          <a:xfrm>
            <a:off x="4605590" y="817787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91" name="bk object 2491"/>
          <p:cNvSpPr/>
          <p:nvPr/>
        </p:nvSpPr>
        <p:spPr>
          <a:xfrm>
            <a:off x="5072650" y="817787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92" name="bk object 2492"/>
          <p:cNvSpPr/>
          <p:nvPr/>
        </p:nvSpPr>
        <p:spPr>
          <a:xfrm>
            <a:off x="6351507" y="8073859"/>
            <a:ext cx="945242" cy="169018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93" name="bk object 2493"/>
          <p:cNvSpPr/>
          <p:nvPr/>
        </p:nvSpPr>
        <p:spPr>
          <a:xfrm>
            <a:off x="5539712" y="817787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94" name="bk object 2494"/>
          <p:cNvSpPr/>
          <p:nvPr/>
        </p:nvSpPr>
        <p:spPr>
          <a:xfrm>
            <a:off x="5995652" y="817787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95" name="bk object 2495"/>
          <p:cNvSpPr/>
          <p:nvPr/>
        </p:nvSpPr>
        <p:spPr>
          <a:xfrm>
            <a:off x="1825463" y="819087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96" name="bk object 2496"/>
          <p:cNvSpPr/>
          <p:nvPr/>
        </p:nvSpPr>
        <p:spPr>
          <a:xfrm>
            <a:off x="2526058" y="819087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97" name="bk object 2497"/>
          <p:cNvSpPr/>
          <p:nvPr/>
        </p:nvSpPr>
        <p:spPr>
          <a:xfrm>
            <a:off x="3215528" y="819087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98" name="bk object 2498"/>
          <p:cNvSpPr/>
          <p:nvPr/>
        </p:nvSpPr>
        <p:spPr>
          <a:xfrm>
            <a:off x="5072650" y="819087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99" name="bk object 2499"/>
          <p:cNvSpPr/>
          <p:nvPr/>
        </p:nvSpPr>
        <p:spPr>
          <a:xfrm>
            <a:off x="5539712" y="819087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00" name="bk object 2500"/>
          <p:cNvSpPr/>
          <p:nvPr/>
        </p:nvSpPr>
        <p:spPr>
          <a:xfrm>
            <a:off x="5995652" y="819087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01" name="bk object 2501"/>
          <p:cNvSpPr/>
          <p:nvPr/>
        </p:nvSpPr>
        <p:spPr>
          <a:xfrm>
            <a:off x="1669775" y="8138867"/>
            <a:ext cx="66723" cy="1430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02" name="bk object 2502"/>
          <p:cNvSpPr/>
          <p:nvPr/>
        </p:nvSpPr>
        <p:spPr>
          <a:xfrm>
            <a:off x="4505504" y="8138867"/>
            <a:ext cx="111205" cy="1430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03" name="bk object 2503"/>
          <p:cNvSpPr/>
          <p:nvPr/>
        </p:nvSpPr>
        <p:spPr>
          <a:xfrm>
            <a:off x="2136840" y="8138867"/>
            <a:ext cx="44482" cy="143015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04" name="bk object 2504"/>
          <p:cNvSpPr/>
          <p:nvPr/>
        </p:nvSpPr>
        <p:spPr>
          <a:xfrm>
            <a:off x="1825463" y="820387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05" name="bk object 2505"/>
          <p:cNvSpPr/>
          <p:nvPr/>
        </p:nvSpPr>
        <p:spPr>
          <a:xfrm>
            <a:off x="2837431" y="8138867"/>
            <a:ext cx="33361" cy="14301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06" name="bk object 2506"/>
          <p:cNvSpPr/>
          <p:nvPr/>
        </p:nvSpPr>
        <p:spPr>
          <a:xfrm>
            <a:off x="2526058" y="820387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07" name="bk object 2507"/>
          <p:cNvSpPr/>
          <p:nvPr/>
        </p:nvSpPr>
        <p:spPr>
          <a:xfrm>
            <a:off x="3215528" y="820387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08" name="bk object 2508"/>
          <p:cNvSpPr/>
          <p:nvPr/>
        </p:nvSpPr>
        <p:spPr>
          <a:xfrm>
            <a:off x="4861361" y="8138867"/>
            <a:ext cx="33361" cy="14301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09" name="bk object 2509"/>
          <p:cNvSpPr/>
          <p:nvPr/>
        </p:nvSpPr>
        <p:spPr>
          <a:xfrm>
            <a:off x="4605590" y="820387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10" name="bk object 2510"/>
          <p:cNvSpPr/>
          <p:nvPr/>
        </p:nvSpPr>
        <p:spPr>
          <a:xfrm>
            <a:off x="5328421" y="8138867"/>
            <a:ext cx="33361" cy="14301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11" name="bk object 2511"/>
          <p:cNvSpPr/>
          <p:nvPr/>
        </p:nvSpPr>
        <p:spPr>
          <a:xfrm>
            <a:off x="5795483" y="8138867"/>
            <a:ext cx="33361" cy="14301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12" name="bk object 2512"/>
          <p:cNvSpPr/>
          <p:nvPr/>
        </p:nvSpPr>
        <p:spPr>
          <a:xfrm>
            <a:off x="5072650" y="820387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13" name="bk object 2513"/>
          <p:cNvSpPr/>
          <p:nvPr/>
        </p:nvSpPr>
        <p:spPr>
          <a:xfrm>
            <a:off x="6251423" y="8138867"/>
            <a:ext cx="33361" cy="14301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14" name="bk object 2514"/>
          <p:cNvSpPr/>
          <p:nvPr/>
        </p:nvSpPr>
        <p:spPr>
          <a:xfrm>
            <a:off x="5539712" y="820387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15" name="bk object 2515"/>
          <p:cNvSpPr/>
          <p:nvPr/>
        </p:nvSpPr>
        <p:spPr>
          <a:xfrm>
            <a:off x="5995652" y="820387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16" name="bk object 2516"/>
          <p:cNvSpPr/>
          <p:nvPr/>
        </p:nvSpPr>
        <p:spPr>
          <a:xfrm>
            <a:off x="1825463" y="821687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17" name="bk object 2517"/>
          <p:cNvSpPr/>
          <p:nvPr/>
        </p:nvSpPr>
        <p:spPr>
          <a:xfrm>
            <a:off x="2526058" y="821687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18" name="bk object 2518"/>
          <p:cNvSpPr/>
          <p:nvPr/>
        </p:nvSpPr>
        <p:spPr>
          <a:xfrm>
            <a:off x="3215528" y="821687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19" name="bk object 2519"/>
          <p:cNvSpPr/>
          <p:nvPr/>
        </p:nvSpPr>
        <p:spPr>
          <a:xfrm>
            <a:off x="4605590" y="821687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20" name="bk object 2520"/>
          <p:cNvSpPr/>
          <p:nvPr/>
        </p:nvSpPr>
        <p:spPr>
          <a:xfrm>
            <a:off x="5072650" y="821687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21" name="bk object 2521"/>
          <p:cNvSpPr/>
          <p:nvPr/>
        </p:nvSpPr>
        <p:spPr>
          <a:xfrm>
            <a:off x="5539712" y="821687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22" name="bk object 2522"/>
          <p:cNvSpPr/>
          <p:nvPr/>
        </p:nvSpPr>
        <p:spPr>
          <a:xfrm>
            <a:off x="5995652" y="821687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23" name="bk object 2523"/>
          <p:cNvSpPr/>
          <p:nvPr/>
        </p:nvSpPr>
        <p:spPr>
          <a:xfrm>
            <a:off x="1825463" y="822987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24" name="bk object 2524"/>
          <p:cNvSpPr/>
          <p:nvPr/>
        </p:nvSpPr>
        <p:spPr>
          <a:xfrm>
            <a:off x="2526058" y="822987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25" name="bk object 2525"/>
          <p:cNvSpPr/>
          <p:nvPr/>
        </p:nvSpPr>
        <p:spPr>
          <a:xfrm>
            <a:off x="3215528" y="822987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26" name="bk object 2526"/>
          <p:cNvSpPr/>
          <p:nvPr/>
        </p:nvSpPr>
        <p:spPr>
          <a:xfrm>
            <a:off x="6440470" y="8190872"/>
            <a:ext cx="33361" cy="65007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27" name="bk object 2527"/>
          <p:cNvSpPr/>
          <p:nvPr/>
        </p:nvSpPr>
        <p:spPr>
          <a:xfrm>
            <a:off x="4605590" y="822987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28" name="bk object 2528"/>
          <p:cNvSpPr/>
          <p:nvPr/>
        </p:nvSpPr>
        <p:spPr>
          <a:xfrm>
            <a:off x="5072650" y="822987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29" name="bk object 2529"/>
          <p:cNvSpPr/>
          <p:nvPr/>
        </p:nvSpPr>
        <p:spPr>
          <a:xfrm>
            <a:off x="5539712" y="822987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30" name="bk object 2530"/>
          <p:cNvSpPr/>
          <p:nvPr/>
        </p:nvSpPr>
        <p:spPr>
          <a:xfrm>
            <a:off x="5995652" y="822987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31" name="bk object 2531"/>
          <p:cNvSpPr/>
          <p:nvPr/>
        </p:nvSpPr>
        <p:spPr>
          <a:xfrm>
            <a:off x="1825463" y="824287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32" name="bk object 2532"/>
          <p:cNvSpPr/>
          <p:nvPr/>
        </p:nvSpPr>
        <p:spPr>
          <a:xfrm>
            <a:off x="2526058" y="824287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33" name="bk object 2533"/>
          <p:cNvSpPr/>
          <p:nvPr/>
        </p:nvSpPr>
        <p:spPr>
          <a:xfrm>
            <a:off x="3215528" y="824287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34" name="bk object 2534"/>
          <p:cNvSpPr/>
          <p:nvPr/>
        </p:nvSpPr>
        <p:spPr>
          <a:xfrm>
            <a:off x="4605590" y="824287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35" name="bk object 2535"/>
          <p:cNvSpPr/>
          <p:nvPr/>
        </p:nvSpPr>
        <p:spPr>
          <a:xfrm>
            <a:off x="5072650" y="824287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36" name="bk object 2536"/>
          <p:cNvSpPr/>
          <p:nvPr/>
        </p:nvSpPr>
        <p:spPr>
          <a:xfrm>
            <a:off x="5539712" y="824287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37" name="bk object 2537"/>
          <p:cNvSpPr/>
          <p:nvPr/>
        </p:nvSpPr>
        <p:spPr>
          <a:xfrm>
            <a:off x="7218906" y="8229877"/>
            <a:ext cx="33361" cy="26003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38" name="bk object 2538"/>
          <p:cNvSpPr/>
          <p:nvPr/>
        </p:nvSpPr>
        <p:spPr>
          <a:xfrm>
            <a:off x="5995652" y="824287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39" name="bk object 2539"/>
          <p:cNvSpPr/>
          <p:nvPr/>
        </p:nvSpPr>
        <p:spPr>
          <a:xfrm>
            <a:off x="1825463" y="825588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40" name="bk object 2540"/>
          <p:cNvSpPr/>
          <p:nvPr/>
        </p:nvSpPr>
        <p:spPr>
          <a:xfrm>
            <a:off x="2526058" y="825588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41" name="bk object 2541"/>
          <p:cNvSpPr/>
          <p:nvPr/>
        </p:nvSpPr>
        <p:spPr>
          <a:xfrm>
            <a:off x="3215528" y="825588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42" name="bk object 2542"/>
          <p:cNvSpPr/>
          <p:nvPr/>
        </p:nvSpPr>
        <p:spPr>
          <a:xfrm>
            <a:off x="4605590" y="825588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43" name="bk object 2543"/>
          <p:cNvSpPr/>
          <p:nvPr/>
        </p:nvSpPr>
        <p:spPr>
          <a:xfrm>
            <a:off x="5072650" y="825588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44" name="bk object 2544"/>
          <p:cNvSpPr/>
          <p:nvPr/>
        </p:nvSpPr>
        <p:spPr>
          <a:xfrm>
            <a:off x="5539712" y="825588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45" name="bk object 2545"/>
          <p:cNvSpPr/>
          <p:nvPr/>
        </p:nvSpPr>
        <p:spPr>
          <a:xfrm>
            <a:off x="5995652" y="825588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46" name="bk object 2546"/>
          <p:cNvSpPr/>
          <p:nvPr/>
        </p:nvSpPr>
        <p:spPr>
          <a:xfrm>
            <a:off x="6462711" y="825588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47" name="bk object 2547"/>
          <p:cNvSpPr/>
          <p:nvPr/>
        </p:nvSpPr>
        <p:spPr>
          <a:xfrm>
            <a:off x="1825463" y="826888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48" name="bk object 2548"/>
          <p:cNvSpPr/>
          <p:nvPr/>
        </p:nvSpPr>
        <p:spPr>
          <a:xfrm>
            <a:off x="2526058" y="826888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49" name="bk object 2549"/>
          <p:cNvSpPr/>
          <p:nvPr/>
        </p:nvSpPr>
        <p:spPr>
          <a:xfrm>
            <a:off x="3215528" y="826888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50" name="bk object 2550"/>
          <p:cNvSpPr/>
          <p:nvPr/>
        </p:nvSpPr>
        <p:spPr>
          <a:xfrm>
            <a:off x="4605590" y="826888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51" name="bk object 2551"/>
          <p:cNvSpPr/>
          <p:nvPr/>
        </p:nvSpPr>
        <p:spPr>
          <a:xfrm>
            <a:off x="5072650" y="826888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52" name="bk object 2552"/>
          <p:cNvSpPr/>
          <p:nvPr/>
        </p:nvSpPr>
        <p:spPr>
          <a:xfrm>
            <a:off x="5539712" y="826888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53" name="bk object 2553"/>
          <p:cNvSpPr/>
          <p:nvPr/>
        </p:nvSpPr>
        <p:spPr>
          <a:xfrm>
            <a:off x="5995652" y="826888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54" name="bk object 2554"/>
          <p:cNvSpPr/>
          <p:nvPr/>
        </p:nvSpPr>
        <p:spPr>
          <a:xfrm>
            <a:off x="6462711" y="826888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55" name="bk object 2555"/>
          <p:cNvSpPr/>
          <p:nvPr/>
        </p:nvSpPr>
        <p:spPr>
          <a:xfrm>
            <a:off x="1825463" y="82818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56" name="bk object 2556"/>
          <p:cNvSpPr/>
          <p:nvPr/>
        </p:nvSpPr>
        <p:spPr>
          <a:xfrm>
            <a:off x="2526058" y="82818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57" name="bk object 2557"/>
          <p:cNvSpPr/>
          <p:nvPr/>
        </p:nvSpPr>
        <p:spPr>
          <a:xfrm>
            <a:off x="3215528" y="82818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58" name="bk object 2558"/>
          <p:cNvSpPr/>
          <p:nvPr/>
        </p:nvSpPr>
        <p:spPr>
          <a:xfrm>
            <a:off x="4605590" y="82818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59" name="bk object 2559"/>
          <p:cNvSpPr/>
          <p:nvPr/>
        </p:nvSpPr>
        <p:spPr>
          <a:xfrm>
            <a:off x="5072650" y="82818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60" name="bk object 2560"/>
          <p:cNvSpPr/>
          <p:nvPr/>
        </p:nvSpPr>
        <p:spPr>
          <a:xfrm>
            <a:off x="5539712" y="82818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61" name="bk object 2561"/>
          <p:cNvSpPr/>
          <p:nvPr/>
        </p:nvSpPr>
        <p:spPr>
          <a:xfrm>
            <a:off x="5995652" y="82818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62" name="bk object 2562"/>
          <p:cNvSpPr/>
          <p:nvPr/>
        </p:nvSpPr>
        <p:spPr>
          <a:xfrm>
            <a:off x="6462711" y="82818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63" name="bk object 2563"/>
          <p:cNvSpPr/>
          <p:nvPr/>
        </p:nvSpPr>
        <p:spPr>
          <a:xfrm>
            <a:off x="1825463" y="82948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64" name="bk object 2564"/>
          <p:cNvSpPr/>
          <p:nvPr/>
        </p:nvSpPr>
        <p:spPr>
          <a:xfrm>
            <a:off x="2526058" y="82948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65" name="bk object 2565"/>
          <p:cNvSpPr/>
          <p:nvPr/>
        </p:nvSpPr>
        <p:spPr>
          <a:xfrm>
            <a:off x="3215528" y="82948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66" name="bk object 2566"/>
          <p:cNvSpPr/>
          <p:nvPr/>
        </p:nvSpPr>
        <p:spPr>
          <a:xfrm>
            <a:off x="4605590" y="82948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67" name="bk object 2567"/>
          <p:cNvSpPr/>
          <p:nvPr/>
        </p:nvSpPr>
        <p:spPr>
          <a:xfrm>
            <a:off x="5072650" y="82948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68" name="bk object 2568"/>
          <p:cNvSpPr/>
          <p:nvPr/>
        </p:nvSpPr>
        <p:spPr>
          <a:xfrm>
            <a:off x="5539712" y="82948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69" name="bk object 2569"/>
          <p:cNvSpPr/>
          <p:nvPr/>
        </p:nvSpPr>
        <p:spPr>
          <a:xfrm>
            <a:off x="5995652" y="82948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70" name="bk object 2570"/>
          <p:cNvSpPr/>
          <p:nvPr/>
        </p:nvSpPr>
        <p:spPr>
          <a:xfrm>
            <a:off x="6462711" y="82948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71" name="bk object 2571"/>
          <p:cNvSpPr/>
          <p:nvPr/>
        </p:nvSpPr>
        <p:spPr>
          <a:xfrm>
            <a:off x="1825463" y="830788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72" name="bk object 2572"/>
          <p:cNvSpPr/>
          <p:nvPr/>
        </p:nvSpPr>
        <p:spPr>
          <a:xfrm>
            <a:off x="2526058" y="830788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73" name="bk object 2573"/>
          <p:cNvSpPr/>
          <p:nvPr/>
        </p:nvSpPr>
        <p:spPr>
          <a:xfrm>
            <a:off x="3215528" y="830788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74" name="bk object 2574"/>
          <p:cNvSpPr/>
          <p:nvPr/>
        </p:nvSpPr>
        <p:spPr>
          <a:xfrm>
            <a:off x="4605590" y="830788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75" name="bk object 2575"/>
          <p:cNvSpPr/>
          <p:nvPr/>
        </p:nvSpPr>
        <p:spPr>
          <a:xfrm>
            <a:off x="5072650" y="830788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76" name="bk object 2576"/>
          <p:cNvSpPr/>
          <p:nvPr/>
        </p:nvSpPr>
        <p:spPr>
          <a:xfrm>
            <a:off x="5539712" y="830788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77" name="bk object 2577"/>
          <p:cNvSpPr/>
          <p:nvPr/>
        </p:nvSpPr>
        <p:spPr>
          <a:xfrm>
            <a:off x="5995652" y="830788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78" name="bk object 2578"/>
          <p:cNvSpPr/>
          <p:nvPr/>
        </p:nvSpPr>
        <p:spPr>
          <a:xfrm>
            <a:off x="6462711" y="830788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79" name="bk object 2579"/>
          <p:cNvSpPr/>
          <p:nvPr/>
        </p:nvSpPr>
        <p:spPr>
          <a:xfrm>
            <a:off x="1825463" y="832088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80" name="bk object 2580"/>
          <p:cNvSpPr/>
          <p:nvPr/>
        </p:nvSpPr>
        <p:spPr>
          <a:xfrm>
            <a:off x="2526058" y="832088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81" name="bk object 2581"/>
          <p:cNvSpPr/>
          <p:nvPr/>
        </p:nvSpPr>
        <p:spPr>
          <a:xfrm>
            <a:off x="3215528" y="832088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82" name="bk object 2582"/>
          <p:cNvSpPr/>
          <p:nvPr/>
        </p:nvSpPr>
        <p:spPr>
          <a:xfrm>
            <a:off x="2970877" y="8125866"/>
            <a:ext cx="967483" cy="247026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83" name="bk object 2583"/>
          <p:cNvSpPr/>
          <p:nvPr/>
        </p:nvSpPr>
        <p:spPr>
          <a:xfrm>
            <a:off x="4605590" y="832088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84" name="bk object 2584"/>
          <p:cNvSpPr/>
          <p:nvPr/>
        </p:nvSpPr>
        <p:spPr>
          <a:xfrm>
            <a:off x="5072650" y="832088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85" name="bk object 2585"/>
          <p:cNvSpPr/>
          <p:nvPr/>
        </p:nvSpPr>
        <p:spPr>
          <a:xfrm>
            <a:off x="5539712" y="832088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86" name="bk object 2586"/>
          <p:cNvSpPr/>
          <p:nvPr/>
        </p:nvSpPr>
        <p:spPr>
          <a:xfrm>
            <a:off x="5995652" y="832088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87" name="bk object 2587"/>
          <p:cNvSpPr/>
          <p:nvPr/>
        </p:nvSpPr>
        <p:spPr>
          <a:xfrm>
            <a:off x="6462711" y="832088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88" name="bk object 2588"/>
          <p:cNvSpPr/>
          <p:nvPr/>
        </p:nvSpPr>
        <p:spPr>
          <a:xfrm>
            <a:off x="1825463" y="833388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89" name="bk object 2589"/>
          <p:cNvSpPr/>
          <p:nvPr/>
        </p:nvSpPr>
        <p:spPr>
          <a:xfrm>
            <a:off x="2526058" y="833388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90" name="bk object 2590"/>
          <p:cNvSpPr/>
          <p:nvPr/>
        </p:nvSpPr>
        <p:spPr>
          <a:xfrm>
            <a:off x="3215528" y="833388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91" name="bk object 2591"/>
          <p:cNvSpPr/>
          <p:nvPr/>
        </p:nvSpPr>
        <p:spPr>
          <a:xfrm>
            <a:off x="4605590" y="833388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92" name="bk object 2592"/>
          <p:cNvSpPr/>
          <p:nvPr/>
        </p:nvSpPr>
        <p:spPr>
          <a:xfrm>
            <a:off x="5072650" y="833388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93" name="bk object 2593"/>
          <p:cNvSpPr/>
          <p:nvPr/>
        </p:nvSpPr>
        <p:spPr>
          <a:xfrm>
            <a:off x="5539712" y="833388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94" name="bk object 2594"/>
          <p:cNvSpPr/>
          <p:nvPr/>
        </p:nvSpPr>
        <p:spPr>
          <a:xfrm>
            <a:off x="5995652" y="833388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95" name="bk object 2595"/>
          <p:cNvSpPr/>
          <p:nvPr/>
        </p:nvSpPr>
        <p:spPr>
          <a:xfrm>
            <a:off x="6462711" y="833388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96" name="bk object 2596"/>
          <p:cNvSpPr/>
          <p:nvPr/>
        </p:nvSpPr>
        <p:spPr>
          <a:xfrm>
            <a:off x="1825463" y="834688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97" name="bk object 2597"/>
          <p:cNvSpPr/>
          <p:nvPr/>
        </p:nvSpPr>
        <p:spPr>
          <a:xfrm>
            <a:off x="2526058" y="834688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98" name="bk object 2598"/>
          <p:cNvSpPr/>
          <p:nvPr/>
        </p:nvSpPr>
        <p:spPr>
          <a:xfrm>
            <a:off x="4216372" y="8281882"/>
            <a:ext cx="77842" cy="130014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99" name="bk object 2599"/>
          <p:cNvSpPr/>
          <p:nvPr/>
        </p:nvSpPr>
        <p:spPr>
          <a:xfrm>
            <a:off x="4605590" y="834688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00" name="bk object 2600"/>
          <p:cNvSpPr/>
          <p:nvPr/>
        </p:nvSpPr>
        <p:spPr>
          <a:xfrm>
            <a:off x="5072650" y="834688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01" name="bk object 2601"/>
          <p:cNvSpPr/>
          <p:nvPr/>
        </p:nvSpPr>
        <p:spPr>
          <a:xfrm>
            <a:off x="3993961" y="8281882"/>
            <a:ext cx="144566" cy="130014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02" name="bk object 2602"/>
          <p:cNvSpPr/>
          <p:nvPr/>
        </p:nvSpPr>
        <p:spPr>
          <a:xfrm>
            <a:off x="5539712" y="834688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03" name="bk object 2603"/>
          <p:cNvSpPr/>
          <p:nvPr/>
        </p:nvSpPr>
        <p:spPr>
          <a:xfrm>
            <a:off x="5995652" y="834688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04" name="bk object 2604"/>
          <p:cNvSpPr/>
          <p:nvPr/>
        </p:nvSpPr>
        <p:spPr>
          <a:xfrm>
            <a:off x="6462711" y="834688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05" name="bk object 2605"/>
          <p:cNvSpPr/>
          <p:nvPr/>
        </p:nvSpPr>
        <p:spPr>
          <a:xfrm>
            <a:off x="1825463" y="83598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06" name="bk object 2606"/>
          <p:cNvSpPr/>
          <p:nvPr/>
        </p:nvSpPr>
        <p:spPr>
          <a:xfrm>
            <a:off x="2526058" y="83598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07" name="bk object 2607"/>
          <p:cNvSpPr/>
          <p:nvPr/>
        </p:nvSpPr>
        <p:spPr>
          <a:xfrm>
            <a:off x="3215528" y="83598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08" name="bk object 2608"/>
          <p:cNvSpPr/>
          <p:nvPr/>
        </p:nvSpPr>
        <p:spPr>
          <a:xfrm>
            <a:off x="4605590" y="83598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09" name="bk object 2609"/>
          <p:cNvSpPr/>
          <p:nvPr/>
        </p:nvSpPr>
        <p:spPr>
          <a:xfrm>
            <a:off x="5072650" y="83598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10" name="bk object 2610"/>
          <p:cNvSpPr/>
          <p:nvPr/>
        </p:nvSpPr>
        <p:spPr>
          <a:xfrm>
            <a:off x="5539712" y="83598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11" name="bk object 2611"/>
          <p:cNvSpPr/>
          <p:nvPr/>
        </p:nvSpPr>
        <p:spPr>
          <a:xfrm>
            <a:off x="5995652" y="83598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12" name="bk object 2612"/>
          <p:cNvSpPr/>
          <p:nvPr/>
        </p:nvSpPr>
        <p:spPr>
          <a:xfrm>
            <a:off x="6462711" y="83598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13" name="bk object 2613"/>
          <p:cNvSpPr/>
          <p:nvPr/>
        </p:nvSpPr>
        <p:spPr>
          <a:xfrm>
            <a:off x="1825463" y="837289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14" name="bk object 2614"/>
          <p:cNvSpPr/>
          <p:nvPr/>
        </p:nvSpPr>
        <p:spPr>
          <a:xfrm>
            <a:off x="2526058" y="837289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15" name="bk object 2615"/>
          <p:cNvSpPr/>
          <p:nvPr/>
        </p:nvSpPr>
        <p:spPr>
          <a:xfrm>
            <a:off x="3215528" y="837289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16" name="bk object 2616"/>
          <p:cNvSpPr/>
          <p:nvPr/>
        </p:nvSpPr>
        <p:spPr>
          <a:xfrm>
            <a:off x="4605590" y="837289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17" name="bk object 2617"/>
          <p:cNvSpPr/>
          <p:nvPr/>
        </p:nvSpPr>
        <p:spPr>
          <a:xfrm>
            <a:off x="5072650" y="837289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18" name="bk object 2618"/>
          <p:cNvSpPr/>
          <p:nvPr/>
        </p:nvSpPr>
        <p:spPr>
          <a:xfrm>
            <a:off x="5539712" y="837289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19" name="bk object 2619"/>
          <p:cNvSpPr/>
          <p:nvPr/>
        </p:nvSpPr>
        <p:spPr>
          <a:xfrm>
            <a:off x="5995652" y="837289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20" name="bk object 2620"/>
          <p:cNvSpPr/>
          <p:nvPr/>
        </p:nvSpPr>
        <p:spPr>
          <a:xfrm>
            <a:off x="6462711" y="837289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21" name="bk object 2621"/>
          <p:cNvSpPr/>
          <p:nvPr/>
        </p:nvSpPr>
        <p:spPr>
          <a:xfrm>
            <a:off x="1825463" y="838589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22" name="bk object 2622"/>
          <p:cNvSpPr/>
          <p:nvPr/>
        </p:nvSpPr>
        <p:spPr>
          <a:xfrm>
            <a:off x="2526058" y="838589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23" name="bk object 2623"/>
          <p:cNvSpPr/>
          <p:nvPr/>
        </p:nvSpPr>
        <p:spPr>
          <a:xfrm>
            <a:off x="3215528" y="838589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24" name="bk object 2624"/>
          <p:cNvSpPr/>
          <p:nvPr/>
        </p:nvSpPr>
        <p:spPr>
          <a:xfrm>
            <a:off x="3504661" y="8359889"/>
            <a:ext cx="433699" cy="91010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25" name="bk object 2625"/>
          <p:cNvSpPr/>
          <p:nvPr/>
        </p:nvSpPr>
        <p:spPr>
          <a:xfrm>
            <a:off x="4605590" y="838589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26" name="bk object 2626"/>
          <p:cNvSpPr/>
          <p:nvPr/>
        </p:nvSpPr>
        <p:spPr>
          <a:xfrm>
            <a:off x="5072650" y="838589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27" name="bk object 2627"/>
          <p:cNvSpPr/>
          <p:nvPr/>
        </p:nvSpPr>
        <p:spPr>
          <a:xfrm>
            <a:off x="5539712" y="838589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28" name="bk object 2628"/>
          <p:cNvSpPr/>
          <p:nvPr/>
        </p:nvSpPr>
        <p:spPr>
          <a:xfrm>
            <a:off x="5995652" y="838589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29" name="bk object 2629"/>
          <p:cNvSpPr/>
          <p:nvPr/>
        </p:nvSpPr>
        <p:spPr>
          <a:xfrm>
            <a:off x="6462711" y="838589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30" name="bk object 2630"/>
          <p:cNvSpPr/>
          <p:nvPr/>
        </p:nvSpPr>
        <p:spPr>
          <a:xfrm>
            <a:off x="1825463" y="839889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31" name="bk object 2631"/>
          <p:cNvSpPr/>
          <p:nvPr/>
        </p:nvSpPr>
        <p:spPr>
          <a:xfrm>
            <a:off x="2526058" y="839889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32" name="bk object 2632"/>
          <p:cNvSpPr/>
          <p:nvPr/>
        </p:nvSpPr>
        <p:spPr>
          <a:xfrm>
            <a:off x="3215528" y="839889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33" name="bk object 2633"/>
          <p:cNvSpPr/>
          <p:nvPr/>
        </p:nvSpPr>
        <p:spPr>
          <a:xfrm>
            <a:off x="4605590" y="839889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34" name="bk object 2634"/>
          <p:cNvSpPr/>
          <p:nvPr/>
        </p:nvSpPr>
        <p:spPr>
          <a:xfrm>
            <a:off x="5072650" y="839889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35" name="bk object 2635"/>
          <p:cNvSpPr/>
          <p:nvPr/>
        </p:nvSpPr>
        <p:spPr>
          <a:xfrm>
            <a:off x="5539712" y="839889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36" name="bk object 2636"/>
          <p:cNvSpPr/>
          <p:nvPr/>
        </p:nvSpPr>
        <p:spPr>
          <a:xfrm>
            <a:off x="5995652" y="839889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37" name="bk object 2637"/>
          <p:cNvSpPr/>
          <p:nvPr/>
        </p:nvSpPr>
        <p:spPr>
          <a:xfrm>
            <a:off x="6462711" y="839889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38" name="bk object 2638"/>
          <p:cNvSpPr/>
          <p:nvPr/>
        </p:nvSpPr>
        <p:spPr>
          <a:xfrm>
            <a:off x="1825463" y="841189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39" name="bk object 2639"/>
          <p:cNvSpPr/>
          <p:nvPr/>
        </p:nvSpPr>
        <p:spPr>
          <a:xfrm>
            <a:off x="2526058" y="841189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40" name="bk object 2640"/>
          <p:cNvSpPr/>
          <p:nvPr/>
        </p:nvSpPr>
        <p:spPr>
          <a:xfrm>
            <a:off x="3215528" y="841189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41" name="bk object 2641"/>
          <p:cNvSpPr/>
          <p:nvPr/>
        </p:nvSpPr>
        <p:spPr>
          <a:xfrm>
            <a:off x="4605590" y="841189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42" name="bk object 2642"/>
          <p:cNvSpPr/>
          <p:nvPr/>
        </p:nvSpPr>
        <p:spPr>
          <a:xfrm>
            <a:off x="5072650" y="841189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43" name="bk object 2643"/>
          <p:cNvSpPr/>
          <p:nvPr/>
        </p:nvSpPr>
        <p:spPr>
          <a:xfrm>
            <a:off x="5539712" y="841189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44" name="bk object 2644"/>
          <p:cNvSpPr/>
          <p:nvPr/>
        </p:nvSpPr>
        <p:spPr>
          <a:xfrm>
            <a:off x="5995652" y="841189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45" name="bk object 2645"/>
          <p:cNvSpPr/>
          <p:nvPr/>
        </p:nvSpPr>
        <p:spPr>
          <a:xfrm>
            <a:off x="6462711" y="841189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46" name="bk object 2646"/>
          <p:cNvSpPr/>
          <p:nvPr/>
        </p:nvSpPr>
        <p:spPr>
          <a:xfrm>
            <a:off x="1825463" y="842489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47" name="bk object 2647"/>
          <p:cNvSpPr/>
          <p:nvPr/>
        </p:nvSpPr>
        <p:spPr>
          <a:xfrm>
            <a:off x="2526058" y="842489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48" name="bk object 2648"/>
          <p:cNvSpPr/>
          <p:nvPr/>
        </p:nvSpPr>
        <p:spPr>
          <a:xfrm>
            <a:off x="3215528" y="842489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49" name="bk object 2649"/>
          <p:cNvSpPr/>
          <p:nvPr/>
        </p:nvSpPr>
        <p:spPr>
          <a:xfrm>
            <a:off x="4605590" y="842489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50" name="bk object 2650"/>
          <p:cNvSpPr/>
          <p:nvPr/>
        </p:nvSpPr>
        <p:spPr>
          <a:xfrm>
            <a:off x="5072650" y="842489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51" name="bk object 2651"/>
          <p:cNvSpPr/>
          <p:nvPr/>
        </p:nvSpPr>
        <p:spPr>
          <a:xfrm>
            <a:off x="5539712" y="842489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52" name="bk object 2652"/>
          <p:cNvSpPr/>
          <p:nvPr/>
        </p:nvSpPr>
        <p:spPr>
          <a:xfrm>
            <a:off x="5995652" y="842489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53" name="bk object 2653"/>
          <p:cNvSpPr/>
          <p:nvPr/>
        </p:nvSpPr>
        <p:spPr>
          <a:xfrm>
            <a:off x="6462711" y="842489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54" name="bk object 2654"/>
          <p:cNvSpPr/>
          <p:nvPr/>
        </p:nvSpPr>
        <p:spPr>
          <a:xfrm>
            <a:off x="1825463" y="8138867"/>
            <a:ext cx="1401186" cy="364039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55" name="bk object 2655"/>
          <p:cNvSpPr/>
          <p:nvPr/>
        </p:nvSpPr>
        <p:spPr>
          <a:xfrm>
            <a:off x="1825463" y="843789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56" name="bk object 2656"/>
          <p:cNvSpPr/>
          <p:nvPr/>
        </p:nvSpPr>
        <p:spPr>
          <a:xfrm>
            <a:off x="2526058" y="843789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57" name="bk object 2657"/>
          <p:cNvSpPr/>
          <p:nvPr/>
        </p:nvSpPr>
        <p:spPr>
          <a:xfrm>
            <a:off x="4605590" y="8138867"/>
            <a:ext cx="1868243" cy="364039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58" name="bk object 2658"/>
          <p:cNvSpPr/>
          <p:nvPr/>
        </p:nvSpPr>
        <p:spPr>
          <a:xfrm>
            <a:off x="4605590" y="843789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59" name="bk object 2659"/>
          <p:cNvSpPr/>
          <p:nvPr/>
        </p:nvSpPr>
        <p:spPr>
          <a:xfrm>
            <a:off x="5072650" y="843789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60" name="bk object 2660"/>
          <p:cNvSpPr/>
          <p:nvPr/>
        </p:nvSpPr>
        <p:spPr>
          <a:xfrm>
            <a:off x="5539712" y="843789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61" name="bk object 2661"/>
          <p:cNvSpPr/>
          <p:nvPr/>
        </p:nvSpPr>
        <p:spPr>
          <a:xfrm>
            <a:off x="5995652" y="843789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62" name="bk object 2662"/>
          <p:cNvSpPr/>
          <p:nvPr/>
        </p:nvSpPr>
        <p:spPr>
          <a:xfrm>
            <a:off x="1825463" y="845090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63" name="bk object 2663"/>
          <p:cNvSpPr/>
          <p:nvPr/>
        </p:nvSpPr>
        <p:spPr>
          <a:xfrm>
            <a:off x="2526058" y="845090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64" name="bk object 2664"/>
          <p:cNvSpPr/>
          <p:nvPr/>
        </p:nvSpPr>
        <p:spPr>
          <a:xfrm>
            <a:off x="4605590" y="845090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65" name="bk object 2665"/>
          <p:cNvSpPr/>
          <p:nvPr/>
        </p:nvSpPr>
        <p:spPr>
          <a:xfrm>
            <a:off x="5072650" y="845090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66" name="bk object 2666"/>
          <p:cNvSpPr/>
          <p:nvPr/>
        </p:nvSpPr>
        <p:spPr>
          <a:xfrm>
            <a:off x="3215528" y="8437897"/>
            <a:ext cx="11120" cy="65007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67" name="bk object 2667"/>
          <p:cNvSpPr/>
          <p:nvPr/>
        </p:nvSpPr>
        <p:spPr>
          <a:xfrm>
            <a:off x="5539712" y="845090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68" name="bk object 2668"/>
          <p:cNvSpPr/>
          <p:nvPr/>
        </p:nvSpPr>
        <p:spPr>
          <a:xfrm>
            <a:off x="5995652" y="845090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69" name="bk object 2669"/>
          <p:cNvSpPr/>
          <p:nvPr/>
        </p:nvSpPr>
        <p:spPr>
          <a:xfrm>
            <a:off x="2526058" y="846390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70" name="bk object 2670"/>
          <p:cNvSpPr/>
          <p:nvPr/>
        </p:nvSpPr>
        <p:spPr>
          <a:xfrm>
            <a:off x="6462711" y="8437897"/>
            <a:ext cx="11120" cy="65007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71" name="bk object 2671"/>
          <p:cNvSpPr/>
          <p:nvPr/>
        </p:nvSpPr>
        <p:spPr>
          <a:xfrm>
            <a:off x="5072650" y="846390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72" name="bk object 2672"/>
          <p:cNvSpPr/>
          <p:nvPr/>
        </p:nvSpPr>
        <p:spPr>
          <a:xfrm>
            <a:off x="5539712" y="846390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73" name="bk object 2673"/>
          <p:cNvSpPr/>
          <p:nvPr/>
        </p:nvSpPr>
        <p:spPr>
          <a:xfrm>
            <a:off x="5995652" y="846390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74" name="bk object 2674"/>
          <p:cNvSpPr/>
          <p:nvPr/>
        </p:nvSpPr>
        <p:spPr>
          <a:xfrm>
            <a:off x="2526058" y="848990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75" name="bk object 2675"/>
          <p:cNvSpPr/>
          <p:nvPr/>
        </p:nvSpPr>
        <p:spPr>
          <a:xfrm>
            <a:off x="5072650" y="848990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76" name="bk object 2676"/>
          <p:cNvSpPr/>
          <p:nvPr/>
        </p:nvSpPr>
        <p:spPr>
          <a:xfrm>
            <a:off x="5539712" y="848990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77" name="bk object 2677"/>
          <p:cNvSpPr/>
          <p:nvPr/>
        </p:nvSpPr>
        <p:spPr>
          <a:xfrm>
            <a:off x="5995652" y="848990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78" name="bk object 2678"/>
          <p:cNvSpPr/>
          <p:nvPr/>
        </p:nvSpPr>
        <p:spPr>
          <a:xfrm>
            <a:off x="1825463" y="850290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79" name="bk object 2679"/>
          <p:cNvSpPr/>
          <p:nvPr/>
        </p:nvSpPr>
        <p:spPr>
          <a:xfrm>
            <a:off x="2526058" y="850290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80" name="bk object 2680"/>
          <p:cNvSpPr/>
          <p:nvPr/>
        </p:nvSpPr>
        <p:spPr>
          <a:xfrm>
            <a:off x="3215528" y="850290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81" name="bk object 2681"/>
          <p:cNvSpPr/>
          <p:nvPr/>
        </p:nvSpPr>
        <p:spPr>
          <a:xfrm>
            <a:off x="4605590" y="850290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82" name="bk object 2682"/>
          <p:cNvSpPr/>
          <p:nvPr/>
        </p:nvSpPr>
        <p:spPr>
          <a:xfrm>
            <a:off x="5072650" y="850290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83" name="bk object 2683"/>
          <p:cNvSpPr/>
          <p:nvPr/>
        </p:nvSpPr>
        <p:spPr>
          <a:xfrm>
            <a:off x="5539712" y="850290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84" name="bk object 2684"/>
          <p:cNvSpPr/>
          <p:nvPr/>
        </p:nvSpPr>
        <p:spPr>
          <a:xfrm>
            <a:off x="5995652" y="850290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85" name="bk object 2685"/>
          <p:cNvSpPr/>
          <p:nvPr/>
        </p:nvSpPr>
        <p:spPr>
          <a:xfrm>
            <a:off x="6462711" y="850290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86" name="bk object 2686"/>
          <p:cNvSpPr/>
          <p:nvPr/>
        </p:nvSpPr>
        <p:spPr>
          <a:xfrm>
            <a:off x="1825463" y="851590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87" name="bk object 2687"/>
          <p:cNvSpPr/>
          <p:nvPr/>
        </p:nvSpPr>
        <p:spPr>
          <a:xfrm>
            <a:off x="2526058" y="851590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88" name="bk object 2688"/>
          <p:cNvSpPr/>
          <p:nvPr/>
        </p:nvSpPr>
        <p:spPr>
          <a:xfrm>
            <a:off x="3215528" y="851590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89" name="bk object 2689"/>
          <p:cNvSpPr/>
          <p:nvPr/>
        </p:nvSpPr>
        <p:spPr>
          <a:xfrm>
            <a:off x="4605590" y="851590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90" name="bk object 2690"/>
          <p:cNvSpPr/>
          <p:nvPr/>
        </p:nvSpPr>
        <p:spPr>
          <a:xfrm>
            <a:off x="5072650" y="851590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91" name="bk object 2691"/>
          <p:cNvSpPr/>
          <p:nvPr/>
        </p:nvSpPr>
        <p:spPr>
          <a:xfrm>
            <a:off x="5539712" y="851590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92" name="bk object 2692"/>
          <p:cNvSpPr/>
          <p:nvPr/>
        </p:nvSpPr>
        <p:spPr>
          <a:xfrm>
            <a:off x="5995652" y="851590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93" name="bk object 2693"/>
          <p:cNvSpPr/>
          <p:nvPr/>
        </p:nvSpPr>
        <p:spPr>
          <a:xfrm>
            <a:off x="6462711" y="851590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94" name="bk object 2694"/>
          <p:cNvSpPr/>
          <p:nvPr/>
        </p:nvSpPr>
        <p:spPr>
          <a:xfrm>
            <a:off x="1825463" y="852890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95" name="bk object 2695"/>
          <p:cNvSpPr/>
          <p:nvPr/>
        </p:nvSpPr>
        <p:spPr>
          <a:xfrm>
            <a:off x="2526058" y="852890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96" name="bk object 2696"/>
          <p:cNvSpPr/>
          <p:nvPr/>
        </p:nvSpPr>
        <p:spPr>
          <a:xfrm>
            <a:off x="3215528" y="852890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97" name="bk object 2697"/>
          <p:cNvSpPr/>
          <p:nvPr/>
        </p:nvSpPr>
        <p:spPr>
          <a:xfrm>
            <a:off x="4605590" y="852890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98" name="bk object 2698"/>
          <p:cNvSpPr/>
          <p:nvPr/>
        </p:nvSpPr>
        <p:spPr>
          <a:xfrm>
            <a:off x="5072650" y="852890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99" name="bk object 2699"/>
          <p:cNvSpPr/>
          <p:nvPr/>
        </p:nvSpPr>
        <p:spPr>
          <a:xfrm>
            <a:off x="5539712" y="852890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00" name="bk object 2700"/>
          <p:cNvSpPr/>
          <p:nvPr/>
        </p:nvSpPr>
        <p:spPr>
          <a:xfrm>
            <a:off x="5995652" y="852890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01" name="bk object 2701"/>
          <p:cNvSpPr/>
          <p:nvPr/>
        </p:nvSpPr>
        <p:spPr>
          <a:xfrm>
            <a:off x="6462711" y="852890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02" name="bk object 2702"/>
          <p:cNvSpPr/>
          <p:nvPr/>
        </p:nvSpPr>
        <p:spPr>
          <a:xfrm>
            <a:off x="1825463" y="854191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03" name="bk object 2703"/>
          <p:cNvSpPr/>
          <p:nvPr/>
        </p:nvSpPr>
        <p:spPr>
          <a:xfrm>
            <a:off x="2526058" y="854191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04" name="bk object 2704"/>
          <p:cNvSpPr/>
          <p:nvPr/>
        </p:nvSpPr>
        <p:spPr>
          <a:xfrm>
            <a:off x="3215528" y="854191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05" name="bk object 2705"/>
          <p:cNvSpPr/>
          <p:nvPr/>
        </p:nvSpPr>
        <p:spPr>
          <a:xfrm>
            <a:off x="4605590" y="854191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06" name="bk object 2706"/>
          <p:cNvSpPr/>
          <p:nvPr/>
        </p:nvSpPr>
        <p:spPr>
          <a:xfrm>
            <a:off x="5072650" y="854191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07" name="bk object 2707"/>
          <p:cNvSpPr/>
          <p:nvPr/>
        </p:nvSpPr>
        <p:spPr>
          <a:xfrm>
            <a:off x="5539712" y="854191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08" name="bk object 2708"/>
          <p:cNvSpPr/>
          <p:nvPr/>
        </p:nvSpPr>
        <p:spPr>
          <a:xfrm>
            <a:off x="5995652" y="854191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09" name="bk object 2709"/>
          <p:cNvSpPr/>
          <p:nvPr/>
        </p:nvSpPr>
        <p:spPr>
          <a:xfrm>
            <a:off x="6462711" y="854191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10" name="bk object 2710"/>
          <p:cNvSpPr/>
          <p:nvPr/>
        </p:nvSpPr>
        <p:spPr>
          <a:xfrm>
            <a:off x="1825463" y="855491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11" name="bk object 2711"/>
          <p:cNvSpPr/>
          <p:nvPr/>
        </p:nvSpPr>
        <p:spPr>
          <a:xfrm>
            <a:off x="2526058" y="855491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12" name="bk object 2712"/>
          <p:cNvSpPr/>
          <p:nvPr/>
        </p:nvSpPr>
        <p:spPr>
          <a:xfrm>
            <a:off x="3215528" y="855491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13" name="bk object 2713"/>
          <p:cNvSpPr/>
          <p:nvPr/>
        </p:nvSpPr>
        <p:spPr>
          <a:xfrm>
            <a:off x="4605590" y="855491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14" name="bk object 2714"/>
          <p:cNvSpPr/>
          <p:nvPr/>
        </p:nvSpPr>
        <p:spPr>
          <a:xfrm>
            <a:off x="5072650" y="855491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15" name="bk object 2715"/>
          <p:cNvSpPr/>
          <p:nvPr/>
        </p:nvSpPr>
        <p:spPr>
          <a:xfrm>
            <a:off x="5539712" y="855491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16" name="bk object 2716"/>
          <p:cNvSpPr/>
          <p:nvPr/>
        </p:nvSpPr>
        <p:spPr>
          <a:xfrm>
            <a:off x="5995652" y="855491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17" name="bk object 2717"/>
          <p:cNvSpPr/>
          <p:nvPr/>
        </p:nvSpPr>
        <p:spPr>
          <a:xfrm>
            <a:off x="6462711" y="855491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18" name="bk object 2718"/>
          <p:cNvSpPr/>
          <p:nvPr/>
        </p:nvSpPr>
        <p:spPr>
          <a:xfrm>
            <a:off x="1825463" y="856791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19" name="bk object 2719"/>
          <p:cNvSpPr/>
          <p:nvPr/>
        </p:nvSpPr>
        <p:spPr>
          <a:xfrm>
            <a:off x="2526058" y="856791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20" name="bk object 2720"/>
          <p:cNvSpPr/>
          <p:nvPr/>
        </p:nvSpPr>
        <p:spPr>
          <a:xfrm>
            <a:off x="3215528" y="856791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21" name="bk object 2721"/>
          <p:cNvSpPr/>
          <p:nvPr/>
        </p:nvSpPr>
        <p:spPr>
          <a:xfrm>
            <a:off x="4605590" y="856791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22" name="bk object 2722"/>
          <p:cNvSpPr/>
          <p:nvPr/>
        </p:nvSpPr>
        <p:spPr>
          <a:xfrm>
            <a:off x="5072650" y="856791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23" name="bk object 2723"/>
          <p:cNvSpPr/>
          <p:nvPr/>
        </p:nvSpPr>
        <p:spPr>
          <a:xfrm>
            <a:off x="5539712" y="856791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24" name="bk object 2724"/>
          <p:cNvSpPr/>
          <p:nvPr/>
        </p:nvSpPr>
        <p:spPr>
          <a:xfrm>
            <a:off x="5995652" y="856791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25" name="bk object 2725"/>
          <p:cNvSpPr/>
          <p:nvPr/>
        </p:nvSpPr>
        <p:spPr>
          <a:xfrm>
            <a:off x="6462711" y="856791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26" name="bk object 2726"/>
          <p:cNvSpPr/>
          <p:nvPr/>
        </p:nvSpPr>
        <p:spPr>
          <a:xfrm>
            <a:off x="1825463" y="858091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27" name="bk object 2727"/>
          <p:cNvSpPr/>
          <p:nvPr/>
        </p:nvSpPr>
        <p:spPr>
          <a:xfrm>
            <a:off x="2526058" y="858091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28" name="bk object 2728"/>
          <p:cNvSpPr/>
          <p:nvPr/>
        </p:nvSpPr>
        <p:spPr>
          <a:xfrm>
            <a:off x="3215528" y="858091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29" name="bk object 2729"/>
          <p:cNvSpPr/>
          <p:nvPr/>
        </p:nvSpPr>
        <p:spPr>
          <a:xfrm>
            <a:off x="4605590" y="858091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30" name="bk object 2730"/>
          <p:cNvSpPr/>
          <p:nvPr/>
        </p:nvSpPr>
        <p:spPr>
          <a:xfrm>
            <a:off x="5072650" y="858091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31" name="bk object 2731"/>
          <p:cNvSpPr/>
          <p:nvPr/>
        </p:nvSpPr>
        <p:spPr>
          <a:xfrm>
            <a:off x="5539712" y="858091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32" name="bk object 2732"/>
          <p:cNvSpPr/>
          <p:nvPr/>
        </p:nvSpPr>
        <p:spPr>
          <a:xfrm>
            <a:off x="5995652" y="858091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33" name="bk object 2733"/>
          <p:cNvSpPr/>
          <p:nvPr/>
        </p:nvSpPr>
        <p:spPr>
          <a:xfrm>
            <a:off x="6462711" y="858091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34" name="bk object 2734"/>
          <p:cNvSpPr/>
          <p:nvPr/>
        </p:nvSpPr>
        <p:spPr>
          <a:xfrm>
            <a:off x="1825463" y="859391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35" name="bk object 2735"/>
          <p:cNvSpPr/>
          <p:nvPr/>
        </p:nvSpPr>
        <p:spPr>
          <a:xfrm>
            <a:off x="2526058" y="859391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36" name="bk object 2736"/>
          <p:cNvSpPr/>
          <p:nvPr/>
        </p:nvSpPr>
        <p:spPr>
          <a:xfrm>
            <a:off x="3215528" y="859391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37" name="bk object 2737"/>
          <p:cNvSpPr/>
          <p:nvPr/>
        </p:nvSpPr>
        <p:spPr>
          <a:xfrm>
            <a:off x="4605590" y="859391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38" name="bk object 2738"/>
          <p:cNvSpPr/>
          <p:nvPr/>
        </p:nvSpPr>
        <p:spPr>
          <a:xfrm>
            <a:off x="5072650" y="859391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39" name="bk object 2739"/>
          <p:cNvSpPr/>
          <p:nvPr/>
        </p:nvSpPr>
        <p:spPr>
          <a:xfrm>
            <a:off x="5539712" y="859391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40" name="bk object 2740"/>
          <p:cNvSpPr/>
          <p:nvPr/>
        </p:nvSpPr>
        <p:spPr>
          <a:xfrm>
            <a:off x="5995652" y="859391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41" name="bk object 2741"/>
          <p:cNvSpPr/>
          <p:nvPr/>
        </p:nvSpPr>
        <p:spPr>
          <a:xfrm>
            <a:off x="6462711" y="859391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42" name="bk object 2742"/>
          <p:cNvSpPr/>
          <p:nvPr/>
        </p:nvSpPr>
        <p:spPr>
          <a:xfrm>
            <a:off x="1825463" y="86069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43" name="bk object 2743"/>
          <p:cNvSpPr/>
          <p:nvPr/>
        </p:nvSpPr>
        <p:spPr>
          <a:xfrm>
            <a:off x="2526058" y="86069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44" name="bk object 2744"/>
          <p:cNvSpPr/>
          <p:nvPr/>
        </p:nvSpPr>
        <p:spPr>
          <a:xfrm>
            <a:off x="3215528" y="86069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45" name="bk object 2745"/>
          <p:cNvSpPr/>
          <p:nvPr/>
        </p:nvSpPr>
        <p:spPr>
          <a:xfrm>
            <a:off x="4605590" y="86069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46" name="bk object 2746"/>
          <p:cNvSpPr/>
          <p:nvPr/>
        </p:nvSpPr>
        <p:spPr>
          <a:xfrm>
            <a:off x="5072650" y="86069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47" name="bk object 2747"/>
          <p:cNvSpPr/>
          <p:nvPr/>
        </p:nvSpPr>
        <p:spPr>
          <a:xfrm>
            <a:off x="5539712" y="86069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48" name="bk object 2748"/>
          <p:cNvSpPr/>
          <p:nvPr/>
        </p:nvSpPr>
        <p:spPr>
          <a:xfrm>
            <a:off x="5995652" y="86069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49" name="bk object 2749"/>
          <p:cNvSpPr/>
          <p:nvPr/>
        </p:nvSpPr>
        <p:spPr>
          <a:xfrm>
            <a:off x="6462711" y="86069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50" name="bk object 2750"/>
          <p:cNvSpPr/>
          <p:nvPr/>
        </p:nvSpPr>
        <p:spPr>
          <a:xfrm>
            <a:off x="1825463" y="86199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51" name="bk object 2751"/>
          <p:cNvSpPr/>
          <p:nvPr/>
        </p:nvSpPr>
        <p:spPr>
          <a:xfrm>
            <a:off x="2526058" y="86199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52" name="bk object 2752"/>
          <p:cNvSpPr/>
          <p:nvPr/>
        </p:nvSpPr>
        <p:spPr>
          <a:xfrm>
            <a:off x="3215528" y="86199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53" name="bk object 2753"/>
          <p:cNvSpPr/>
          <p:nvPr/>
        </p:nvSpPr>
        <p:spPr>
          <a:xfrm>
            <a:off x="4605590" y="86199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54" name="bk object 2754"/>
          <p:cNvSpPr/>
          <p:nvPr/>
        </p:nvSpPr>
        <p:spPr>
          <a:xfrm>
            <a:off x="5072650" y="86199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55" name="bk object 2755"/>
          <p:cNvSpPr/>
          <p:nvPr/>
        </p:nvSpPr>
        <p:spPr>
          <a:xfrm>
            <a:off x="5539712" y="86199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56" name="bk object 2756"/>
          <p:cNvSpPr/>
          <p:nvPr/>
        </p:nvSpPr>
        <p:spPr>
          <a:xfrm>
            <a:off x="5995652" y="86199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57" name="bk object 2757"/>
          <p:cNvSpPr/>
          <p:nvPr/>
        </p:nvSpPr>
        <p:spPr>
          <a:xfrm>
            <a:off x="6462711" y="86199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58" name="bk object 2758"/>
          <p:cNvSpPr/>
          <p:nvPr/>
        </p:nvSpPr>
        <p:spPr>
          <a:xfrm>
            <a:off x="1825463" y="863291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59" name="bk object 2759"/>
          <p:cNvSpPr/>
          <p:nvPr/>
        </p:nvSpPr>
        <p:spPr>
          <a:xfrm>
            <a:off x="2526058" y="863291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60" name="bk object 2760"/>
          <p:cNvSpPr/>
          <p:nvPr/>
        </p:nvSpPr>
        <p:spPr>
          <a:xfrm>
            <a:off x="3215528" y="863291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61" name="bk object 2761"/>
          <p:cNvSpPr/>
          <p:nvPr/>
        </p:nvSpPr>
        <p:spPr>
          <a:xfrm>
            <a:off x="4605590" y="863291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62" name="bk object 2762"/>
          <p:cNvSpPr/>
          <p:nvPr/>
        </p:nvSpPr>
        <p:spPr>
          <a:xfrm>
            <a:off x="5072650" y="863291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63" name="bk object 2763"/>
          <p:cNvSpPr/>
          <p:nvPr/>
        </p:nvSpPr>
        <p:spPr>
          <a:xfrm>
            <a:off x="5539712" y="863291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64" name="bk object 2764"/>
          <p:cNvSpPr/>
          <p:nvPr/>
        </p:nvSpPr>
        <p:spPr>
          <a:xfrm>
            <a:off x="5995652" y="863291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65" name="bk object 2765"/>
          <p:cNvSpPr/>
          <p:nvPr/>
        </p:nvSpPr>
        <p:spPr>
          <a:xfrm>
            <a:off x="6462711" y="863291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66" name="bk object 2766"/>
          <p:cNvSpPr/>
          <p:nvPr/>
        </p:nvSpPr>
        <p:spPr>
          <a:xfrm>
            <a:off x="1825463" y="864592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67" name="bk object 2767"/>
          <p:cNvSpPr/>
          <p:nvPr/>
        </p:nvSpPr>
        <p:spPr>
          <a:xfrm>
            <a:off x="2526058" y="864592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68" name="bk object 2768"/>
          <p:cNvSpPr/>
          <p:nvPr/>
        </p:nvSpPr>
        <p:spPr>
          <a:xfrm>
            <a:off x="3215528" y="864592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69" name="bk object 2769"/>
          <p:cNvSpPr/>
          <p:nvPr/>
        </p:nvSpPr>
        <p:spPr>
          <a:xfrm>
            <a:off x="4605590" y="864592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70" name="bk object 2770"/>
          <p:cNvSpPr/>
          <p:nvPr/>
        </p:nvSpPr>
        <p:spPr>
          <a:xfrm>
            <a:off x="5072650" y="864592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71" name="bk object 2771"/>
          <p:cNvSpPr/>
          <p:nvPr/>
        </p:nvSpPr>
        <p:spPr>
          <a:xfrm>
            <a:off x="5539712" y="864592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72" name="bk object 2772"/>
          <p:cNvSpPr/>
          <p:nvPr/>
        </p:nvSpPr>
        <p:spPr>
          <a:xfrm>
            <a:off x="5995652" y="864592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73" name="bk object 2773"/>
          <p:cNvSpPr/>
          <p:nvPr/>
        </p:nvSpPr>
        <p:spPr>
          <a:xfrm>
            <a:off x="6462711" y="864592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74" name="bk object 2774"/>
          <p:cNvSpPr/>
          <p:nvPr/>
        </p:nvSpPr>
        <p:spPr>
          <a:xfrm>
            <a:off x="1825463" y="865892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75" name="bk object 2775"/>
          <p:cNvSpPr/>
          <p:nvPr/>
        </p:nvSpPr>
        <p:spPr>
          <a:xfrm>
            <a:off x="2526058" y="865892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76" name="bk object 2776"/>
          <p:cNvSpPr/>
          <p:nvPr/>
        </p:nvSpPr>
        <p:spPr>
          <a:xfrm>
            <a:off x="3215528" y="865892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77" name="bk object 2777"/>
          <p:cNvSpPr/>
          <p:nvPr/>
        </p:nvSpPr>
        <p:spPr>
          <a:xfrm>
            <a:off x="4605590" y="865892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78" name="bk object 2778"/>
          <p:cNvSpPr/>
          <p:nvPr/>
        </p:nvSpPr>
        <p:spPr>
          <a:xfrm>
            <a:off x="5072650" y="865892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79" name="bk object 2779"/>
          <p:cNvSpPr/>
          <p:nvPr/>
        </p:nvSpPr>
        <p:spPr>
          <a:xfrm>
            <a:off x="5539712" y="865892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80" name="bk object 2780"/>
          <p:cNvSpPr/>
          <p:nvPr/>
        </p:nvSpPr>
        <p:spPr>
          <a:xfrm>
            <a:off x="5995652" y="865892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81" name="bk object 2781"/>
          <p:cNvSpPr/>
          <p:nvPr/>
        </p:nvSpPr>
        <p:spPr>
          <a:xfrm>
            <a:off x="6573917" y="8541910"/>
            <a:ext cx="144566" cy="221024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82" name="bk object 2782"/>
          <p:cNvSpPr/>
          <p:nvPr/>
        </p:nvSpPr>
        <p:spPr>
          <a:xfrm>
            <a:off x="6462711" y="865892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83" name="bk object 2783"/>
          <p:cNvSpPr/>
          <p:nvPr/>
        </p:nvSpPr>
        <p:spPr>
          <a:xfrm>
            <a:off x="1825463" y="867192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84" name="bk object 2784"/>
          <p:cNvSpPr/>
          <p:nvPr/>
        </p:nvSpPr>
        <p:spPr>
          <a:xfrm>
            <a:off x="2526058" y="867192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85" name="bk object 2785"/>
          <p:cNvSpPr/>
          <p:nvPr/>
        </p:nvSpPr>
        <p:spPr>
          <a:xfrm>
            <a:off x="3215528" y="867192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86" name="bk object 2786"/>
          <p:cNvSpPr/>
          <p:nvPr/>
        </p:nvSpPr>
        <p:spPr>
          <a:xfrm>
            <a:off x="4605590" y="867192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87" name="bk object 2787"/>
          <p:cNvSpPr/>
          <p:nvPr/>
        </p:nvSpPr>
        <p:spPr>
          <a:xfrm>
            <a:off x="5072650" y="867192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88" name="bk object 2788"/>
          <p:cNvSpPr/>
          <p:nvPr/>
        </p:nvSpPr>
        <p:spPr>
          <a:xfrm>
            <a:off x="5539712" y="867192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89" name="bk object 2789"/>
          <p:cNvSpPr/>
          <p:nvPr/>
        </p:nvSpPr>
        <p:spPr>
          <a:xfrm>
            <a:off x="5995652" y="867192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90" name="bk object 2790"/>
          <p:cNvSpPr/>
          <p:nvPr/>
        </p:nvSpPr>
        <p:spPr>
          <a:xfrm>
            <a:off x="6462711" y="867192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91" name="bk object 2791"/>
          <p:cNvSpPr/>
          <p:nvPr/>
        </p:nvSpPr>
        <p:spPr>
          <a:xfrm>
            <a:off x="1825463" y="868492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92" name="bk object 2792"/>
          <p:cNvSpPr/>
          <p:nvPr/>
        </p:nvSpPr>
        <p:spPr>
          <a:xfrm>
            <a:off x="4850240" y="8619917"/>
            <a:ext cx="66723" cy="1300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93" name="bk object 2793"/>
          <p:cNvSpPr/>
          <p:nvPr/>
        </p:nvSpPr>
        <p:spPr>
          <a:xfrm>
            <a:off x="2526058" y="868492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94" name="bk object 2794"/>
          <p:cNvSpPr/>
          <p:nvPr/>
        </p:nvSpPr>
        <p:spPr>
          <a:xfrm>
            <a:off x="5317300" y="8619917"/>
            <a:ext cx="66723" cy="1300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95" name="bk object 2795"/>
          <p:cNvSpPr/>
          <p:nvPr/>
        </p:nvSpPr>
        <p:spPr>
          <a:xfrm>
            <a:off x="3215528" y="868492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96" name="bk object 2796"/>
          <p:cNvSpPr/>
          <p:nvPr/>
        </p:nvSpPr>
        <p:spPr>
          <a:xfrm>
            <a:off x="4605590" y="868492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97" name="bk object 2797"/>
          <p:cNvSpPr/>
          <p:nvPr/>
        </p:nvSpPr>
        <p:spPr>
          <a:xfrm>
            <a:off x="5784362" y="8619917"/>
            <a:ext cx="66723" cy="1300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98" name="bk object 2798"/>
          <p:cNvSpPr/>
          <p:nvPr/>
        </p:nvSpPr>
        <p:spPr>
          <a:xfrm>
            <a:off x="5072650" y="868492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99" name="bk object 2799"/>
          <p:cNvSpPr/>
          <p:nvPr/>
        </p:nvSpPr>
        <p:spPr>
          <a:xfrm>
            <a:off x="5539712" y="868492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00" name="bk object 2800"/>
          <p:cNvSpPr/>
          <p:nvPr/>
        </p:nvSpPr>
        <p:spPr>
          <a:xfrm>
            <a:off x="5995652" y="868492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01" name="bk object 2801"/>
          <p:cNvSpPr/>
          <p:nvPr/>
        </p:nvSpPr>
        <p:spPr>
          <a:xfrm>
            <a:off x="6462711" y="868492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02" name="bk object 2802"/>
          <p:cNvSpPr/>
          <p:nvPr/>
        </p:nvSpPr>
        <p:spPr>
          <a:xfrm>
            <a:off x="6251423" y="8619917"/>
            <a:ext cx="33361" cy="1300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03" name="bk object 2803"/>
          <p:cNvSpPr/>
          <p:nvPr/>
        </p:nvSpPr>
        <p:spPr>
          <a:xfrm>
            <a:off x="1825463" y="869792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04" name="bk object 2804"/>
          <p:cNvSpPr/>
          <p:nvPr/>
        </p:nvSpPr>
        <p:spPr>
          <a:xfrm>
            <a:off x="2526058" y="869792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05" name="bk object 2805"/>
          <p:cNvSpPr/>
          <p:nvPr/>
        </p:nvSpPr>
        <p:spPr>
          <a:xfrm>
            <a:off x="3215528" y="869792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06" name="bk object 2806"/>
          <p:cNvSpPr/>
          <p:nvPr/>
        </p:nvSpPr>
        <p:spPr>
          <a:xfrm>
            <a:off x="4605590" y="869792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07" name="bk object 2807"/>
          <p:cNvSpPr/>
          <p:nvPr/>
        </p:nvSpPr>
        <p:spPr>
          <a:xfrm>
            <a:off x="5072650" y="869792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08" name="bk object 2808"/>
          <p:cNvSpPr/>
          <p:nvPr/>
        </p:nvSpPr>
        <p:spPr>
          <a:xfrm>
            <a:off x="5539712" y="869792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09" name="bk object 2809"/>
          <p:cNvSpPr/>
          <p:nvPr/>
        </p:nvSpPr>
        <p:spPr>
          <a:xfrm>
            <a:off x="5995652" y="869792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10" name="bk object 2810"/>
          <p:cNvSpPr/>
          <p:nvPr/>
        </p:nvSpPr>
        <p:spPr>
          <a:xfrm>
            <a:off x="6462711" y="869792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11" name="bk object 2811"/>
          <p:cNvSpPr/>
          <p:nvPr/>
        </p:nvSpPr>
        <p:spPr>
          <a:xfrm>
            <a:off x="1825463" y="871092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12" name="bk object 2812"/>
          <p:cNvSpPr/>
          <p:nvPr/>
        </p:nvSpPr>
        <p:spPr>
          <a:xfrm>
            <a:off x="2526058" y="871092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13" name="bk object 2813"/>
          <p:cNvSpPr/>
          <p:nvPr/>
        </p:nvSpPr>
        <p:spPr>
          <a:xfrm>
            <a:off x="3215528" y="871092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14" name="bk object 2814"/>
          <p:cNvSpPr/>
          <p:nvPr/>
        </p:nvSpPr>
        <p:spPr>
          <a:xfrm>
            <a:off x="4605590" y="871092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15" name="bk object 2815"/>
          <p:cNvSpPr/>
          <p:nvPr/>
        </p:nvSpPr>
        <p:spPr>
          <a:xfrm>
            <a:off x="5072650" y="871092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16" name="bk object 2816"/>
          <p:cNvSpPr/>
          <p:nvPr/>
        </p:nvSpPr>
        <p:spPr>
          <a:xfrm>
            <a:off x="5539712" y="871092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17" name="bk object 2817"/>
          <p:cNvSpPr/>
          <p:nvPr/>
        </p:nvSpPr>
        <p:spPr>
          <a:xfrm>
            <a:off x="5995652" y="871092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18" name="bk object 2818"/>
          <p:cNvSpPr/>
          <p:nvPr/>
        </p:nvSpPr>
        <p:spPr>
          <a:xfrm>
            <a:off x="6462711" y="871092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19" name="bk object 2819"/>
          <p:cNvSpPr/>
          <p:nvPr/>
        </p:nvSpPr>
        <p:spPr>
          <a:xfrm>
            <a:off x="1825463" y="87239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20" name="bk object 2820"/>
          <p:cNvSpPr/>
          <p:nvPr/>
        </p:nvSpPr>
        <p:spPr>
          <a:xfrm>
            <a:off x="2003394" y="8502906"/>
            <a:ext cx="122325" cy="403043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21" name="bk object 2821"/>
          <p:cNvSpPr/>
          <p:nvPr/>
        </p:nvSpPr>
        <p:spPr>
          <a:xfrm>
            <a:off x="2526058" y="87239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22" name="bk object 2822"/>
          <p:cNvSpPr/>
          <p:nvPr/>
        </p:nvSpPr>
        <p:spPr>
          <a:xfrm>
            <a:off x="3215528" y="87239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23" name="bk object 2823"/>
          <p:cNvSpPr/>
          <p:nvPr/>
        </p:nvSpPr>
        <p:spPr>
          <a:xfrm>
            <a:off x="4605590" y="87239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24" name="bk object 2824"/>
          <p:cNvSpPr/>
          <p:nvPr/>
        </p:nvSpPr>
        <p:spPr>
          <a:xfrm>
            <a:off x="4783516" y="8502906"/>
            <a:ext cx="122325" cy="403043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25" name="bk object 2825"/>
          <p:cNvSpPr/>
          <p:nvPr/>
        </p:nvSpPr>
        <p:spPr>
          <a:xfrm>
            <a:off x="5072650" y="87239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26" name="bk object 2826"/>
          <p:cNvSpPr/>
          <p:nvPr/>
        </p:nvSpPr>
        <p:spPr>
          <a:xfrm>
            <a:off x="5539712" y="87239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27" name="bk object 2827"/>
          <p:cNvSpPr/>
          <p:nvPr/>
        </p:nvSpPr>
        <p:spPr>
          <a:xfrm>
            <a:off x="5995652" y="87239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28" name="bk object 2828"/>
          <p:cNvSpPr/>
          <p:nvPr/>
        </p:nvSpPr>
        <p:spPr>
          <a:xfrm>
            <a:off x="6462711" y="87239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29" name="bk object 2829"/>
          <p:cNvSpPr/>
          <p:nvPr/>
        </p:nvSpPr>
        <p:spPr>
          <a:xfrm>
            <a:off x="1825463" y="873693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30" name="bk object 2830"/>
          <p:cNvSpPr/>
          <p:nvPr/>
        </p:nvSpPr>
        <p:spPr>
          <a:xfrm>
            <a:off x="2526058" y="873693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31" name="bk object 2831"/>
          <p:cNvSpPr/>
          <p:nvPr/>
        </p:nvSpPr>
        <p:spPr>
          <a:xfrm>
            <a:off x="3215528" y="873693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32" name="bk object 2832"/>
          <p:cNvSpPr/>
          <p:nvPr/>
        </p:nvSpPr>
        <p:spPr>
          <a:xfrm>
            <a:off x="4605590" y="873693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33" name="bk object 2833"/>
          <p:cNvSpPr/>
          <p:nvPr/>
        </p:nvSpPr>
        <p:spPr>
          <a:xfrm>
            <a:off x="1680896" y="8684924"/>
            <a:ext cx="33361" cy="1300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34" name="bk object 2834"/>
          <p:cNvSpPr/>
          <p:nvPr/>
        </p:nvSpPr>
        <p:spPr>
          <a:xfrm>
            <a:off x="5072650" y="873693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35" name="bk object 2835"/>
          <p:cNvSpPr/>
          <p:nvPr/>
        </p:nvSpPr>
        <p:spPr>
          <a:xfrm>
            <a:off x="2136840" y="8684924"/>
            <a:ext cx="44482" cy="1300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36" name="bk object 2836"/>
          <p:cNvSpPr/>
          <p:nvPr/>
        </p:nvSpPr>
        <p:spPr>
          <a:xfrm>
            <a:off x="5539712" y="873693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37" name="bk object 2837"/>
          <p:cNvSpPr/>
          <p:nvPr/>
        </p:nvSpPr>
        <p:spPr>
          <a:xfrm>
            <a:off x="2837431" y="8684924"/>
            <a:ext cx="33361" cy="1300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38" name="bk object 2838"/>
          <p:cNvSpPr/>
          <p:nvPr/>
        </p:nvSpPr>
        <p:spPr>
          <a:xfrm>
            <a:off x="5995652" y="873693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39" name="bk object 2839"/>
          <p:cNvSpPr/>
          <p:nvPr/>
        </p:nvSpPr>
        <p:spPr>
          <a:xfrm>
            <a:off x="4516625" y="8684924"/>
            <a:ext cx="33361" cy="1300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40" name="bk object 2840"/>
          <p:cNvSpPr/>
          <p:nvPr/>
        </p:nvSpPr>
        <p:spPr>
          <a:xfrm>
            <a:off x="6462711" y="873693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41" name="bk object 2841"/>
          <p:cNvSpPr/>
          <p:nvPr/>
        </p:nvSpPr>
        <p:spPr>
          <a:xfrm>
            <a:off x="2737345" y="8515907"/>
            <a:ext cx="266892" cy="390042"/>
          </a:xfrm>
          <a:prstGeom prst="rect">
            <a:avLst/>
          </a:prstGeom>
          <a:blipFill>
            <a:blip r:embed="rId1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42" name="bk object 2842"/>
          <p:cNvSpPr/>
          <p:nvPr/>
        </p:nvSpPr>
        <p:spPr>
          <a:xfrm>
            <a:off x="1825463" y="87499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43" name="bk object 2843"/>
          <p:cNvSpPr/>
          <p:nvPr/>
        </p:nvSpPr>
        <p:spPr>
          <a:xfrm>
            <a:off x="2526058" y="87499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44" name="bk object 2844"/>
          <p:cNvSpPr/>
          <p:nvPr/>
        </p:nvSpPr>
        <p:spPr>
          <a:xfrm>
            <a:off x="3215528" y="87499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45" name="bk object 2845"/>
          <p:cNvSpPr/>
          <p:nvPr/>
        </p:nvSpPr>
        <p:spPr>
          <a:xfrm>
            <a:off x="4605590" y="87499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46" name="bk object 2846"/>
          <p:cNvSpPr/>
          <p:nvPr/>
        </p:nvSpPr>
        <p:spPr>
          <a:xfrm>
            <a:off x="5072650" y="87499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47" name="bk object 2847"/>
          <p:cNvSpPr/>
          <p:nvPr/>
        </p:nvSpPr>
        <p:spPr>
          <a:xfrm>
            <a:off x="5539712" y="87499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48" name="bk object 2848"/>
          <p:cNvSpPr/>
          <p:nvPr/>
        </p:nvSpPr>
        <p:spPr>
          <a:xfrm>
            <a:off x="5995652" y="87499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49" name="bk object 2849"/>
          <p:cNvSpPr/>
          <p:nvPr/>
        </p:nvSpPr>
        <p:spPr>
          <a:xfrm>
            <a:off x="6462711" y="87499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50" name="bk object 2850"/>
          <p:cNvSpPr/>
          <p:nvPr/>
        </p:nvSpPr>
        <p:spPr>
          <a:xfrm>
            <a:off x="6073495" y="8515907"/>
            <a:ext cx="289133" cy="390042"/>
          </a:xfrm>
          <a:prstGeom prst="rect">
            <a:avLst/>
          </a:prstGeom>
          <a:blipFill>
            <a:blip r:embed="rId10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51" name="bk object 2851"/>
          <p:cNvSpPr/>
          <p:nvPr/>
        </p:nvSpPr>
        <p:spPr>
          <a:xfrm>
            <a:off x="1825463" y="876293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52" name="bk object 2852"/>
          <p:cNvSpPr/>
          <p:nvPr/>
        </p:nvSpPr>
        <p:spPr>
          <a:xfrm>
            <a:off x="2526058" y="876293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53" name="bk object 2853"/>
          <p:cNvSpPr/>
          <p:nvPr/>
        </p:nvSpPr>
        <p:spPr>
          <a:xfrm>
            <a:off x="3215528" y="876293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54" name="bk object 2854"/>
          <p:cNvSpPr/>
          <p:nvPr/>
        </p:nvSpPr>
        <p:spPr>
          <a:xfrm>
            <a:off x="4605590" y="876293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55" name="bk object 2855"/>
          <p:cNvSpPr/>
          <p:nvPr/>
        </p:nvSpPr>
        <p:spPr>
          <a:xfrm>
            <a:off x="5072650" y="876293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56" name="bk object 2856"/>
          <p:cNvSpPr/>
          <p:nvPr/>
        </p:nvSpPr>
        <p:spPr>
          <a:xfrm>
            <a:off x="5539712" y="876293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57" name="bk object 2857"/>
          <p:cNvSpPr/>
          <p:nvPr/>
        </p:nvSpPr>
        <p:spPr>
          <a:xfrm>
            <a:off x="5995652" y="876293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58" name="bk object 2858"/>
          <p:cNvSpPr/>
          <p:nvPr/>
        </p:nvSpPr>
        <p:spPr>
          <a:xfrm>
            <a:off x="6462711" y="876293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59" name="bk object 2859"/>
          <p:cNvSpPr/>
          <p:nvPr/>
        </p:nvSpPr>
        <p:spPr>
          <a:xfrm>
            <a:off x="1825463" y="87759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60" name="bk object 2860"/>
          <p:cNvSpPr/>
          <p:nvPr/>
        </p:nvSpPr>
        <p:spPr>
          <a:xfrm>
            <a:off x="2526058" y="87759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61" name="bk object 2861"/>
          <p:cNvSpPr/>
          <p:nvPr/>
        </p:nvSpPr>
        <p:spPr>
          <a:xfrm>
            <a:off x="3215528" y="87759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62" name="bk object 2862"/>
          <p:cNvSpPr/>
          <p:nvPr/>
        </p:nvSpPr>
        <p:spPr>
          <a:xfrm>
            <a:off x="4605590" y="87759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63" name="bk object 2863"/>
          <p:cNvSpPr/>
          <p:nvPr/>
        </p:nvSpPr>
        <p:spPr>
          <a:xfrm>
            <a:off x="5072650" y="87759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64" name="bk object 2864"/>
          <p:cNvSpPr/>
          <p:nvPr/>
        </p:nvSpPr>
        <p:spPr>
          <a:xfrm>
            <a:off x="5539712" y="87759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65" name="bk object 2865"/>
          <p:cNvSpPr/>
          <p:nvPr/>
        </p:nvSpPr>
        <p:spPr>
          <a:xfrm>
            <a:off x="5995652" y="87759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66" name="bk object 2866"/>
          <p:cNvSpPr/>
          <p:nvPr/>
        </p:nvSpPr>
        <p:spPr>
          <a:xfrm>
            <a:off x="6462711" y="87759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67" name="bk object 2867"/>
          <p:cNvSpPr/>
          <p:nvPr/>
        </p:nvSpPr>
        <p:spPr>
          <a:xfrm>
            <a:off x="1825463" y="878893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68" name="bk object 2868"/>
          <p:cNvSpPr/>
          <p:nvPr/>
        </p:nvSpPr>
        <p:spPr>
          <a:xfrm>
            <a:off x="2526058" y="878893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69" name="bk object 2869"/>
          <p:cNvSpPr/>
          <p:nvPr/>
        </p:nvSpPr>
        <p:spPr>
          <a:xfrm>
            <a:off x="3215528" y="878893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70" name="bk object 2870"/>
          <p:cNvSpPr/>
          <p:nvPr/>
        </p:nvSpPr>
        <p:spPr>
          <a:xfrm>
            <a:off x="4605590" y="878893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71" name="bk object 2871"/>
          <p:cNvSpPr/>
          <p:nvPr/>
        </p:nvSpPr>
        <p:spPr>
          <a:xfrm>
            <a:off x="5072650" y="878893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72" name="bk object 2872"/>
          <p:cNvSpPr/>
          <p:nvPr/>
        </p:nvSpPr>
        <p:spPr>
          <a:xfrm>
            <a:off x="5539712" y="878893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73" name="bk object 2873"/>
          <p:cNvSpPr/>
          <p:nvPr/>
        </p:nvSpPr>
        <p:spPr>
          <a:xfrm>
            <a:off x="5995652" y="878893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74" name="bk object 2874"/>
          <p:cNvSpPr/>
          <p:nvPr/>
        </p:nvSpPr>
        <p:spPr>
          <a:xfrm>
            <a:off x="6462711" y="878893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75" name="bk object 2875"/>
          <p:cNvSpPr/>
          <p:nvPr/>
        </p:nvSpPr>
        <p:spPr>
          <a:xfrm>
            <a:off x="1825463" y="88019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76" name="bk object 2876"/>
          <p:cNvSpPr/>
          <p:nvPr/>
        </p:nvSpPr>
        <p:spPr>
          <a:xfrm>
            <a:off x="2526058" y="88019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77" name="bk object 2877"/>
          <p:cNvSpPr/>
          <p:nvPr/>
        </p:nvSpPr>
        <p:spPr>
          <a:xfrm>
            <a:off x="3215528" y="88019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78" name="bk object 2878"/>
          <p:cNvSpPr/>
          <p:nvPr/>
        </p:nvSpPr>
        <p:spPr>
          <a:xfrm>
            <a:off x="4605590" y="88019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79" name="bk object 2879"/>
          <p:cNvSpPr/>
          <p:nvPr/>
        </p:nvSpPr>
        <p:spPr>
          <a:xfrm>
            <a:off x="5072650" y="88019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80" name="bk object 2880"/>
          <p:cNvSpPr/>
          <p:nvPr/>
        </p:nvSpPr>
        <p:spPr>
          <a:xfrm>
            <a:off x="5539712" y="88019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81" name="bk object 2881"/>
          <p:cNvSpPr/>
          <p:nvPr/>
        </p:nvSpPr>
        <p:spPr>
          <a:xfrm>
            <a:off x="5995652" y="88019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82" name="bk object 2882"/>
          <p:cNvSpPr/>
          <p:nvPr/>
        </p:nvSpPr>
        <p:spPr>
          <a:xfrm>
            <a:off x="6462711" y="88019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83" name="bk object 2883"/>
          <p:cNvSpPr/>
          <p:nvPr/>
        </p:nvSpPr>
        <p:spPr>
          <a:xfrm>
            <a:off x="1825463" y="88149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84" name="bk object 2884"/>
          <p:cNvSpPr/>
          <p:nvPr/>
        </p:nvSpPr>
        <p:spPr>
          <a:xfrm>
            <a:off x="2526058" y="88149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85" name="bk object 2885"/>
          <p:cNvSpPr/>
          <p:nvPr/>
        </p:nvSpPr>
        <p:spPr>
          <a:xfrm>
            <a:off x="3215528" y="88149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86" name="bk object 2886"/>
          <p:cNvSpPr/>
          <p:nvPr/>
        </p:nvSpPr>
        <p:spPr>
          <a:xfrm>
            <a:off x="4605590" y="88149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87" name="bk object 2887"/>
          <p:cNvSpPr/>
          <p:nvPr/>
        </p:nvSpPr>
        <p:spPr>
          <a:xfrm>
            <a:off x="5072650" y="88149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88" name="bk object 2888"/>
          <p:cNvSpPr/>
          <p:nvPr/>
        </p:nvSpPr>
        <p:spPr>
          <a:xfrm>
            <a:off x="5539712" y="88149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89" name="bk object 2889"/>
          <p:cNvSpPr/>
          <p:nvPr/>
        </p:nvSpPr>
        <p:spPr>
          <a:xfrm>
            <a:off x="5995652" y="88149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90" name="bk object 2890"/>
          <p:cNvSpPr/>
          <p:nvPr/>
        </p:nvSpPr>
        <p:spPr>
          <a:xfrm>
            <a:off x="6462711" y="88149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91" name="bk object 2891"/>
          <p:cNvSpPr/>
          <p:nvPr/>
        </p:nvSpPr>
        <p:spPr>
          <a:xfrm>
            <a:off x="1825463" y="882794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92" name="bk object 2892"/>
          <p:cNvSpPr/>
          <p:nvPr/>
        </p:nvSpPr>
        <p:spPr>
          <a:xfrm>
            <a:off x="2526058" y="882794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93" name="bk object 2893"/>
          <p:cNvSpPr/>
          <p:nvPr/>
        </p:nvSpPr>
        <p:spPr>
          <a:xfrm>
            <a:off x="3215528" y="882794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94" name="bk object 2894"/>
          <p:cNvSpPr/>
          <p:nvPr/>
        </p:nvSpPr>
        <p:spPr>
          <a:xfrm>
            <a:off x="4605590" y="882794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95" name="bk object 2895"/>
          <p:cNvSpPr/>
          <p:nvPr/>
        </p:nvSpPr>
        <p:spPr>
          <a:xfrm>
            <a:off x="5072650" y="882794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96" name="bk object 2896"/>
          <p:cNvSpPr/>
          <p:nvPr/>
        </p:nvSpPr>
        <p:spPr>
          <a:xfrm>
            <a:off x="5539712" y="882794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97" name="bk object 2897"/>
          <p:cNvSpPr/>
          <p:nvPr/>
        </p:nvSpPr>
        <p:spPr>
          <a:xfrm>
            <a:off x="5995652" y="882794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98" name="bk object 2898"/>
          <p:cNvSpPr/>
          <p:nvPr/>
        </p:nvSpPr>
        <p:spPr>
          <a:xfrm>
            <a:off x="6462711" y="882794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99" name="bk object 2899"/>
          <p:cNvSpPr/>
          <p:nvPr/>
        </p:nvSpPr>
        <p:spPr>
          <a:xfrm>
            <a:off x="1825463" y="884094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00" name="bk object 2900"/>
          <p:cNvSpPr/>
          <p:nvPr/>
        </p:nvSpPr>
        <p:spPr>
          <a:xfrm>
            <a:off x="2526058" y="884094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01" name="bk object 2901"/>
          <p:cNvSpPr/>
          <p:nvPr/>
        </p:nvSpPr>
        <p:spPr>
          <a:xfrm>
            <a:off x="3215528" y="884094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02" name="bk object 2902"/>
          <p:cNvSpPr/>
          <p:nvPr/>
        </p:nvSpPr>
        <p:spPr>
          <a:xfrm>
            <a:off x="4605590" y="884094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03" name="bk object 2903"/>
          <p:cNvSpPr/>
          <p:nvPr/>
        </p:nvSpPr>
        <p:spPr>
          <a:xfrm>
            <a:off x="5072650" y="884094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04" name="bk object 2904"/>
          <p:cNvSpPr/>
          <p:nvPr/>
        </p:nvSpPr>
        <p:spPr>
          <a:xfrm>
            <a:off x="5539712" y="884094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05" name="bk object 2905"/>
          <p:cNvSpPr/>
          <p:nvPr/>
        </p:nvSpPr>
        <p:spPr>
          <a:xfrm>
            <a:off x="5995652" y="884094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06" name="bk object 2906"/>
          <p:cNvSpPr/>
          <p:nvPr/>
        </p:nvSpPr>
        <p:spPr>
          <a:xfrm>
            <a:off x="6462711" y="884094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07" name="bk object 2907"/>
          <p:cNvSpPr/>
          <p:nvPr/>
        </p:nvSpPr>
        <p:spPr>
          <a:xfrm>
            <a:off x="1825463" y="885394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08" name="bk object 2908"/>
          <p:cNvSpPr/>
          <p:nvPr/>
        </p:nvSpPr>
        <p:spPr>
          <a:xfrm>
            <a:off x="2526058" y="885394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09" name="bk object 2909"/>
          <p:cNvSpPr/>
          <p:nvPr/>
        </p:nvSpPr>
        <p:spPr>
          <a:xfrm>
            <a:off x="3215528" y="885394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10" name="bk object 2910"/>
          <p:cNvSpPr/>
          <p:nvPr/>
        </p:nvSpPr>
        <p:spPr>
          <a:xfrm>
            <a:off x="4605590" y="885394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11" name="bk object 2911"/>
          <p:cNvSpPr/>
          <p:nvPr/>
        </p:nvSpPr>
        <p:spPr>
          <a:xfrm>
            <a:off x="5072650" y="885394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12" name="bk object 2912"/>
          <p:cNvSpPr/>
          <p:nvPr/>
        </p:nvSpPr>
        <p:spPr>
          <a:xfrm>
            <a:off x="5539712" y="885394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13" name="bk object 2913"/>
          <p:cNvSpPr/>
          <p:nvPr/>
        </p:nvSpPr>
        <p:spPr>
          <a:xfrm>
            <a:off x="5995652" y="885394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14" name="bk object 2914"/>
          <p:cNvSpPr/>
          <p:nvPr/>
        </p:nvSpPr>
        <p:spPr>
          <a:xfrm>
            <a:off x="6462711" y="885394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15" name="bk object 2915"/>
          <p:cNvSpPr/>
          <p:nvPr/>
        </p:nvSpPr>
        <p:spPr>
          <a:xfrm>
            <a:off x="1825463" y="88669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16" name="bk object 2916"/>
          <p:cNvSpPr/>
          <p:nvPr/>
        </p:nvSpPr>
        <p:spPr>
          <a:xfrm>
            <a:off x="2526058" y="88669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17" name="bk object 2917"/>
          <p:cNvSpPr/>
          <p:nvPr/>
        </p:nvSpPr>
        <p:spPr>
          <a:xfrm>
            <a:off x="3215528" y="88669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18" name="bk object 2918"/>
          <p:cNvSpPr/>
          <p:nvPr/>
        </p:nvSpPr>
        <p:spPr>
          <a:xfrm>
            <a:off x="4605590" y="88669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19" name="bk object 2919"/>
          <p:cNvSpPr/>
          <p:nvPr/>
        </p:nvSpPr>
        <p:spPr>
          <a:xfrm>
            <a:off x="5072650" y="88669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20" name="bk object 2920"/>
          <p:cNvSpPr/>
          <p:nvPr/>
        </p:nvSpPr>
        <p:spPr>
          <a:xfrm>
            <a:off x="5539712" y="88669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21" name="bk object 2921"/>
          <p:cNvSpPr/>
          <p:nvPr/>
        </p:nvSpPr>
        <p:spPr>
          <a:xfrm>
            <a:off x="5995652" y="88669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22" name="bk object 2922"/>
          <p:cNvSpPr/>
          <p:nvPr/>
        </p:nvSpPr>
        <p:spPr>
          <a:xfrm>
            <a:off x="6462711" y="88669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23" name="bk object 2923"/>
          <p:cNvSpPr/>
          <p:nvPr/>
        </p:nvSpPr>
        <p:spPr>
          <a:xfrm>
            <a:off x="1825463" y="88799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24" name="bk object 2924"/>
          <p:cNvSpPr/>
          <p:nvPr/>
        </p:nvSpPr>
        <p:spPr>
          <a:xfrm>
            <a:off x="2526058" y="88799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25" name="bk object 2925"/>
          <p:cNvSpPr/>
          <p:nvPr/>
        </p:nvSpPr>
        <p:spPr>
          <a:xfrm>
            <a:off x="3215528" y="88799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26" name="bk object 2926"/>
          <p:cNvSpPr/>
          <p:nvPr/>
        </p:nvSpPr>
        <p:spPr>
          <a:xfrm>
            <a:off x="4605590" y="88799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27" name="bk object 2927"/>
          <p:cNvSpPr/>
          <p:nvPr/>
        </p:nvSpPr>
        <p:spPr>
          <a:xfrm>
            <a:off x="5072650" y="88799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28" name="bk object 2928"/>
          <p:cNvSpPr/>
          <p:nvPr/>
        </p:nvSpPr>
        <p:spPr>
          <a:xfrm>
            <a:off x="5539712" y="88799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29" name="bk object 2929"/>
          <p:cNvSpPr/>
          <p:nvPr/>
        </p:nvSpPr>
        <p:spPr>
          <a:xfrm>
            <a:off x="5995652" y="88799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30" name="bk object 2930"/>
          <p:cNvSpPr/>
          <p:nvPr/>
        </p:nvSpPr>
        <p:spPr>
          <a:xfrm>
            <a:off x="6462711" y="88799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31" name="bk object 2931"/>
          <p:cNvSpPr/>
          <p:nvPr/>
        </p:nvSpPr>
        <p:spPr>
          <a:xfrm>
            <a:off x="1825463" y="889294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32" name="bk object 2932"/>
          <p:cNvSpPr/>
          <p:nvPr/>
        </p:nvSpPr>
        <p:spPr>
          <a:xfrm>
            <a:off x="2181321" y="8892947"/>
            <a:ext cx="222410" cy="1300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33" name="bk object 2933"/>
          <p:cNvSpPr/>
          <p:nvPr/>
        </p:nvSpPr>
        <p:spPr>
          <a:xfrm>
            <a:off x="2526058" y="889294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34" name="bk object 2934"/>
          <p:cNvSpPr/>
          <p:nvPr/>
        </p:nvSpPr>
        <p:spPr>
          <a:xfrm>
            <a:off x="2459333" y="8892947"/>
            <a:ext cx="222410" cy="1300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35" name="bk object 2935"/>
          <p:cNvSpPr/>
          <p:nvPr/>
        </p:nvSpPr>
        <p:spPr>
          <a:xfrm>
            <a:off x="3215528" y="889294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36" name="bk object 2936"/>
          <p:cNvSpPr/>
          <p:nvPr/>
        </p:nvSpPr>
        <p:spPr>
          <a:xfrm>
            <a:off x="4605590" y="889294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37" name="bk object 2937"/>
          <p:cNvSpPr/>
          <p:nvPr/>
        </p:nvSpPr>
        <p:spPr>
          <a:xfrm>
            <a:off x="4961445" y="8892947"/>
            <a:ext cx="222410" cy="1300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38" name="bk object 2938"/>
          <p:cNvSpPr/>
          <p:nvPr/>
        </p:nvSpPr>
        <p:spPr>
          <a:xfrm>
            <a:off x="5239458" y="8892947"/>
            <a:ext cx="222410" cy="1300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39" name="bk object 2939"/>
          <p:cNvSpPr/>
          <p:nvPr/>
        </p:nvSpPr>
        <p:spPr>
          <a:xfrm>
            <a:off x="5517470" y="8892947"/>
            <a:ext cx="222410" cy="1300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40" name="bk object 2940"/>
          <p:cNvSpPr/>
          <p:nvPr/>
        </p:nvSpPr>
        <p:spPr>
          <a:xfrm>
            <a:off x="5795482" y="8892947"/>
            <a:ext cx="222410" cy="1300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41" name="bk object 2941"/>
          <p:cNvSpPr/>
          <p:nvPr/>
        </p:nvSpPr>
        <p:spPr>
          <a:xfrm>
            <a:off x="6462711" y="889294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42" name="bk object 2942"/>
          <p:cNvSpPr/>
          <p:nvPr/>
        </p:nvSpPr>
        <p:spPr>
          <a:xfrm>
            <a:off x="1825463" y="890594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43" name="bk object 2943"/>
          <p:cNvSpPr/>
          <p:nvPr/>
        </p:nvSpPr>
        <p:spPr>
          <a:xfrm>
            <a:off x="2526058" y="890594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44" name="bk object 2944"/>
          <p:cNvSpPr/>
          <p:nvPr/>
        </p:nvSpPr>
        <p:spPr>
          <a:xfrm>
            <a:off x="3215528" y="890594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45" name="bk object 2945"/>
          <p:cNvSpPr/>
          <p:nvPr/>
        </p:nvSpPr>
        <p:spPr>
          <a:xfrm>
            <a:off x="4605590" y="890594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46" name="bk object 2946"/>
          <p:cNvSpPr/>
          <p:nvPr/>
        </p:nvSpPr>
        <p:spPr>
          <a:xfrm>
            <a:off x="5072650" y="890594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47" name="bk object 2947"/>
          <p:cNvSpPr/>
          <p:nvPr/>
        </p:nvSpPr>
        <p:spPr>
          <a:xfrm>
            <a:off x="5539712" y="890594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48" name="bk object 2948"/>
          <p:cNvSpPr/>
          <p:nvPr/>
        </p:nvSpPr>
        <p:spPr>
          <a:xfrm>
            <a:off x="5995652" y="890594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49" name="bk object 2949"/>
          <p:cNvSpPr/>
          <p:nvPr/>
        </p:nvSpPr>
        <p:spPr>
          <a:xfrm>
            <a:off x="6462711" y="890594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50" name="bk object 2950"/>
          <p:cNvSpPr/>
          <p:nvPr/>
        </p:nvSpPr>
        <p:spPr>
          <a:xfrm>
            <a:off x="1825463" y="891895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51" name="bk object 2951"/>
          <p:cNvSpPr/>
          <p:nvPr/>
        </p:nvSpPr>
        <p:spPr>
          <a:xfrm>
            <a:off x="2526058" y="891895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52" name="bk object 2952"/>
          <p:cNvSpPr/>
          <p:nvPr/>
        </p:nvSpPr>
        <p:spPr>
          <a:xfrm>
            <a:off x="3215528" y="891895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53" name="bk object 2953"/>
          <p:cNvSpPr/>
          <p:nvPr/>
        </p:nvSpPr>
        <p:spPr>
          <a:xfrm>
            <a:off x="4605590" y="891895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54" name="bk object 2954"/>
          <p:cNvSpPr/>
          <p:nvPr/>
        </p:nvSpPr>
        <p:spPr>
          <a:xfrm>
            <a:off x="5072650" y="891895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55" name="bk object 2955"/>
          <p:cNvSpPr/>
          <p:nvPr/>
        </p:nvSpPr>
        <p:spPr>
          <a:xfrm>
            <a:off x="5539712" y="891895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56" name="bk object 2956"/>
          <p:cNvSpPr/>
          <p:nvPr/>
        </p:nvSpPr>
        <p:spPr>
          <a:xfrm>
            <a:off x="5995652" y="891895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57" name="bk object 2957"/>
          <p:cNvSpPr/>
          <p:nvPr/>
        </p:nvSpPr>
        <p:spPr>
          <a:xfrm>
            <a:off x="6462711" y="891895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58" name="bk object 2958"/>
          <p:cNvSpPr/>
          <p:nvPr/>
        </p:nvSpPr>
        <p:spPr>
          <a:xfrm>
            <a:off x="1825463" y="893195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59" name="bk object 2959"/>
          <p:cNvSpPr/>
          <p:nvPr/>
        </p:nvSpPr>
        <p:spPr>
          <a:xfrm>
            <a:off x="2526058" y="893195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60" name="bk object 2960"/>
          <p:cNvSpPr/>
          <p:nvPr/>
        </p:nvSpPr>
        <p:spPr>
          <a:xfrm>
            <a:off x="3215528" y="893195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61" name="bk object 2961"/>
          <p:cNvSpPr/>
          <p:nvPr/>
        </p:nvSpPr>
        <p:spPr>
          <a:xfrm>
            <a:off x="4605590" y="893195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62" name="bk object 2962"/>
          <p:cNvSpPr/>
          <p:nvPr/>
        </p:nvSpPr>
        <p:spPr>
          <a:xfrm>
            <a:off x="5072650" y="893195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63" name="bk object 2963"/>
          <p:cNvSpPr/>
          <p:nvPr/>
        </p:nvSpPr>
        <p:spPr>
          <a:xfrm>
            <a:off x="5539712" y="893195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64" name="bk object 2964"/>
          <p:cNvSpPr/>
          <p:nvPr/>
        </p:nvSpPr>
        <p:spPr>
          <a:xfrm>
            <a:off x="5995652" y="893195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65" name="bk object 2965"/>
          <p:cNvSpPr/>
          <p:nvPr/>
        </p:nvSpPr>
        <p:spPr>
          <a:xfrm>
            <a:off x="1825463" y="894495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66" name="bk object 2966"/>
          <p:cNvSpPr/>
          <p:nvPr/>
        </p:nvSpPr>
        <p:spPr>
          <a:xfrm>
            <a:off x="2526058" y="894495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67" name="bk object 2967"/>
          <p:cNvSpPr/>
          <p:nvPr/>
        </p:nvSpPr>
        <p:spPr>
          <a:xfrm>
            <a:off x="3215528" y="894495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68" name="bk object 2968"/>
          <p:cNvSpPr/>
          <p:nvPr/>
        </p:nvSpPr>
        <p:spPr>
          <a:xfrm>
            <a:off x="1825463" y="895795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69" name="bk object 2969"/>
          <p:cNvSpPr/>
          <p:nvPr/>
        </p:nvSpPr>
        <p:spPr>
          <a:xfrm>
            <a:off x="2526058" y="895795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70" name="bk object 2970"/>
          <p:cNvSpPr/>
          <p:nvPr/>
        </p:nvSpPr>
        <p:spPr>
          <a:xfrm>
            <a:off x="3215528" y="895795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71" name="bk object 2971"/>
          <p:cNvSpPr/>
          <p:nvPr/>
        </p:nvSpPr>
        <p:spPr>
          <a:xfrm>
            <a:off x="1825463" y="897095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72" name="bk object 2972"/>
          <p:cNvSpPr/>
          <p:nvPr/>
        </p:nvSpPr>
        <p:spPr>
          <a:xfrm>
            <a:off x="2526058" y="897095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73" name="bk object 2973"/>
          <p:cNvSpPr/>
          <p:nvPr/>
        </p:nvSpPr>
        <p:spPr>
          <a:xfrm>
            <a:off x="3215528" y="897095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74" name="bk object 2974"/>
          <p:cNvSpPr/>
          <p:nvPr/>
        </p:nvSpPr>
        <p:spPr>
          <a:xfrm>
            <a:off x="1825463" y="898395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75" name="bk object 2975"/>
          <p:cNvSpPr/>
          <p:nvPr/>
        </p:nvSpPr>
        <p:spPr>
          <a:xfrm>
            <a:off x="2526058" y="898395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76" name="bk object 2976"/>
          <p:cNvSpPr/>
          <p:nvPr/>
        </p:nvSpPr>
        <p:spPr>
          <a:xfrm>
            <a:off x="3215528" y="898395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77" name="bk object 2977"/>
          <p:cNvSpPr/>
          <p:nvPr/>
        </p:nvSpPr>
        <p:spPr>
          <a:xfrm>
            <a:off x="1825463" y="899695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78" name="bk object 2978"/>
          <p:cNvSpPr/>
          <p:nvPr/>
        </p:nvSpPr>
        <p:spPr>
          <a:xfrm>
            <a:off x="2526058" y="899695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79" name="bk object 2979"/>
          <p:cNvSpPr/>
          <p:nvPr/>
        </p:nvSpPr>
        <p:spPr>
          <a:xfrm>
            <a:off x="3215528" y="899695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80" name="bk object 2980"/>
          <p:cNvSpPr/>
          <p:nvPr/>
        </p:nvSpPr>
        <p:spPr>
          <a:xfrm>
            <a:off x="2526058" y="900995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81" name="bk object 2981"/>
          <p:cNvSpPr/>
          <p:nvPr/>
        </p:nvSpPr>
        <p:spPr>
          <a:xfrm>
            <a:off x="4605590" y="8931951"/>
            <a:ext cx="1868243" cy="104011"/>
          </a:xfrm>
          <a:prstGeom prst="rect">
            <a:avLst/>
          </a:prstGeom>
          <a:blipFill>
            <a:blip r:embed="rId1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82" name="bk object 2982"/>
          <p:cNvSpPr/>
          <p:nvPr/>
        </p:nvSpPr>
        <p:spPr>
          <a:xfrm>
            <a:off x="1825463" y="9009958"/>
            <a:ext cx="1401186" cy="299032"/>
          </a:xfrm>
          <a:prstGeom prst="rect">
            <a:avLst/>
          </a:prstGeom>
          <a:blipFill>
            <a:blip r:embed="rId1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83" name="bk object 2983"/>
          <p:cNvSpPr/>
          <p:nvPr/>
        </p:nvSpPr>
        <p:spPr>
          <a:xfrm>
            <a:off x="5072649" y="9152975"/>
            <a:ext cx="644989" cy="143015"/>
          </a:xfrm>
          <a:prstGeom prst="rect">
            <a:avLst/>
          </a:prstGeom>
          <a:blipFill>
            <a:blip r:embed="rId1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84" name="bk object 2984"/>
          <p:cNvSpPr/>
          <p:nvPr/>
        </p:nvSpPr>
        <p:spPr>
          <a:xfrm>
            <a:off x="5828844" y="9152975"/>
            <a:ext cx="122325" cy="156017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85" name="bk object 2985"/>
          <p:cNvSpPr/>
          <p:nvPr/>
        </p:nvSpPr>
        <p:spPr>
          <a:xfrm>
            <a:off x="9587571" y="4576488"/>
            <a:ext cx="244651" cy="143015"/>
          </a:xfrm>
          <a:prstGeom prst="rect">
            <a:avLst/>
          </a:prstGeom>
          <a:blipFill>
            <a:blip r:embed="rId1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86" name="bk object 2986"/>
          <p:cNvSpPr/>
          <p:nvPr/>
        </p:nvSpPr>
        <p:spPr>
          <a:xfrm>
            <a:off x="8330954" y="4576487"/>
            <a:ext cx="2157375" cy="702075"/>
          </a:xfrm>
          <a:prstGeom prst="rect">
            <a:avLst/>
          </a:prstGeom>
          <a:blipFill>
            <a:blip r:embed="rId1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87" name="bk object 2987"/>
          <p:cNvSpPr/>
          <p:nvPr/>
        </p:nvSpPr>
        <p:spPr>
          <a:xfrm>
            <a:off x="9754378" y="5057537"/>
            <a:ext cx="111205" cy="130014"/>
          </a:xfrm>
          <a:prstGeom prst="rect">
            <a:avLst/>
          </a:prstGeom>
          <a:blipFill>
            <a:blip r:embed="rId1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88" name="bk object 2988"/>
          <p:cNvSpPr/>
          <p:nvPr/>
        </p:nvSpPr>
        <p:spPr>
          <a:xfrm>
            <a:off x="9092708" y="5265561"/>
            <a:ext cx="0" cy="1079837"/>
          </a:xfrm>
          <a:custGeom>
            <a:avLst/>
            <a:gdLst/>
            <a:ahLst/>
            <a:cxnLst/>
            <a:rect l="l" t="t" r="r" b="b"/>
            <a:pathLst>
              <a:path h="759460">
                <a:moveTo>
                  <a:pt x="0" y="0"/>
                </a:moveTo>
                <a:lnTo>
                  <a:pt x="0" y="75895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89" name="bk object 2989"/>
          <p:cNvSpPr/>
          <p:nvPr/>
        </p:nvSpPr>
        <p:spPr>
          <a:xfrm>
            <a:off x="9559768" y="5265561"/>
            <a:ext cx="0" cy="1079837"/>
          </a:xfrm>
          <a:custGeom>
            <a:avLst/>
            <a:gdLst/>
            <a:ahLst/>
            <a:cxnLst/>
            <a:rect l="l" t="t" r="r" b="b"/>
            <a:pathLst>
              <a:path h="759460">
                <a:moveTo>
                  <a:pt x="0" y="0"/>
                </a:moveTo>
                <a:lnTo>
                  <a:pt x="0" y="75895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90" name="bk object 2990"/>
          <p:cNvSpPr/>
          <p:nvPr/>
        </p:nvSpPr>
        <p:spPr>
          <a:xfrm>
            <a:off x="10026830" y="5265561"/>
            <a:ext cx="0" cy="1079837"/>
          </a:xfrm>
          <a:custGeom>
            <a:avLst/>
            <a:gdLst/>
            <a:ahLst/>
            <a:cxnLst/>
            <a:rect l="l" t="t" r="r" b="b"/>
            <a:pathLst>
              <a:path h="759460">
                <a:moveTo>
                  <a:pt x="0" y="0"/>
                </a:moveTo>
                <a:lnTo>
                  <a:pt x="0" y="75895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91" name="bk object 2991"/>
          <p:cNvSpPr/>
          <p:nvPr/>
        </p:nvSpPr>
        <p:spPr>
          <a:xfrm>
            <a:off x="10477211" y="5265561"/>
            <a:ext cx="11120" cy="130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92" name="bk object 2992"/>
          <p:cNvSpPr/>
          <p:nvPr/>
        </p:nvSpPr>
        <p:spPr>
          <a:xfrm>
            <a:off x="8631208" y="527856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93" name="bk object 2993"/>
          <p:cNvSpPr/>
          <p:nvPr/>
        </p:nvSpPr>
        <p:spPr>
          <a:xfrm>
            <a:off x="10477211" y="527856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94" name="bk object 2994"/>
          <p:cNvSpPr/>
          <p:nvPr/>
        </p:nvSpPr>
        <p:spPr>
          <a:xfrm>
            <a:off x="8631208" y="529156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95" name="bk object 2995"/>
          <p:cNvSpPr/>
          <p:nvPr/>
        </p:nvSpPr>
        <p:spPr>
          <a:xfrm>
            <a:off x="8798015" y="5278562"/>
            <a:ext cx="11120" cy="39004"/>
          </a:xfrm>
          <a:prstGeom prst="rect">
            <a:avLst/>
          </a:prstGeom>
          <a:blipFill>
            <a:blip r:embed="rId1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96" name="bk object 2996"/>
          <p:cNvSpPr/>
          <p:nvPr/>
        </p:nvSpPr>
        <p:spPr>
          <a:xfrm>
            <a:off x="10132475" y="5265561"/>
            <a:ext cx="11120" cy="52006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97" name="bk object 2997"/>
          <p:cNvSpPr/>
          <p:nvPr/>
        </p:nvSpPr>
        <p:spPr>
          <a:xfrm>
            <a:off x="10477211" y="529156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98" name="bk object 2998"/>
          <p:cNvSpPr/>
          <p:nvPr/>
        </p:nvSpPr>
        <p:spPr>
          <a:xfrm>
            <a:off x="8631208" y="530456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99" name="bk object 2999"/>
          <p:cNvSpPr/>
          <p:nvPr/>
        </p:nvSpPr>
        <p:spPr>
          <a:xfrm>
            <a:off x="10477211" y="530456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00" name="bk object 3000"/>
          <p:cNvSpPr/>
          <p:nvPr/>
        </p:nvSpPr>
        <p:spPr>
          <a:xfrm>
            <a:off x="8631208" y="531756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01" name="bk object 3001"/>
          <p:cNvSpPr/>
          <p:nvPr/>
        </p:nvSpPr>
        <p:spPr>
          <a:xfrm>
            <a:off x="10477211" y="531756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02" name="bk object 3002"/>
          <p:cNvSpPr/>
          <p:nvPr/>
        </p:nvSpPr>
        <p:spPr>
          <a:xfrm>
            <a:off x="8631208" y="533056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03" name="bk object 3003"/>
          <p:cNvSpPr/>
          <p:nvPr/>
        </p:nvSpPr>
        <p:spPr>
          <a:xfrm>
            <a:off x="10477211" y="533056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04" name="bk object 3004"/>
          <p:cNvSpPr/>
          <p:nvPr/>
        </p:nvSpPr>
        <p:spPr>
          <a:xfrm>
            <a:off x="8631208" y="534357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05" name="bk object 3005"/>
          <p:cNvSpPr/>
          <p:nvPr/>
        </p:nvSpPr>
        <p:spPr>
          <a:xfrm>
            <a:off x="10477211" y="534357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06" name="bk object 3006"/>
          <p:cNvSpPr/>
          <p:nvPr/>
        </p:nvSpPr>
        <p:spPr>
          <a:xfrm>
            <a:off x="8631208" y="535657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07" name="bk object 3007"/>
          <p:cNvSpPr/>
          <p:nvPr/>
        </p:nvSpPr>
        <p:spPr>
          <a:xfrm>
            <a:off x="10477211" y="535657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08" name="bk object 3008"/>
          <p:cNvSpPr/>
          <p:nvPr/>
        </p:nvSpPr>
        <p:spPr>
          <a:xfrm>
            <a:off x="8631208" y="536957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09" name="bk object 3009"/>
          <p:cNvSpPr/>
          <p:nvPr/>
        </p:nvSpPr>
        <p:spPr>
          <a:xfrm>
            <a:off x="10477211" y="536957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10" name="bk object 3010"/>
          <p:cNvSpPr/>
          <p:nvPr/>
        </p:nvSpPr>
        <p:spPr>
          <a:xfrm>
            <a:off x="8631208" y="538257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11" name="bk object 3011"/>
          <p:cNvSpPr/>
          <p:nvPr/>
        </p:nvSpPr>
        <p:spPr>
          <a:xfrm>
            <a:off x="10477211" y="538257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12" name="bk object 3012"/>
          <p:cNvSpPr/>
          <p:nvPr/>
        </p:nvSpPr>
        <p:spPr>
          <a:xfrm>
            <a:off x="10299281" y="5291564"/>
            <a:ext cx="222410" cy="130014"/>
          </a:xfrm>
          <a:prstGeom prst="rect">
            <a:avLst/>
          </a:prstGeom>
          <a:blipFill>
            <a:blip r:embed="rId1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13" name="bk object 3013"/>
          <p:cNvSpPr/>
          <p:nvPr/>
        </p:nvSpPr>
        <p:spPr>
          <a:xfrm>
            <a:off x="8631208" y="539557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14" name="bk object 3014"/>
          <p:cNvSpPr/>
          <p:nvPr/>
        </p:nvSpPr>
        <p:spPr>
          <a:xfrm>
            <a:off x="8631208" y="540857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15" name="bk object 3015"/>
          <p:cNvSpPr/>
          <p:nvPr/>
        </p:nvSpPr>
        <p:spPr>
          <a:xfrm>
            <a:off x="10477211" y="540857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16" name="bk object 3016"/>
          <p:cNvSpPr/>
          <p:nvPr/>
        </p:nvSpPr>
        <p:spPr>
          <a:xfrm>
            <a:off x="8631208" y="542157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17" name="bk object 3017"/>
          <p:cNvSpPr/>
          <p:nvPr/>
        </p:nvSpPr>
        <p:spPr>
          <a:xfrm>
            <a:off x="10477211" y="542157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18" name="bk object 3018"/>
          <p:cNvSpPr/>
          <p:nvPr/>
        </p:nvSpPr>
        <p:spPr>
          <a:xfrm>
            <a:off x="8631208" y="543457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19" name="bk object 3019"/>
          <p:cNvSpPr/>
          <p:nvPr/>
        </p:nvSpPr>
        <p:spPr>
          <a:xfrm>
            <a:off x="10477211" y="543457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20" name="bk object 3020"/>
          <p:cNvSpPr/>
          <p:nvPr/>
        </p:nvSpPr>
        <p:spPr>
          <a:xfrm>
            <a:off x="8631208" y="544758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21" name="bk object 3021"/>
          <p:cNvSpPr/>
          <p:nvPr/>
        </p:nvSpPr>
        <p:spPr>
          <a:xfrm>
            <a:off x="10477211" y="544758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22" name="bk object 3022"/>
          <p:cNvSpPr/>
          <p:nvPr/>
        </p:nvSpPr>
        <p:spPr>
          <a:xfrm>
            <a:off x="8631208" y="546058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23" name="bk object 3023"/>
          <p:cNvSpPr/>
          <p:nvPr/>
        </p:nvSpPr>
        <p:spPr>
          <a:xfrm>
            <a:off x="10477211" y="546058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24" name="bk object 3024"/>
          <p:cNvSpPr/>
          <p:nvPr/>
        </p:nvSpPr>
        <p:spPr>
          <a:xfrm>
            <a:off x="8631208" y="547358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25" name="bk object 3025"/>
          <p:cNvSpPr/>
          <p:nvPr/>
        </p:nvSpPr>
        <p:spPr>
          <a:xfrm>
            <a:off x="10477211" y="547358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26" name="bk object 3026"/>
          <p:cNvSpPr/>
          <p:nvPr/>
        </p:nvSpPr>
        <p:spPr>
          <a:xfrm>
            <a:off x="8631208" y="548658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27" name="bk object 3027"/>
          <p:cNvSpPr/>
          <p:nvPr/>
        </p:nvSpPr>
        <p:spPr>
          <a:xfrm>
            <a:off x="10477211" y="548658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28" name="bk object 3028"/>
          <p:cNvSpPr/>
          <p:nvPr/>
        </p:nvSpPr>
        <p:spPr>
          <a:xfrm>
            <a:off x="8631208" y="549958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29" name="bk object 3029"/>
          <p:cNvSpPr/>
          <p:nvPr/>
        </p:nvSpPr>
        <p:spPr>
          <a:xfrm>
            <a:off x="10477211" y="549958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30" name="bk object 3030"/>
          <p:cNvSpPr/>
          <p:nvPr/>
        </p:nvSpPr>
        <p:spPr>
          <a:xfrm>
            <a:off x="8631208" y="551258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31" name="bk object 3031"/>
          <p:cNvSpPr/>
          <p:nvPr/>
        </p:nvSpPr>
        <p:spPr>
          <a:xfrm>
            <a:off x="10477211" y="551258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32" name="bk object 3032"/>
          <p:cNvSpPr/>
          <p:nvPr/>
        </p:nvSpPr>
        <p:spPr>
          <a:xfrm>
            <a:off x="8631208" y="552558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33" name="bk object 3033"/>
          <p:cNvSpPr/>
          <p:nvPr/>
        </p:nvSpPr>
        <p:spPr>
          <a:xfrm>
            <a:off x="9342920" y="5460580"/>
            <a:ext cx="33361" cy="1300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34" name="bk object 3034"/>
          <p:cNvSpPr/>
          <p:nvPr/>
        </p:nvSpPr>
        <p:spPr>
          <a:xfrm>
            <a:off x="9809980" y="5460580"/>
            <a:ext cx="33361" cy="1300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35" name="bk object 3035"/>
          <p:cNvSpPr/>
          <p:nvPr/>
        </p:nvSpPr>
        <p:spPr>
          <a:xfrm>
            <a:off x="10477211" y="552558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36" name="bk object 3036"/>
          <p:cNvSpPr/>
          <p:nvPr/>
        </p:nvSpPr>
        <p:spPr>
          <a:xfrm>
            <a:off x="8631208" y="553859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37" name="bk object 3037"/>
          <p:cNvSpPr/>
          <p:nvPr/>
        </p:nvSpPr>
        <p:spPr>
          <a:xfrm>
            <a:off x="10477211" y="553859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38" name="bk object 3038"/>
          <p:cNvSpPr/>
          <p:nvPr/>
        </p:nvSpPr>
        <p:spPr>
          <a:xfrm>
            <a:off x="8631208" y="555159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39" name="bk object 3039"/>
          <p:cNvSpPr/>
          <p:nvPr/>
        </p:nvSpPr>
        <p:spPr>
          <a:xfrm>
            <a:off x="10477211" y="555159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40" name="bk object 3040"/>
          <p:cNvSpPr/>
          <p:nvPr/>
        </p:nvSpPr>
        <p:spPr>
          <a:xfrm>
            <a:off x="8631208" y="556459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41" name="bk object 3041"/>
          <p:cNvSpPr/>
          <p:nvPr/>
        </p:nvSpPr>
        <p:spPr>
          <a:xfrm>
            <a:off x="10477211" y="556459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42" name="bk object 3042"/>
          <p:cNvSpPr/>
          <p:nvPr/>
        </p:nvSpPr>
        <p:spPr>
          <a:xfrm>
            <a:off x="8631208" y="557759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43" name="bk object 3043"/>
          <p:cNvSpPr/>
          <p:nvPr/>
        </p:nvSpPr>
        <p:spPr>
          <a:xfrm>
            <a:off x="10477211" y="557759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44" name="bk object 3044"/>
          <p:cNvSpPr/>
          <p:nvPr/>
        </p:nvSpPr>
        <p:spPr>
          <a:xfrm>
            <a:off x="8631208" y="559059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45" name="bk object 3045"/>
          <p:cNvSpPr/>
          <p:nvPr/>
        </p:nvSpPr>
        <p:spPr>
          <a:xfrm>
            <a:off x="10477211" y="559059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46" name="bk object 3046"/>
          <p:cNvSpPr/>
          <p:nvPr/>
        </p:nvSpPr>
        <p:spPr>
          <a:xfrm>
            <a:off x="8631208" y="560359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47" name="bk object 3047"/>
          <p:cNvSpPr/>
          <p:nvPr/>
        </p:nvSpPr>
        <p:spPr>
          <a:xfrm>
            <a:off x="10477211" y="560359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48" name="bk object 3048"/>
          <p:cNvSpPr/>
          <p:nvPr/>
        </p:nvSpPr>
        <p:spPr>
          <a:xfrm>
            <a:off x="8631208" y="561659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49" name="bk object 3049"/>
          <p:cNvSpPr/>
          <p:nvPr/>
        </p:nvSpPr>
        <p:spPr>
          <a:xfrm>
            <a:off x="10477211" y="561659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50" name="bk object 3050"/>
          <p:cNvSpPr/>
          <p:nvPr/>
        </p:nvSpPr>
        <p:spPr>
          <a:xfrm>
            <a:off x="8631208" y="562960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51" name="bk object 3051"/>
          <p:cNvSpPr/>
          <p:nvPr/>
        </p:nvSpPr>
        <p:spPr>
          <a:xfrm>
            <a:off x="10477211" y="562960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52" name="bk object 3052"/>
          <p:cNvSpPr/>
          <p:nvPr/>
        </p:nvSpPr>
        <p:spPr>
          <a:xfrm>
            <a:off x="8631208" y="564260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53" name="bk object 3053"/>
          <p:cNvSpPr/>
          <p:nvPr/>
        </p:nvSpPr>
        <p:spPr>
          <a:xfrm>
            <a:off x="10477211" y="564260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54" name="bk object 3054"/>
          <p:cNvSpPr/>
          <p:nvPr/>
        </p:nvSpPr>
        <p:spPr>
          <a:xfrm>
            <a:off x="8631208" y="565560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55" name="bk object 3055"/>
          <p:cNvSpPr/>
          <p:nvPr/>
        </p:nvSpPr>
        <p:spPr>
          <a:xfrm>
            <a:off x="10477211" y="565560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56" name="bk object 3056"/>
          <p:cNvSpPr/>
          <p:nvPr/>
        </p:nvSpPr>
        <p:spPr>
          <a:xfrm>
            <a:off x="8631208" y="566860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57" name="bk object 3057"/>
          <p:cNvSpPr/>
          <p:nvPr/>
        </p:nvSpPr>
        <p:spPr>
          <a:xfrm>
            <a:off x="10477211" y="566860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58" name="bk object 3058"/>
          <p:cNvSpPr/>
          <p:nvPr/>
        </p:nvSpPr>
        <p:spPr>
          <a:xfrm>
            <a:off x="7697087" y="5291564"/>
            <a:ext cx="2791244" cy="533057"/>
          </a:xfrm>
          <a:prstGeom prst="rect">
            <a:avLst/>
          </a:prstGeom>
          <a:blipFill>
            <a:blip r:embed="rId1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59" name="bk object 3059"/>
          <p:cNvSpPr/>
          <p:nvPr/>
        </p:nvSpPr>
        <p:spPr>
          <a:xfrm>
            <a:off x="8631208" y="568160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60" name="bk object 3060"/>
          <p:cNvSpPr/>
          <p:nvPr/>
        </p:nvSpPr>
        <p:spPr>
          <a:xfrm>
            <a:off x="10477211" y="568160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61" name="bk object 3061"/>
          <p:cNvSpPr/>
          <p:nvPr/>
        </p:nvSpPr>
        <p:spPr>
          <a:xfrm>
            <a:off x="8631208" y="569460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62" name="bk object 3062"/>
          <p:cNvSpPr/>
          <p:nvPr/>
        </p:nvSpPr>
        <p:spPr>
          <a:xfrm>
            <a:off x="10477211" y="569460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63" name="bk object 3063"/>
          <p:cNvSpPr/>
          <p:nvPr/>
        </p:nvSpPr>
        <p:spPr>
          <a:xfrm>
            <a:off x="8631208" y="570760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64" name="bk object 3064"/>
          <p:cNvSpPr/>
          <p:nvPr/>
        </p:nvSpPr>
        <p:spPr>
          <a:xfrm>
            <a:off x="10477211" y="570760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65" name="bk object 3065"/>
          <p:cNvSpPr/>
          <p:nvPr/>
        </p:nvSpPr>
        <p:spPr>
          <a:xfrm>
            <a:off x="8631208" y="572060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66" name="bk object 3066"/>
          <p:cNvSpPr/>
          <p:nvPr/>
        </p:nvSpPr>
        <p:spPr>
          <a:xfrm>
            <a:off x="10477211" y="572060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67" name="bk object 3067"/>
          <p:cNvSpPr/>
          <p:nvPr/>
        </p:nvSpPr>
        <p:spPr>
          <a:xfrm>
            <a:off x="8631208" y="573361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68" name="bk object 3068"/>
          <p:cNvSpPr/>
          <p:nvPr/>
        </p:nvSpPr>
        <p:spPr>
          <a:xfrm>
            <a:off x="10477211" y="573361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69" name="bk object 3069"/>
          <p:cNvSpPr/>
          <p:nvPr/>
        </p:nvSpPr>
        <p:spPr>
          <a:xfrm>
            <a:off x="8631208" y="574661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70" name="bk object 3070"/>
          <p:cNvSpPr/>
          <p:nvPr/>
        </p:nvSpPr>
        <p:spPr>
          <a:xfrm>
            <a:off x="10477211" y="574661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71" name="bk object 3071"/>
          <p:cNvSpPr/>
          <p:nvPr/>
        </p:nvSpPr>
        <p:spPr>
          <a:xfrm>
            <a:off x="8631208" y="575961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72" name="bk object 3072"/>
          <p:cNvSpPr/>
          <p:nvPr/>
        </p:nvSpPr>
        <p:spPr>
          <a:xfrm>
            <a:off x="10477211" y="575961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73" name="bk object 3073"/>
          <p:cNvSpPr/>
          <p:nvPr/>
        </p:nvSpPr>
        <p:spPr>
          <a:xfrm>
            <a:off x="8631208" y="577261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74" name="bk object 3074"/>
          <p:cNvSpPr/>
          <p:nvPr/>
        </p:nvSpPr>
        <p:spPr>
          <a:xfrm>
            <a:off x="10477211" y="577261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75" name="bk object 3075"/>
          <p:cNvSpPr/>
          <p:nvPr/>
        </p:nvSpPr>
        <p:spPr>
          <a:xfrm>
            <a:off x="10477211" y="5811618"/>
            <a:ext cx="11120" cy="130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76" name="bk object 3076"/>
          <p:cNvSpPr/>
          <p:nvPr/>
        </p:nvSpPr>
        <p:spPr>
          <a:xfrm>
            <a:off x="8631208" y="582462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77" name="bk object 3077"/>
          <p:cNvSpPr/>
          <p:nvPr/>
        </p:nvSpPr>
        <p:spPr>
          <a:xfrm>
            <a:off x="10477211" y="582462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78" name="bk object 3078"/>
          <p:cNvSpPr/>
          <p:nvPr/>
        </p:nvSpPr>
        <p:spPr>
          <a:xfrm>
            <a:off x="7585881" y="5733609"/>
            <a:ext cx="622748" cy="130014"/>
          </a:xfrm>
          <a:prstGeom prst="rect">
            <a:avLst/>
          </a:prstGeom>
          <a:blipFill>
            <a:blip r:embed="rId1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79" name="bk object 3079"/>
          <p:cNvSpPr/>
          <p:nvPr/>
        </p:nvSpPr>
        <p:spPr>
          <a:xfrm>
            <a:off x="8631208" y="583762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80" name="bk object 3080"/>
          <p:cNvSpPr/>
          <p:nvPr/>
        </p:nvSpPr>
        <p:spPr>
          <a:xfrm>
            <a:off x="10477211" y="583762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81" name="bk object 3081"/>
          <p:cNvSpPr/>
          <p:nvPr/>
        </p:nvSpPr>
        <p:spPr>
          <a:xfrm>
            <a:off x="10543934" y="5395573"/>
            <a:ext cx="1045326" cy="572061"/>
          </a:xfrm>
          <a:prstGeom prst="rect">
            <a:avLst/>
          </a:prstGeom>
          <a:blipFill>
            <a:blip r:embed="rId1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82" name="bk object 3082"/>
          <p:cNvSpPr/>
          <p:nvPr/>
        </p:nvSpPr>
        <p:spPr>
          <a:xfrm>
            <a:off x="8264231" y="5824619"/>
            <a:ext cx="244651" cy="39004"/>
          </a:xfrm>
          <a:prstGeom prst="rect">
            <a:avLst/>
          </a:prstGeom>
          <a:blipFill>
            <a:blip r:embed="rId1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83" name="bk object 3083"/>
          <p:cNvSpPr/>
          <p:nvPr/>
        </p:nvSpPr>
        <p:spPr>
          <a:xfrm>
            <a:off x="8631208" y="585062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84" name="bk object 3084"/>
          <p:cNvSpPr/>
          <p:nvPr/>
        </p:nvSpPr>
        <p:spPr>
          <a:xfrm>
            <a:off x="10477211" y="585062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85" name="bk object 3085"/>
          <p:cNvSpPr/>
          <p:nvPr/>
        </p:nvSpPr>
        <p:spPr>
          <a:xfrm>
            <a:off x="8631208" y="586362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86" name="bk object 3086"/>
          <p:cNvSpPr/>
          <p:nvPr/>
        </p:nvSpPr>
        <p:spPr>
          <a:xfrm>
            <a:off x="10477211" y="586362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87" name="bk object 3087"/>
          <p:cNvSpPr/>
          <p:nvPr/>
        </p:nvSpPr>
        <p:spPr>
          <a:xfrm>
            <a:off x="8631208" y="587662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88" name="bk object 3088"/>
          <p:cNvSpPr/>
          <p:nvPr/>
        </p:nvSpPr>
        <p:spPr>
          <a:xfrm>
            <a:off x="11644861" y="5798616"/>
            <a:ext cx="244651" cy="130014"/>
          </a:xfrm>
          <a:prstGeom prst="rect">
            <a:avLst/>
          </a:prstGeom>
          <a:blipFill>
            <a:blip r:embed="rId1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89" name="bk object 3089"/>
          <p:cNvSpPr/>
          <p:nvPr/>
        </p:nvSpPr>
        <p:spPr>
          <a:xfrm>
            <a:off x="10477211" y="587662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90" name="bk object 3090"/>
          <p:cNvSpPr/>
          <p:nvPr/>
        </p:nvSpPr>
        <p:spPr>
          <a:xfrm>
            <a:off x="8631208" y="588962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91" name="bk object 3091"/>
          <p:cNvSpPr/>
          <p:nvPr/>
        </p:nvSpPr>
        <p:spPr>
          <a:xfrm>
            <a:off x="10477211" y="588962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92" name="bk object 3092"/>
          <p:cNvSpPr/>
          <p:nvPr/>
        </p:nvSpPr>
        <p:spPr>
          <a:xfrm>
            <a:off x="8631208" y="59026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93" name="bk object 3093"/>
          <p:cNvSpPr/>
          <p:nvPr/>
        </p:nvSpPr>
        <p:spPr>
          <a:xfrm>
            <a:off x="10477211" y="59026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94" name="bk object 3094"/>
          <p:cNvSpPr/>
          <p:nvPr/>
        </p:nvSpPr>
        <p:spPr>
          <a:xfrm>
            <a:off x="8631208" y="59156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95" name="bk object 3095"/>
          <p:cNvSpPr/>
          <p:nvPr/>
        </p:nvSpPr>
        <p:spPr>
          <a:xfrm>
            <a:off x="10477211" y="59156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96" name="bk object 3096"/>
          <p:cNvSpPr/>
          <p:nvPr/>
        </p:nvSpPr>
        <p:spPr>
          <a:xfrm>
            <a:off x="8631208" y="592863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97" name="bk object 3097"/>
          <p:cNvSpPr/>
          <p:nvPr/>
        </p:nvSpPr>
        <p:spPr>
          <a:xfrm>
            <a:off x="10477211" y="592863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98" name="bk object 3098"/>
          <p:cNvSpPr/>
          <p:nvPr/>
        </p:nvSpPr>
        <p:spPr>
          <a:xfrm>
            <a:off x="8631208" y="594163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99" name="bk object 3099"/>
          <p:cNvSpPr/>
          <p:nvPr/>
        </p:nvSpPr>
        <p:spPr>
          <a:xfrm>
            <a:off x="10477211" y="594163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00" name="bk object 3100"/>
          <p:cNvSpPr/>
          <p:nvPr/>
        </p:nvSpPr>
        <p:spPr>
          <a:xfrm>
            <a:off x="8631208" y="595463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01" name="bk object 3101"/>
          <p:cNvSpPr/>
          <p:nvPr/>
        </p:nvSpPr>
        <p:spPr>
          <a:xfrm>
            <a:off x="10477211" y="595463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02" name="bk object 3102"/>
          <p:cNvSpPr/>
          <p:nvPr/>
        </p:nvSpPr>
        <p:spPr>
          <a:xfrm>
            <a:off x="8631208" y="59676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03" name="bk object 3103"/>
          <p:cNvSpPr/>
          <p:nvPr/>
        </p:nvSpPr>
        <p:spPr>
          <a:xfrm>
            <a:off x="10477211" y="59676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04" name="bk object 3104"/>
          <p:cNvSpPr/>
          <p:nvPr/>
        </p:nvSpPr>
        <p:spPr>
          <a:xfrm>
            <a:off x="8631208" y="59806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05" name="bk object 3105"/>
          <p:cNvSpPr/>
          <p:nvPr/>
        </p:nvSpPr>
        <p:spPr>
          <a:xfrm>
            <a:off x="10477211" y="59806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06" name="bk object 3106"/>
          <p:cNvSpPr/>
          <p:nvPr/>
        </p:nvSpPr>
        <p:spPr>
          <a:xfrm>
            <a:off x="8631208" y="599363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07" name="bk object 3107"/>
          <p:cNvSpPr/>
          <p:nvPr/>
        </p:nvSpPr>
        <p:spPr>
          <a:xfrm>
            <a:off x="8531124" y="5928632"/>
            <a:ext cx="33361" cy="14301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08" name="bk object 3108"/>
          <p:cNvSpPr/>
          <p:nvPr/>
        </p:nvSpPr>
        <p:spPr>
          <a:xfrm>
            <a:off x="10477211" y="599363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09" name="bk object 3109"/>
          <p:cNvSpPr/>
          <p:nvPr/>
        </p:nvSpPr>
        <p:spPr>
          <a:xfrm>
            <a:off x="8631208" y="600664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10" name="bk object 3110"/>
          <p:cNvSpPr/>
          <p:nvPr/>
        </p:nvSpPr>
        <p:spPr>
          <a:xfrm>
            <a:off x="10477211" y="600664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11" name="bk object 3111"/>
          <p:cNvSpPr/>
          <p:nvPr/>
        </p:nvSpPr>
        <p:spPr>
          <a:xfrm>
            <a:off x="8631208" y="601964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12" name="bk object 3112"/>
          <p:cNvSpPr/>
          <p:nvPr/>
        </p:nvSpPr>
        <p:spPr>
          <a:xfrm>
            <a:off x="10477211" y="601964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13" name="bk object 3113"/>
          <p:cNvSpPr/>
          <p:nvPr/>
        </p:nvSpPr>
        <p:spPr>
          <a:xfrm>
            <a:off x="8631208" y="603264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14" name="bk object 3114"/>
          <p:cNvSpPr/>
          <p:nvPr/>
        </p:nvSpPr>
        <p:spPr>
          <a:xfrm>
            <a:off x="10477211" y="603264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15" name="bk object 3115"/>
          <p:cNvSpPr/>
          <p:nvPr/>
        </p:nvSpPr>
        <p:spPr>
          <a:xfrm>
            <a:off x="8631208" y="604564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16" name="bk object 3116"/>
          <p:cNvSpPr/>
          <p:nvPr/>
        </p:nvSpPr>
        <p:spPr>
          <a:xfrm>
            <a:off x="10477211" y="604564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17" name="bk object 3117"/>
          <p:cNvSpPr/>
          <p:nvPr/>
        </p:nvSpPr>
        <p:spPr>
          <a:xfrm>
            <a:off x="8631208" y="60586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18" name="bk object 3118"/>
          <p:cNvSpPr/>
          <p:nvPr/>
        </p:nvSpPr>
        <p:spPr>
          <a:xfrm>
            <a:off x="8564484" y="5824619"/>
            <a:ext cx="478181" cy="390042"/>
          </a:xfrm>
          <a:prstGeom prst="rect">
            <a:avLst/>
          </a:prstGeom>
          <a:blipFill>
            <a:blip r:embed="rId1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19" name="bk object 3119"/>
          <p:cNvSpPr/>
          <p:nvPr/>
        </p:nvSpPr>
        <p:spPr>
          <a:xfrm>
            <a:off x="10477211" y="60586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20" name="bk object 3120"/>
          <p:cNvSpPr/>
          <p:nvPr/>
        </p:nvSpPr>
        <p:spPr>
          <a:xfrm>
            <a:off x="8631208" y="607164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21" name="bk object 3121"/>
          <p:cNvSpPr/>
          <p:nvPr/>
        </p:nvSpPr>
        <p:spPr>
          <a:xfrm>
            <a:off x="10132476" y="5863625"/>
            <a:ext cx="467060" cy="351037"/>
          </a:xfrm>
          <a:prstGeom prst="rect">
            <a:avLst/>
          </a:prstGeom>
          <a:blipFill>
            <a:blip r:embed="rId1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22" name="bk object 3122"/>
          <p:cNvSpPr/>
          <p:nvPr/>
        </p:nvSpPr>
        <p:spPr>
          <a:xfrm>
            <a:off x="9809980" y="6006640"/>
            <a:ext cx="33361" cy="1300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23" name="bk object 3123"/>
          <p:cNvSpPr/>
          <p:nvPr/>
        </p:nvSpPr>
        <p:spPr>
          <a:xfrm>
            <a:off x="10477211" y="607164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24" name="bk object 3124"/>
          <p:cNvSpPr/>
          <p:nvPr/>
        </p:nvSpPr>
        <p:spPr>
          <a:xfrm>
            <a:off x="8631208" y="60846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25" name="bk object 3125"/>
          <p:cNvSpPr/>
          <p:nvPr/>
        </p:nvSpPr>
        <p:spPr>
          <a:xfrm>
            <a:off x="10477211" y="60846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26" name="bk object 3126"/>
          <p:cNvSpPr/>
          <p:nvPr/>
        </p:nvSpPr>
        <p:spPr>
          <a:xfrm>
            <a:off x="8631208" y="609764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27" name="bk object 3127"/>
          <p:cNvSpPr/>
          <p:nvPr/>
        </p:nvSpPr>
        <p:spPr>
          <a:xfrm>
            <a:off x="10477211" y="609764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28" name="bk object 3128"/>
          <p:cNvSpPr/>
          <p:nvPr/>
        </p:nvSpPr>
        <p:spPr>
          <a:xfrm>
            <a:off x="8631208" y="611065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29" name="bk object 3129"/>
          <p:cNvSpPr/>
          <p:nvPr/>
        </p:nvSpPr>
        <p:spPr>
          <a:xfrm>
            <a:off x="10477211" y="611065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30" name="bk object 3130"/>
          <p:cNvSpPr/>
          <p:nvPr/>
        </p:nvSpPr>
        <p:spPr>
          <a:xfrm>
            <a:off x="8631208" y="612365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31" name="bk object 3131"/>
          <p:cNvSpPr/>
          <p:nvPr/>
        </p:nvSpPr>
        <p:spPr>
          <a:xfrm>
            <a:off x="10477211" y="612365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32" name="bk object 3132"/>
          <p:cNvSpPr/>
          <p:nvPr/>
        </p:nvSpPr>
        <p:spPr>
          <a:xfrm>
            <a:off x="8631208" y="613665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33" name="bk object 3133"/>
          <p:cNvSpPr/>
          <p:nvPr/>
        </p:nvSpPr>
        <p:spPr>
          <a:xfrm>
            <a:off x="10477211" y="613665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34" name="bk object 3134"/>
          <p:cNvSpPr/>
          <p:nvPr/>
        </p:nvSpPr>
        <p:spPr>
          <a:xfrm>
            <a:off x="8631208" y="614965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35" name="bk object 3135"/>
          <p:cNvSpPr/>
          <p:nvPr/>
        </p:nvSpPr>
        <p:spPr>
          <a:xfrm>
            <a:off x="10477211" y="614965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36" name="bk object 3136"/>
          <p:cNvSpPr/>
          <p:nvPr/>
        </p:nvSpPr>
        <p:spPr>
          <a:xfrm>
            <a:off x="8631208" y="616265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37" name="bk object 3137"/>
          <p:cNvSpPr/>
          <p:nvPr/>
        </p:nvSpPr>
        <p:spPr>
          <a:xfrm>
            <a:off x="10477211" y="616265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38" name="bk object 3138"/>
          <p:cNvSpPr/>
          <p:nvPr/>
        </p:nvSpPr>
        <p:spPr>
          <a:xfrm>
            <a:off x="8631208" y="617565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39" name="bk object 3139"/>
          <p:cNvSpPr/>
          <p:nvPr/>
        </p:nvSpPr>
        <p:spPr>
          <a:xfrm>
            <a:off x="10477211" y="617565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40" name="bk object 3140"/>
          <p:cNvSpPr/>
          <p:nvPr/>
        </p:nvSpPr>
        <p:spPr>
          <a:xfrm>
            <a:off x="8631208" y="618866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41" name="bk object 3141"/>
          <p:cNvSpPr/>
          <p:nvPr/>
        </p:nvSpPr>
        <p:spPr>
          <a:xfrm>
            <a:off x="10477211" y="618866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42" name="bk object 3142"/>
          <p:cNvSpPr/>
          <p:nvPr/>
        </p:nvSpPr>
        <p:spPr>
          <a:xfrm>
            <a:off x="8631208" y="621466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43" name="bk object 3143"/>
          <p:cNvSpPr/>
          <p:nvPr/>
        </p:nvSpPr>
        <p:spPr>
          <a:xfrm>
            <a:off x="10477211" y="621466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44" name="bk object 3144"/>
          <p:cNvSpPr/>
          <p:nvPr/>
        </p:nvSpPr>
        <p:spPr>
          <a:xfrm>
            <a:off x="8631208" y="622766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45" name="bk object 3145"/>
          <p:cNvSpPr/>
          <p:nvPr/>
        </p:nvSpPr>
        <p:spPr>
          <a:xfrm>
            <a:off x="10477211" y="622766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46" name="bk object 3146"/>
          <p:cNvSpPr/>
          <p:nvPr/>
        </p:nvSpPr>
        <p:spPr>
          <a:xfrm>
            <a:off x="8631208" y="624066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47" name="bk object 3147"/>
          <p:cNvSpPr/>
          <p:nvPr/>
        </p:nvSpPr>
        <p:spPr>
          <a:xfrm>
            <a:off x="10477211" y="624066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48" name="bk object 3148"/>
          <p:cNvSpPr/>
          <p:nvPr/>
        </p:nvSpPr>
        <p:spPr>
          <a:xfrm>
            <a:off x="8631208" y="625366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49" name="bk object 3149"/>
          <p:cNvSpPr/>
          <p:nvPr/>
        </p:nvSpPr>
        <p:spPr>
          <a:xfrm>
            <a:off x="10477211" y="625366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50" name="bk object 3150"/>
          <p:cNvSpPr/>
          <p:nvPr/>
        </p:nvSpPr>
        <p:spPr>
          <a:xfrm>
            <a:off x="8631208" y="626666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51" name="bk object 3151"/>
          <p:cNvSpPr/>
          <p:nvPr/>
        </p:nvSpPr>
        <p:spPr>
          <a:xfrm>
            <a:off x="10477211" y="626666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52" name="bk object 3152"/>
          <p:cNvSpPr/>
          <p:nvPr/>
        </p:nvSpPr>
        <p:spPr>
          <a:xfrm>
            <a:off x="8631208" y="627967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53" name="bk object 3153"/>
          <p:cNvSpPr/>
          <p:nvPr/>
        </p:nvSpPr>
        <p:spPr>
          <a:xfrm>
            <a:off x="10477211" y="627967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54" name="bk object 3154"/>
          <p:cNvSpPr/>
          <p:nvPr/>
        </p:nvSpPr>
        <p:spPr>
          <a:xfrm>
            <a:off x="8631208" y="629267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55" name="bk object 3155"/>
          <p:cNvSpPr/>
          <p:nvPr/>
        </p:nvSpPr>
        <p:spPr>
          <a:xfrm>
            <a:off x="10477211" y="629267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56" name="bk object 3156"/>
          <p:cNvSpPr/>
          <p:nvPr/>
        </p:nvSpPr>
        <p:spPr>
          <a:xfrm>
            <a:off x="8631208" y="630567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57" name="bk object 3157"/>
          <p:cNvSpPr/>
          <p:nvPr/>
        </p:nvSpPr>
        <p:spPr>
          <a:xfrm>
            <a:off x="10477211" y="630567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58" name="bk object 3158"/>
          <p:cNvSpPr/>
          <p:nvPr/>
        </p:nvSpPr>
        <p:spPr>
          <a:xfrm>
            <a:off x="8631208" y="631867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59" name="bk object 3159"/>
          <p:cNvSpPr/>
          <p:nvPr/>
        </p:nvSpPr>
        <p:spPr>
          <a:xfrm>
            <a:off x="10477211" y="631867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60" name="bk object 3160"/>
          <p:cNvSpPr/>
          <p:nvPr/>
        </p:nvSpPr>
        <p:spPr>
          <a:xfrm>
            <a:off x="8520002" y="6240665"/>
            <a:ext cx="2212978" cy="780083"/>
          </a:xfrm>
          <a:prstGeom prst="rect">
            <a:avLst/>
          </a:prstGeom>
          <a:blipFill>
            <a:blip r:embed="rId1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61" name="bk object 3161"/>
          <p:cNvSpPr/>
          <p:nvPr/>
        </p:nvSpPr>
        <p:spPr>
          <a:xfrm>
            <a:off x="10833065" y="6630706"/>
            <a:ext cx="244651" cy="221024"/>
          </a:xfrm>
          <a:prstGeom prst="rect">
            <a:avLst/>
          </a:prstGeom>
          <a:blipFill>
            <a:blip r:embed="rId1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703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0891">
              <a:lnSpc>
                <a:spcPts val="2007"/>
              </a:lnSpc>
            </a:pPr>
            <a:fld id="{81D60167-4931-47E6-BA6A-407CBD079E47}" type="slidenum">
              <a:rPr lang="en-US" smtClean="0"/>
              <a:pPr marL="30891">
                <a:lnSpc>
                  <a:spcPts val="2007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26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471166"/>
            <a:ext cx="5657088" cy="70911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471166"/>
            <a:ext cx="5657088" cy="70911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21200" y="6273637"/>
            <a:ext cx="7437755" cy="635"/>
          </a:xfrm>
          <a:custGeom>
            <a:avLst/>
            <a:gdLst/>
            <a:ahLst/>
            <a:cxnLst/>
            <a:rect l="l" t="t" r="r" b="b"/>
            <a:pathLst>
              <a:path w="7437755" h="635">
                <a:moveTo>
                  <a:pt x="0" y="162"/>
                </a:moveTo>
                <a:lnTo>
                  <a:pt x="743732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33900" y="6261100"/>
            <a:ext cx="0" cy="2912745"/>
          </a:xfrm>
          <a:custGeom>
            <a:avLst/>
            <a:gdLst/>
            <a:ahLst/>
            <a:cxnLst/>
            <a:rect l="l" t="t" r="r" b="b"/>
            <a:pathLst>
              <a:path h="2912745">
                <a:moveTo>
                  <a:pt x="0" y="0"/>
                </a:moveTo>
                <a:lnTo>
                  <a:pt x="0" y="291222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918101" y="5645301"/>
            <a:ext cx="654050" cy="654050"/>
          </a:xfrm>
          <a:custGeom>
            <a:avLst/>
            <a:gdLst/>
            <a:ahLst/>
            <a:cxnLst/>
            <a:rect l="l" t="t" r="r" b="b"/>
            <a:pathLst>
              <a:path w="654050" h="654050">
                <a:moveTo>
                  <a:pt x="0" y="0"/>
                </a:moveTo>
                <a:lnTo>
                  <a:pt x="653898" y="65389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1510390" y="9467174"/>
            <a:ext cx="9982960" cy="0"/>
          </a:xfrm>
          <a:custGeom>
            <a:avLst/>
            <a:gdLst/>
            <a:ahLst/>
            <a:cxnLst/>
            <a:rect l="l" t="t" r="r" b="b"/>
            <a:pathLst>
              <a:path w="8208645">
                <a:moveTo>
                  <a:pt x="0" y="0"/>
                </a:moveTo>
                <a:lnTo>
                  <a:pt x="820826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69681" y="868203"/>
            <a:ext cx="4065439" cy="6737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78" b="0" i="0">
                <a:solidFill>
                  <a:srgbClr val="FF32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6016753"/>
            <a:ext cx="910336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703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0891">
              <a:lnSpc>
                <a:spcPts val="2007"/>
              </a:lnSpc>
            </a:pPr>
            <a:fld id="{81D60167-4931-47E6-BA6A-407CBD079E47}" type="slidenum">
              <a:rPr lang="en-US" smtClean="0"/>
              <a:pPr marL="30891">
                <a:lnSpc>
                  <a:spcPts val="2007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47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80629" y="779359"/>
            <a:ext cx="8843542" cy="748666"/>
          </a:xfrm>
        </p:spPr>
        <p:txBody>
          <a:bodyPr lIns="0" tIns="0" rIns="0" bIns="0"/>
          <a:lstStyle>
            <a:lvl1pPr>
              <a:defRPr sz="4865" b="0" i="0">
                <a:solidFill>
                  <a:srgbClr val="FF32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27517" y="2219045"/>
            <a:ext cx="10420830" cy="374270"/>
          </a:xfrm>
        </p:spPr>
        <p:txBody>
          <a:bodyPr lIns="0" tIns="0" rIns="0" bIns="0"/>
          <a:lstStyle>
            <a:lvl1pPr>
              <a:defRPr sz="2432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703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0891">
              <a:lnSpc>
                <a:spcPts val="2007"/>
              </a:lnSpc>
            </a:pPr>
            <a:fld id="{81D60167-4931-47E6-BA6A-407CBD079E47}" type="slidenum">
              <a:rPr lang="en-US" smtClean="0"/>
              <a:pPr marL="30891">
                <a:lnSpc>
                  <a:spcPts val="2007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4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1510390" y="9467174"/>
            <a:ext cx="9982960" cy="0"/>
          </a:xfrm>
          <a:custGeom>
            <a:avLst/>
            <a:gdLst/>
            <a:ahLst/>
            <a:cxnLst/>
            <a:rect l="l" t="t" r="r" b="b"/>
            <a:pathLst>
              <a:path w="8208645">
                <a:moveTo>
                  <a:pt x="0" y="0"/>
                </a:moveTo>
                <a:lnTo>
                  <a:pt x="820826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80629" y="779359"/>
            <a:ext cx="8843542" cy="748666"/>
          </a:xfrm>
        </p:spPr>
        <p:txBody>
          <a:bodyPr lIns="0" tIns="0" rIns="0" bIns="0"/>
          <a:lstStyle>
            <a:lvl1pPr>
              <a:defRPr sz="4865" b="0" i="0">
                <a:solidFill>
                  <a:srgbClr val="FF32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1" y="2471166"/>
            <a:ext cx="5657088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212755" y="3509651"/>
            <a:ext cx="3504499" cy="336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89" b="1" i="1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703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0891">
              <a:lnSpc>
                <a:spcPts val="2007"/>
              </a:lnSpc>
            </a:pPr>
            <a:fld id="{81D60167-4931-47E6-BA6A-407CBD079E47}" type="slidenum">
              <a:rPr lang="en-US" smtClean="0"/>
              <a:pPr marL="30891">
                <a:lnSpc>
                  <a:spcPts val="2007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59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80629" y="779359"/>
            <a:ext cx="8843542" cy="748666"/>
          </a:xfrm>
        </p:spPr>
        <p:txBody>
          <a:bodyPr lIns="0" tIns="0" rIns="0" bIns="0"/>
          <a:lstStyle>
            <a:lvl1pPr>
              <a:defRPr sz="4865" b="0" i="0">
                <a:solidFill>
                  <a:srgbClr val="FF32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703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0891">
              <a:lnSpc>
                <a:spcPts val="2007"/>
              </a:lnSpc>
            </a:pPr>
            <a:fld id="{81D60167-4931-47E6-BA6A-407CBD079E47}" type="slidenum">
              <a:rPr lang="en-US" smtClean="0"/>
              <a:pPr marL="30891">
                <a:lnSpc>
                  <a:spcPts val="2007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4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03710" y="762000"/>
            <a:ext cx="9197379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92604" y="2710179"/>
            <a:ext cx="9419590" cy="6235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992106"/>
            <a:ext cx="4161536" cy="537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992106"/>
            <a:ext cx="2991104" cy="537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992106"/>
            <a:ext cx="2991104" cy="537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80629" y="779359"/>
            <a:ext cx="8843542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32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27517" y="2219045"/>
            <a:ext cx="1042083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503594" y="9568474"/>
            <a:ext cx="303497" cy="256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3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0891">
              <a:lnSpc>
                <a:spcPts val="2007"/>
              </a:lnSpc>
            </a:pPr>
            <a:fld id="{81D60167-4931-47E6-BA6A-407CBD079E47}" type="slidenum">
              <a:rPr lang="en-US" smtClean="0"/>
              <a:pPr marL="30891">
                <a:lnSpc>
                  <a:spcPts val="2007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74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556047">
        <a:defRPr>
          <a:latin typeface="+mn-lt"/>
          <a:ea typeface="+mn-ea"/>
          <a:cs typeface="+mn-cs"/>
        </a:defRPr>
      </a:lvl2pPr>
      <a:lvl3pPr marL="1112093">
        <a:defRPr>
          <a:latin typeface="+mn-lt"/>
          <a:ea typeface="+mn-ea"/>
          <a:cs typeface="+mn-cs"/>
        </a:defRPr>
      </a:lvl3pPr>
      <a:lvl4pPr marL="1668140">
        <a:defRPr>
          <a:latin typeface="+mn-lt"/>
          <a:ea typeface="+mn-ea"/>
          <a:cs typeface="+mn-cs"/>
        </a:defRPr>
      </a:lvl4pPr>
      <a:lvl5pPr marL="2224187">
        <a:defRPr>
          <a:latin typeface="+mn-lt"/>
          <a:ea typeface="+mn-ea"/>
          <a:cs typeface="+mn-cs"/>
        </a:defRPr>
      </a:lvl5pPr>
      <a:lvl6pPr marL="2780233">
        <a:defRPr>
          <a:latin typeface="+mn-lt"/>
          <a:ea typeface="+mn-ea"/>
          <a:cs typeface="+mn-cs"/>
        </a:defRPr>
      </a:lvl6pPr>
      <a:lvl7pPr marL="3336280">
        <a:defRPr>
          <a:latin typeface="+mn-lt"/>
          <a:ea typeface="+mn-ea"/>
          <a:cs typeface="+mn-cs"/>
        </a:defRPr>
      </a:lvl7pPr>
      <a:lvl8pPr marL="3892326">
        <a:defRPr>
          <a:latin typeface="+mn-lt"/>
          <a:ea typeface="+mn-ea"/>
          <a:cs typeface="+mn-cs"/>
        </a:defRPr>
      </a:lvl8pPr>
      <a:lvl9pPr marL="4448373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556047">
        <a:defRPr>
          <a:latin typeface="+mn-lt"/>
          <a:ea typeface="+mn-ea"/>
          <a:cs typeface="+mn-cs"/>
        </a:defRPr>
      </a:lvl2pPr>
      <a:lvl3pPr marL="1112093">
        <a:defRPr>
          <a:latin typeface="+mn-lt"/>
          <a:ea typeface="+mn-ea"/>
          <a:cs typeface="+mn-cs"/>
        </a:defRPr>
      </a:lvl3pPr>
      <a:lvl4pPr marL="1668140">
        <a:defRPr>
          <a:latin typeface="+mn-lt"/>
          <a:ea typeface="+mn-ea"/>
          <a:cs typeface="+mn-cs"/>
        </a:defRPr>
      </a:lvl4pPr>
      <a:lvl5pPr marL="2224187">
        <a:defRPr>
          <a:latin typeface="+mn-lt"/>
          <a:ea typeface="+mn-ea"/>
          <a:cs typeface="+mn-cs"/>
        </a:defRPr>
      </a:lvl5pPr>
      <a:lvl6pPr marL="2780233">
        <a:defRPr>
          <a:latin typeface="+mn-lt"/>
          <a:ea typeface="+mn-ea"/>
          <a:cs typeface="+mn-cs"/>
        </a:defRPr>
      </a:lvl6pPr>
      <a:lvl7pPr marL="3336280">
        <a:defRPr>
          <a:latin typeface="+mn-lt"/>
          <a:ea typeface="+mn-ea"/>
          <a:cs typeface="+mn-cs"/>
        </a:defRPr>
      </a:lvl7pPr>
      <a:lvl8pPr marL="3892326">
        <a:defRPr>
          <a:latin typeface="+mn-lt"/>
          <a:ea typeface="+mn-ea"/>
          <a:cs typeface="+mn-cs"/>
        </a:defRPr>
      </a:lvl8pPr>
      <a:lvl9pPr marL="4448373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gi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e.surrey.ac.uk/Projects/Labview/minimisation/karrules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7" Type="http://schemas.openxmlformats.org/officeDocument/2006/relationships/image" Target="../media/image133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7" Type="http://schemas.openxmlformats.org/officeDocument/2006/relationships/image" Target="../media/image133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3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7" Type="http://schemas.openxmlformats.org/officeDocument/2006/relationships/image" Target="../media/image133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3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7" Type="http://schemas.openxmlformats.org/officeDocument/2006/relationships/image" Target="../media/image133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7" Type="http://schemas.openxmlformats.org/officeDocument/2006/relationships/image" Target="../media/image133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3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9.png"/><Relationship Id="rId4" Type="http://schemas.openxmlformats.org/officeDocument/2006/relationships/image" Target="../media/image14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1.png"/><Relationship Id="rId4" Type="http://schemas.openxmlformats.org/officeDocument/2006/relationships/image" Target="../media/image16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5.png"/><Relationship Id="rId4" Type="http://schemas.openxmlformats.org/officeDocument/2006/relationships/image" Target="../media/image16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9.png"/><Relationship Id="rId4" Type="http://schemas.openxmlformats.org/officeDocument/2006/relationships/image" Target="../media/image16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3.png"/><Relationship Id="rId4" Type="http://schemas.openxmlformats.org/officeDocument/2006/relationships/image" Target="../media/image17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3.png"/><Relationship Id="rId4" Type="http://schemas.openxmlformats.org/officeDocument/2006/relationships/image" Target="../media/image17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7.png"/><Relationship Id="rId4" Type="http://schemas.openxmlformats.org/officeDocument/2006/relationships/image" Target="../media/image176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7.png"/><Relationship Id="rId4" Type="http://schemas.openxmlformats.org/officeDocument/2006/relationships/image" Target="../media/image17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179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4.png"/><Relationship Id="rId4" Type="http://schemas.openxmlformats.org/officeDocument/2006/relationships/image" Target="../media/image183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4.png"/><Relationship Id="rId4" Type="http://schemas.openxmlformats.org/officeDocument/2006/relationships/image" Target="../media/image18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4270" y="2981233"/>
            <a:ext cx="10716260" cy="6772367"/>
          </a:xfrm>
          <a:prstGeom prst="rect">
            <a:avLst/>
          </a:prstGeom>
        </p:spPr>
        <p:txBody>
          <a:bodyPr vert="horz" wrap="square" lIns="0" tIns="4330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10"/>
              </a:spcBef>
              <a:tabLst>
                <a:tab pos="3306445" algn="l"/>
              </a:tabLst>
            </a:pPr>
            <a:r>
              <a:rPr spc="-5" dirty="0"/>
              <a:t>COMP	122/L </a:t>
            </a:r>
            <a:r>
              <a:rPr spc="-25" dirty="0"/>
              <a:t>Lecture</a:t>
            </a:r>
            <a:r>
              <a:rPr spc="-85" dirty="0"/>
              <a:t> </a:t>
            </a:r>
            <a:r>
              <a:rPr dirty="0"/>
              <a:t>19</a:t>
            </a:r>
          </a:p>
          <a:p>
            <a:pPr algn="ctr">
              <a:lnSpc>
                <a:spcPct val="100000"/>
              </a:lnSpc>
              <a:spcBef>
                <a:spcPts val="1420"/>
              </a:spcBef>
            </a:pPr>
            <a:r>
              <a:rPr lang="en-US" sz="3600" spc="-70" dirty="0"/>
              <a:t>Mahdi Ebrahimi</a:t>
            </a: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r>
              <a:rPr lang="en-US" sz="2800" spc="-70" dirty="0"/>
              <a:t>Slides adapted from Dr. </a:t>
            </a:r>
            <a:r>
              <a:rPr sz="2800" spc="-70" dirty="0"/>
              <a:t>Kyle</a:t>
            </a:r>
            <a:r>
              <a:rPr sz="2800" spc="-10" dirty="0"/>
              <a:t> </a:t>
            </a:r>
            <a:r>
              <a:rPr sz="2800" spc="-40" dirty="0"/>
              <a:t>Dewey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903710" y="762000"/>
            <a:ext cx="9197379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8000" spc="-10" dirty="0"/>
              <a:t>Additional </a:t>
            </a:r>
            <a:r>
              <a:rPr sz="8000" spc="-5" dirty="0"/>
              <a:t>Example</a:t>
            </a:r>
            <a:r>
              <a:rPr sz="8000" spc="-70" dirty="0"/>
              <a:t> </a:t>
            </a:r>
            <a:r>
              <a:rPr sz="800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5000" y="2710179"/>
            <a:ext cx="9307195" cy="195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 marR="5080" indent="-101600">
              <a:lnSpc>
                <a:spcPct val="15080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!ABCD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ABCD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!AB!CD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AB!CD  </a:t>
            </a: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BCD(A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+ !A)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!AB!CD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AB!CD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903710" y="762000"/>
            <a:ext cx="9197379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8000" spc="-10" dirty="0"/>
              <a:t>Additional </a:t>
            </a:r>
            <a:r>
              <a:rPr sz="8000" spc="-5" dirty="0"/>
              <a:t>Example</a:t>
            </a:r>
            <a:r>
              <a:rPr sz="8000" spc="-70" dirty="0"/>
              <a:t> </a:t>
            </a:r>
            <a:r>
              <a:rPr sz="800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5000" y="2710179"/>
            <a:ext cx="9307195" cy="280670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14300" marR="5080" indent="-101600">
              <a:lnSpc>
                <a:spcPct val="141900"/>
              </a:lnSpc>
              <a:spcBef>
                <a:spcPts val="545"/>
              </a:spcBef>
              <a:tabLst>
                <a:tab pos="1394460" algn="l"/>
              </a:tabLst>
            </a:pPr>
            <a:r>
              <a:rPr sz="4200" spc="-5" dirty="0">
                <a:latin typeface="Courier New"/>
                <a:cs typeface="Courier New"/>
              </a:rPr>
              <a:t>!ABCD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ABCD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!AB!CD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AB!CD  </a:t>
            </a:r>
            <a:r>
              <a:rPr sz="4200" spc="-5" dirty="0">
                <a:latin typeface="Courier New"/>
                <a:cs typeface="Courier New"/>
              </a:rPr>
              <a:t>BCD(A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!A)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!AB!CD </a:t>
            </a:r>
            <a:r>
              <a:rPr sz="4200" dirty="0">
                <a:latin typeface="Courier New"/>
                <a:cs typeface="Courier New"/>
              </a:rPr>
              <a:t>+ AB!CD 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BCD	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!AB!CD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3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AB!CD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3710" y="762000"/>
            <a:ext cx="9197379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8000" spc="-10" dirty="0"/>
              <a:t>Additional </a:t>
            </a:r>
            <a:r>
              <a:rPr sz="8000" spc="-5" dirty="0"/>
              <a:t>Example</a:t>
            </a:r>
            <a:r>
              <a:rPr sz="8000" spc="-70" dirty="0"/>
              <a:t> </a:t>
            </a:r>
            <a:r>
              <a:rPr sz="8000" dirty="0"/>
              <a:t>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226695" marR="5080" indent="-101600">
              <a:lnSpc>
                <a:spcPct val="141900"/>
              </a:lnSpc>
              <a:spcBef>
                <a:spcPts val="545"/>
              </a:spcBef>
            </a:pPr>
            <a:r>
              <a:rPr spc="-5" dirty="0"/>
              <a:t>!ABCD </a:t>
            </a:r>
            <a:r>
              <a:rPr dirty="0"/>
              <a:t>+ </a:t>
            </a:r>
            <a:r>
              <a:rPr spc="-5" dirty="0"/>
              <a:t>ABCD </a:t>
            </a:r>
            <a:r>
              <a:rPr dirty="0"/>
              <a:t>+ </a:t>
            </a:r>
            <a:r>
              <a:rPr spc="-5" dirty="0"/>
              <a:t>!AB!CD </a:t>
            </a:r>
            <a:r>
              <a:rPr dirty="0"/>
              <a:t>+</a:t>
            </a:r>
            <a:r>
              <a:rPr spc="-100" dirty="0"/>
              <a:t> </a:t>
            </a:r>
            <a:r>
              <a:rPr dirty="0"/>
              <a:t>AB!CD  </a:t>
            </a:r>
            <a:r>
              <a:rPr spc="-5" dirty="0"/>
              <a:t>BCD(A </a:t>
            </a:r>
            <a:r>
              <a:rPr dirty="0"/>
              <a:t>+ </a:t>
            </a:r>
            <a:r>
              <a:rPr spc="-5" dirty="0"/>
              <a:t>!A) </a:t>
            </a:r>
            <a:r>
              <a:rPr dirty="0"/>
              <a:t>+ </a:t>
            </a:r>
            <a:r>
              <a:rPr spc="-5" dirty="0"/>
              <a:t>!AB!CD </a:t>
            </a:r>
            <a:r>
              <a:rPr dirty="0"/>
              <a:t>+ AB!CD  </a:t>
            </a:r>
            <a:r>
              <a:rPr spc="-5" dirty="0"/>
              <a:t>BCD </a:t>
            </a:r>
            <a:r>
              <a:rPr dirty="0"/>
              <a:t>+ !AB!CD +</a:t>
            </a:r>
            <a:r>
              <a:rPr spc="-45" dirty="0"/>
              <a:t> </a:t>
            </a:r>
            <a:r>
              <a:rPr dirty="0"/>
              <a:t>AB!CD</a:t>
            </a:r>
          </a:p>
          <a:p>
            <a:pPr marL="226695">
              <a:lnSpc>
                <a:spcPct val="100000"/>
              </a:lnSpc>
              <a:spcBef>
                <a:spcPts val="2560"/>
              </a:spcBef>
            </a:pPr>
            <a:r>
              <a:rPr spc="-5" dirty="0"/>
              <a:t>BCD </a:t>
            </a:r>
            <a:r>
              <a:rPr dirty="0"/>
              <a:t>+ </a:t>
            </a:r>
            <a:r>
              <a:rPr spc="-5" dirty="0">
                <a:solidFill>
                  <a:srgbClr val="FF4013"/>
                </a:solidFill>
              </a:rPr>
              <a:t>B!CD(!A </a:t>
            </a:r>
            <a:r>
              <a:rPr dirty="0">
                <a:solidFill>
                  <a:srgbClr val="FF4013"/>
                </a:solidFill>
              </a:rPr>
              <a:t>+</a:t>
            </a:r>
            <a:r>
              <a:rPr spc="-30" dirty="0">
                <a:solidFill>
                  <a:srgbClr val="FF4013"/>
                </a:solidFill>
              </a:rPr>
              <a:t> </a:t>
            </a:r>
            <a:r>
              <a:rPr dirty="0">
                <a:solidFill>
                  <a:srgbClr val="FF4013"/>
                </a:solidFill>
              </a:rPr>
              <a:t>A)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3710" y="762000"/>
            <a:ext cx="9197379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8000" spc="-10" dirty="0"/>
              <a:t>Additional </a:t>
            </a:r>
            <a:r>
              <a:rPr sz="8000" spc="-5" dirty="0"/>
              <a:t>Example</a:t>
            </a:r>
            <a:r>
              <a:rPr sz="8000" spc="-70" dirty="0"/>
              <a:t> </a:t>
            </a:r>
            <a:r>
              <a:rPr sz="8000" dirty="0"/>
              <a:t>1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85950" y="3137334"/>
          <a:ext cx="9344658" cy="43507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2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4721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!ABCD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ABCD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42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!AB!CD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924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924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AB!CD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6100"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BCD(A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33350">
                        <a:lnSpc>
                          <a:spcPct val="100000"/>
                        </a:lnSpc>
                        <a:spcBef>
                          <a:spcPts val="1660"/>
                        </a:spcBef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BCD</a:t>
                      </a:r>
                      <a:r>
                        <a:rPr sz="42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!A)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4200" spc="-1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!AB!CD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210820">
                        <a:lnSpc>
                          <a:spcPct val="100000"/>
                        </a:lnSpc>
                        <a:spcBef>
                          <a:spcPts val="1660"/>
                        </a:spcBef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!AB!CD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42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AB!CD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AB!CD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9080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5200">
                <a:tc>
                  <a:txBody>
                    <a:bodyPr/>
                    <a:lstStyle/>
                    <a:p>
                      <a:pPr marR="100965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BCD</a:t>
                      </a:r>
                      <a:r>
                        <a:rPr sz="42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B!CD(!A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42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A)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4721">
                <a:tc>
                  <a:txBody>
                    <a:bodyPr/>
                    <a:lstStyle/>
                    <a:p>
                      <a:pPr marR="100965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BCD</a:t>
                      </a:r>
                      <a:r>
                        <a:rPr sz="42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B!CD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3710" y="762000"/>
            <a:ext cx="9197379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8000" spc="-10" dirty="0"/>
              <a:t>Additional </a:t>
            </a:r>
            <a:r>
              <a:rPr sz="8000" spc="-5" dirty="0"/>
              <a:t>Example</a:t>
            </a:r>
            <a:r>
              <a:rPr sz="8000" spc="-70" dirty="0"/>
              <a:t> </a:t>
            </a:r>
            <a:r>
              <a:rPr sz="8000" dirty="0"/>
              <a:t>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226695" marR="5080" indent="-101600">
              <a:lnSpc>
                <a:spcPct val="141900"/>
              </a:lnSpc>
              <a:spcBef>
                <a:spcPts val="545"/>
              </a:spcBef>
            </a:pPr>
            <a:r>
              <a:rPr spc="-5" dirty="0"/>
              <a:t>!ABCD </a:t>
            </a:r>
            <a:r>
              <a:rPr dirty="0"/>
              <a:t>+ </a:t>
            </a:r>
            <a:r>
              <a:rPr spc="-5" dirty="0"/>
              <a:t>ABCD </a:t>
            </a:r>
            <a:r>
              <a:rPr dirty="0"/>
              <a:t>+ </a:t>
            </a:r>
            <a:r>
              <a:rPr spc="-5" dirty="0"/>
              <a:t>!AB!CD </a:t>
            </a:r>
            <a:r>
              <a:rPr dirty="0"/>
              <a:t>+</a:t>
            </a:r>
            <a:r>
              <a:rPr spc="-100" dirty="0"/>
              <a:t> </a:t>
            </a:r>
            <a:r>
              <a:rPr dirty="0"/>
              <a:t>AB!CD  </a:t>
            </a:r>
            <a:r>
              <a:rPr spc="-5" dirty="0"/>
              <a:t>BCD(A </a:t>
            </a:r>
            <a:r>
              <a:rPr dirty="0"/>
              <a:t>+ </a:t>
            </a:r>
            <a:r>
              <a:rPr spc="-5" dirty="0"/>
              <a:t>!A) </a:t>
            </a:r>
            <a:r>
              <a:rPr dirty="0"/>
              <a:t>+ </a:t>
            </a:r>
            <a:r>
              <a:rPr spc="-5" dirty="0"/>
              <a:t>!AB!CD </a:t>
            </a:r>
            <a:r>
              <a:rPr dirty="0"/>
              <a:t>+ AB!CD  </a:t>
            </a:r>
            <a:r>
              <a:rPr spc="-5" dirty="0"/>
              <a:t>BCD </a:t>
            </a:r>
            <a:r>
              <a:rPr dirty="0"/>
              <a:t>+ </a:t>
            </a:r>
            <a:r>
              <a:rPr spc="-5" dirty="0"/>
              <a:t>!AB!CD </a:t>
            </a:r>
            <a:r>
              <a:rPr dirty="0"/>
              <a:t>+</a:t>
            </a:r>
            <a:r>
              <a:rPr spc="-40" dirty="0"/>
              <a:t> </a:t>
            </a:r>
            <a:r>
              <a:rPr dirty="0"/>
              <a:t>AB!CD</a:t>
            </a:r>
          </a:p>
          <a:p>
            <a:pPr marL="226695" marR="3423920">
              <a:lnSpc>
                <a:spcPct val="150800"/>
              </a:lnSpc>
            </a:pPr>
            <a:r>
              <a:rPr spc="-5" dirty="0"/>
              <a:t>BCD </a:t>
            </a:r>
            <a:r>
              <a:rPr dirty="0"/>
              <a:t>+ </a:t>
            </a:r>
            <a:r>
              <a:rPr spc="-5" dirty="0"/>
              <a:t>B!CD(!A </a:t>
            </a:r>
            <a:r>
              <a:rPr dirty="0"/>
              <a:t>+</a:t>
            </a:r>
            <a:r>
              <a:rPr spc="-100" dirty="0"/>
              <a:t> </a:t>
            </a:r>
            <a:r>
              <a:rPr dirty="0"/>
              <a:t>A)  </a:t>
            </a:r>
            <a:r>
              <a:rPr spc="-5" dirty="0"/>
              <a:t>BCD </a:t>
            </a:r>
            <a:r>
              <a:rPr dirty="0"/>
              <a:t>+</a:t>
            </a:r>
            <a:r>
              <a:rPr spc="-25" dirty="0"/>
              <a:t> </a:t>
            </a:r>
            <a:r>
              <a:rPr dirty="0"/>
              <a:t>B!CD</a:t>
            </a:r>
          </a:p>
          <a:p>
            <a:pPr marL="226695">
              <a:lnSpc>
                <a:spcPct val="100000"/>
              </a:lnSpc>
              <a:spcBef>
                <a:spcPts val="1660"/>
              </a:spcBef>
            </a:pPr>
            <a:r>
              <a:rPr spc="-5" dirty="0">
                <a:solidFill>
                  <a:srgbClr val="FF4013"/>
                </a:solidFill>
              </a:rPr>
              <a:t>BD(C </a:t>
            </a:r>
            <a:r>
              <a:rPr dirty="0">
                <a:solidFill>
                  <a:srgbClr val="FF4013"/>
                </a:solidFill>
              </a:rPr>
              <a:t>+</a:t>
            </a:r>
            <a:r>
              <a:rPr spc="-100" dirty="0">
                <a:solidFill>
                  <a:srgbClr val="FF4013"/>
                </a:solidFill>
              </a:rPr>
              <a:t> </a:t>
            </a:r>
            <a:r>
              <a:rPr dirty="0">
                <a:solidFill>
                  <a:srgbClr val="FF4013"/>
                </a:solidFill>
              </a:rPr>
              <a:t>!C)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3710" y="762000"/>
            <a:ext cx="9197379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8000" spc="-10" dirty="0"/>
              <a:t>Additional </a:t>
            </a:r>
            <a:r>
              <a:rPr sz="8000" spc="-5" dirty="0"/>
              <a:t>Example</a:t>
            </a:r>
            <a:r>
              <a:rPr sz="8000" spc="-70" dirty="0"/>
              <a:t> </a:t>
            </a:r>
            <a:r>
              <a:rPr sz="8000" dirty="0"/>
              <a:t>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226695" marR="5080" indent="-101600">
              <a:lnSpc>
                <a:spcPct val="141900"/>
              </a:lnSpc>
              <a:spcBef>
                <a:spcPts val="545"/>
              </a:spcBef>
            </a:pPr>
            <a:r>
              <a:rPr spc="-5" dirty="0"/>
              <a:t>!ABCD </a:t>
            </a:r>
            <a:r>
              <a:rPr dirty="0"/>
              <a:t>+ </a:t>
            </a:r>
            <a:r>
              <a:rPr spc="-5" dirty="0"/>
              <a:t>ABCD </a:t>
            </a:r>
            <a:r>
              <a:rPr dirty="0"/>
              <a:t>+ </a:t>
            </a:r>
            <a:r>
              <a:rPr spc="-5" dirty="0"/>
              <a:t>!AB!CD </a:t>
            </a:r>
            <a:r>
              <a:rPr dirty="0"/>
              <a:t>+</a:t>
            </a:r>
            <a:r>
              <a:rPr spc="-100" dirty="0"/>
              <a:t> </a:t>
            </a:r>
            <a:r>
              <a:rPr dirty="0"/>
              <a:t>AB!CD  </a:t>
            </a:r>
            <a:r>
              <a:rPr spc="-5" dirty="0"/>
              <a:t>BCD(A </a:t>
            </a:r>
            <a:r>
              <a:rPr dirty="0"/>
              <a:t>+ </a:t>
            </a:r>
            <a:r>
              <a:rPr spc="-5" dirty="0"/>
              <a:t>!A) </a:t>
            </a:r>
            <a:r>
              <a:rPr dirty="0"/>
              <a:t>+ </a:t>
            </a:r>
            <a:r>
              <a:rPr spc="-5" dirty="0"/>
              <a:t>!AB!CD </a:t>
            </a:r>
            <a:r>
              <a:rPr dirty="0"/>
              <a:t>+ AB!CD  </a:t>
            </a:r>
            <a:r>
              <a:rPr spc="-5" dirty="0"/>
              <a:t>BCD </a:t>
            </a:r>
            <a:r>
              <a:rPr dirty="0"/>
              <a:t>+ </a:t>
            </a:r>
            <a:r>
              <a:rPr spc="-5" dirty="0"/>
              <a:t>!AB!CD </a:t>
            </a:r>
            <a:r>
              <a:rPr dirty="0"/>
              <a:t>+</a:t>
            </a:r>
            <a:r>
              <a:rPr spc="-40" dirty="0"/>
              <a:t> </a:t>
            </a:r>
            <a:r>
              <a:rPr dirty="0"/>
              <a:t>AB!CD</a:t>
            </a:r>
          </a:p>
          <a:p>
            <a:pPr marL="226695" marR="3423920">
              <a:lnSpc>
                <a:spcPct val="150800"/>
              </a:lnSpc>
            </a:pPr>
            <a:r>
              <a:rPr spc="-5" dirty="0"/>
              <a:t>BCD </a:t>
            </a:r>
            <a:r>
              <a:rPr dirty="0"/>
              <a:t>+ </a:t>
            </a:r>
            <a:r>
              <a:rPr spc="-5" dirty="0"/>
              <a:t>B!CD(!A </a:t>
            </a:r>
            <a:r>
              <a:rPr dirty="0"/>
              <a:t>+</a:t>
            </a:r>
            <a:r>
              <a:rPr spc="-100" dirty="0"/>
              <a:t> </a:t>
            </a:r>
            <a:r>
              <a:rPr dirty="0"/>
              <a:t>A)  </a:t>
            </a:r>
            <a:r>
              <a:rPr spc="-5" dirty="0"/>
              <a:t>BCD </a:t>
            </a:r>
            <a:r>
              <a:rPr dirty="0"/>
              <a:t>+</a:t>
            </a:r>
            <a:r>
              <a:rPr spc="-25" dirty="0"/>
              <a:t> </a:t>
            </a:r>
            <a:r>
              <a:rPr dirty="0"/>
              <a:t>B!CD</a:t>
            </a:r>
          </a:p>
          <a:p>
            <a:pPr marL="226695" marR="5984240">
              <a:lnSpc>
                <a:spcPct val="101200"/>
              </a:lnSpc>
              <a:spcBef>
                <a:spcPts val="1600"/>
              </a:spcBef>
            </a:pPr>
            <a:r>
              <a:rPr spc="-5" dirty="0"/>
              <a:t>BD(C </a:t>
            </a:r>
            <a:r>
              <a:rPr dirty="0"/>
              <a:t>+</a:t>
            </a:r>
            <a:r>
              <a:rPr spc="-100" dirty="0"/>
              <a:t> </a:t>
            </a:r>
            <a:r>
              <a:rPr dirty="0"/>
              <a:t>!C)  </a:t>
            </a:r>
            <a:r>
              <a:rPr dirty="0">
                <a:solidFill>
                  <a:srgbClr val="FF4013"/>
                </a:solidFill>
              </a:rPr>
              <a:t>BD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903710" y="762000"/>
            <a:ext cx="9197379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8000" spc="-10" dirty="0"/>
              <a:t>Additional </a:t>
            </a:r>
            <a:r>
              <a:rPr sz="8000" spc="-5" dirty="0"/>
              <a:t>Example</a:t>
            </a:r>
            <a:r>
              <a:rPr sz="8000" spc="-70" dirty="0"/>
              <a:t> </a:t>
            </a:r>
            <a:r>
              <a:rPr sz="8000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9300" y="2425700"/>
            <a:ext cx="112280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!A!BC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!AB!C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A!BC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3710" y="762000"/>
            <a:ext cx="9197379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8000" spc="-10" dirty="0"/>
              <a:t>Additional </a:t>
            </a:r>
            <a:r>
              <a:rPr sz="8000" spc="-5" dirty="0"/>
              <a:t>Example</a:t>
            </a:r>
            <a:r>
              <a:rPr sz="8000" spc="-70" dirty="0"/>
              <a:t> </a:t>
            </a:r>
            <a:r>
              <a:rPr sz="8000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9300" y="2138679"/>
            <a:ext cx="11228070" cy="1879600"/>
          </a:xfrm>
          <a:prstGeom prst="rect">
            <a:avLst/>
          </a:prstGeom>
        </p:spPr>
        <p:txBody>
          <a:bodyPr vert="horz" wrap="square" lIns="0" tIns="299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4200" spc="-5" dirty="0">
                <a:latin typeface="Courier New"/>
                <a:cs typeface="Courier New"/>
              </a:rPr>
              <a:t>!A!BC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!AB!C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A!BC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!A!BC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+ A!BC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!ABC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!AB!C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3710" y="762000"/>
            <a:ext cx="9197379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8000" spc="-10" dirty="0"/>
              <a:t>Additional </a:t>
            </a:r>
            <a:r>
              <a:rPr sz="8000" spc="-5" dirty="0"/>
              <a:t>Example</a:t>
            </a:r>
            <a:r>
              <a:rPr sz="8000" spc="-70" dirty="0"/>
              <a:t> </a:t>
            </a:r>
            <a:r>
              <a:rPr sz="8000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9300" y="2138679"/>
            <a:ext cx="11228070" cy="2717800"/>
          </a:xfrm>
          <a:prstGeom prst="rect">
            <a:avLst/>
          </a:prstGeom>
        </p:spPr>
        <p:txBody>
          <a:bodyPr vert="horz" wrap="square" lIns="0" tIns="299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4200" spc="-5" dirty="0">
                <a:latin typeface="Courier New"/>
                <a:cs typeface="Courier New"/>
              </a:rPr>
              <a:t>!A!BC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!AB!C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A!BC</a:t>
            </a: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4200" spc="-5" dirty="0">
                <a:latin typeface="Courier New"/>
                <a:cs typeface="Courier New"/>
              </a:rPr>
              <a:t>!A!BC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!ABC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!AB!C</a:t>
            </a: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!BC(A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+ !A)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!ABC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!AB!C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3710" y="762000"/>
            <a:ext cx="9197379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8000" spc="-10" dirty="0"/>
              <a:t>Additional </a:t>
            </a:r>
            <a:r>
              <a:rPr sz="8000" spc="-5" dirty="0"/>
              <a:t>Example</a:t>
            </a:r>
            <a:r>
              <a:rPr sz="8000" spc="-70" dirty="0"/>
              <a:t> </a:t>
            </a:r>
            <a:r>
              <a:rPr sz="8000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9300" y="2138679"/>
            <a:ext cx="11228070" cy="3644900"/>
          </a:xfrm>
          <a:prstGeom prst="rect">
            <a:avLst/>
          </a:prstGeom>
        </p:spPr>
        <p:txBody>
          <a:bodyPr vert="horz" wrap="square" lIns="0" tIns="299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4200" spc="-5" dirty="0">
                <a:latin typeface="Courier New"/>
                <a:cs typeface="Courier New"/>
              </a:rPr>
              <a:t>!A!BC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!AB!C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A!BC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4200" spc="-5" dirty="0">
                <a:latin typeface="Courier New"/>
                <a:cs typeface="Courier New"/>
              </a:rPr>
              <a:t>!A!BC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!ABC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!AB!C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4200" spc="-5" dirty="0">
                <a:latin typeface="Courier New"/>
                <a:cs typeface="Courier New"/>
              </a:rPr>
              <a:t>!BC(A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!A)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!ABC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!AB!C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  <a:tabLst>
                <a:tab pos="1292860" algn="l"/>
              </a:tabLst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!BC	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!ABC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5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!AB!C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3392" y="762000"/>
            <a:ext cx="42786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4343400"/>
            <a:ext cx="5029835" cy="259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00" marR="30480" indent="-571500" algn="r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71500" algn="l"/>
              </a:tabLst>
            </a:pPr>
            <a:r>
              <a:rPr sz="4200" spc="-15" dirty="0">
                <a:latin typeface="Gill Sans MT"/>
                <a:cs typeface="Gill Sans MT"/>
              </a:rPr>
              <a:t>Circuit</a:t>
            </a:r>
            <a:r>
              <a:rPr sz="4200" spc="-5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minimization</a:t>
            </a:r>
            <a:endParaRPr sz="4200">
              <a:latin typeface="Gill Sans MT"/>
              <a:cs typeface="Gill Sans MT"/>
            </a:endParaRPr>
          </a:p>
          <a:p>
            <a:pPr marL="571500" marR="86360" lvl="1" indent="-571500" algn="r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571500" algn="l"/>
              </a:tabLst>
            </a:pPr>
            <a:r>
              <a:rPr sz="4200" spc="-5" dirty="0">
                <a:latin typeface="Gill Sans MT"/>
                <a:cs typeface="Gill Sans MT"/>
              </a:rPr>
              <a:t>Boolean</a:t>
            </a:r>
            <a:r>
              <a:rPr sz="4200" spc="-5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algebra</a:t>
            </a:r>
            <a:endParaRPr sz="4200">
              <a:latin typeface="Gill Sans MT"/>
              <a:cs typeface="Gill Sans MT"/>
            </a:endParaRPr>
          </a:p>
          <a:p>
            <a:pPr marL="14986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498600" algn="l"/>
              </a:tabLst>
            </a:pPr>
            <a:r>
              <a:rPr sz="4200" spc="-5" dirty="0">
                <a:latin typeface="Gill Sans MT"/>
                <a:cs typeface="Gill Sans MT"/>
              </a:rPr>
              <a:t>Karnaugh</a:t>
            </a:r>
            <a:r>
              <a:rPr sz="4200" spc="-3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maps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3710" y="762000"/>
            <a:ext cx="9197379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8000" spc="-10" dirty="0"/>
              <a:t>Additional </a:t>
            </a:r>
            <a:r>
              <a:rPr sz="8000" spc="-5" dirty="0"/>
              <a:t>Example</a:t>
            </a:r>
            <a:r>
              <a:rPr sz="8000" spc="-70" dirty="0"/>
              <a:t> </a:t>
            </a:r>
            <a:r>
              <a:rPr sz="8000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9300" y="2138679"/>
            <a:ext cx="11228070" cy="4572000"/>
          </a:xfrm>
          <a:prstGeom prst="rect">
            <a:avLst/>
          </a:prstGeom>
        </p:spPr>
        <p:txBody>
          <a:bodyPr vert="horz" wrap="square" lIns="0" tIns="299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4200" spc="-5" dirty="0">
                <a:latin typeface="Courier New"/>
                <a:cs typeface="Courier New"/>
              </a:rPr>
              <a:t>!A!BC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!AB!C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A!BC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4200" spc="-5" dirty="0">
                <a:latin typeface="Courier New"/>
                <a:cs typeface="Courier New"/>
              </a:rPr>
              <a:t>!A!BC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!ABC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!AB!C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4200" spc="-5" dirty="0">
                <a:latin typeface="Courier New"/>
                <a:cs typeface="Courier New"/>
              </a:rPr>
              <a:t>!BC(A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!A)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!ABC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!AB!C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4200" spc="-5" dirty="0">
                <a:latin typeface="Courier New"/>
                <a:cs typeface="Courier New"/>
              </a:rPr>
              <a:t>!BC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!ABC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5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!AB!C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4200" spc="-5" dirty="0">
                <a:latin typeface="Courier New"/>
                <a:cs typeface="Courier New"/>
              </a:rPr>
              <a:t>!BC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!AB(C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+</a:t>
            </a:r>
            <a:r>
              <a:rPr sz="4200" spc="-40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!C)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3710" y="762000"/>
            <a:ext cx="9197379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8000" spc="-10" dirty="0"/>
              <a:t>Additional </a:t>
            </a:r>
            <a:r>
              <a:rPr sz="8000" spc="-5" dirty="0"/>
              <a:t>Example</a:t>
            </a:r>
            <a:r>
              <a:rPr sz="8000" spc="-70" dirty="0"/>
              <a:t> </a:t>
            </a:r>
            <a:r>
              <a:rPr sz="8000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9300" y="2138679"/>
            <a:ext cx="11228070" cy="5499100"/>
          </a:xfrm>
          <a:prstGeom prst="rect">
            <a:avLst/>
          </a:prstGeom>
        </p:spPr>
        <p:txBody>
          <a:bodyPr vert="horz" wrap="square" lIns="0" tIns="299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4200" spc="-5" dirty="0">
                <a:latin typeface="Courier New"/>
                <a:cs typeface="Courier New"/>
              </a:rPr>
              <a:t>!A!BC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!AB!C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A!BC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4200" spc="-5" dirty="0">
                <a:latin typeface="Courier New"/>
                <a:cs typeface="Courier New"/>
              </a:rPr>
              <a:t>!A!BC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!ABC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!AB!C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4200" spc="-5" dirty="0">
                <a:latin typeface="Courier New"/>
                <a:cs typeface="Courier New"/>
              </a:rPr>
              <a:t>!BC(A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!A)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!ABC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!AB!C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4200" spc="-5" dirty="0">
                <a:latin typeface="Courier New"/>
                <a:cs typeface="Courier New"/>
              </a:rPr>
              <a:t>!BC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!ABC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5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!AB!C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4200" spc="-5" dirty="0">
                <a:latin typeface="Courier New"/>
                <a:cs typeface="Courier New"/>
              </a:rPr>
              <a:t>!BC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!AB(C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5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!C)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4200" spc="-5" dirty="0">
                <a:latin typeface="Courier New"/>
                <a:cs typeface="Courier New"/>
              </a:rPr>
              <a:t>!BC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!AB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5094" y="762000"/>
            <a:ext cx="7894955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63260" algn="l"/>
              </a:tabLst>
            </a:pPr>
            <a:r>
              <a:rPr sz="8000" dirty="0">
                <a:latin typeface="Gill Sans MT"/>
                <a:cs typeface="Gill Sans MT"/>
              </a:rPr>
              <a:t>De</a:t>
            </a:r>
            <a:r>
              <a:rPr sz="8000" spc="-5" dirty="0">
                <a:latin typeface="Gill Sans MT"/>
                <a:cs typeface="Gill Sans MT"/>
              </a:rPr>
              <a:t> </a:t>
            </a:r>
            <a:r>
              <a:rPr sz="8000" dirty="0">
                <a:latin typeface="Gill Sans MT"/>
                <a:cs typeface="Gill Sans MT"/>
              </a:rPr>
              <a:t>Mor</a:t>
            </a:r>
            <a:r>
              <a:rPr sz="8000" spc="-5" dirty="0">
                <a:latin typeface="Gill Sans MT"/>
                <a:cs typeface="Gill Sans MT"/>
              </a:rPr>
              <a:t>g</a:t>
            </a:r>
            <a:r>
              <a:rPr sz="8000" dirty="0">
                <a:latin typeface="Gill Sans MT"/>
                <a:cs typeface="Gill Sans MT"/>
              </a:rPr>
              <a:t>an</a:t>
            </a:r>
            <a:r>
              <a:rPr sz="8000" spc="-675" dirty="0">
                <a:latin typeface="Gill Sans MT"/>
                <a:cs typeface="Gill Sans MT"/>
              </a:rPr>
              <a:t>’</a:t>
            </a:r>
            <a:r>
              <a:rPr sz="8000" dirty="0">
                <a:latin typeface="Gill Sans MT"/>
                <a:cs typeface="Gill Sans MT"/>
              </a:rPr>
              <a:t>s</a:t>
            </a:r>
            <a:r>
              <a:rPr lang="en-US" sz="8000" dirty="0">
                <a:latin typeface="Gill Sans MT"/>
                <a:cs typeface="Gill Sans MT"/>
              </a:rPr>
              <a:t> </a:t>
            </a:r>
            <a:r>
              <a:rPr sz="8000" spc="-5" dirty="0">
                <a:latin typeface="Gill Sans MT"/>
                <a:cs typeface="Gill Sans MT"/>
              </a:rPr>
              <a:t>L</a:t>
            </a:r>
            <a:r>
              <a:rPr sz="8000" spc="-300" dirty="0">
                <a:latin typeface="Gill Sans MT"/>
                <a:cs typeface="Gill Sans MT"/>
              </a:rPr>
              <a:t>a</a:t>
            </a:r>
            <a:r>
              <a:rPr sz="8000" spc="-5" dirty="0">
                <a:latin typeface="Gill Sans MT"/>
                <a:cs typeface="Gill Sans MT"/>
              </a:rPr>
              <a:t>w</a:t>
            </a:r>
            <a:r>
              <a:rPr sz="8000" dirty="0">
                <a:latin typeface="Gill Sans MT"/>
                <a:cs typeface="Gill Sans MT"/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31467" y="2374900"/>
            <a:ext cx="85318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32840" algn="l"/>
                <a:tab pos="3526154" algn="l"/>
                <a:tab pos="5701030" algn="l"/>
              </a:tabLst>
            </a:pPr>
            <a:r>
              <a:rPr sz="4200" dirty="0">
                <a:latin typeface="Gill Sans MT"/>
                <a:cs typeface="Gill Sans MT"/>
              </a:rPr>
              <a:t>Also	</a:t>
            </a:r>
            <a:r>
              <a:rPr sz="4200" spc="-5" dirty="0">
                <a:latin typeface="Gill Sans MT"/>
                <a:cs typeface="Gill Sans MT"/>
              </a:rPr>
              <a:t>potentially	useful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for	</a:t>
            </a:r>
            <a:r>
              <a:rPr sz="4200" spc="5" dirty="0">
                <a:latin typeface="Gill Sans MT"/>
                <a:cs typeface="Gill Sans MT"/>
              </a:rPr>
              <a:t>simplification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5094" y="762000"/>
            <a:ext cx="7894955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63260" algn="l"/>
              </a:tabLst>
            </a:pPr>
            <a:r>
              <a:rPr sz="8000" dirty="0"/>
              <a:t>De</a:t>
            </a:r>
            <a:r>
              <a:rPr sz="8000" spc="-5" dirty="0"/>
              <a:t> </a:t>
            </a:r>
            <a:r>
              <a:rPr sz="8000" dirty="0"/>
              <a:t>Mor</a:t>
            </a:r>
            <a:r>
              <a:rPr sz="8000" spc="-5" dirty="0"/>
              <a:t>g</a:t>
            </a:r>
            <a:r>
              <a:rPr sz="8000" dirty="0"/>
              <a:t>an</a:t>
            </a:r>
            <a:r>
              <a:rPr sz="8000" spc="-675" dirty="0"/>
              <a:t>’</a:t>
            </a:r>
            <a:r>
              <a:rPr sz="8000" dirty="0"/>
              <a:t>s</a:t>
            </a:r>
            <a:r>
              <a:rPr lang="en-US" sz="8000" dirty="0"/>
              <a:t> </a:t>
            </a:r>
            <a:r>
              <a:rPr sz="8000" spc="-5" dirty="0"/>
              <a:t>L</a:t>
            </a:r>
            <a:r>
              <a:rPr sz="8000" spc="-300" dirty="0"/>
              <a:t>a</a:t>
            </a:r>
            <a:r>
              <a:rPr sz="8000" spc="-5" dirty="0"/>
              <a:t>w</a:t>
            </a:r>
            <a:r>
              <a:rPr sz="8000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2766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31467" y="2374900"/>
            <a:ext cx="8531860" cy="2754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1120140" algn="l"/>
                <a:tab pos="3513454" algn="l"/>
                <a:tab pos="5688330" algn="l"/>
              </a:tabLst>
            </a:pPr>
            <a:r>
              <a:rPr sz="4200" dirty="0">
                <a:latin typeface="Gill Sans MT"/>
                <a:cs typeface="Gill Sans MT"/>
              </a:rPr>
              <a:t>Also	</a:t>
            </a:r>
            <a:r>
              <a:rPr sz="4200" spc="-5" dirty="0">
                <a:latin typeface="Gill Sans MT"/>
                <a:cs typeface="Gill Sans MT"/>
              </a:rPr>
              <a:t>potentially	useful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for	</a:t>
            </a:r>
            <a:r>
              <a:rPr sz="4200" spc="5" dirty="0">
                <a:latin typeface="Gill Sans MT"/>
                <a:cs typeface="Gill Sans MT"/>
              </a:rPr>
              <a:t>simplification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4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100">
              <a:latin typeface="Times New Roman"/>
              <a:cs typeface="Times New Roman"/>
            </a:endParaRPr>
          </a:p>
          <a:p>
            <a:pPr marR="14604" algn="ctr">
              <a:lnSpc>
                <a:spcPct val="100000"/>
              </a:lnSpc>
            </a:pPr>
            <a:r>
              <a:rPr sz="4200" spc="-5" dirty="0">
                <a:latin typeface="Courier New"/>
                <a:cs typeface="Courier New"/>
              </a:rPr>
              <a:t>!(A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B)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5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!A!B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5094" y="762000"/>
            <a:ext cx="7894955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63260" algn="l"/>
              </a:tabLst>
            </a:pPr>
            <a:r>
              <a:rPr sz="8000" dirty="0"/>
              <a:t>De</a:t>
            </a:r>
            <a:r>
              <a:rPr sz="8000" spc="-5" dirty="0"/>
              <a:t> </a:t>
            </a:r>
            <a:r>
              <a:rPr sz="8000" dirty="0"/>
              <a:t>Mor</a:t>
            </a:r>
            <a:r>
              <a:rPr sz="8000" spc="-5" dirty="0"/>
              <a:t>g</a:t>
            </a:r>
            <a:r>
              <a:rPr sz="8000" dirty="0"/>
              <a:t>an</a:t>
            </a:r>
            <a:r>
              <a:rPr sz="8000" spc="-675" dirty="0"/>
              <a:t>’</a:t>
            </a:r>
            <a:r>
              <a:rPr sz="8000" dirty="0"/>
              <a:t>s</a:t>
            </a:r>
            <a:r>
              <a:rPr lang="en-US" sz="8000" dirty="0"/>
              <a:t> </a:t>
            </a:r>
            <a:r>
              <a:rPr sz="8000" spc="-5" dirty="0"/>
              <a:t>L</a:t>
            </a:r>
            <a:r>
              <a:rPr sz="8000" spc="-300" dirty="0"/>
              <a:t>a</a:t>
            </a:r>
            <a:r>
              <a:rPr sz="8000" spc="-5" dirty="0"/>
              <a:t>w</a:t>
            </a:r>
            <a:r>
              <a:rPr sz="8000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2766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31467" y="2374900"/>
            <a:ext cx="8531860" cy="4691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1120140" algn="l"/>
                <a:tab pos="3513454" algn="l"/>
                <a:tab pos="5688330" algn="l"/>
              </a:tabLst>
            </a:pPr>
            <a:r>
              <a:rPr sz="4200" dirty="0">
                <a:latin typeface="Gill Sans MT"/>
                <a:cs typeface="Gill Sans MT"/>
              </a:rPr>
              <a:t>Also	</a:t>
            </a:r>
            <a:r>
              <a:rPr sz="4200" spc="-5" dirty="0">
                <a:latin typeface="Gill Sans MT"/>
                <a:cs typeface="Gill Sans MT"/>
              </a:rPr>
              <a:t>potentially	useful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for	</a:t>
            </a:r>
            <a:r>
              <a:rPr sz="4200" spc="5" dirty="0">
                <a:latin typeface="Gill Sans MT"/>
                <a:cs typeface="Gill Sans MT"/>
              </a:rPr>
              <a:t>simplification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4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100">
              <a:latin typeface="Times New Roman"/>
              <a:cs typeface="Times New Roman"/>
            </a:endParaRPr>
          </a:p>
          <a:p>
            <a:pPr marR="14604" algn="ctr">
              <a:lnSpc>
                <a:spcPct val="100000"/>
              </a:lnSpc>
            </a:pPr>
            <a:r>
              <a:rPr sz="4200" spc="-5" dirty="0">
                <a:latin typeface="Courier New"/>
                <a:cs typeface="Courier New"/>
              </a:rPr>
              <a:t>!(A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B)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!A!B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4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150">
              <a:latin typeface="Times New Roman"/>
              <a:cs typeface="Times New Roman"/>
            </a:endParaRPr>
          </a:p>
          <a:p>
            <a:pPr marR="6985" algn="ctr">
              <a:lnSpc>
                <a:spcPct val="100000"/>
              </a:lnSpc>
              <a:spcBef>
                <a:spcPts val="5"/>
              </a:spcBef>
            </a:pPr>
            <a:r>
              <a:rPr sz="4200" spc="-5" dirty="0">
                <a:latin typeface="Courier New"/>
                <a:cs typeface="Courier New"/>
              </a:rPr>
              <a:t>!(AB) </a:t>
            </a:r>
            <a:r>
              <a:rPr sz="4200" dirty="0">
                <a:latin typeface="Courier New"/>
                <a:cs typeface="Courier New"/>
              </a:rPr>
              <a:t>= </a:t>
            </a:r>
            <a:r>
              <a:rPr sz="4200" spc="-5" dirty="0">
                <a:latin typeface="Courier New"/>
                <a:cs typeface="Courier New"/>
              </a:rPr>
              <a:t>!A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!B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2378" y="0"/>
            <a:ext cx="88404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dirty="0">
                <a:latin typeface="Gill Sans MT"/>
                <a:cs typeface="Gill Sans MT"/>
              </a:rPr>
              <a:t>De </a:t>
            </a:r>
            <a:r>
              <a:rPr sz="8400" spc="-5" dirty="0">
                <a:latin typeface="Gill Sans MT"/>
                <a:cs typeface="Gill Sans MT"/>
              </a:rPr>
              <a:t>Morgan</a:t>
            </a:r>
            <a:r>
              <a:rPr sz="8400" spc="-55" dirty="0">
                <a:latin typeface="Gill Sans MT"/>
                <a:cs typeface="Gill Sans MT"/>
              </a:rPr>
              <a:t> </a:t>
            </a:r>
            <a:r>
              <a:rPr sz="8400" spc="-5" dirty="0">
                <a:latin typeface="Gill Sans MT"/>
                <a:cs typeface="Gill Sans MT"/>
              </a:rPr>
              <a:t>Example</a:t>
            </a:r>
            <a:endParaRPr sz="84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62567" y="1430020"/>
            <a:ext cx="54667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!(X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Y)!(!X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Z)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62567" y="1181100"/>
            <a:ext cx="5466715" cy="1981200"/>
          </a:xfrm>
          <a:prstGeom prst="rect">
            <a:avLst/>
          </a:prstGeom>
        </p:spPr>
        <p:txBody>
          <a:bodyPr vert="horz" wrap="square" lIns="0" tIns="350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60"/>
              </a:spcBef>
            </a:pP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!(X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+ </a:t>
            </a: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Y)</a:t>
            </a:r>
            <a:r>
              <a:rPr sz="4200" spc="-5" dirty="0">
                <a:latin typeface="Courier New"/>
                <a:cs typeface="Courier New"/>
              </a:rPr>
              <a:t>!(!X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9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Z)</a:t>
            </a:r>
          </a:p>
          <a:p>
            <a:pPr marL="12700" algn="ctr">
              <a:lnSpc>
                <a:spcPct val="100000"/>
              </a:lnSpc>
              <a:spcBef>
                <a:spcPts val="2660"/>
              </a:spcBef>
              <a:tabLst>
                <a:tab pos="3213735" algn="l"/>
              </a:tabLst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!A	</a:t>
            </a:r>
            <a:r>
              <a:rPr sz="4200" dirty="0">
                <a:latin typeface="Courier New"/>
                <a:cs typeface="Courier New"/>
              </a:rPr>
              <a:t>!B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82378" y="0"/>
            <a:ext cx="88404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 </a:t>
            </a:r>
            <a:r>
              <a:rPr spc="-5" dirty="0"/>
              <a:t>Morgan</a:t>
            </a:r>
            <a:r>
              <a:rPr spc="-55" dirty="0"/>
              <a:t> </a:t>
            </a:r>
            <a:r>
              <a:rPr spc="-5" dirty="0"/>
              <a:t>Example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9812020"/>
            <a:ext cx="37592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Lucida Sans Unicode"/>
                <a:cs typeface="Lucida Sans Unicode"/>
              </a:rPr>
              <a:t>Has the overall </a:t>
            </a:r>
            <a:r>
              <a:rPr sz="2200" dirty="0">
                <a:latin typeface="Lucida Sans Unicode"/>
                <a:cs typeface="Lucida Sans Unicode"/>
              </a:rPr>
              <a:t>form of</a:t>
            </a:r>
            <a:r>
              <a:rPr sz="2200" spc="-35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!A!B</a:t>
            </a:r>
            <a:endParaRPr sz="2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62567" y="1181100"/>
            <a:ext cx="5466715" cy="1981200"/>
          </a:xfrm>
          <a:prstGeom prst="rect">
            <a:avLst/>
          </a:prstGeom>
        </p:spPr>
        <p:txBody>
          <a:bodyPr vert="horz" wrap="square" lIns="0" tIns="350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60"/>
              </a:spcBef>
            </a:pPr>
            <a:r>
              <a:rPr sz="4200" spc="-5" dirty="0">
                <a:latin typeface="Courier New"/>
                <a:cs typeface="Courier New"/>
              </a:rPr>
              <a:t>!(X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Y)</a:t>
            </a: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!(!X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+</a:t>
            </a:r>
            <a:r>
              <a:rPr sz="4200" spc="-90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Z)</a:t>
            </a:r>
            <a:endParaRPr sz="4200" dirty="0">
              <a:latin typeface="Courier New"/>
              <a:cs typeface="Courier New"/>
            </a:endParaRPr>
          </a:p>
          <a:p>
            <a:pPr marL="12700" algn="ctr">
              <a:lnSpc>
                <a:spcPct val="100000"/>
              </a:lnSpc>
              <a:spcBef>
                <a:spcPts val="2660"/>
              </a:spcBef>
              <a:tabLst>
                <a:tab pos="3213735" algn="l"/>
              </a:tabLst>
            </a:pPr>
            <a:r>
              <a:rPr sz="4200" spc="-5" dirty="0">
                <a:latin typeface="Courier New"/>
                <a:cs typeface="Courier New"/>
              </a:rPr>
              <a:t>!A	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!B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82378" y="0"/>
            <a:ext cx="88404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 </a:t>
            </a:r>
            <a:r>
              <a:rPr spc="-5" dirty="0"/>
              <a:t>Morgan</a:t>
            </a:r>
            <a:r>
              <a:rPr spc="-55" dirty="0"/>
              <a:t> </a:t>
            </a:r>
            <a:r>
              <a:rPr spc="-5" dirty="0"/>
              <a:t>Example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9812020"/>
            <a:ext cx="37592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Lucida Sans Unicode"/>
                <a:cs typeface="Lucida Sans Unicode"/>
              </a:rPr>
              <a:t>Has the overall </a:t>
            </a:r>
            <a:r>
              <a:rPr sz="2200" dirty="0">
                <a:latin typeface="Lucida Sans Unicode"/>
                <a:cs typeface="Lucida Sans Unicode"/>
              </a:rPr>
              <a:t>form of</a:t>
            </a:r>
            <a:r>
              <a:rPr sz="2200" spc="-35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!A!B</a:t>
            </a:r>
            <a:endParaRPr sz="2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2378" y="0"/>
            <a:ext cx="88404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 </a:t>
            </a:r>
            <a:r>
              <a:rPr spc="-5" dirty="0"/>
              <a:t>Morgan</a:t>
            </a:r>
            <a:r>
              <a:rPr spc="-55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2567" y="1143000"/>
            <a:ext cx="5466715" cy="3543300"/>
          </a:xfrm>
          <a:prstGeom prst="rect">
            <a:avLst/>
          </a:prstGeom>
        </p:spPr>
        <p:txBody>
          <a:bodyPr vert="horz" wrap="square" lIns="0" tIns="350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60"/>
              </a:spcBef>
            </a:pPr>
            <a:r>
              <a:rPr sz="4200" spc="-5" dirty="0">
                <a:latin typeface="Courier New"/>
                <a:cs typeface="Courier New"/>
              </a:rPr>
              <a:t>!(X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Y)!(!X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Z)</a:t>
            </a:r>
          </a:p>
          <a:p>
            <a:pPr marL="12700" algn="ctr">
              <a:lnSpc>
                <a:spcPct val="100000"/>
              </a:lnSpc>
              <a:spcBef>
                <a:spcPts val="2660"/>
              </a:spcBef>
              <a:tabLst>
                <a:tab pos="3213735" algn="l"/>
              </a:tabLst>
            </a:pPr>
            <a:r>
              <a:rPr sz="4200" spc="-5" dirty="0">
                <a:latin typeface="Courier New"/>
                <a:cs typeface="Courier New"/>
              </a:rPr>
              <a:t>!A	</a:t>
            </a:r>
            <a:r>
              <a:rPr sz="4200" dirty="0">
                <a:latin typeface="Courier New"/>
                <a:cs typeface="Courier New"/>
              </a:rPr>
              <a:t>!B</a:t>
            </a:r>
          </a:p>
          <a:p>
            <a:pPr marL="18415" algn="ctr">
              <a:lnSpc>
                <a:spcPts val="4770"/>
              </a:lnSpc>
              <a:spcBef>
                <a:spcPts val="2760"/>
              </a:spcBef>
              <a:tabLst>
                <a:tab pos="1320165" algn="l"/>
                <a:tab pos="4195445" algn="l"/>
              </a:tabLst>
            </a:pPr>
            <a:r>
              <a:rPr sz="4200" spc="-30" dirty="0">
                <a:solidFill>
                  <a:srgbClr val="FF4013"/>
                </a:solidFill>
                <a:latin typeface="Gill Sans MT"/>
                <a:cs typeface="Gill Sans MT"/>
              </a:rPr>
              <a:t>From	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De </a:t>
            </a:r>
            <a:r>
              <a:rPr sz="4200" spc="-45" dirty="0">
                <a:solidFill>
                  <a:srgbClr val="FF4013"/>
                </a:solidFill>
                <a:latin typeface="Gill Sans MT"/>
                <a:cs typeface="Gill Sans MT"/>
              </a:rPr>
              <a:t>Morgan’s	</a:t>
            </a:r>
            <a:r>
              <a:rPr sz="4200" spc="-40" dirty="0">
                <a:solidFill>
                  <a:srgbClr val="FF4013"/>
                </a:solidFill>
                <a:latin typeface="Gill Sans MT"/>
                <a:cs typeface="Gill Sans MT"/>
              </a:rPr>
              <a:t>Law:</a:t>
            </a:r>
            <a:endParaRPr sz="4200" dirty="0">
              <a:latin typeface="Gill Sans MT"/>
              <a:cs typeface="Gill Sans MT"/>
            </a:endParaRPr>
          </a:p>
          <a:p>
            <a:pPr marL="17780" algn="ctr">
              <a:lnSpc>
                <a:spcPts val="4770"/>
              </a:lnSpc>
            </a:pP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!(A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+ </a:t>
            </a: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B)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=</a:t>
            </a:r>
            <a:r>
              <a:rPr sz="4200" spc="-85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!A!B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9812020"/>
            <a:ext cx="37592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Lucida Sans Unicode"/>
                <a:cs typeface="Lucida Sans Unicode"/>
              </a:rPr>
              <a:t>Has the overall </a:t>
            </a:r>
            <a:r>
              <a:rPr sz="2200" dirty="0">
                <a:latin typeface="Lucida Sans Unicode"/>
                <a:cs typeface="Lucida Sans Unicode"/>
              </a:rPr>
              <a:t>form of</a:t>
            </a:r>
            <a:r>
              <a:rPr sz="2200" spc="-35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!A!B</a:t>
            </a:r>
            <a:endParaRPr sz="2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2378" y="0"/>
            <a:ext cx="88404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 </a:t>
            </a:r>
            <a:r>
              <a:rPr spc="-5" dirty="0"/>
              <a:t>Morgan</a:t>
            </a:r>
            <a:r>
              <a:rPr spc="-55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2567" y="1143000"/>
            <a:ext cx="5473065" cy="4229100"/>
          </a:xfrm>
          <a:prstGeom prst="rect">
            <a:avLst/>
          </a:prstGeom>
        </p:spPr>
        <p:txBody>
          <a:bodyPr vert="horz" wrap="square" lIns="0" tIns="350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60"/>
              </a:spcBef>
            </a:pPr>
            <a:r>
              <a:rPr sz="4200" spc="-5" dirty="0">
                <a:latin typeface="Courier New"/>
                <a:cs typeface="Courier New"/>
              </a:rPr>
              <a:t>!(X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Y)!(!X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Z)</a:t>
            </a:r>
          </a:p>
          <a:p>
            <a:pPr marL="6350" algn="ctr">
              <a:lnSpc>
                <a:spcPct val="100000"/>
              </a:lnSpc>
              <a:spcBef>
                <a:spcPts val="2660"/>
              </a:spcBef>
              <a:tabLst>
                <a:tab pos="3207385" algn="l"/>
              </a:tabLst>
            </a:pPr>
            <a:r>
              <a:rPr sz="4200" spc="-5" dirty="0">
                <a:latin typeface="Courier New"/>
                <a:cs typeface="Courier New"/>
              </a:rPr>
              <a:t>!A	</a:t>
            </a:r>
            <a:r>
              <a:rPr sz="4200" dirty="0">
                <a:latin typeface="Courier New"/>
                <a:cs typeface="Courier New"/>
              </a:rPr>
              <a:t>!B</a:t>
            </a:r>
          </a:p>
          <a:p>
            <a:pPr marL="12065" algn="ctr">
              <a:lnSpc>
                <a:spcPts val="4770"/>
              </a:lnSpc>
              <a:spcBef>
                <a:spcPts val="2760"/>
              </a:spcBef>
              <a:tabLst>
                <a:tab pos="1313815" algn="l"/>
                <a:tab pos="4189095" algn="l"/>
              </a:tabLst>
            </a:pPr>
            <a:r>
              <a:rPr sz="4200" spc="-30" dirty="0">
                <a:latin typeface="Gill Sans MT"/>
                <a:cs typeface="Gill Sans MT"/>
              </a:rPr>
              <a:t>From	</a:t>
            </a:r>
            <a:r>
              <a:rPr sz="4200" dirty="0">
                <a:latin typeface="Gill Sans MT"/>
                <a:cs typeface="Gill Sans MT"/>
              </a:rPr>
              <a:t>De </a:t>
            </a:r>
            <a:r>
              <a:rPr sz="4200" spc="-45" dirty="0">
                <a:latin typeface="Gill Sans MT"/>
                <a:cs typeface="Gill Sans MT"/>
              </a:rPr>
              <a:t>Morgan’s	</a:t>
            </a:r>
            <a:r>
              <a:rPr sz="4200" spc="-40" dirty="0">
                <a:latin typeface="Gill Sans MT"/>
                <a:cs typeface="Gill Sans MT"/>
              </a:rPr>
              <a:t>Law:</a:t>
            </a:r>
            <a:endParaRPr sz="4200" dirty="0">
              <a:latin typeface="Gill Sans MT"/>
              <a:cs typeface="Gill Sans MT"/>
            </a:endParaRPr>
          </a:p>
          <a:p>
            <a:pPr marL="11430" algn="ctr">
              <a:lnSpc>
                <a:spcPts val="4770"/>
              </a:lnSpc>
            </a:pPr>
            <a:r>
              <a:rPr sz="4200" spc="-5" dirty="0">
                <a:latin typeface="Courier New"/>
                <a:cs typeface="Courier New"/>
              </a:rPr>
              <a:t>!(A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B)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8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!A!B</a:t>
            </a:r>
          </a:p>
          <a:p>
            <a:pPr marL="5715" algn="ctr">
              <a:lnSpc>
                <a:spcPct val="100000"/>
              </a:lnSpc>
              <a:spcBef>
                <a:spcPts val="360"/>
              </a:spcBef>
            </a:pP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!(X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+ Y + </a:t>
            </a: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!X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+</a:t>
            </a:r>
            <a:r>
              <a:rPr sz="4200" spc="-110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Z)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9812020"/>
            <a:ext cx="37592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Lucida Sans Unicode"/>
                <a:cs typeface="Lucida Sans Unicode"/>
              </a:rPr>
              <a:t>Has the overall </a:t>
            </a:r>
            <a:r>
              <a:rPr sz="2200" dirty="0">
                <a:latin typeface="Lucida Sans Unicode"/>
                <a:cs typeface="Lucida Sans Unicode"/>
              </a:rPr>
              <a:t>form of</a:t>
            </a:r>
            <a:r>
              <a:rPr sz="2200" spc="-35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!A!B</a:t>
            </a:r>
            <a:endParaRPr sz="2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3214" y="4165600"/>
            <a:ext cx="879983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8000" spc="-35" dirty="0"/>
              <a:t>Circuit</a:t>
            </a:r>
            <a:r>
              <a:rPr sz="8000" spc="-30" dirty="0"/>
              <a:t> </a:t>
            </a:r>
            <a:r>
              <a:rPr sz="8000" spc="-5" dirty="0"/>
              <a:t>Minimization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2378" y="0"/>
            <a:ext cx="88404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 </a:t>
            </a:r>
            <a:r>
              <a:rPr spc="-5" dirty="0"/>
              <a:t>Morgan</a:t>
            </a:r>
            <a:r>
              <a:rPr spc="-55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2567" y="1155700"/>
            <a:ext cx="5473065" cy="4978400"/>
          </a:xfrm>
          <a:prstGeom prst="rect">
            <a:avLst/>
          </a:prstGeom>
        </p:spPr>
        <p:txBody>
          <a:bodyPr vert="horz" wrap="square" lIns="0" tIns="350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60"/>
              </a:spcBef>
            </a:pPr>
            <a:r>
              <a:rPr sz="4200" spc="-5" dirty="0">
                <a:latin typeface="Courier New"/>
                <a:cs typeface="Courier New"/>
              </a:rPr>
              <a:t>!(X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Y)!(!X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Z)</a:t>
            </a:r>
          </a:p>
          <a:p>
            <a:pPr marL="6350" algn="ctr">
              <a:lnSpc>
                <a:spcPct val="100000"/>
              </a:lnSpc>
              <a:spcBef>
                <a:spcPts val="2660"/>
              </a:spcBef>
              <a:tabLst>
                <a:tab pos="3207385" algn="l"/>
              </a:tabLst>
            </a:pPr>
            <a:r>
              <a:rPr sz="4200" spc="-5" dirty="0">
                <a:latin typeface="Courier New"/>
                <a:cs typeface="Courier New"/>
              </a:rPr>
              <a:t>!A	</a:t>
            </a:r>
            <a:r>
              <a:rPr sz="4200" dirty="0">
                <a:latin typeface="Courier New"/>
                <a:cs typeface="Courier New"/>
              </a:rPr>
              <a:t>!B</a:t>
            </a:r>
          </a:p>
          <a:p>
            <a:pPr marL="12065" algn="ctr">
              <a:lnSpc>
                <a:spcPts val="4770"/>
              </a:lnSpc>
              <a:spcBef>
                <a:spcPts val="2760"/>
              </a:spcBef>
              <a:tabLst>
                <a:tab pos="1313815" algn="l"/>
                <a:tab pos="4189095" algn="l"/>
              </a:tabLst>
            </a:pPr>
            <a:r>
              <a:rPr sz="4200" spc="-30" dirty="0">
                <a:latin typeface="Gill Sans MT"/>
                <a:cs typeface="Gill Sans MT"/>
              </a:rPr>
              <a:t>From	</a:t>
            </a:r>
            <a:r>
              <a:rPr sz="4200" dirty="0">
                <a:latin typeface="Gill Sans MT"/>
                <a:cs typeface="Gill Sans MT"/>
              </a:rPr>
              <a:t>De </a:t>
            </a:r>
            <a:r>
              <a:rPr sz="4200" spc="-45" dirty="0">
                <a:latin typeface="Gill Sans MT"/>
                <a:cs typeface="Gill Sans MT"/>
              </a:rPr>
              <a:t>Morgan’s	</a:t>
            </a:r>
            <a:r>
              <a:rPr sz="4200" spc="-40" dirty="0">
                <a:latin typeface="Gill Sans MT"/>
                <a:cs typeface="Gill Sans MT"/>
              </a:rPr>
              <a:t>Law:</a:t>
            </a:r>
            <a:endParaRPr sz="4200" dirty="0">
              <a:latin typeface="Gill Sans MT"/>
              <a:cs typeface="Gill Sans MT"/>
            </a:endParaRPr>
          </a:p>
          <a:p>
            <a:pPr marL="11430" algn="ctr">
              <a:lnSpc>
                <a:spcPts val="4770"/>
              </a:lnSpc>
            </a:pPr>
            <a:r>
              <a:rPr sz="4200" spc="-5" dirty="0">
                <a:latin typeface="Courier New"/>
                <a:cs typeface="Courier New"/>
              </a:rPr>
              <a:t>!(A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B)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8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!A!B</a:t>
            </a:r>
          </a:p>
          <a:p>
            <a:pPr marL="5715" algn="ctr">
              <a:lnSpc>
                <a:spcPct val="100000"/>
              </a:lnSpc>
              <a:spcBef>
                <a:spcPts val="360"/>
              </a:spcBef>
            </a:pPr>
            <a:r>
              <a:rPr sz="4200" spc="-5" dirty="0">
                <a:latin typeface="Courier New"/>
                <a:cs typeface="Courier New"/>
              </a:rPr>
              <a:t>!(X </a:t>
            </a:r>
            <a:r>
              <a:rPr sz="4200" dirty="0">
                <a:latin typeface="Courier New"/>
                <a:cs typeface="Courier New"/>
              </a:rPr>
              <a:t>+ Y + </a:t>
            </a:r>
            <a:r>
              <a:rPr sz="4200" spc="-5" dirty="0">
                <a:latin typeface="Courier New"/>
                <a:cs typeface="Courier New"/>
              </a:rPr>
              <a:t>!X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Z)</a:t>
            </a:r>
          </a:p>
          <a:p>
            <a:pPr algn="ctr">
              <a:lnSpc>
                <a:spcPct val="100000"/>
              </a:lnSpc>
              <a:spcBef>
                <a:spcPts val="860"/>
              </a:spcBef>
              <a:tabLst>
                <a:tab pos="2880360" algn="l"/>
                <a:tab pos="3520440" algn="l"/>
                <a:tab pos="4161154" algn="l"/>
              </a:tabLst>
            </a:pPr>
            <a:r>
              <a:rPr sz="4200" spc="-5" dirty="0">
                <a:latin typeface="Courier New"/>
                <a:cs typeface="Courier New"/>
              </a:rPr>
              <a:t>!(X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!X	</a:t>
            </a:r>
            <a:r>
              <a:rPr sz="4200" dirty="0">
                <a:latin typeface="Courier New"/>
                <a:cs typeface="Courier New"/>
              </a:rPr>
              <a:t>+	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Y	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Z)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9812020"/>
            <a:ext cx="37592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Lucida Sans Unicode"/>
                <a:cs typeface="Lucida Sans Unicode"/>
              </a:rPr>
              <a:t>Has the overall </a:t>
            </a:r>
            <a:r>
              <a:rPr sz="2200" dirty="0">
                <a:latin typeface="Lucida Sans Unicode"/>
                <a:cs typeface="Lucida Sans Unicode"/>
              </a:rPr>
              <a:t>form of</a:t>
            </a:r>
            <a:r>
              <a:rPr sz="2200" spc="-35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!A!B</a:t>
            </a:r>
            <a:endParaRPr sz="2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2378" y="0"/>
            <a:ext cx="88404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 </a:t>
            </a:r>
            <a:r>
              <a:rPr spc="-5" dirty="0"/>
              <a:t>Morgan</a:t>
            </a:r>
            <a:r>
              <a:rPr spc="-55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2567" y="1155700"/>
            <a:ext cx="5473065" cy="5664200"/>
          </a:xfrm>
          <a:prstGeom prst="rect">
            <a:avLst/>
          </a:prstGeom>
        </p:spPr>
        <p:txBody>
          <a:bodyPr vert="horz" wrap="square" lIns="0" tIns="350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60"/>
              </a:spcBef>
            </a:pPr>
            <a:r>
              <a:rPr sz="4200" spc="-5" dirty="0">
                <a:latin typeface="Courier New"/>
                <a:cs typeface="Courier New"/>
              </a:rPr>
              <a:t>!(X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Y)!(!X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Z)</a:t>
            </a:r>
          </a:p>
          <a:p>
            <a:pPr marL="6350" algn="ctr">
              <a:lnSpc>
                <a:spcPct val="100000"/>
              </a:lnSpc>
              <a:spcBef>
                <a:spcPts val="2660"/>
              </a:spcBef>
              <a:tabLst>
                <a:tab pos="3207385" algn="l"/>
              </a:tabLst>
            </a:pPr>
            <a:r>
              <a:rPr sz="4200" spc="-5" dirty="0">
                <a:latin typeface="Courier New"/>
                <a:cs typeface="Courier New"/>
              </a:rPr>
              <a:t>!A	</a:t>
            </a:r>
            <a:r>
              <a:rPr sz="4200" dirty="0">
                <a:latin typeface="Courier New"/>
                <a:cs typeface="Courier New"/>
              </a:rPr>
              <a:t>!B</a:t>
            </a:r>
          </a:p>
          <a:p>
            <a:pPr marL="12065" algn="ctr">
              <a:lnSpc>
                <a:spcPts val="4770"/>
              </a:lnSpc>
              <a:spcBef>
                <a:spcPts val="2760"/>
              </a:spcBef>
              <a:tabLst>
                <a:tab pos="1313815" algn="l"/>
                <a:tab pos="4189095" algn="l"/>
              </a:tabLst>
            </a:pPr>
            <a:r>
              <a:rPr sz="4200" spc="-30" dirty="0">
                <a:latin typeface="Gill Sans MT"/>
                <a:cs typeface="Gill Sans MT"/>
              </a:rPr>
              <a:t>From	</a:t>
            </a:r>
            <a:r>
              <a:rPr sz="4200" dirty="0">
                <a:latin typeface="Gill Sans MT"/>
                <a:cs typeface="Gill Sans MT"/>
              </a:rPr>
              <a:t>De </a:t>
            </a:r>
            <a:r>
              <a:rPr sz="4200" spc="-45" dirty="0">
                <a:latin typeface="Gill Sans MT"/>
                <a:cs typeface="Gill Sans MT"/>
              </a:rPr>
              <a:t>Morgan’s	</a:t>
            </a:r>
            <a:r>
              <a:rPr sz="4200" spc="-40" dirty="0">
                <a:latin typeface="Gill Sans MT"/>
                <a:cs typeface="Gill Sans MT"/>
              </a:rPr>
              <a:t>Law:</a:t>
            </a:r>
            <a:endParaRPr sz="4200" dirty="0">
              <a:latin typeface="Gill Sans MT"/>
              <a:cs typeface="Gill Sans MT"/>
            </a:endParaRPr>
          </a:p>
          <a:p>
            <a:pPr marL="11430" algn="ctr">
              <a:lnSpc>
                <a:spcPts val="4770"/>
              </a:lnSpc>
            </a:pPr>
            <a:r>
              <a:rPr sz="4200" spc="-5" dirty="0">
                <a:latin typeface="Courier New"/>
                <a:cs typeface="Courier New"/>
              </a:rPr>
              <a:t>!(A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B)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8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!A!B</a:t>
            </a:r>
          </a:p>
          <a:p>
            <a:pPr marL="5715" algn="ctr">
              <a:lnSpc>
                <a:spcPct val="100000"/>
              </a:lnSpc>
              <a:spcBef>
                <a:spcPts val="360"/>
              </a:spcBef>
            </a:pPr>
            <a:r>
              <a:rPr sz="4200" spc="-5" dirty="0">
                <a:latin typeface="Courier New"/>
                <a:cs typeface="Courier New"/>
              </a:rPr>
              <a:t>!(X </a:t>
            </a:r>
            <a:r>
              <a:rPr sz="4200" dirty="0">
                <a:latin typeface="Courier New"/>
                <a:cs typeface="Courier New"/>
              </a:rPr>
              <a:t>+ Y + </a:t>
            </a:r>
            <a:r>
              <a:rPr sz="4200" spc="-5" dirty="0">
                <a:latin typeface="Courier New"/>
                <a:cs typeface="Courier New"/>
              </a:rPr>
              <a:t>!X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Z)</a:t>
            </a:r>
          </a:p>
          <a:p>
            <a:pPr algn="ctr">
              <a:lnSpc>
                <a:spcPct val="100000"/>
              </a:lnSpc>
              <a:spcBef>
                <a:spcPts val="860"/>
              </a:spcBef>
            </a:pPr>
            <a:r>
              <a:rPr sz="4200" spc="-5" dirty="0">
                <a:latin typeface="Courier New"/>
                <a:cs typeface="Courier New"/>
              </a:rPr>
              <a:t>!(X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!X </a:t>
            </a:r>
            <a:r>
              <a:rPr sz="4200" dirty="0">
                <a:latin typeface="Courier New"/>
                <a:cs typeface="Courier New"/>
              </a:rPr>
              <a:t>+ Y +</a:t>
            </a:r>
            <a:r>
              <a:rPr sz="4200" spc="-1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Z)</a:t>
            </a:r>
          </a:p>
          <a:p>
            <a:pPr algn="ctr">
              <a:lnSpc>
                <a:spcPct val="100000"/>
              </a:lnSpc>
              <a:spcBef>
                <a:spcPts val="360"/>
              </a:spcBef>
              <a:tabLst>
                <a:tab pos="2240280" algn="l"/>
              </a:tabLst>
            </a:pPr>
            <a:r>
              <a:rPr sz="4200" dirty="0">
                <a:latin typeface="Courier New"/>
                <a:cs typeface="Courier New"/>
              </a:rPr>
              <a:t>!(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true	</a:t>
            </a:r>
            <a:r>
              <a:rPr sz="4200" dirty="0">
                <a:latin typeface="Courier New"/>
                <a:cs typeface="Courier New"/>
              </a:rPr>
              <a:t>+ Y +</a:t>
            </a:r>
            <a:r>
              <a:rPr sz="4200" spc="-9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Z)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9812020"/>
            <a:ext cx="37592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Lucida Sans Unicode"/>
                <a:cs typeface="Lucida Sans Unicode"/>
              </a:rPr>
              <a:t>Has the overall </a:t>
            </a:r>
            <a:r>
              <a:rPr sz="2200" dirty="0">
                <a:latin typeface="Lucida Sans Unicode"/>
                <a:cs typeface="Lucida Sans Unicode"/>
              </a:rPr>
              <a:t>form of</a:t>
            </a:r>
            <a:r>
              <a:rPr sz="2200" spc="-35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!A!B</a:t>
            </a:r>
            <a:endParaRPr sz="2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2378" y="0"/>
            <a:ext cx="88404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 </a:t>
            </a:r>
            <a:r>
              <a:rPr spc="-5" dirty="0"/>
              <a:t>Morgan</a:t>
            </a:r>
            <a:r>
              <a:rPr spc="-55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2567" y="1168400"/>
            <a:ext cx="5473065" cy="6413500"/>
          </a:xfrm>
          <a:prstGeom prst="rect">
            <a:avLst/>
          </a:prstGeom>
        </p:spPr>
        <p:txBody>
          <a:bodyPr vert="horz" wrap="square" lIns="0" tIns="350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60"/>
              </a:spcBef>
            </a:pPr>
            <a:r>
              <a:rPr sz="4200" spc="-5" dirty="0">
                <a:latin typeface="Courier New"/>
                <a:cs typeface="Courier New"/>
              </a:rPr>
              <a:t>!(X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Y)!(!X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Z)</a:t>
            </a:r>
          </a:p>
          <a:p>
            <a:pPr marL="6350" algn="ctr">
              <a:lnSpc>
                <a:spcPct val="100000"/>
              </a:lnSpc>
              <a:spcBef>
                <a:spcPts val="2660"/>
              </a:spcBef>
              <a:tabLst>
                <a:tab pos="3207385" algn="l"/>
              </a:tabLst>
            </a:pPr>
            <a:r>
              <a:rPr sz="4200" spc="-5" dirty="0">
                <a:latin typeface="Courier New"/>
                <a:cs typeface="Courier New"/>
              </a:rPr>
              <a:t>!A	</a:t>
            </a:r>
            <a:r>
              <a:rPr sz="4200" dirty="0">
                <a:latin typeface="Courier New"/>
                <a:cs typeface="Courier New"/>
              </a:rPr>
              <a:t>!B</a:t>
            </a:r>
          </a:p>
          <a:p>
            <a:pPr marL="12065" algn="ctr">
              <a:lnSpc>
                <a:spcPts val="4770"/>
              </a:lnSpc>
              <a:spcBef>
                <a:spcPts val="2760"/>
              </a:spcBef>
              <a:tabLst>
                <a:tab pos="1313815" algn="l"/>
                <a:tab pos="4189095" algn="l"/>
              </a:tabLst>
            </a:pPr>
            <a:r>
              <a:rPr sz="4200" spc="-30" dirty="0">
                <a:latin typeface="Gill Sans MT"/>
                <a:cs typeface="Gill Sans MT"/>
              </a:rPr>
              <a:t>From	</a:t>
            </a:r>
            <a:r>
              <a:rPr sz="4200" dirty="0">
                <a:latin typeface="Gill Sans MT"/>
                <a:cs typeface="Gill Sans MT"/>
              </a:rPr>
              <a:t>De </a:t>
            </a:r>
            <a:r>
              <a:rPr sz="4200" spc="-45" dirty="0">
                <a:latin typeface="Gill Sans MT"/>
                <a:cs typeface="Gill Sans MT"/>
              </a:rPr>
              <a:t>Morgan’s	</a:t>
            </a:r>
            <a:r>
              <a:rPr sz="4200" spc="-40" dirty="0">
                <a:latin typeface="Gill Sans MT"/>
                <a:cs typeface="Gill Sans MT"/>
              </a:rPr>
              <a:t>Law:</a:t>
            </a:r>
            <a:endParaRPr sz="4200" dirty="0">
              <a:latin typeface="Gill Sans MT"/>
              <a:cs typeface="Gill Sans MT"/>
            </a:endParaRPr>
          </a:p>
          <a:p>
            <a:pPr marL="11430" algn="ctr">
              <a:lnSpc>
                <a:spcPts val="4770"/>
              </a:lnSpc>
            </a:pPr>
            <a:r>
              <a:rPr sz="4200" spc="-5" dirty="0">
                <a:latin typeface="Courier New"/>
                <a:cs typeface="Courier New"/>
              </a:rPr>
              <a:t>!(A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B)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8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!A!B</a:t>
            </a:r>
          </a:p>
          <a:p>
            <a:pPr marL="5715" algn="ctr">
              <a:lnSpc>
                <a:spcPct val="100000"/>
              </a:lnSpc>
              <a:spcBef>
                <a:spcPts val="360"/>
              </a:spcBef>
            </a:pPr>
            <a:r>
              <a:rPr sz="4200" spc="-5" dirty="0">
                <a:latin typeface="Courier New"/>
                <a:cs typeface="Courier New"/>
              </a:rPr>
              <a:t>!(X </a:t>
            </a:r>
            <a:r>
              <a:rPr sz="4200" dirty="0">
                <a:latin typeface="Courier New"/>
                <a:cs typeface="Courier New"/>
              </a:rPr>
              <a:t>+ Y + </a:t>
            </a:r>
            <a:r>
              <a:rPr sz="4200" spc="-5" dirty="0">
                <a:latin typeface="Courier New"/>
                <a:cs typeface="Courier New"/>
              </a:rPr>
              <a:t>!X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Z)</a:t>
            </a:r>
          </a:p>
          <a:p>
            <a:pPr algn="ctr">
              <a:lnSpc>
                <a:spcPct val="100000"/>
              </a:lnSpc>
              <a:spcBef>
                <a:spcPts val="860"/>
              </a:spcBef>
            </a:pPr>
            <a:r>
              <a:rPr sz="4200" spc="-5" dirty="0">
                <a:latin typeface="Courier New"/>
                <a:cs typeface="Courier New"/>
              </a:rPr>
              <a:t>!(X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!X </a:t>
            </a:r>
            <a:r>
              <a:rPr sz="4200" dirty="0">
                <a:latin typeface="Courier New"/>
                <a:cs typeface="Courier New"/>
              </a:rPr>
              <a:t>+ Y +</a:t>
            </a:r>
            <a:r>
              <a:rPr sz="4200" spc="-1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Z)</a:t>
            </a: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sz="4200" spc="-5" dirty="0">
                <a:latin typeface="Courier New"/>
                <a:cs typeface="Courier New"/>
              </a:rPr>
              <a:t>!(true </a:t>
            </a:r>
            <a:r>
              <a:rPr sz="4200" dirty="0">
                <a:latin typeface="Courier New"/>
                <a:cs typeface="Courier New"/>
              </a:rPr>
              <a:t>+ Y +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Z)</a:t>
            </a:r>
          </a:p>
          <a:p>
            <a:pPr algn="ctr">
              <a:lnSpc>
                <a:spcPct val="100000"/>
              </a:lnSpc>
              <a:spcBef>
                <a:spcPts val="860"/>
              </a:spcBef>
            </a:pPr>
            <a:r>
              <a:rPr sz="4200" dirty="0">
                <a:latin typeface="Courier New"/>
                <a:cs typeface="Courier New"/>
              </a:rPr>
              <a:t>!(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true</a:t>
            </a:r>
            <a:r>
              <a:rPr sz="4200" dirty="0">
                <a:latin typeface="Courier New"/>
                <a:cs typeface="Courier New"/>
              </a:rPr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9812020"/>
            <a:ext cx="37592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Lucida Sans Unicode"/>
                <a:cs typeface="Lucida Sans Unicode"/>
              </a:rPr>
              <a:t>Has the overall </a:t>
            </a:r>
            <a:r>
              <a:rPr sz="2200" dirty="0">
                <a:latin typeface="Lucida Sans Unicode"/>
                <a:cs typeface="Lucida Sans Unicode"/>
              </a:rPr>
              <a:t>form of</a:t>
            </a:r>
            <a:r>
              <a:rPr sz="2200" spc="-35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!A!B</a:t>
            </a:r>
            <a:endParaRPr sz="2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8864" y="123780"/>
            <a:ext cx="884047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7200" dirty="0"/>
              <a:t>De </a:t>
            </a:r>
            <a:r>
              <a:rPr sz="7200" spc="-5" dirty="0"/>
              <a:t>Morgan</a:t>
            </a:r>
            <a:r>
              <a:rPr sz="7200" spc="-55" dirty="0"/>
              <a:t> </a:t>
            </a:r>
            <a:r>
              <a:rPr sz="7200"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2567" y="1181100"/>
            <a:ext cx="5473065" cy="7162800"/>
          </a:xfrm>
          <a:prstGeom prst="rect">
            <a:avLst/>
          </a:prstGeom>
        </p:spPr>
        <p:txBody>
          <a:bodyPr vert="horz" wrap="square" lIns="0" tIns="350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60"/>
              </a:spcBef>
            </a:pPr>
            <a:r>
              <a:rPr sz="4200" spc="-5" dirty="0">
                <a:latin typeface="Courier New"/>
                <a:cs typeface="Courier New"/>
              </a:rPr>
              <a:t>!(X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Y)!(!X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Z)</a:t>
            </a:r>
          </a:p>
          <a:p>
            <a:pPr marL="6350" algn="ctr">
              <a:lnSpc>
                <a:spcPct val="100000"/>
              </a:lnSpc>
              <a:spcBef>
                <a:spcPts val="2660"/>
              </a:spcBef>
              <a:tabLst>
                <a:tab pos="3207385" algn="l"/>
              </a:tabLst>
            </a:pPr>
            <a:r>
              <a:rPr sz="4200" spc="-5" dirty="0">
                <a:latin typeface="Courier New"/>
                <a:cs typeface="Courier New"/>
              </a:rPr>
              <a:t>!A	</a:t>
            </a:r>
            <a:r>
              <a:rPr sz="4200" dirty="0">
                <a:latin typeface="Courier New"/>
                <a:cs typeface="Courier New"/>
              </a:rPr>
              <a:t>!B</a:t>
            </a:r>
          </a:p>
          <a:p>
            <a:pPr marL="12065" algn="ctr">
              <a:lnSpc>
                <a:spcPts val="4770"/>
              </a:lnSpc>
              <a:spcBef>
                <a:spcPts val="2760"/>
              </a:spcBef>
              <a:tabLst>
                <a:tab pos="1313815" algn="l"/>
                <a:tab pos="4189095" algn="l"/>
              </a:tabLst>
            </a:pPr>
            <a:r>
              <a:rPr sz="4200" spc="-30" dirty="0">
                <a:latin typeface="Gill Sans MT"/>
                <a:cs typeface="Gill Sans MT"/>
              </a:rPr>
              <a:t>From	</a:t>
            </a:r>
            <a:r>
              <a:rPr sz="4200" dirty="0">
                <a:latin typeface="Gill Sans MT"/>
                <a:cs typeface="Gill Sans MT"/>
              </a:rPr>
              <a:t>De </a:t>
            </a:r>
            <a:r>
              <a:rPr sz="4200" spc="-45" dirty="0">
                <a:latin typeface="Gill Sans MT"/>
                <a:cs typeface="Gill Sans MT"/>
              </a:rPr>
              <a:t>Morgan’s	</a:t>
            </a:r>
            <a:r>
              <a:rPr sz="4200" spc="-40" dirty="0">
                <a:latin typeface="Gill Sans MT"/>
                <a:cs typeface="Gill Sans MT"/>
              </a:rPr>
              <a:t>Law:</a:t>
            </a:r>
            <a:endParaRPr sz="4200" dirty="0">
              <a:latin typeface="Gill Sans MT"/>
              <a:cs typeface="Gill Sans MT"/>
            </a:endParaRPr>
          </a:p>
          <a:p>
            <a:pPr marL="11430" algn="ctr">
              <a:lnSpc>
                <a:spcPts val="4770"/>
              </a:lnSpc>
            </a:pPr>
            <a:r>
              <a:rPr sz="4200" spc="-5" dirty="0">
                <a:latin typeface="Courier New"/>
                <a:cs typeface="Courier New"/>
              </a:rPr>
              <a:t>!(A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B)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8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!A!B</a:t>
            </a:r>
          </a:p>
          <a:p>
            <a:pPr marL="5715" algn="ctr">
              <a:lnSpc>
                <a:spcPct val="100000"/>
              </a:lnSpc>
              <a:spcBef>
                <a:spcPts val="360"/>
              </a:spcBef>
            </a:pPr>
            <a:r>
              <a:rPr sz="4200" spc="-5" dirty="0">
                <a:latin typeface="Courier New"/>
                <a:cs typeface="Courier New"/>
              </a:rPr>
              <a:t>!(X </a:t>
            </a:r>
            <a:r>
              <a:rPr sz="4200" dirty="0">
                <a:latin typeface="Courier New"/>
                <a:cs typeface="Courier New"/>
              </a:rPr>
              <a:t>+ Y + </a:t>
            </a:r>
            <a:r>
              <a:rPr sz="4200" spc="-5" dirty="0">
                <a:latin typeface="Courier New"/>
                <a:cs typeface="Courier New"/>
              </a:rPr>
              <a:t>!X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Z)</a:t>
            </a:r>
          </a:p>
          <a:p>
            <a:pPr algn="ctr">
              <a:lnSpc>
                <a:spcPct val="100000"/>
              </a:lnSpc>
              <a:spcBef>
                <a:spcPts val="860"/>
              </a:spcBef>
            </a:pPr>
            <a:r>
              <a:rPr sz="4200" spc="-5" dirty="0">
                <a:latin typeface="Courier New"/>
                <a:cs typeface="Courier New"/>
              </a:rPr>
              <a:t>!(X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!X </a:t>
            </a:r>
            <a:r>
              <a:rPr sz="4200" dirty="0">
                <a:latin typeface="Courier New"/>
                <a:cs typeface="Courier New"/>
              </a:rPr>
              <a:t>+ Y +</a:t>
            </a:r>
            <a:r>
              <a:rPr sz="4200" spc="-1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Z)</a:t>
            </a: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sz="4200" spc="-5" dirty="0">
                <a:latin typeface="Courier New"/>
                <a:cs typeface="Courier New"/>
              </a:rPr>
              <a:t>!(true </a:t>
            </a:r>
            <a:r>
              <a:rPr sz="4200" dirty="0">
                <a:latin typeface="Courier New"/>
                <a:cs typeface="Courier New"/>
              </a:rPr>
              <a:t>+ Y +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Z)</a:t>
            </a:r>
          </a:p>
          <a:p>
            <a:pPr marL="1613535" marR="1610995" algn="ctr">
              <a:lnSpc>
                <a:spcPts val="5900"/>
              </a:lnSpc>
              <a:spcBef>
                <a:spcPts val="340"/>
              </a:spcBef>
            </a:pPr>
            <a:r>
              <a:rPr sz="4200" dirty="0">
                <a:latin typeface="Courier New"/>
                <a:cs typeface="Courier New"/>
              </a:rPr>
              <a:t>!(true) 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false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9812020"/>
            <a:ext cx="37592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Lucida Sans Unicode"/>
                <a:cs typeface="Lucida Sans Unicode"/>
              </a:rPr>
              <a:t>Has the overall </a:t>
            </a:r>
            <a:r>
              <a:rPr sz="2200" dirty="0">
                <a:latin typeface="Lucida Sans Unicode"/>
                <a:cs typeface="Lucida Sans Unicode"/>
              </a:rPr>
              <a:t>form of</a:t>
            </a:r>
            <a:r>
              <a:rPr sz="2200" spc="-35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!A!B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07910" y="876300"/>
            <a:ext cx="8590290" cy="751920"/>
          </a:xfrm>
          <a:prstGeom prst="rect">
            <a:avLst/>
          </a:prstGeom>
        </p:spPr>
        <p:txBody>
          <a:bodyPr vert="horz" wrap="square" lIns="0" tIns="13128" rIns="0" bIns="0" rtlCol="0">
            <a:spAutoFit/>
          </a:bodyPr>
          <a:lstStyle/>
          <a:p>
            <a:pPr marL="726722" marR="6178" indent="-712049" algn="ctr">
              <a:lnSpc>
                <a:spcPct val="100299"/>
              </a:lnSpc>
              <a:spcBef>
                <a:spcPts val="103"/>
              </a:spcBef>
            </a:pPr>
            <a:r>
              <a:rPr sz="4800" spc="-5" dirty="0">
                <a:solidFill>
                  <a:schemeClr val="tx1"/>
                </a:solidFill>
                <a:latin typeface="Gill Sans MT"/>
              </a:rPr>
              <a:t>Boolean Operators (Truth </a:t>
            </a:r>
            <a:r>
              <a:rPr lang="en-US" sz="4800" spc="-5" dirty="0">
                <a:solidFill>
                  <a:schemeClr val="tx1"/>
                </a:solidFill>
                <a:latin typeface="Gill Sans MT"/>
              </a:rPr>
              <a:t>T</a:t>
            </a:r>
            <a:r>
              <a:rPr sz="4800" spc="-5" dirty="0">
                <a:solidFill>
                  <a:schemeClr val="tx1"/>
                </a:solidFill>
                <a:latin typeface="Gill Sans MT"/>
              </a:rPr>
              <a:t>able)</a:t>
            </a:r>
          </a:p>
        </p:txBody>
      </p:sp>
      <p:sp>
        <p:nvSpPr>
          <p:cNvPr id="4" name="object 4"/>
          <p:cNvSpPr/>
          <p:nvPr/>
        </p:nvSpPr>
        <p:spPr>
          <a:xfrm>
            <a:off x="2179310" y="4766396"/>
            <a:ext cx="8895090" cy="24275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112093"/>
            <a:endParaRPr sz="218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90358" y="4154298"/>
            <a:ext cx="2024084" cy="385235"/>
          </a:xfrm>
          <a:prstGeom prst="rect">
            <a:avLst/>
          </a:prstGeom>
          <a:solidFill>
            <a:srgbClr val="BAE0E3"/>
          </a:solidFill>
        </p:spPr>
        <p:txBody>
          <a:bodyPr vert="horz" wrap="square" lIns="0" tIns="47880" rIns="0" bIns="0" rtlCol="0">
            <a:spAutoFit/>
          </a:bodyPr>
          <a:lstStyle/>
          <a:p>
            <a:pPr marL="112754" defTabSz="1112093">
              <a:spcBef>
                <a:spcPts val="377"/>
              </a:spcBef>
              <a:tabLst>
                <a:tab pos="1224847" algn="l"/>
              </a:tabLst>
            </a:pPr>
            <a:r>
              <a:rPr sz="2189" dirty="0">
                <a:solidFill>
                  <a:prstClr val="black"/>
                </a:solidFill>
                <a:latin typeface="Arial"/>
                <a:cs typeface="Arial"/>
              </a:rPr>
              <a:t>OR	X +</a:t>
            </a:r>
            <a:r>
              <a:rPr sz="2189" spc="-7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89" dirty="0">
                <a:solidFill>
                  <a:prstClr val="black"/>
                </a:solidFill>
                <a:latin typeface="Arial"/>
                <a:cs typeface="Arial"/>
              </a:rPr>
              <a:t>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63800" y="4127768"/>
            <a:ext cx="1939136" cy="385235"/>
          </a:xfrm>
          <a:prstGeom prst="rect">
            <a:avLst/>
          </a:prstGeom>
          <a:solidFill>
            <a:srgbClr val="BAE0E3"/>
          </a:solidFill>
        </p:spPr>
        <p:txBody>
          <a:bodyPr vert="horz" wrap="square" lIns="0" tIns="47880" rIns="0" bIns="0" rtlCol="0">
            <a:spAutoFit/>
          </a:bodyPr>
          <a:lstStyle/>
          <a:p>
            <a:pPr marL="111209" defTabSz="1112093">
              <a:spcBef>
                <a:spcPts val="377"/>
              </a:spcBef>
              <a:tabLst>
                <a:tab pos="1223303" algn="l"/>
              </a:tabLst>
            </a:pPr>
            <a:r>
              <a:rPr sz="2189" spc="-6" dirty="0">
                <a:solidFill>
                  <a:prstClr val="black"/>
                </a:solidFill>
                <a:latin typeface="Arial"/>
                <a:cs typeface="Arial"/>
              </a:rPr>
              <a:t>AND	</a:t>
            </a:r>
            <a:r>
              <a:rPr sz="2189" dirty="0">
                <a:solidFill>
                  <a:prstClr val="black"/>
                </a:solidFill>
                <a:latin typeface="Arial"/>
                <a:cs typeface="Arial"/>
              </a:rPr>
              <a:t>X 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026400" y="4126209"/>
            <a:ext cx="3807225" cy="386794"/>
          </a:xfrm>
          <a:prstGeom prst="rect">
            <a:avLst/>
          </a:prstGeom>
          <a:solidFill>
            <a:srgbClr val="BAE0E3"/>
          </a:solidFill>
        </p:spPr>
        <p:txBody>
          <a:bodyPr vert="horz" wrap="square" lIns="0" tIns="49424" rIns="0" bIns="0" rtlCol="0">
            <a:spAutoFit/>
          </a:bodyPr>
          <a:lstStyle/>
          <a:p>
            <a:pPr marL="112754" defTabSz="1112093">
              <a:spcBef>
                <a:spcPts val="389"/>
              </a:spcBef>
              <a:tabLst>
                <a:tab pos="3449034" algn="l"/>
              </a:tabLst>
            </a:pPr>
            <a:r>
              <a:rPr sz="2189" spc="-12" dirty="0">
                <a:solidFill>
                  <a:prstClr val="black"/>
                </a:solidFill>
                <a:latin typeface="Arial"/>
                <a:cs typeface="Arial"/>
              </a:rPr>
              <a:t>Complement</a:t>
            </a:r>
            <a:r>
              <a:rPr sz="2189" spc="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89" spc="-6" dirty="0">
                <a:solidFill>
                  <a:prstClr val="black"/>
                </a:solidFill>
                <a:latin typeface="Arial"/>
                <a:cs typeface="Arial"/>
              </a:rPr>
              <a:t>(opposite)	</a:t>
            </a:r>
            <a:r>
              <a:rPr sz="2189" spc="-12" dirty="0">
                <a:solidFill>
                  <a:prstClr val="black"/>
                </a:solidFill>
                <a:latin typeface="Arial"/>
                <a:cs typeface="Arial"/>
              </a:rPr>
              <a:t>X</a:t>
            </a:r>
            <a:endParaRPr sz="2189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CDB6B25-A261-4BE0-9BE5-8DE8C2DED833}"/>
              </a:ext>
            </a:extLst>
          </p:cNvPr>
          <p:cNvCxnSpPr/>
          <p:nvPr/>
        </p:nvCxnSpPr>
        <p:spPr>
          <a:xfrm>
            <a:off x="11426575" y="4203283"/>
            <a:ext cx="28625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07B49-C965-42DA-B0DA-A7B6E304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629" y="571500"/>
            <a:ext cx="8843542" cy="923330"/>
          </a:xfrm>
        </p:spPr>
        <p:txBody>
          <a:bodyPr/>
          <a:lstStyle/>
          <a:p>
            <a:pPr algn="ctr"/>
            <a:r>
              <a:rPr lang="en-US" sz="6000" spc="-5" dirty="0">
                <a:solidFill>
                  <a:schemeClr val="tx1"/>
                </a:solidFill>
                <a:latin typeface="Gill Sans MT"/>
              </a:rPr>
              <a:t>Boolean Algebra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89EA85-5F4E-4D53-A3D5-FE9BC916ED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7"/>
          <a:stretch/>
        </p:blipFill>
        <p:spPr>
          <a:xfrm>
            <a:off x="863600" y="2628900"/>
            <a:ext cx="116181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53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3379" y="762000"/>
            <a:ext cx="447802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8000" spc="-5" dirty="0"/>
              <a:t>Scaling</a:t>
            </a:r>
            <a:r>
              <a:rPr sz="8000" spc="-90" dirty="0"/>
              <a:t> </a:t>
            </a:r>
            <a:r>
              <a:rPr sz="8000" spc="-5" dirty="0"/>
              <a:t>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8800" y="3771900"/>
            <a:ext cx="12573000" cy="2870016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09600" marR="1086485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09600" algn="l"/>
                <a:tab pos="4053840" algn="l"/>
                <a:tab pos="4156710" algn="l"/>
              </a:tabLst>
            </a:pPr>
            <a:r>
              <a:rPr sz="3600" spc="-15" dirty="0">
                <a:latin typeface="Gill Sans MT"/>
                <a:cs typeface="Gill Sans MT"/>
              </a:rPr>
              <a:t>Performing</a:t>
            </a:r>
            <a:r>
              <a:rPr sz="3600" spc="-5" dirty="0">
                <a:latin typeface="Gill Sans MT"/>
                <a:cs typeface="Gill Sans MT"/>
              </a:rPr>
              <a:t> </a:t>
            </a:r>
            <a:r>
              <a:rPr sz="3600" dirty="0">
                <a:latin typeface="Gill Sans MT"/>
                <a:cs typeface="Gill Sans MT"/>
              </a:rPr>
              <a:t>this</a:t>
            </a:r>
            <a:r>
              <a:rPr lang="en-US" sz="3600" dirty="0">
                <a:latin typeface="Gill Sans MT"/>
                <a:cs typeface="Gill Sans MT"/>
              </a:rPr>
              <a:t> </a:t>
            </a:r>
            <a:r>
              <a:rPr sz="3600" spc="20" dirty="0">
                <a:latin typeface="Gill Sans MT"/>
                <a:cs typeface="Gill Sans MT"/>
              </a:rPr>
              <a:t>sort </a:t>
            </a:r>
            <a:r>
              <a:rPr sz="3600" dirty="0">
                <a:latin typeface="Gill Sans MT"/>
                <a:cs typeface="Gill Sans MT"/>
              </a:rPr>
              <a:t>of </a:t>
            </a:r>
            <a:r>
              <a:rPr sz="3600" spc="-5" dirty="0">
                <a:latin typeface="Gill Sans MT"/>
                <a:cs typeface="Gill Sans MT"/>
              </a:rPr>
              <a:t>algebraic</a:t>
            </a:r>
            <a:r>
              <a:rPr lang="en-US" sz="3600" spc="-5" dirty="0">
                <a:latin typeface="Gill Sans MT"/>
                <a:cs typeface="Gill Sans MT"/>
              </a:rPr>
              <a:t> </a:t>
            </a:r>
            <a:r>
              <a:rPr sz="3600" spc="-5" dirty="0">
                <a:latin typeface="Gill Sans MT"/>
                <a:cs typeface="Gill Sans MT"/>
              </a:rPr>
              <a:t>manipulation</a:t>
            </a:r>
            <a:r>
              <a:rPr sz="3600" spc="40" dirty="0">
                <a:latin typeface="Gill Sans MT"/>
                <a:cs typeface="Gill Sans MT"/>
              </a:rPr>
              <a:t> </a:t>
            </a:r>
            <a:r>
              <a:rPr sz="3600" spc="-25" dirty="0">
                <a:latin typeface="Gill Sans MT"/>
                <a:cs typeface="Gill Sans MT"/>
              </a:rPr>
              <a:t>by</a:t>
            </a:r>
            <a:r>
              <a:rPr lang="en-US" sz="3600" spc="-25" dirty="0">
                <a:latin typeface="Gill Sans MT"/>
                <a:cs typeface="Gill Sans MT"/>
              </a:rPr>
              <a:t> </a:t>
            </a:r>
            <a:r>
              <a:rPr sz="3600" spc="-5" dirty="0">
                <a:latin typeface="Gill Sans MT"/>
                <a:cs typeface="Gill Sans MT"/>
              </a:rPr>
              <a:t>hand</a:t>
            </a:r>
            <a:r>
              <a:rPr lang="en-US" sz="3600" spc="-5" dirty="0">
                <a:latin typeface="Gill Sans MT"/>
                <a:cs typeface="Gill Sans MT"/>
              </a:rPr>
              <a:t> </a:t>
            </a:r>
            <a:r>
              <a:rPr sz="3600" spc="-5" dirty="0">
                <a:latin typeface="Gill Sans MT"/>
                <a:cs typeface="Gill Sans MT"/>
              </a:rPr>
              <a:t>can </a:t>
            </a:r>
            <a:r>
              <a:rPr sz="3600" dirty="0">
                <a:latin typeface="Gill Sans MT"/>
                <a:cs typeface="Gill Sans MT"/>
              </a:rPr>
              <a:t>be</a:t>
            </a:r>
            <a:r>
              <a:rPr sz="3600" spc="-80" dirty="0">
                <a:latin typeface="Gill Sans MT"/>
                <a:cs typeface="Gill Sans MT"/>
              </a:rPr>
              <a:t> </a:t>
            </a:r>
            <a:r>
              <a:rPr sz="3600" dirty="0">
                <a:latin typeface="Gill Sans MT"/>
                <a:cs typeface="Gill Sans MT"/>
              </a:rPr>
              <a:t>tricky</a:t>
            </a:r>
          </a:p>
          <a:p>
            <a:pPr marL="609600" marR="17780" indent="-571500">
              <a:lnSpc>
                <a:spcPts val="4900"/>
              </a:lnSpc>
              <a:spcBef>
                <a:spcPts val="2400"/>
              </a:spcBef>
              <a:buSzPct val="170238"/>
              <a:buChar char="•"/>
              <a:tabLst>
                <a:tab pos="609600" algn="l"/>
                <a:tab pos="3347085" algn="l"/>
                <a:tab pos="5960110" algn="l"/>
              </a:tabLst>
            </a:pPr>
            <a:r>
              <a:rPr sz="3600" spc="-190" dirty="0">
                <a:latin typeface="Gill Sans MT"/>
                <a:cs typeface="Gill Sans MT"/>
              </a:rPr>
              <a:t>We </a:t>
            </a:r>
            <a:r>
              <a:rPr sz="3600" spc="-5" dirty="0">
                <a:latin typeface="Gill Sans MT"/>
                <a:cs typeface="Gill Sans MT"/>
              </a:rPr>
              <a:t>can use </a:t>
            </a:r>
            <a:r>
              <a:rPr sz="3600" i="1" spc="-5" dirty="0">
                <a:latin typeface="Gill Sans MT"/>
                <a:cs typeface="Gill Sans MT"/>
              </a:rPr>
              <a:t>Karnaugh maps </a:t>
            </a:r>
            <a:r>
              <a:rPr sz="3600" dirty="0">
                <a:latin typeface="Gill Sans MT"/>
                <a:cs typeface="Gill Sans MT"/>
              </a:rPr>
              <a:t>to </a:t>
            </a:r>
            <a:r>
              <a:rPr sz="3600" spc="-35" dirty="0">
                <a:latin typeface="Gill Sans MT"/>
                <a:cs typeface="Gill Sans MT"/>
              </a:rPr>
              <a:t>make </a:t>
            </a:r>
            <a:r>
              <a:rPr sz="3600" spc="-5" dirty="0">
                <a:latin typeface="Gill Sans MT"/>
                <a:cs typeface="Gill Sans MT"/>
              </a:rPr>
              <a:t>it</a:t>
            </a:r>
            <a:r>
              <a:rPr lang="en-US" sz="3600" spc="-5" dirty="0">
                <a:latin typeface="Gill Sans MT"/>
                <a:cs typeface="Gill Sans MT"/>
              </a:rPr>
              <a:t> </a:t>
            </a:r>
            <a:r>
              <a:rPr sz="3600" spc="-5" dirty="0">
                <a:latin typeface="Gill Sans MT"/>
                <a:cs typeface="Gill Sans MT"/>
              </a:rPr>
              <a:t>immediately</a:t>
            </a:r>
            <a:r>
              <a:rPr lang="en-US" sz="3600" spc="-5" dirty="0">
                <a:latin typeface="Gill Sans MT"/>
                <a:cs typeface="Gill Sans MT"/>
              </a:rPr>
              <a:t> </a:t>
            </a:r>
            <a:r>
              <a:rPr sz="3600" spc="-20" dirty="0">
                <a:latin typeface="Gill Sans MT"/>
                <a:cs typeface="Gill Sans MT"/>
              </a:rPr>
              <a:t>apparent</a:t>
            </a:r>
            <a:r>
              <a:rPr lang="en-US" sz="3600" spc="-20" dirty="0">
                <a:latin typeface="Gill Sans MT"/>
                <a:cs typeface="Gill Sans MT"/>
              </a:rPr>
              <a:t>    </a:t>
            </a:r>
            <a:r>
              <a:rPr sz="3600" spc="5" dirty="0">
                <a:latin typeface="Gill Sans MT"/>
                <a:cs typeface="Gill Sans MT"/>
              </a:rPr>
              <a:t> </a:t>
            </a:r>
            <a:r>
              <a:rPr sz="3600" dirty="0">
                <a:latin typeface="Gill Sans MT"/>
                <a:cs typeface="Gill Sans MT"/>
              </a:rPr>
              <a:t>as</a:t>
            </a:r>
            <a:r>
              <a:rPr lang="en-US" sz="3600" dirty="0">
                <a:latin typeface="Gill Sans MT"/>
                <a:cs typeface="Gill Sans MT"/>
              </a:rPr>
              <a:t> </a:t>
            </a:r>
            <a:r>
              <a:rPr sz="3600" dirty="0">
                <a:latin typeface="Gill Sans MT"/>
                <a:cs typeface="Gill Sans MT"/>
              </a:rPr>
              <a:t>to </a:t>
            </a:r>
            <a:r>
              <a:rPr sz="3600" spc="-5" dirty="0">
                <a:latin typeface="Gill Sans MT"/>
                <a:cs typeface="Gill Sans MT"/>
              </a:rPr>
              <a:t>what can</a:t>
            </a:r>
            <a:r>
              <a:rPr sz="3600" spc="-90" dirty="0">
                <a:latin typeface="Gill Sans MT"/>
                <a:cs typeface="Gill Sans MT"/>
              </a:rPr>
              <a:t> </a:t>
            </a:r>
            <a:r>
              <a:rPr sz="3600" dirty="0">
                <a:latin typeface="Gill Sans MT"/>
                <a:cs typeface="Gill Sans MT"/>
              </a:rPr>
              <a:t>be</a:t>
            </a:r>
            <a:r>
              <a:rPr lang="en-US" sz="3600" dirty="0">
                <a:latin typeface="Gill Sans MT"/>
                <a:cs typeface="Gill Sans MT"/>
              </a:rPr>
              <a:t> </a:t>
            </a:r>
            <a:r>
              <a:rPr sz="3600" spc="10" dirty="0">
                <a:latin typeface="Gill Sans MT"/>
                <a:cs typeface="Gill Sans MT"/>
              </a:rPr>
              <a:t>simplified</a:t>
            </a:r>
            <a:endParaRPr sz="36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708568-7E0D-4811-B756-9F476F574334}"/>
              </a:ext>
            </a:extLst>
          </p:cNvPr>
          <p:cNvSpPr/>
          <p:nvPr/>
        </p:nvSpPr>
        <p:spPr>
          <a:xfrm>
            <a:off x="939800" y="8039100"/>
            <a:ext cx="9406036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Karnaugh Maps - Rules of Simplification: </a:t>
            </a:r>
          </a:p>
          <a:p>
            <a:r>
              <a:rPr lang="en-US" sz="2400" dirty="0">
                <a:hlinkClick r:id="rId2"/>
              </a:rPr>
              <a:t>http://www.ee.surrey.ac.uk/Projects/Labview/minimisation/karrules.html</a:t>
            </a:r>
            <a:endParaRPr lang="en-US" sz="2400" dirty="0"/>
          </a:p>
          <a:p>
            <a:endParaRPr lang="en-US" sz="2400" b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8276" y="762000"/>
            <a:ext cx="364871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Example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43828" y="2584450"/>
            <a:ext cx="45065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R = </a:t>
            </a:r>
            <a:r>
              <a:rPr sz="4200" spc="-5" dirty="0">
                <a:latin typeface="Courier New"/>
                <a:cs typeface="Courier New"/>
              </a:rPr>
              <a:t>AB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!AB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9812020"/>
            <a:ext cx="43167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Lucida Sans Unicode"/>
                <a:cs typeface="Lucida Sans Unicode"/>
              </a:rPr>
              <a:t>-Start with the </a:t>
            </a:r>
            <a:r>
              <a:rPr sz="2200" dirty="0">
                <a:latin typeface="Lucida Sans Unicode"/>
                <a:cs typeface="Lucida Sans Unicode"/>
              </a:rPr>
              <a:t>sum of</a:t>
            </a:r>
            <a:r>
              <a:rPr sz="2200" spc="-25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products</a:t>
            </a:r>
            <a:endParaRPr sz="2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8276" y="762000"/>
            <a:ext cx="364871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43828" y="2584450"/>
            <a:ext cx="45065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R = </a:t>
            </a:r>
            <a:r>
              <a:rPr sz="4200" spc="-5" dirty="0">
                <a:latin typeface="Courier New"/>
                <a:cs typeface="Courier New"/>
              </a:rPr>
              <a:t>AB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!AB</a:t>
            </a:r>
          </a:p>
        </p:txBody>
      </p:sp>
      <p:sp>
        <p:nvSpPr>
          <p:cNvPr id="4" name="object 4"/>
          <p:cNvSpPr/>
          <p:nvPr/>
        </p:nvSpPr>
        <p:spPr>
          <a:xfrm>
            <a:off x="977900" y="3987800"/>
            <a:ext cx="1646767" cy="998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50067" y="3987800"/>
            <a:ext cx="1646765" cy="998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22232" y="3987800"/>
            <a:ext cx="1646767" cy="998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12900" y="4330700"/>
            <a:ext cx="355600" cy="342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02000" y="4330700"/>
            <a:ext cx="317500" cy="342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1100" y="4318000"/>
            <a:ext cx="317500" cy="368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52500" y="3962400"/>
          <a:ext cx="5015865" cy="51180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1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3620">
                <a:tc>
                  <a:txBody>
                    <a:bodyPr/>
                    <a:lstStyle/>
                    <a:p>
                      <a:pPr marL="68326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326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326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3619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3620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3619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3620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4300" y="9812020"/>
            <a:ext cx="28987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Lucida Sans Unicode"/>
                <a:cs typeface="Lucida Sans Unicode"/>
              </a:rPr>
              <a:t>-Build </a:t>
            </a:r>
            <a:r>
              <a:rPr sz="2200" spc="-5" dirty="0">
                <a:latin typeface="Lucida Sans Unicode"/>
                <a:cs typeface="Lucida Sans Unicode"/>
              </a:rPr>
              <a:t>the truth</a:t>
            </a:r>
            <a:r>
              <a:rPr sz="2200" spc="-65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table</a:t>
            </a:r>
            <a:endParaRPr sz="2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8276" y="762000"/>
            <a:ext cx="364871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977900" y="3987800"/>
            <a:ext cx="1646767" cy="998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50067" y="3987800"/>
            <a:ext cx="1646765" cy="998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22232" y="3987800"/>
            <a:ext cx="1646767" cy="998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12900" y="4330700"/>
            <a:ext cx="355600" cy="342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02000" y="4330700"/>
            <a:ext cx="317500" cy="342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91100" y="4318000"/>
            <a:ext cx="317500" cy="368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952500" y="3962400"/>
          <a:ext cx="5015865" cy="51180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1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3620">
                <a:tc>
                  <a:txBody>
                    <a:bodyPr/>
                    <a:lstStyle/>
                    <a:p>
                      <a:pPr marL="68326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326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326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3619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3620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3619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3620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810500" y="5803855"/>
            <a:ext cx="4643755" cy="635"/>
          </a:xfrm>
          <a:custGeom>
            <a:avLst/>
            <a:gdLst/>
            <a:ahLst/>
            <a:cxnLst/>
            <a:rect l="l" t="t" r="r" b="b"/>
            <a:pathLst>
              <a:path w="4643755" h="635">
                <a:moveTo>
                  <a:pt x="0" y="44"/>
                </a:moveTo>
                <a:lnTo>
                  <a:pt x="464339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23200" y="5791200"/>
            <a:ext cx="0" cy="2912745"/>
          </a:xfrm>
          <a:custGeom>
            <a:avLst/>
            <a:gdLst/>
            <a:ahLst/>
            <a:cxnLst/>
            <a:rect l="l" t="t" r="r" b="b"/>
            <a:pathLst>
              <a:path h="2912745">
                <a:moveTo>
                  <a:pt x="0" y="0"/>
                </a:moveTo>
                <a:lnTo>
                  <a:pt x="0" y="291222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07401" y="5175401"/>
            <a:ext cx="654050" cy="654050"/>
          </a:xfrm>
          <a:custGeom>
            <a:avLst/>
            <a:gdLst/>
            <a:ahLst/>
            <a:cxnLst/>
            <a:rect l="l" t="t" r="r" b="b"/>
            <a:pathLst>
              <a:path w="654050" h="654050">
                <a:moveTo>
                  <a:pt x="0" y="0"/>
                </a:moveTo>
                <a:lnTo>
                  <a:pt x="653898" y="65389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730826" y="521335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A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43828" y="2584450"/>
            <a:ext cx="4506595" cy="26058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R = </a:t>
            </a:r>
            <a:r>
              <a:rPr sz="4200" spc="-5" dirty="0">
                <a:latin typeface="Courier New"/>
                <a:cs typeface="Courier New"/>
              </a:rPr>
              <a:t>AB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!AB</a:t>
            </a:r>
          </a:p>
          <a:p>
            <a:pPr>
              <a:lnSpc>
                <a:spcPct val="100000"/>
              </a:lnSpc>
            </a:pPr>
            <a:endParaRPr sz="4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750" dirty="0">
              <a:latin typeface="Times New Roman"/>
              <a:cs typeface="Times New Roman"/>
            </a:endParaRPr>
          </a:p>
          <a:p>
            <a:pPr marR="752475" algn="r">
              <a:lnSpc>
                <a:spcPct val="100000"/>
              </a:lnSpc>
            </a:pPr>
            <a:r>
              <a:rPr sz="4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194550" y="64389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94550" y="76962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82050" y="51054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029950" y="50927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782050" y="64389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782050" y="77724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029950" y="64389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029950" y="78105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14300" y="9812020"/>
            <a:ext cx="24041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Lucida Sans Unicode"/>
                <a:cs typeface="Lucida Sans Unicode"/>
              </a:rPr>
              <a:t>-Build </a:t>
            </a:r>
            <a:r>
              <a:rPr sz="2200" spc="-5" dirty="0">
                <a:latin typeface="Lucida Sans Unicode"/>
                <a:cs typeface="Lucida Sans Unicode"/>
              </a:rPr>
              <a:t>the</a:t>
            </a:r>
            <a:r>
              <a:rPr sz="2200" spc="-80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K-map</a:t>
            </a:r>
            <a:endParaRPr sz="2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7534" y="762000"/>
            <a:ext cx="46704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Motivation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4343400"/>
            <a:ext cx="9097645" cy="259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609600" algn="l"/>
                <a:tab pos="3724910" algn="l"/>
              </a:tabLst>
            </a:pPr>
            <a:r>
              <a:rPr sz="4200" spc="-5" dirty="0">
                <a:latin typeface="Gill Sans MT"/>
                <a:cs typeface="Gill Sans MT"/>
              </a:rPr>
              <a:t>Unnecessarily	large </a:t>
            </a:r>
            <a:r>
              <a:rPr sz="4200" spc="-15" dirty="0">
                <a:latin typeface="Gill Sans MT"/>
                <a:cs typeface="Gill Sans MT"/>
              </a:rPr>
              <a:t>programs:</a:t>
            </a:r>
            <a:r>
              <a:rPr sz="4200" spc="-434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bad</a:t>
            </a:r>
            <a:endParaRPr sz="4200" dirty="0">
              <a:latin typeface="Gill Sans MT"/>
              <a:cs typeface="Gill Sans MT"/>
            </a:endParaRPr>
          </a:p>
          <a:p>
            <a:pPr marL="6096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609600" algn="l"/>
                <a:tab pos="3724910" algn="l"/>
                <a:tab pos="7725409" algn="l"/>
              </a:tabLst>
            </a:pPr>
            <a:r>
              <a:rPr sz="4200" spc="-5" dirty="0">
                <a:latin typeface="Gill Sans MT"/>
                <a:cs typeface="Gill Sans MT"/>
              </a:rPr>
              <a:t>Unnecessarily</a:t>
            </a:r>
            <a:r>
              <a:rPr lang="en-US" sz="4200" spc="-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large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25" dirty="0">
                <a:latin typeface="Gill Sans MT"/>
                <a:cs typeface="Gill Sans MT"/>
              </a:rPr>
              <a:t>circuits:</a:t>
            </a:r>
            <a:r>
              <a:rPr lang="en-US" sz="4200" spc="-25" dirty="0">
                <a:latin typeface="Gill Sans MT"/>
                <a:cs typeface="Gill Sans MT"/>
              </a:rPr>
              <a:t> </a:t>
            </a:r>
            <a:r>
              <a:rPr sz="4200" spc="-25" dirty="0">
                <a:latin typeface="Gill Sans MT"/>
                <a:cs typeface="Gill Sans MT"/>
              </a:rPr>
              <a:t>Very</a:t>
            </a:r>
            <a:r>
              <a:rPr lang="en-US" sz="4200" spc="-2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Bad™</a:t>
            </a:r>
            <a:endParaRPr sz="4200" dirty="0">
              <a:latin typeface="Gill Sans MT"/>
              <a:cs typeface="Gill Sans MT"/>
            </a:endParaRPr>
          </a:p>
          <a:p>
            <a:pPr marL="14986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498600" algn="l"/>
              </a:tabLst>
            </a:pPr>
            <a:r>
              <a:rPr sz="4200" spc="-40" dirty="0">
                <a:latin typeface="Gill Sans MT"/>
                <a:cs typeface="Gill Sans MT"/>
              </a:rPr>
              <a:t>Why?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8276" y="762000"/>
            <a:ext cx="364871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977900" y="3987800"/>
            <a:ext cx="1646767" cy="998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50067" y="3987800"/>
            <a:ext cx="1646765" cy="998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22232" y="3987800"/>
            <a:ext cx="1646767" cy="998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12900" y="4330700"/>
            <a:ext cx="355600" cy="342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02000" y="4330700"/>
            <a:ext cx="317500" cy="342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91100" y="4318000"/>
            <a:ext cx="317500" cy="368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952500" y="3962400"/>
          <a:ext cx="5015865" cy="51180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1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3620">
                <a:tc>
                  <a:txBody>
                    <a:bodyPr/>
                    <a:lstStyle/>
                    <a:p>
                      <a:pPr marL="68326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326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326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3619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3620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3619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3620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810500" y="5803855"/>
            <a:ext cx="4643755" cy="635"/>
          </a:xfrm>
          <a:custGeom>
            <a:avLst/>
            <a:gdLst/>
            <a:ahLst/>
            <a:cxnLst/>
            <a:rect l="l" t="t" r="r" b="b"/>
            <a:pathLst>
              <a:path w="4643755" h="635">
                <a:moveTo>
                  <a:pt x="0" y="44"/>
                </a:moveTo>
                <a:lnTo>
                  <a:pt x="464339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23200" y="5791200"/>
            <a:ext cx="0" cy="2912745"/>
          </a:xfrm>
          <a:custGeom>
            <a:avLst/>
            <a:gdLst/>
            <a:ahLst/>
            <a:cxnLst/>
            <a:rect l="l" t="t" r="r" b="b"/>
            <a:pathLst>
              <a:path h="2912745">
                <a:moveTo>
                  <a:pt x="0" y="0"/>
                </a:moveTo>
                <a:lnTo>
                  <a:pt x="0" y="291222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07401" y="5175401"/>
            <a:ext cx="654050" cy="654050"/>
          </a:xfrm>
          <a:custGeom>
            <a:avLst/>
            <a:gdLst/>
            <a:ahLst/>
            <a:cxnLst/>
            <a:rect l="l" t="t" r="r" b="b"/>
            <a:pathLst>
              <a:path w="654050" h="654050">
                <a:moveTo>
                  <a:pt x="0" y="0"/>
                </a:moveTo>
                <a:lnTo>
                  <a:pt x="653898" y="65389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730826" y="521335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A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43828" y="2584450"/>
            <a:ext cx="4506595" cy="26058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R = </a:t>
            </a:r>
            <a:r>
              <a:rPr sz="4200" spc="-5" dirty="0">
                <a:latin typeface="Courier New"/>
                <a:cs typeface="Courier New"/>
              </a:rPr>
              <a:t>AB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!AB</a:t>
            </a:r>
          </a:p>
          <a:p>
            <a:pPr>
              <a:lnSpc>
                <a:spcPct val="100000"/>
              </a:lnSpc>
            </a:pPr>
            <a:endParaRPr sz="4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750" dirty="0">
              <a:latin typeface="Times New Roman"/>
              <a:cs typeface="Times New Roman"/>
            </a:endParaRPr>
          </a:p>
          <a:p>
            <a:pPr marR="752475" algn="r">
              <a:lnSpc>
                <a:spcPct val="100000"/>
              </a:lnSpc>
            </a:pPr>
            <a:r>
              <a:rPr sz="4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194550" y="64389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94550" y="76962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82050" y="51054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029950" y="50927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782050" y="64389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782050" y="77724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782300" y="6235700"/>
            <a:ext cx="825500" cy="2413000"/>
          </a:xfrm>
          <a:prstGeom prst="rect">
            <a:avLst/>
          </a:prstGeom>
          <a:ln w="25400">
            <a:solidFill>
              <a:srgbClr val="FF4013"/>
            </a:solidFill>
          </a:ln>
        </p:spPr>
        <p:txBody>
          <a:bodyPr vert="horz" wrap="square" lIns="0" tIns="215900" rIns="0" bIns="0" rtlCol="0">
            <a:spAutoFit/>
          </a:bodyPr>
          <a:lstStyle/>
          <a:p>
            <a:pPr marL="260350">
              <a:lnSpc>
                <a:spcPct val="100000"/>
              </a:lnSpc>
              <a:spcBef>
                <a:spcPts val="17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000">
              <a:latin typeface="Times New Roman"/>
              <a:cs typeface="Times New Roman"/>
            </a:endParaRPr>
          </a:p>
          <a:p>
            <a:pPr marL="260350">
              <a:lnSpc>
                <a:spcPct val="100000"/>
              </a:lnSpc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27000" y="9811063"/>
            <a:ext cx="12302490" cy="361637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>
              <a:lnSpc>
                <a:spcPts val="2600"/>
              </a:lnSpc>
              <a:spcBef>
                <a:spcPts val="220"/>
              </a:spcBef>
            </a:pPr>
            <a:r>
              <a:rPr sz="2000" dirty="0">
                <a:latin typeface="Lucida Sans Unicode"/>
                <a:cs typeface="Lucida Sans Unicode"/>
              </a:rPr>
              <a:t>-Group </a:t>
            </a:r>
            <a:r>
              <a:rPr sz="2000" spc="-5" dirty="0">
                <a:latin typeface="Lucida Sans Unicode"/>
                <a:cs typeface="Lucida Sans Unicode"/>
              </a:rPr>
              <a:t>adjacent </a:t>
            </a:r>
            <a:r>
              <a:rPr sz="2000" dirty="0">
                <a:latin typeface="Lucida Sans Unicode"/>
                <a:cs typeface="Lucida Sans Unicode"/>
              </a:rPr>
              <a:t>(row or </a:t>
            </a:r>
            <a:r>
              <a:rPr sz="2000" spc="-5" dirty="0">
                <a:latin typeface="Lucida Sans Unicode"/>
                <a:cs typeface="Lucida Sans Unicode"/>
              </a:rPr>
              <a:t>column-wise, </a:t>
            </a:r>
            <a:r>
              <a:rPr sz="2000" dirty="0">
                <a:latin typeface="Lucida Sans Unicode"/>
                <a:cs typeface="Lucida Sans Unicode"/>
              </a:rPr>
              <a:t>NOT </a:t>
            </a:r>
            <a:r>
              <a:rPr sz="2000" spc="-5" dirty="0">
                <a:latin typeface="Lucida Sans Unicode"/>
                <a:cs typeface="Lucida Sans Unicode"/>
              </a:rPr>
              <a:t>diagonal) 1’s </a:t>
            </a:r>
            <a:r>
              <a:rPr sz="2000" dirty="0">
                <a:latin typeface="Lucida Sans Unicode"/>
                <a:cs typeface="Lucida Sans Unicode"/>
              </a:rPr>
              <a:t>in </a:t>
            </a:r>
            <a:r>
              <a:rPr sz="2000" spc="-5" dirty="0">
                <a:latin typeface="Lucida Sans Unicode"/>
                <a:cs typeface="Lucida Sans Unicode"/>
              </a:rPr>
              <a:t>powers </a:t>
            </a:r>
            <a:r>
              <a:rPr sz="2000" dirty="0">
                <a:latin typeface="Lucida Sans Unicode"/>
                <a:cs typeface="Lucida Sans Unicode"/>
              </a:rPr>
              <a:t>of </a:t>
            </a:r>
            <a:r>
              <a:rPr sz="2000" spc="-5" dirty="0">
                <a:latin typeface="Lucida Sans Unicode"/>
                <a:cs typeface="Lucida Sans Unicode"/>
              </a:rPr>
              <a:t>two (groups </a:t>
            </a:r>
            <a:r>
              <a:rPr sz="2000" dirty="0">
                <a:latin typeface="Lucida Sans Unicode"/>
                <a:cs typeface="Lucida Sans Unicode"/>
              </a:rPr>
              <a:t>of </a:t>
            </a:r>
            <a:r>
              <a:rPr sz="2000" spc="-5" dirty="0">
                <a:latin typeface="Lucida Sans Unicode"/>
                <a:cs typeface="Lucida Sans Unicode"/>
              </a:rPr>
              <a:t>2, 4,  8...)</a:t>
            </a:r>
            <a:endParaRPr sz="20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8276" y="762000"/>
            <a:ext cx="364871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977900" y="3987800"/>
            <a:ext cx="1646767" cy="998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50067" y="3987800"/>
            <a:ext cx="1646765" cy="998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22232" y="3987800"/>
            <a:ext cx="1646767" cy="998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12900" y="4330700"/>
            <a:ext cx="355600" cy="342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02000" y="4330700"/>
            <a:ext cx="317500" cy="342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91100" y="4318000"/>
            <a:ext cx="317500" cy="368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952500" y="3962400"/>
          <a:ext cx="5015865" cy="51180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1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3620">
                <a:tc>
                  <a:txBody>
                    <a:bodyPr/>
                    <a:lstStyle/>
                    <a:p>
                      <a:pPr marL="68326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326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326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3619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3620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3619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3620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810500" y="5803855"/>
            <a:ext cx="4643755" cy="635"/>
          </a:xfrm>
          <a:custGeom>
            <a:avLst/>
            <a:gdLst/>
            <a:ahLst/>
            <a:cxnLst/>
            <a:rect l="l" t="t" r="r" b="b"/>
            <a:pathLst>
              <a:path w="4643755" h="635">
                <a:moveTo>
                  <a:pt x="0" y="44"/>
                </a:moveTo>
                <a:lnTo>
                  <a:pt x="464339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23200" y="5791200"/>
            <a:ext cx="0" cy="2912745"/>
          </a:xfrm>
          <a:custGeom>
            <a:avLst/>
            <a:gdLst/>
            <a:ahLst/>
            <a:cxnLst/>
            <a:rect l="l" t="t" r="r" b="b"/>
            <a:pathLst>
              <a:path h="2912745">
                <a:moveTo>
                  <a:pt x="0" y="0"/>
                </a:moveTo>
                <a:lnTo>
                  <a:pt x="0" y="291222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07401" y="5175401"/>
            <a:ext cx="654050" cy="654050"/>
          </a:xfrm>
          <a:custGeom>
            <a:avLst/>
            <a:gdLst/>
            <a:ahLst/>
            <a:cxnLst/>
            <a:rect l="l" t="t" r="r" b="b"/>
            <a:pathLst>
              <a:path w="654050" h="654050">
                <a:moveTo>
                  <a:pt x="0" y="0"/>
                </a:moveTo>
                <a:lnTo>
                  <a:pt x="653898" y="65389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730826" y="521335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A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43828" y="2584450"/>
            <a:ext cx="4506595" cy="26058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R = </a:t>
            </a:r>
            <a:r>
              <a:rPr sz="4200" spc="-5" dirty="0">
                <a:latin typeface="Courier New"/>
                <a:cs typeface="Courier New"/>
              </a:rPr>
              <a:t>AB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!AB</a:t>
            </a:r>
          </a:p>
          <a:p>
            <a:pPr>
              <a:lnSpc>
                <a:spcPct val="100000"/>
              </a:lnSpc>
            </a:pPr>
            <a:endParaRPr sz="4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750" dirty="0">
              <a:latin typeface="Times New Roman"/>
              <a:cs typeface="Times New Roman"/>
            </a:endParaRPr>
          </a:p>
          <a:p>
            <a:pPr marR="752475" algn="r">
              <a:lnSpc>
                <a:spcPct val="100000"/>
              </a:lnSpc>
            </a:pPr>
            <a:r>
              <a:rPr sz="4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035800" y="6413500"/>
            <a:ext cx="660400" cy="2070100"/>
          </a:xfrm>
          <a:prstGeom prst="rect">
            <a:avLst/>
          </a:prstGeom>
          <a:ln w="25400">
            <a:solidFill>
              <a:srgbClr val="FF4013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3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200">
              <a:latin typeface="Times New Roman"/>
              <a:cs typeface="Times New Roman"/>
            </a:endParaRPr>
          </a:p>
          <a:p>
            <a:pPr marL="171450">
              <a:lnSpc>
                <a:spcPct val="100000"/>
              </a:lnSpc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82050" y="51054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029950" y="50927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782050" y="64389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782050" y="77724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782300" y="6235700"/>
            <a:ext cx="825500" cy="2413000"/>
          </a:xfrm>
          <a:prstGeom prst="rect">
            <a:avLst/>
          </a:prstGeom>
          <a:ln w="25400">
            <a:solidFill>
              <a:srgbClr val="FF4013"/>
            </a:solidFill>
          </a:ln>
        </p:spPr>
        <p:txBody>
          <a:bodyPr vert="horz" wrap="square" lIns="0" tIns="215900" rIns="0" bIns="0" rtlCol="0">
            <a:spAutoFit/>
          </a:bodyPr>
          <a:lstStyle/>
          <a:p>
            <a:pPr marL="260350">
              <a:lnSpc>
                <a:spcPct val="100000"/>
              </a:lnSpc>
              <a:spcBef>
                <a:spcPts val="17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000">
              <a:latin typeface="Times New Roman"/>
              <a:cs typeface="Times New Roman"/>
            </a:endParaRPr>
          </a:p>
          <a:p>
            <a:pPr marL="260350">
              <a:lnSpc>
                <a:spcPct val="100000"/>
              </a:lnSpc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858500" y="5156200"/>
            <a:ext cx="660400" cy="571500"/>
          </a:xfrm>
          <a:custGeom>
            <a:avLst/>
            <a:gdLst/>
            <a:ahLst/>
            <a:cxnLst/>
            <a:rect l="l" t="t" r="r" b="b"/>
            <a:pathLst>
              <a:path w="660400" h="571500">
                <a:moveTo>
                  <a:pt x="0" y="0"/>
                </a:moveTo>
                <a:lnTo>
                  <a:pt x="660400" y="0"/>
                </a:lnTo>
                <a:lnTo>
                  <a:pt x="6604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4300" y="9761220"/>
            <a:ext cx="12636500" cy="1021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sz="2000" spc="-5" dirty="0">
                <a:latin typeface="Lucida Sans Unicode"/>
                <a:cs typeface="Lucida Sans Unicode"/>
              </a:rPr>
              <a:t>-The values that stay the same are saved, the rest are</a:t>
            </a:r>
            <a:r>
              <a:rPr sz="2000" spc="2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discarded</a:t>
            </a:r>
            <a:endParaRPr sz="2000" dirty="0">
              <a:latin typeface="Lucida Sans Unicode"/>
              <a:cs typeface="Lucida Sans Unicode"/>
            </a:endParaRPr>
          </a:p>
          <a:p>
            <a:pPr marL="12700" marR="5080">
              <a:lnSpc>
                <a:spcPts val="2600"/>
              </a:lnSpc>
              <a:spcBef>
                <a:spcPts val="100"/>
              </a:spcBef>
            </a:pPr>
            <a:r>
              <a:rPr sz="2000" spc="-5" dirty="0">
                <a:latin typeface="Lucida Sans Unicode"/>
                <a:cs typeface="Lucida Sans Unicode"/>
              </a:rPr>
              <a:t>-This </a:t>
            </a:r>
            <a:r>
              <a:rPr sz="2000" dirty="0">
                <a:latin typeface="Lucida Sans Unicode"/>
                <a:cs typeface="Lucida Sans Unicode"/>
              </a:rPr>
              <a:t>works </a:t>
            </a:r>
            <a:r>
              <a:rPr sz="2000" spc="-5" dirty="0">
                <a:latin typeface="Lucida Sans Unicode"/>
                <a:cs typeface="Lucida Sans Unicode"/>
              </a:rPr>
              <a:t>because this means that the inputs that </a:t>
            </a:r>
            <a:r>
              <a:rPr sz="2000" spc="-15" dirty="0">
                <a:latin typeface="Lucida Sans Unicode"/>
                <a:cs typeface="Lucida Sans Unicode"/>
              </a:rPr>
              <a:t>di</a:t>
            </a:r>
            <a:r>
              <a:rPr sz="2000" spc="-15" dirty="0">
                <a:latin typeface="Lucida Sans"/>
                <a:cs typeface="Lucida Sans"/>
              </a:rPr>
              <a:t>ff</a:t>
            </a:r>
            <a:r>
              <a:rPr sz="2000" spc="-15" dirty="0">
                <a:latin typeface="Lucida Sans Unicode"/>
                <a:cs typeface="Lucida Sans Unicode"/>
              </a:rPr>
              <a:t>er </a:t>
            </a:r>
            <a:r>
              <a:rPr sz="2000" spc="-5" dirty="0">
                <a:latin typeface="Lucida Sans Unicode"/>
                <a:cs typeface="Lucida Sans Unicode"/>
              </a:rPr>
              <a:t>are irrelevant to the </a:t>
            </a:r>
            <a:r>
              <a:rPr sz="2000" spc="-10" dirty="0">
                <a:latin typeface="Lucida Sans Unicode"/>
                <a:cs typeface="Lucida Sans Unicode"/>
              </a:rPr>
              <a:t>final </a:t>
            </a:r>
            <a:r>
              <a:rPr sz="2000" spc="-5" dirty="0">
                <a:latin typeface="Lucida Sans Unicode"/>
                <a:cs typeface="Lucida Sans Unicode"/>
              </a:rPr>
              <a:t>value,</a:t>
            </a:r>
            <a:r>
              <a:rPr lang="en-US" sz="2000" spc="-5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and </a:t>
            </a:r>
            <a:r>
              <a:rPr sz="2000" dirty="0">
                <a:latin typeface="Lucida Sans Unicode"/>
                <a:cs typeface="Lucida Sans Unicode"/>
              </a:rPr>
              <a:t>so </a:t>
            </a:r>
            <a:r>
              <a:rPr sz="2000" spc="-5" dirty="0">
                <a:latin typeface="Lucida Sans Unicode"/>
                <a:cs typeface="Lucida Sans Unicode"/>
              </a:rPr>
              <a:t>they can </a:t>
            </a:r>
            <a:r>
              <a:rPr sz="2000" dirty="0">
                <a:latin typeface="Lucida Sans Unicode"/>
                <a:cs typeface="Lucida Sans Unicode"/>
              </a:rPr>
              <a:t>be</a:t>
            </a:r>
            <a:r>
              <a:rPr sz="2000" spc="5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removed</a:t>
            </a:r>
            <a:endParaRPr sz="20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8276" y="762000"/>
            <a:ext cx="364871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977900" y="3987800"/>
            <a:ext cx="1646767" cy="998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50067" y="3987800"/>
            <a:ext cx="1646765" cy="998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22232" y="3987800"/>
            <a:ext cx="1646767" cy="998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12900" y="4330700"/>
            <a:ext cx="355600" cy="342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02000" y="4330700"/>
            <a:ext cx="317500" cy="342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91100" y="4318000"/>
            <a:ext cx="317500" cy="368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952500" y="3962400"/>
          <a:ext cx="5015865" cy="51180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1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3620">
                <a:tc>
                  <a:txBody>
                    <a:bodyPr/>
                    <a:lstStyle/>
                    <a:p>
                      <a:pPr marL="68326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326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326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3619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3620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3619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3620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810500" y="5803855"/>
            <a:ext cx="4643755" cy="635"/>
          </a:xfrm>
          <a:custGeom>
            <a:avLst/>
            <a:gdLst/>
            <a:ahLst/>
            <a:cxnLst/>
            <a:rect l="l" t="t" r="r" b="b"/>
            <a:pathLst>
              <a:path w="4643755" h="635">
                <a:moveTo>
                  <a:pt x="0" y="44"/>
                </a:moveTo>
                <a:lnTo>
                  <a:pt x="464339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23200" y="5791200"/>
            <a:ext cx="0" cy="2912745"/>
          </a:xfrm>
          <a:custGeom>
            <a:avLst/>
            <a:gdLst/>
            <a:ahLst/>
            <a:cxnLst/>
            <a:rect l="l" t="t" r="r" b="b"/>
            <a:pathLst>
              <a:path h="2912745">
                <a:moveTo>
                  <a:pt x="0" y="0"/>
                </a:moveTo>
                <a:lnTo>
                  <a:pt x="0" y="291222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07401" y="5175401"/>
            <a:ext cx="654050" cy="654050"/>
          </a:xfrm>
          <a:custGeom>
            <a:avLst/>
            <a:gdLst/>
            <a:ahLst/>
            <a:cxnLst/>
            <a:rect l="l" t="t" r="r" b="b"/>
            <a:pathLst>
              <a:path w="654050" h="654050">
                <a:moveTo>
                  <a:pt x="0" y="0"/>
                </a:moveTo>
                <a:lnTo>
                  <a:pt x="653898" y="65389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730826" y="521335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A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35800" y="6413500"/>
            <a:ext cx="660400" cy="2070100"/>
          </a:xfrm>
          <a:prstGeom prst="rect">
            <a:avLst/>
          </a:prstGeom>
          <a:ln w="25400">
            <a:solidFill>
              <a:srgbClr val="FF4013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3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200">
              <a:latin typeface="Times New Roman"/>
              <a:cs typeface="Times New Roman"/>
            </a:endParaRPr>
          </a:p>
          <a:p>
            <a:pPr marL="171450">
              <a:lnSpc>
                <a:spcPct val="100000"/>
              </a:lnSpc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82050" y="51054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029950" y="50927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82050" y="64389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782050" y="77724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782300" y="6235700"/>
            <a:ext cx="825500" cy="2413000"/>
          </a:xfrm>
          <a:prstGeom prst="rect">
            <a:avLst/>
          </a:prstGeom>
          <a:ln w="25400">
            <a:solidFill>
              <a:srgbClr val="FF4013"/>
            </a:solidFill>
          </a:ln>
        </p:spPr>
        <p:txBody>
          <a:bodyPr vert="horz" wrap="square" lIns="0" tIns="215900" rIns="0" bIns="0" rtlCol="0">
            <a:spAutoFit/>
          </a:bodyPr>
          <a:lstStyle/>
          <a:p>
            <a:pPr marL="260350">
              <a:lnSpc>
                <a:spcPct val="100000"/>
              </a:lnSpc>
              <a:spcBef>
                <a:spcPts val="17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000">
              <a:latin typeface="Times New Roman"/>
              <a:cs typeface="Times New Roman"/>
            </a:endParaRPr>
          </a:p>
          <a:p>
            <a:pPr marL="260350">
              <a:lnSpc>
                <a:spcPct val="100000"/>
              </a:lnSpc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858500" y="5156200"/>
            <a:ext cx="660400" cy="571500"/>
          </a:xfrm>
          <a:custGeom>
            <a:avLst/>
            <a:gdLst/>
            <a:ahLst/>
            <a:cxnLst/>
            <a:rect l="l" t="t" r="r" b="b"/>
            <a:pathLst>
              <a:path w="660400" h="571500">
                <a:moveTo>
                  <a:pt x="0" y="0"/>
                </a:moveTo>
                <a:lnTo>
                  <a:pt x="660400" y="0"/>
                </a:lnTo>
                <a:lnTo>
                  <a:pt x="6604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243828" y="2584450"/>
            <a:ext cx="6703059" cy="254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R = </a:t>
            </a:r>
            <a:r>
              <a:rPr sz="4200" spc="-5" dirty="0">
                <a:latin typeface="Courier New"/>
                <a:cs typeface="Courier New"/>
              </a:rPr>
              <a:t>AB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5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!AB</a:t>
            </a:r>
          </a:p>
          <a:p>
            <a:pPr marL="5076825" algn="ctr">
              <a:lnSpc>
                <a:spcPct val="100000"/>
              </a:lnSpc>
              <a:spcBef>
                <a:spcPts val="3210"/>
              </a:spcBef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R =</a:t>
            </a:r>
            <a:r>
              <a:rPr sz="4200" spc="-110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B</a:t>
            </a:r>
            <a:endParaRPr sz="4200" dirty="0">
              <a:latin typeface="Courier New"/>
              <a:cs typeface="Courier New"/>
            </a:endParaRPr>
          </a:p>
          <a:p>
            <a:pPr marL="468630" algn="ctr">
              <a:lnSpc>
                <a:spcPct val="100000"/>
              </a:lnSpc>
              <a:spcBef>
                <a:spcPts val="1510"/>
              </a:spcBef>
            </a:pPr>
            <a:r>
              <a:rPr sz="4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4300" y="9761220"/>
            <a:ext cx="12259945" cy="1021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sz="2000" spc="-5" dirty="0">
                <a:latin typeface="Lucida Sans Unicode"/>
                <a:cs typeface="Lucida Sans Unicode"/>
              </a:rPr>
              <a:t>-The values that stay the same are saved, the rest are</a:t>
            </a:r>
            <a:r>
              <a:rPr sz="2000" spc="2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discarded</a:t>
            </a:r>
            <a:endParaRPr sz="2000" dirty="0">
              <a:latin typeface="Lucida Sans Unicode"/>
              <a:cs typeface="Lucida Sans Unicode"/>
            </a:endParaRPr>
          </a:p>
          <a:p>
            <a:pPr marL="12700" marR="5080">
              <a:lnSpc>
                <a:spcPts val="2600"/>
              </a:lnSpc>
              <a:spcBef>
                <a:spcPts val="100"/>
              </a:spcBef>
            </a:pPr>
            <a:r>
              <a:rPr sz="2000" spc="-5" dirty="0">
                <a:latin typeface="Lucida Sans Unicode"/>
                <a:cs typeface="Lucida Sans Unicode"/>
              </a:rPr>
              <a:t>-This </a:t>
            </a:r>
            <a:r>
              <a:rPr sz="2000" dirty="0">
                <a:latin typeface="Lucida Sans Unicode"/>
                <a:cs typeface="Lucida Sans Unicode"/>
              </a:rPr>
              <a:t>works </a:t>
            </a:r>
            <a:r>
              <a:rPr sz="2000" spc="-5" dirty="0">
                <a:latin typeface="Lucida Sans Unicode"/>
                <a:cs typeface="Lucida Sans Unicode"/>
              </a:rPr>
              <a:t>because this means that the inputs that </a:t>
            </a:r>
            <a:r>
              <a:rPr sz="2000" spc="-15" dirty="0">
                <a:latin typeface="Lucida Sans Unicode"/>
                <a:cs typeface="Lucida Sans Unicode"/>
              </a:rPr>
              <a:t>di</a:t>
            </a:r>
            <a:r>
              <a:rPr sz="2000" spc="-15" dirty="0">
                <a:latin typeface="Lucida Sans"/>
                <a:cs typeface="Lucida Sans"/>
              </a:rPr>
              <a:t>ff</a:t>
            </a:r>
            <a:r>
              <a:rPr sz="2000" spc="-15" dirty="0">
                <a:latin typeface="Lucida Sans Unicode"/>
                <a:cs typeface="Lucida Sans Unicode"/>
              </a:rPr>
              <a:t>er </a:t>
            </a:r>
            <a:r>
              <a:rPr sz="2000" spc="-5" dirty="0">
                <a:latin typeface="Lucida Sans Unicode"/>
                <a:cs typeface="Lucida Sans Unicode"/>
              </a:rPr>
              <a:t>are irrelevant to the </a:t>
            </a:r>
            <a:r>
              <a:rPr sz="2000" spc="-10" dirty="0">
                <a:latin typeface="Lucida Sans Unicode"/>
                <a:cs typeface="Lucida Sans Unicode"/>
              </a:rPr>
              <a:t>final </a:t>
            </a:r>
            <a:r>
              <a:rPr sz="2000" spc="-5" dirty="0">
                <a:latin typeface="Lucida Sans Unicode"/>
                <a:cs typeface="Lucida Sans Unicode"/>
              </a:rPr>
              <a:t>value,  and </a:t>
            </a:r>
            <a:r>
              <a:rPr sz="2000" dirty="0">
                <a:latin typeface="Lucida Sans Unicode"/>
                <a:cs typeface="Lucida Sans Unicode"/>
              </a:rPr>
              <a:t>so </a:t>
            </a:r>
            <a:r>
              <a:rPr sz="2000" spc="-5" dirty="0">
                <a:latin typeface="Lucida Sans Unicode"/>
                <a:cs typeface="Lucida Sans Unicode"/>
              </a:rPr>
              <a:t>they can </a:t>
            </a:r>
            <a:r>
              <a:rPr sz="2000" dirty="0">
                <a:latin typeface="Lucida Sans Unicode"/>
                <a:cs typeface="Lucida Sans Unicode"/>
              </a:rPr>
              <a:t>be</a:t>
            </a:r>
            <a:r>
              <a:rPr sz="2000" spc="5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removed</a:t>
            </a:r>
            <a:endParaRPr sz="20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3091" y="89570"/>
            <a:ext cx="6599555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8000" spc="-35" dirty="0"/>
              <a:t>Three</a:t>
            </a:r>
            <a:r>
              <a:rPr sz="8000" spc="-1320" dirty="0"/>
              <a:t> </a:t>
            </a:r>
            <a:r>
              <a:rPr sz="8000" spc="-60" dirty="0"/>
              <a:t>Variables</a:t>
            </a:r>
          </a:p>
        </p:txBody>
      </p:sp>
      <p:sp>
        <p:nvSpPr>
          <p:cNvPr id="3" name="object 3"/>
          <p:cNvSpPr/>
          <p:nvPr/>
        </p:nvSpPr>
        <p:spPr>
          <a:xfrm>
            <a:off x="3340100" y="6489537"/>
            <a:ext cx="7437755" cy="635"/>
          </a:xfrm>
          <a:custGeom>
            <a:avLst/>
            <a:gdLst/>
            <a:ahLst/>
            <a:cxnLst/>
            <a:rect l="l" t="t" r="r" b="b"/>
            <a:pathLst>
              <a:path w="7437755" h="635">
                <a:moveTo>
                  <a:pt x="0" y="162"/>
                </a:moveTo>
                <a:lnTo>
                  <a:pt x="743732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52800" y="6477000"/>
            <a:ext cx="0" cy="2912745"/>
          </a:xfrm>
          <a:custGeom>
            <a:avLst/>
            <a:gdLst/>
            <a:ahLst/>
            <a:cxnLst/>
            <a:rect l="l" t="t" r="r" b="b"/>
            <a:pathLst>
              <a:path h="2912745">
                <a:moveTo>
                  <a:pt x="0" y="0"/>
                </a:moveTo>
                <a:lnTo>
                  <a:pt x="0" y="291222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37001" y="5861201"/>
            <a:ext cx="654050" cy="654050"/>
          </a:xfrm>
          <a:custGeom>
            <a:avLst/>
            <a:gdLst/>
            <a:ahLst/>
            <a:cxnLst/>
            <a:rect l="l" t="t" r="r" b="b"/>
            <a:pathLst>
              <a:path w="654050" h="654050">
                <a:moveTo>
                  <a:pt x="0" y="0"/>
                </a:moveTo>
                <a:lnTo>
                  <a:pt x="653898" y="65389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60425" y="589915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A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49404" y="1679778"/>
            <a:ext cx="10972796" cy="4378122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22300" marR="9017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22300" algn="l"/>
                <a:tab pos="3964304" algn="l"/>
                <a:tab pos="4511040" algn="l"/>
              </a:tabLst>
            </a:pPr>
            <a:r>
              <a:rPr sz="4200" spc="-190" dirty="0">
                <a:latin typeface="Gill Sans MT"/>
                <a:cs typeface="Gill Sans MT"/>
              </a:rPr>
              <a:t>We </a:t>
            </a:r>
            <a:r>
              <a:rPr sz="4200" spc="-5" dirty="0">
                <a:latin typeface="Gill Sans MT"/>
                <a:cs typeface="Gill Sans MT"/>
              </a:rPr>
              <a:t>can</a:t>
            </a:r>
            <a:r>
              <a:rPr sz="4200" spc="19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scale</a:t>
            </a:r>
            <a:r>
              <a:rPr sz="4200" dirty="0">
                <a:latin typeface="Gill Sans MT"/>
                <a:cs typeface="Gill Sans MT"/>
              </a:rPr>
              <a:t> this	up to </a:t>
            </a:r>
            <a:r>
              <a:rPr sz="4200" spc="-20" dirty="0">
                <a:latin typeface="Gill Sans MT"/>
                <a:cs typeface="Gill Sans MT"/>
              </a:rPr>
              <a:t>three </a:t>
            </a:r>
            <a:r>
              <a:rPr sz="4200" spc="-5" dirty="0">
                <a:latin typeface="Gill Sans MT"/>
                <a:cs typeface="Gill Sans MT"/>
              </a:rPr>
              <a:t>variables,</a:t>
            </a:r>
            <a:r>
              <a:rPr sz="4200" spc="-459" dirty="0">
                <a:latin typeface="Gill Sans MT"/>
                <a:cs typeface="Gill Sans MT"/>
              </a:rPr>
              <a:t> </a:t>
            </a:r>
            <a:r>
              <a:rPr sz="4200" spc="-25" dirty="0">
                <a:latin typeface="Gill Sans MT"/>
                <a:cs typeface="Gill Sans MT"/>
              </a:rPr>
              <a:t>by  </a:t>
            </a:r>
            <a:r>
              <a:rPr sz="4200" spc="-5" dirty="0">
                <a:latin typeface="Gill Sans MT"/>
                <a:cs typeface="Gill Sans MT"/>
              </a:rPr>
              <a:t>combining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two	</a:t>
            </a:r>
            <a:r>
              <a:rPr sz="4200" spc="-5" dirty="0">
                <a:latin typeface="Gill Sans MT"/>
                <a:cs typeface="Gill Sans MT"/>
              </a:rPr>
              <a:t>variables </a:t>
            </a:r>
            <a:r>
              <a:rPr sz="4200" dirty="0">
                <a:latin typeface="Gill Sans MT"/>
                <a:cs typeface="Gill Sans MT"/>
              </a:rPr>
              <a:t>on one</a:t>
            </a:r>
            <a:r>
              <a:rPr sz="4200" spc="-2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axis</a:t>
            </a:r>
          </a:p>
          <a:p>
            <a:pPr marL="622300" marR="43180" indent="-571500">
              <a:lnSpc>
                <a:spcPts val="4900"/>
              </a:lnSpc>
              <a:spcBef>
                <a:spcPts val="2400"/>
              </a:spcBef>
              <a:buSzPct val="170238"/>
              <a:buChar char="•"/>
              <a:tabLst>
                <a:tab pos="622300" algn="l"/>
                <a:tab pos="2673985" algn="l"/>
                <a:tab pos="4844415" algn="l"/>
              </a:tabLst>
            </a:pPr>
            <a:r>
              <a:rPr sz="4200" dirty="0">
                <a:latin typeface="Gill Sans MT"/>
                <a:cs typeface="Gill Sans MT"/>
              </a:rPr>
              <a:t>The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combined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axis	</a:t>
            </a:r>
            <a:r>
              <a:rPr sz="4200" spc="-15" dirty="0">
                <a:latin typeface="Gill Sans MT"/>
                <a:cs typeface="Gill Sans MT"/>
              </a:rPr>
              <a:t>must </a:t>
            </a:r>
            <a:r>
              <a:rPr sz="4200" dirty="0">
                <a:latin typeface="Gill Sans MT"/>
                <a:cs typeface="Gill Sans MT"/>
              </a:rPr>
              <a:t>be </a:t>
            </a:r>
            <a:r>
              <a:rPr sz="4200" spc="-10" dirty="0">
                <a:latin typeface="Gill Sans MT"/>
                <a:cs typeface="Gill Sans MT"/>
              </a:rPr>
              <a:t>arranged</a:t>
            </a:r>
            <a:r>
              <a:rPr sz="4200" spc="-6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such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that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only</a:t>
            </a:r>
            <a:r>
              <a:rPr lang="en-US" sz="4200" spc="-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one bit </a:t>
            </a:r>
            <a:r>
              <a:rPr sz="4200" spc="-5" dirty="0">
                <a:latin typeface="Gill Sans MT"/>
                <a:cs typeface="Gill Sans MT"/>
              </a:rPr>
              <a:t>changes </a:t>
            </a:r>
            <a:r>
              <a:rPr sz="4200" dirty="0">
                <a:latin typeface="Gill Sans MT"/>
                <a:cs typeface="Gill Sans MT"/>
              </a:rPr>
              <a:t>per</a:t>
            </a:r>
            <a:r>
              <a:rPr sz="4200" spc="-3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position</a:t>
            </a:r>
            <a:endParaRPr sz="42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600" dirty="0">
              <a:latin typeface="Times New Roman"/>
              <a:cs typeface="Times New Roman"/>
            </a:endParaRPr>
          </a:p>
          <a:p>
            <a:pPr marL="1451610">
              <a:lnSpc>
                <a:spcPct val="100000"/>
              </a:lnSpc>
            </a:pPr>
            <a:r>
              <a:rPr sz="4200" dirty="0">
                <a:latin typeface="Courier New"/>
                <a:cs typeface="Courier New"/>
              </a:rPr>
              <a:t>BC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724150" y="71247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24150" y="83820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51603" y="5791200"/>
            <a:ext cx="23044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0364" algn="l"/>
              </a:tabLst>
            </a:pPr>
            <a:r>
              <a:rPr sz="4200" dirty="0">
                <a:latin typeface="Courier New"/>
                <a:cs typeface="Courier New"/>
              </a:rPr>
              <a:t>00	01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13250" y="71247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?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13650" y="57785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29750" y="57785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10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13250" y="83820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?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02350" y="71374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?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02350" y="83439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?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18450" y="71501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?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18450" y="83566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?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734550" y="71247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?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734550" y="83312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?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8705" y="4165600"/>
            <a:ext cx="101079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Three </a:t>
            </a:r>
            <a:r>
              <a:rPr spc="-65" dirty="0"/>
              <a:t>Variable</a:t>
            </a:r>
            <a:r>
              <a:rPr spc="-1285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3137" y="400050"/>
            <a:ext cx="93071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R = </a:t>
            </a:r>
            <a:r>
              <a:rPr sz="4200" spc="-5" dirty="0">
                <a:latin typeface="Courier New"/>
                <a:cs typeface="Courier New"/>
              </a:rPr>
              <a:t>!A!BC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A!BC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ABC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300" y="9812020"/>
            <a:ext cx="32137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Lucida Sans Unicode"/>
                <a:cs typeface="Lucida Sans Unicode"/>
              </a:rPr>
              <a:t>-Start with this</a:t>
            </a:r>
            <a:r>
              <a:rPr sz="2200" spc="-50" dirty="0">
                <a:latin typeface="Lucida Sans Unicode"/>
                <a:cs typeface="Lucida Sans Unicode"/>
              </a:rPr>
              <a:t> </a:t>
            </a:r>
            <a:r>
              <a:rPr sz="2200" dirty="0">
                <a:latin typeface="Lucida Sans Unicode"/>
                <a:cs typeface="Lucida Sans Unicode"/>
              </a:rPr>
              <a:t>formula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3137" y="400050"/>
            <a:ext cx="93071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R = </a:t>
            </a:r>
            <a:r>
              <a:rPr sz="4200" spc="-5" dirty="0">
                <a:latin typeface="Courier New"/>
                <a:cs typeface="Courier New"/>
              </a:rPr>
              <a:t>!A!BC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A!BC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ABC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1800" y="2019300"/>
            <a:ext cx="495300" cy="7775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2500" y="2019300"/>
            <a:ext cx="495300" cy="7775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3200" y="2019300"/>
            <a:ext cx="495300" cy="7775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93900" y="2019300"/>
            <a:ext cx="495300" cy="7775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06400" y="1993900"/>
          <a:ext cx="2082800" cy="7226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2922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922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2923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4300" y="9812020"/>
            <a:ext cx="28987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Lucida Sans Unicode"/>
                <a:cs typeface="Lucida Sans Unicode"/>
              </a:rPr>
              <a:t>-Build </a:t>
            </a:r>
            <a:r>
              <a:rPr sz="2200" spc="-5" dirty="0">
                <a:latin typeface="Lucida Sans Unicode"/>
                <a:cs typeface="Lucida Sans Unicode"/>
              </a:rPr>
              <a:t>the truth</a:t>
            </a:r>
            <a:r>
              <a:rPr sz="2200" spc="-65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table</a:t>
            </a:r>
            <a:endParaRPr sz="2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3137" y="400050"/>
            <a:ext cx="93071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R = </a:t>
            </a:r>
            <a:r>
              <a:rPr sz="4200" spc="-5" dirty="0">
                <a:latin typeface="Courier New"/>
                <a:cs typeface="Courier New"/>
              </a:rPr>
              <a:t>!A!BC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A!BC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ABC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1800" y="2019300"/>
            <a:ext cx="495300" cy="7775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2500" y="2019300"/>
            <a:ext cx="495300" cy="7775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3200" y="2019300"/>
            <a:ext cx="495300" cy="7775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93900" y="2019300"/>
            <a:ext cx="495300" cy="7775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06400" y="1993900"/>
          <a:ext cx="2082800" cy="7226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2922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922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2923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4521200" y="6273637"/>
            <a:ext cx="7437755" cy="635"/>
          </a:xfrm>
          <a:custGeom>
            <a:avLst/>
            <a:gdLst/>
            <a:ahLst/>
            <a:cxnLst/>
            <a:rect l="l" t="t" r="r" b="b"/>
            <a:pathLst>
              <a:path w="7437755" h="635">
                <a:moveTo>
                  <a:pt x="0" y="162"/>
                </a:moveTo>
                <a:lnTo>
                  <a:pt x="743732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3900" y="6261100"/>
            <a:ext cx="0" cy="2912745"/>
          </a:xfrm>
          <a:custGeom>
            <a:avLst/>
            <a:gdLst/>
            <a:ahLst/>
            <a:cxnLst/>
            <a:rect l="l" t="t" r="r" b="b"/>
            <a:pathLst>
              <a:path h="2912745">
                <a:moveTo>
                  <a:pt x="0" y="0"/>
                </a:moveTo>
                <a:lnTo>
                  <a:pt x="0" y="291222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18101" y="5645301"/>
            <a:ext cx="654050" cy="654050"/>
          </a:xfrm>
          <a:custGeom>
            <a:avLst/>
            <a:gdLst/>
            <a:ahLst/>
            <a:cxnLst/>
            <a:rect l="l" t="t" r="r" b="b"/>
            <a:pathLst>
              <a:path w="654050" h="654050">
                <a:moveTo>
                  <a:pt x="0" y="0"/>
                </a:moveTo>
                <a:lnTo>
                  <a:pt x="653898" y="65389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41525" y="568325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207544" y="493395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BC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905250" y="69088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05250" y="81661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32703" y="5575300"/>
            <a:ext cx="23044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0364" algn="l"/>
              </a:tabLst>
            </a:pPr>
            <a:r>
              <a:rPr sz="4200" dirty="0">
                <a:latin typeface="Courier New"/>
                <a:cs typeface="Courier New"/>
              </a:rPr>
              <a:t>00	01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94350" y="69088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94750" y="55626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610850" y="55626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94350" y="81661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83450" y="69215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83450" y="81280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099550" y="69342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099550" y="81407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915650" y="69088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915650" y="81153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4300" y="9812020"/>
            <a:ext cx="24041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Lucida Sans Unicode"/>
                <a:cs typeface="Lucida Sans Unicode"/>
              </a:rPr>
              <a:t>-Build </a:t>
            </a:r>
            <a:r>
              <a:rPr sz="2200" spc="-5" dirty="0">
                <a:latin typeface="Lucida Sans Unicode"/>
                <a:cs typeface="Lucida Sans Unicode"/>
              </a:rPr>
              <a:t>the</a:t>
            </a:r>
            <a:r>
              <a:rPr sz="2200" spc="-80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K-map</a:t>
            </a:r>
            <a:endParaRPr sz="2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3137" y="400050"/>
            <a:ext cx="93071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R = </a:t>
            </a:r>
            <a:r>
              <a:rPr sz="4200" spc="-5" dirty="0">
                <a:latin typeface="Courier New"/>
                <a:cs typeface="Courier New"/>
              </a:rPr>
              <a:t>!A!BC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A!BC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ABC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1800" y="2019300"/>
            <a:ext cx="495300" cy="7775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2500" y="2019300"/>
            <a:ext cx="495300" cy="7775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3200" y="2019300"/>
            <a:ext cx="495300" cy="7775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93900" y="2019300"/>
            <a:ext cx="495300" cy="7775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06400" y="1993900"/>
          <a:ext cx="2082800" cy="7226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2922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922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2923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4521200" y="6273637"/>
            <a:ext cx="7437755" cy="635"/>
          </a:xfrm>
          <a:custGeom>
            <a:avLst/>
            <a:gdLst/>
            <a:ahLst/>
            <a:cxnLst/>
            <a:rect l="l" t="t" r="r" b="b"/>
            <a:pathLst>
              <a:path w="7437755" h="635">
                <a:moveTo>
                  <a:pt x="0" y="162"/>
                </a:moveTo>
                <a:lnTo>
                  <a:pt x="743732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3900" y="6261100"/>
            <a:ext cx="0" cy="2912745"/>
          </a:xfrm>
          <a:custGeom>
            <a:avLst/>
            <a:gdLst/>
            <a:ahLst/>
            <a:cxnLst/>
            <a:rect l="l" t="t" r="r" b="b"/>
            <a:pathLst>
              <a:path h="2912745">
                <a:moveTo>
                  <a:pt x="0" y="0"/>
                </a:moveTo>
                <a:lnTo>
                  <a:pt x="0" y="291222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18101" y="5645301"/>
            <a:ext cx="654050" cy="654050"/>
          </a:xfrm>
          <a:custGeom>
            <a:avLst/>
            <a:gdLst/>
            <a:ahLst/>
            <a:cxnLst/>
            <a:rect l="l" t="t" r="r" b="b"/>
            <a:pathLst>
              <a:path w="654050" h="654050">
                <a:moveTo>
                  <a:pt x="0" y="0"/>
                </a:moveTo>
                <a:lnTo>
                  <a:pt x="653898" y="65389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41525" y="568325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A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07544" y="493395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BC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05250" y="69088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32703" y="5575300"/>
            <a:ext cx="23044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0364" algn="l"/>
              </a:tabLst>
            </a:pPr>
            <a:r>
              <a:rPr sz="4200" dirty="0">
                <a:latin typeface="Courier New"/>
                <a:cs typeface="Courier New"/>
              </a:rPr>
              <a:t>00	01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94350" y="69088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94750" y="55626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610850" y="55626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05250" y="8166100"/>
            <a:ext cx="20351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01164" algn="l"/>
              </a:tabLst>
            </a:pPr>
            <a:r>
              <a:rPr sz="4200" dirty="0">
                <a:latin typeface="Courier New"/>
                <a:cs typeface="Courier New"/>
              </a:rPr>
              <a:t>1	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96150" y="6921500"/>
            <a:ext cx="3333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12250" y="6934200"/>
            <a:ext cx="3333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12250" y="8140700"/>
            <a:ext cx="3333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915650" y="69088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96150" y="8115300"/>
            <a:ext cx="39655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631565" algn="l"/>
              </a:tabLst>
            </a:pPr>
            <a:r>
              <a:rPr sz="6300" baseline="-1322" dirty="0">
                <a:latin typeface="Courier New"/>
                <a:cs typeface="Courier New"/>
              </a:rPr>
              <a:t>1	</a:t>
            </a: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035800" y="6819900"/>
            <a:ext cx="2565400" cy="2070100"/>
          </a:xfrm>
          <a:custGeom>
            <a:avLst/>
            <a:gdLst/>
            <a:ahLst/>
            <a:cxnLst/>
            <a:rect l="l" t="t" r="r" b="b"/>
            <a:pathLst>
              <a:path w="2565400" h="2070100">
                <a:moveTo>
                  <a:pt x="0" y="0"/>
                </a:moveTo>
                <a:lnTo>
                  <a:pt x="2565400" y="0"/>
                </a:lnTo>
                <a:lnTo>
                  <a:pt x="2565400" y="2070100"/>
                </a:lnTo>
                <a:lnTo>
                  <a:pt x="0" y="2070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14300" y="9786620"/>
            <a:ext cx="12588240" cy="69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sz="2000" spc="-5" dirty="0">
                <a:latin typeface="Lucida Sans Unicode"/>
                <a:cs typeface="Lucida Sans Unicode"/>
              </a:rPr>
              <a:t>-Select the biggest group possible, </a:t>
            </a:r>
            <a:r>
              <a:rPr sz="2000" dirty="0">
                <a:latin typeface="Lucida Sans Unicode"/>
                <a:cs typeface="Lucida Sans Unicode"/>
              </a:rPr>
              <a:t>in </a:t>
            </a:r>
            <a:r>
              <a:rPr sz="2000" spc="-5" dirty="0">
                <a:latin typeface="Lucida Sans Unicode"/>
                <a:cs typeface="Lucida Sans Unicode"/>
              </a:rPr>
              <a:t>this case </a:t>
            </a:r>
            <a:r>
              <a:rPr sz="2000" dirty="0">
                <a:latin typeface="Lucida Sans Unicode"/>
                <a:cs typeface="Lucida Sans Unicode"/>
              </a:rPr>
              <a:t>a</a:t>
            </a:r>
            <a:r>
              <a:rPr sz="2000" spc="15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square</a:t>
            </a:r>
            <a:endParaRPr sz="2000" dirty="0">
              <a:latin typeface="Lucida Sans Unicode"/>
              <a:cs typeface="Lucida Sans Unicode"/>
            </a:endParaRPr>
          </a:p>
          <a:p>
            <a:pPr marL="12700">
              <a:lnSpc>
                <a:spcPts val="2620"/>
              </a:lnSpc>
            </a:pPr>
            <a:r>
              <a:rPr sz="2000" dirty="0">
                <a:latin typeface="Lucida Sans Unicode"/>
                <a:cs typeface="Lucida Sans Unicode"/>
              </a:rPr>
              <a:t>-In </a:t>
            </a:r>
            <a:r>
              <a:rPr sz="2000" spc="-5" dirty="0">
                <a:latin typeface="Lucida Sans Unicode"/>
                <a:cs typeface="Lucida Sans Unicode"/>
              </a:rPr>
              <a:t>order to get the </a:t>
            </a:r>
            <a:r>
              <a:rPr sz="2000" dirty="0">
                <a:latin typeface="Lucida Sans Unicode"/>
                <a:cs typeface="Lucida Sans Unicode"/>
              </a:rPr>
              <a:t>most </a:t>
            </a:r>
            <a:r>
              <a:rPr sz="2000" spc="-5" dirty="0">
                <a:latin typeface="Lucida Sans Unicode"/>
                <a:cs typeface="Lucida Sans Unicode"/>
              </a:rPr>
              <a:t>minimal circuit, </a:t>
            </a:r>
            <a:r>
              <a:rPr sz="2000" dirty="0">
                <a:latin typeface="Lucida Sans Unicode"/>
                <a:cs typeface="Lucida Sans Unicode"/>
              </a:rPr>
              <a:t>we must </a:t>
            </a:r>
            <a:r>
              <a:rPr sz="2000" spc="-5" dirty="0">
                <a:latin typeface="Lucida Sans Unicode"/>
                <a:cs typeface="Lucida Sans Unicode"/>
              </a:rPr>
              <a:t>always select the biggest groups</a:t>
            </a:r>
            <a:r>
              <a:rPr sz="2000" spc="95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possible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3137" y="400050"/>
            <a:ext cx="93071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R = </a:t>
            </a:r>
            <a:r>
              <a:rPr sz="4200" spc="-5" dirty="0">
                <a:latin typeface="Courier New"/>
                <a:cs typeface="Courier New"/>
              </a:rPr>
              <a:t>!A!BC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A!BC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ABC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1800" y="2019300"/>
            <a:ext cx="495300" cy="7775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2500" y="2019300"/>
            <a:ext cx="495300" cy="7775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3200" y="2019300"/>
            <a:ext cx="495300" cy="7775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93900" y="2019300"/>
            <a:ext cx="495300" cy="7775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06400" y="1993900"/>
          <a:ext cx="2082800" cy="7226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2922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922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2923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4521200" y="6273637"/>
            <a:ext cx="7437755" cy="635"/>
          </a:xfrm>
          <a:custGeom>
            <a:avLst/>
            <a:gdLst/>
            <a:ahLst/>
            <a:cxnLst/>
            <a:rect l="l" t="t" r="r" b="b"/>
            <a:pathLst>
              <a:path w="7437755" h="635">
                <a:moveTo>
                  <a:pt x="0" y="162"/>
                </a:moveTo>
                <a:lnTo>
                  <a:pt x="743732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3900" y="6261100"/>
            <a:ext cx="0" cy="2912745"/>
          </a:xfrm>
          <a:custGeom>
            <a:avLst/>
            <a:gdLst/>
            <a:ahLst/>
            <a:cxnLst/>
            <a:rect l="l" t="t" r="r" b="b"/>
            <a:pathLst>
              <a:path h="2912745">
                <a:moveTo>
                  <a:pt x="0" y="0"/>
                </a:moveTo>
                <a:lnTo>
                  <a:pt x="0" y="291222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18101" y="5645301"/>
            <a:ext cx="654050" cy="654050"/>
          </a:xfrm>
          <a:custGeom>
            <a:avLst/>
            <a:gdLst/>
            <a:ahLst/>
            <a:cxnLst/>
            <a:rect l="l" t="t" r="r" b="b"/>
            <a:pathLst>
              <a:path w="654050" h="654050">
                <a:moveTo>
                  <a:pt x="0" y="0"/>
                </a:moveTo>
                <a:lnTo>
                  <a:pt x="653898" y="65389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41525" y="568325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A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05250" y="69088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32703" y="5575300"/>
            <a:ext cx="23044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0364" algn="l"/>
              </a:tabLst>
            </a:pPr>
            <a:r>
              <a:rPr sz="4200" dirty="0">
                <a:latin typeface="Courier New"/>
                <a:cs typeface="Courier New"/>
              </a:rPr>
              <a:t>00	01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94350" y="69088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94750" y="55626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610850" y="55626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05250" y="8166100"/>
            <a:ext cx="20351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01164" algn="l"/>
              </a:tabLst>
            </a:pPr>
            <a:r>
              <a:rPr sz="4200" dirty="0">
                <a:latin typeface="Courier New"/>
                <a:cs typeface="Courier New"/>
              </a:rPr>
              <a:t>1	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96150" y="6921500"/>
            <a:ext cx="3333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96150" y="8128000"/>
            <a:ext cx="3333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12250" y="6934200"/>
            <a:ext cx="3333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12250" y="8140700"/>
            <a:ext cx="3333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915650" y="69088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915650" y="81153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035800" y="6819900"/>
            <a:ext cx="2565400" cy="2070100"/>
          </a:xfrm>
          <a:custGeom>
            <a:avLst/>
            <a:gdLst/>
            <a:ahLst/>
            <a:cxnLst/>
            <a:rect l="l" t="t" r="r" b="b"/>
            <a:pathLst>
              <a:path w="2565400" h="2070100">
                <a:moveTo>
                  <a:pt x="0" y="0"/>
                </a:moveTo>
                <a:lnTo>
                  <a:pt x="2565400" y="0"/>
                </a:lnTo>
                <a:lnTo>
                  <a:pt x="2565400" y="2070100"/>
                </a:lnTo>
                <a:lnTo>
                  <a:pt x="0" y="2070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89800" y="5651500"/>
            <a:ext cx="406400" cy="482600"/>
          </a:xfrm>
          <a:custGeom>
            <a:avLst/>
            <a:gdLst/>
            <a:ahLst/>
            <a:cxnLst/>
            <a:rect l="l" t="t" r="r" b="b"/>
            <a:pathLst>
              <a:path w="406400" h="482600">
                <a:moveTo>
                  <a:pt x="0" y="0"/>
                </a:moveTo>
                <a:lnTo>
                  <a:pt x="406400" y="0"/>
                </a:lnTo>
                <a:lnTo>
                  <a:pt x="406400" y="482600"/>
                </a:lnTo>
                <a:lnTo>
                  <a:pt x="0" y="482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80500" y="5651500"/>
            <a:ext cx="406400" cy="482600"/>
          </a:xfrm>
          <a:custGeom>
            <a:avLst/>
            <a:gdLst/>
            <a:ahLst/>
            <a:cxnLst/>
            <a:rect l="l" t="t" r="r" b="b"/>
            <a:pathLst>
              <a:path w="406400" h="482600">
                <a:moveTo>
                  <a:pt x="0" y="0"/>
                </a:moveTo>
                <a:lnTo>
                  <a:pt x="406400" y="0"/>
                </a:lnTo>
                <a:lnTo>
                  <a:pt x="406400" y="482600"/>
                </a:lnTo>
                <a:lnTo>
                  <a:pt x="0" y="482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207544" y="3657600"/>
            <a:ext cx="4923155" cy="1941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R =</a:t>
            </a:r>
            <a:r>
              <a:rPr sz="4200" spc="-110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C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200" dirty="0">
                <a:latin typeface="Courier New"/>
                <a:cs typeface="Courier New"/>
              </a:rPr>
              <a:t>BC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14300" y="9812020"/>
            <a:ext cx="883221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Lucida Sans Unicode"/>
                <a:cs typeface="Lucida Sans Unicode"/>
              </a:rPr>
              <a:t>-Save the ones that stay the same </a:t>
            </a:r>
            <a:r>
              <a:rPr sz="2000" dirty="0">
                <a:latin typeface="Lucida Sans Unicode"/>
                <a:cs typeface="Lucida Sans Unicode"/>
              </a:rPr>
              <a:t>in a </a:t>
            </a:r>
            <a:r>
              <a:rPr sz="2000" spc="-5" dirty="0">
                <a:latin typeface="Lucida Sans Unicode"/>
                <a:cs typeface="Lucida Sans Unicode"/>
              </a:rPr>
              <a:t>group, discarding the</a:t>
            </a:r>
            <a:r>
              <a:rPr sz="2000" spc="7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rest</a:t>
            </a:r>
            <a:endParaRPr sz="20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7534" y="762000"/>
            <a:ext cx="46704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Motivation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600" y="3068776"/>
            <a:ext cx="11734800" cy="56836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7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647700" algn="l"/>
                <a:tab pos="3763010" algn="l"/>
              </a:tabLst>
            </a:pPr>
            <a:r>
              <a:rPr sz="4200" spc="-5" dirty="0">
                <a:latin typeface="Gill Sans MT"/>
                <a:cs typeface="Gill Sans MT"/>
              </a:rPr>
              <a:t>Unnecessarily	large </a:t>
            </a:r>
            <a:r>
              <a:rPr sz="4200" spc="-15" dirty="0">
                <a:latin typeface="Gill Sans MT"/>
                <a:cs typeface="Gill Sans MT"/>
              </a:rPr>
              <a:t>programs:</a:t>
            </a:r>
            <a:r>
              <a:rPr sz="4200" spc="-434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bad</a:t>
            </a:r>
            <a:endParaRPr sz="4200" dirty="0">
              <a:latin typeface="Gill Sans MT"/>
              <a:cs typeface="Gill Sans MT"/>
            </a:endParaRPr>
          </a:p>
          <a:p>
            <a:pPr marL="6477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647700" algn="l"/>
                <a:tab pos="3763010" algn="l"/>
                <a:tab pos="7763509" algn="l"/>
              </a:tabLst>
            </a:pPr>
            <a:r>
              <a:rPr sz="4200" spc="-5" dirty="0">
                <a:latin typeface="Gill Sans MT"/>
                <a:cs typeface="Gill Sans MT"/>
              </a:rPr>
              <a:t>Unnecessarily	large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25" dirty="0">
                <a:latin typeface="Gill Sans MT"/>
                <a:cs typeface="Gill Sans MT"/>
              </a:rPr>
              <a:t>circuits:Very	</a:t>
            </a:r>
            <a:r>
              <a:rPr sz="4200" spc="-5" dirty="0">
                <a:latin typeface="Gill Sans MT"/>
                <a:cs typeface="Gill Sans MT"/>
              </a:rPr>
              <a:t>Bad™</a:t>
            </a:r>
            <a:endParaRPr sz="4200" dirty="0">
              <a:latin typeface="Gill Sans MT"/>
              <a:cs typeface="Gill Sans MT"/>
            </a:endParaRPr>
          </a:p>
          <a:p>
            <a:pPr marL="15367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536700" algn="l"/>
              </a:tabLst>
            </a:pPr>
            <a:r>
              <a:rPr sz="4200" spc="-40" dirty="0">
                <a:latin typeface="Gill Sans MT"/>
                <a:cs typeface="Gill Sans MT"/>
              </a:rPr>
              <a:t>Why?</a:t>
            </a:r>
            <a:endParaRPr sz="4200" dirty="0">
              <a:latin typeface="Gill Sans MT"/>
              <a:cs typeface="Gill Sans MT"/>
            </a:endParaRPr>
          </a:p>
          <a:p>
            <a:pPr marL="2425700" marR="891540" lvl="2" indent="-571500">
              <a:lnSpc>
                <a:spcPts val="4900"/>
              </a:lnSpc>
              <a:spcBef>
                <a:spcPts val="2540"/>
              </a:spcBef>
              <a:buSzPct val="170238"/>
              <a:buChar char="•"/>
              <a:tabLst>
                <a:tab pos="2425700" algn="l"/>
                <a:tab pos="6069330" algn="l"/>
                <a:tab pos="7493000" algn="l"/>
              </a:tabLst>
            </a:pPr>
            <a:r>
              <a:rPr sz="4200" dirty="0">
                <a:latin typeface="Gill Sans MT"/>
                <a:cs typeface="Gill Sans MT"/>
              </a:rPr>
              <a:t>Bigger </a:t>
            </a:r>
            <a:r>
              <a:rPr sz="4200" spc="-15" dirty="0">
                <a:latin typeface="Gill Sans MT"/>
                <a:cs typeface="Gill Sans MT"/>
              </a:rPr>
              <a:t>circuits</a:t>
            </a:r>
            <a:r>
              <a:rPr sz="4200" dirty="0">
                <a:latin typeface="Gill Sans MT"/>
                <a:cs typeface="Gill Sans MT"/>
              </a:rPr>
              <a:t> =	bigger chips</a:t>
            </a:r>
            <a:r>
              <a:rPr sz="4200" spc="-1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=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higher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cost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(non-linear</a:t>
            </a:r>
            <a:r>
              <a:rPr lang="en-US" sz="4200" spc="-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too!)</a:t>
            </a:r>
            <a:endParaRPr sz="4200" dirty="0">
              <a:latin typeface="Gill Sans MT"/>
              <a:cs typeface="Gill Sans MT"/>
            </a:endParaRPr>
          </a:p>
          <a:p>
            <a:pPr marL="2425700" marR="17780" lvl="2" indent="-571500">
              <a:lnSpc>
                <a:spcPts val="4900"/>
              </a:lnSpc>
              <a:spcBef>
                <a:spcPts val="2400"/>
              </a:spcBef>
              <a:buSzPct val="170238"/>
              <a:buChar char="•"/>
              <a:tabLst>
                <a:tab pos="2425700" algn="l"/>
                <a:tab pos="6247130" algn="l"/>
              </a:tabLst>
            </a:pPr>
            <a:r>
              <a:rPr sz="4200" spc="-5" dirty="0">
                <a:latin typeface="Gill Sans MT"/>
                <a:cs typeface="Gill Sans MT"/>
              </a:rPr>
              <a:t>Longer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circuits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=	</a:t>
            </a:r>
            <a:r>
              <a:rPr sz="4200" spc="-25" dirty="0">
                <a:latin typeface="Gill Sans MT"/>
                <a:cs typeface="Gill Sans MT"/>
              </a:rPr>
              <a:t>more </a:t>
            </a:r>
            <a:r>
              <a:rPr sz="4200" dirty="0">
                <a:latin typeface="Gill Sans MT"/>
                <a:cs typeface="Gill Sans MT"/>
              </a:rPr>
              <a:t>time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needed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35" dirty="0">
                <a:latin typeface="Gill Sans MT"/>
                <a:cs typeface="Gill Sans MT"/>
              </a:rPr>
              <a:t>move </a:t>
            </a:r>
            <a:r>
              <a:rPr sz="4200" spc="-15" dirty="0">
                <a:latin typeface="Gill Sans MT"/>
                <a:cs typeface="Gill Sans MT"/>
              </a:rPr>
              <a:t>electrons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through</a:t>
            </a:r>
            <a:r>
              <a:rPr lang="en-US" sz="4200" spc="-2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=	</a:t>
            </a:r>
            <a:r>
              <a:rPr sz="4200" spc="-25" dirty="0">
                <a:latin typeface="Gill Sans MT"/>
                <a:cs typeface="Gill Sans MT"/>
              </a:rPr>
              <a:t>slower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8972" y="3556000"/>
            <a:ext cx="10007600" cy="2567368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191510" marR="5080" indent="-3179445" algn="l">
              <a:lnSpc>
                <a:spcPts val="9600"/>
              </a:lnSpc>
              <a:spcBef>
                <a:spcPts val="819"/>
              </a:spcBef>
            </a:pPr>
            <a:r>
              <a:rPr sz="8000" spc="-5" dirty="0"/>
              <a:t>Another</a:t>
            </a:r>
            <a:r>
              <a:rPr sz="8000" spc="-1095" dirty="0"/>
              <a:t> </a:t>
            </a:r>
            <a:r>
              <a:rPr sz="8000" spc="-35" dirty="0"/>
              <a:t>Three</a:t>
            </a:r>
            <a:r>
              <a:rPr sz="8000" spc="-1290" dirty="0"/>
              <a:t> </a:t>
            </a:r>
            <a:r>
              <a:rPr sz="8000" spc="-65" dirty="0"/>
              <a:t>Variable  </a:t>
            </a:r>
            <a:r>
              <a:rPr sz="8000" spc="-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144179" y="197284"/>
          <a:ext cx="8704578" cy="1213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8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42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!A!B!C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42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!A!BC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42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!ABC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!AB!C</a:t>
                      </a:r>
                      <a:r>
                        <a:rPr sz="42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A!B!C</a:t>
                      </a:r>
                      <a:r>
                        <a:rPr sz="42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AB!C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300" y="9812020"/>
            <a:ext cx="32137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Lucida Sans Unicode"/>
                <a:cs typeface="Lucida Sans Unicode"/>
              </a:rPr>
              <a:t>-Start with this</a:t>
            </a:r>
            <a:r>
              <a:rPr sz="2200" spc="-50" dirty="0">
                <a:latin typeface="Lucida Sans Unicode"/>
                <a:cs typeface="Lucida Sans Unicode"/>
              </a:rPr>
              <a:t> </a:t>
            </a:r>
            <a:r>
              <a:rPr sz="2200" dirty="0">
                <a:latin typeface="Lucida Sans Unicode"/>
                <a:cs typeface="Lucida Sans Unicode"/>
              </a:rPr>
              <a:t>formula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1800" y="2019300"/>
            <a:ext cx="495300" cy="7775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2500" y="2019300"/>
            <a:ext cx="495300" cy="7775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73200" y="2019300"/>
            <a:ext cx="495300" cy="7775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93900" y="2019300"/>
            <a:ext cx="495300" cy="7775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6400" y="1993900"/>
          <a:ext cx="2082800" cy="7226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2922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922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2923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144179" y="197284"/>
          <a:ext cx="8704578" cy="1213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8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42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!A!B!C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42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!A!BC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42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!ABC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!AB!C</a:t>
                      </a:r>
                      <a:r>
                        <a:rPr sz="42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A!B!C</a:t>
                      </a:r>
                      <a:r>
                        <a:rPr sz="42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AB!C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4300" y="9812020"/>
            <a:ext cx="28987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Lucida Sans Unicode"/>
                <a:cs typeface="Lucida Sans Unicode"/>
              </a:rPr>
              <a:t>-Build </a:t>
            </a:r>
            <a:r>
              <a:rPr sz="2200" spc="-5" dirty="0">
                <a:latin typeface="Lucida Sans Unicode"/>
                <a:cs typeface="Lucida Sans Unicode"/>
              </a:rPr>
              <a:t>the truth</a:t>
            </a:r>
            <a:r>
              <a:rPr sz="2200" spc="-65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table</a:t>
            </a:r>
            <a:endParaRPr sz="2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1525" y="568325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A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07544" y="493395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BC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05250" y="69088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05250" y="81661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32703" y="5575300"/>
            <a:ext cx="23044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0364" algn="l"/>
              </a:tabLst>
            </a:pPr>
            <a:r>
              <a:rPr sz="4200" dirty="0">
                <a:latin typeface="Courier New"/>
                <a:cs typeface="Courier New"/>
              </a:rPr>
              <a:t>00	01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94350" y="69088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94750" y="55626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10850" y="55626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94350" y="81661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83450" y="69215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83450" y="81280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99550" y="69342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99550" y="81407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15650" y="69088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915650" y="81153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2144179" y="197284"/>
          <a:ext cx="8704578" cy="1213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8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42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!A!B!C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42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!A!BC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42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!ABC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!AB!C</a:t>
                      </a:r>
                      <a:r>
                        <a:rPr sz="42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A!B!C</a:t>
                      </a:r>
                      <a:r>
                        <a:rPr sz="42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AB!C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431800" y="2019300"/>
            <a:ext cx="495300" cy="7775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52500" y="2019300"/>
            <a:ext cx="495300" cy="7775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73200" y="2019300"/>
            <a:ext cx="495300" cy="7775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93900" y="2019300"/>
            <a:ext cx="495300" cy="7775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406400" y="1993900"/>
          <a:ext cx="2082800" cy="7226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2922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922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2923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14300" y="9812020"/>
            <a:ext cx="24041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Lucida Sans Unicode"/>
                <a:cs typeface="Lucida Sans Unicode"/>
              </a:rPr>
              <a:t>-Build </a:t>
            </a:r>
            <a:r>
              <a:rPr sz="2200" spc="-5" dirty="0">
                <a:latin typeface="Lucida Sans Unicode"/>
                <a:cs typeface="Lucida Sans Unicode"/>
              </a:rPr>
              <a:t>the</a:t>
            </a:r>
            <a:r>
              <a:rPr sz="2200" spc="-80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K-map</a:t>
            </a:r>
            <a:endParaRPr sz="2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1525" y="568325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A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07544" y="493395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BC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05250" y="6908800"/>
            <a:ext cx="346075" cy="1922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2703" y="5575300"/>
            <a:ext cx="23044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0364" algn="l"/>
              </a:tabLst>
            </a:pPr>
            <a:r>
              <a:rPr sz="4200" dirty="0">
                <a:latin typeface="Courier New"/>
                <a:cs typeface="Courier New"/>
              </a:rPr>
              <a:t>00	01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94750" y="55626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10850" y="55626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10</a:t>
            </a:r>
            <a:endParaRPr sz="420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144179" y="197284"/>
          <a:ext cx="8704578" cy="1213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8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42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!A!B!C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42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!A!BC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42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!ABC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!AB!C</a:t>
                      </a:r>
                      <a:r>
                        <a:rPr sz="42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A!B!C</a:t>
                      </a:r>
                      <a:r>
                        <a:rPr sz="42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AB!C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431800" y="2019300"/>
            <a:ext cx="495300" cy="7775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52500" y="2019300"/>
            <a:ext cx="495300" cy="7775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73200" y="2019300"/>
            <a:ext cx="495300" cy="7775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93900" y="2019300"/>
            <a:ext cx="495300" cy="7775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06400" y="1993900"/>
          <a:ext cx="2082800" cy="7226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2922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922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2923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877167" y="6610350"/>
          <a:ext cx="6869429" cy="2317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035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F4013"/>
                      </a:solidFill>
                      <a:prstDash val="solid"/>
                    </a:lnR>
                    <a:lnT w="38100">
                      <a:solidFill>
                        <a:srgbClr val="FF4013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4013"/>
                      </a:solidFill>
                      <a:prstDash val="solid"/>
                    </a:lnL>
                    <a:lnR w="38100">
                      <a:solidFill>
                        <a:srgbClr val="FF4013"/>
                      </a:solidFill>
                      <a:prstDash val="solid"/>
                    </a:lnR>
                    <a:lnB w="28575">
                      <a:solidFill>
                        <a:srgbClr val="FF4013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4013"/>
                      </a:solidFill>
                      <a:prstDash val="solid"/>
                    </a:lnL>
                    <a:lnT w="38100">
                      <a:solidFill>
                        <a:srgbClr val="FF4013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FF4013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FF4013"/>
                      </a:solidFill>
                      <a:prstDash val="solid"/>
                    </a:lnL>
                    <a:lnR w="38100">
                      <a:solidFill>
                        <a:srgbClr val="FF4013"/>
                      </a:solidFill>
                      <a:prstDash val="solid"/>
                    </a:lnR>
                    <a:lnT w="28575">
                      <a:solidFill>
                        <a:srgbClr val="FF4013"/>
                      </a:solidFill>
                      <a:prstDash val="solid"/>
                    </a:lnT>
                    <a:lnB w="28575">
                      <a:solidFill>
                        <a:srgbClr val="FF40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00455" algn="r"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1815464" algn="l"/>
                        </a:tabLst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	</a:t>
                      </a:r>
                      <a:r>
                        <a:rPr sz="6300" baseline="-1322" dirty="0">
                          <a:latin typeface="Courier New"/>
                          <a:cs typeface="Courier New"/>
                        </a:rPr>
                        <a:t>1</a:t>
                      </a:r>
                      <a:endParaRPr sz="6300" baseline="-1322">
                        <a:latin typeface="Courier New"/>
                        <a:cs typeface="Courier New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FF4013"/>
                      </a:solidFill>
                      <a:prstDash val="solid"/>
                    </a:lnL>
                    <a:lnR w="38100">
                      <a:solidFill>
                        <a:srgbClr val="FF4013"/>
                      </a:solidFill>
                      <a:prstDash val="solid"/>
                    </a:lnR>
                    <a:lnT w="28575">
                      <a:solidFill>
                        <a:srgbClr val="FF4013"/>
                      </a:solidFill>
                      <a:prstDash val="solid"/>
                    </a:lnT>
                    <a:lnB w="28575">
                      <a:solidFill>
                        <a:srgbClr val="FF40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38100">
                      <a:solidFill>
                        <a:srgbClr val="FF4013"/>
                      </a:solidFill>
                      <a:prstDash val="solid"/>
                    </a:lnL>
                    <a:lnR w="28575">
                      <a:solidFill>
                        <a:srgbClr val="FF4013"/>
                      </a:solidFill>
                      <a:prstDash val="solid"/>
                    </a:lnR>
                    <a:lnB w="28575">
                      <a:solidFill>
                        <a:srgbClr val="FF40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4013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4600">
                <a:tc gridSpan="2">
                  <a:txBody>
                    <a:bodyPr/>
                    <a:lstStyle/>
                    <a:p>
                      <a:pPr marL="710565">
                        <a:lnSpc>
                          <a:spcPct val="100000"/>
                        </a:lnSpc>
                        <a:spcBef>
                          <a:spcPts val="370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469900" marB="0">
                    <a:lnR w="38100">
                      <a:solidFill>
                        <a:srgbClr val="FF4013"/>
                      </a:solidFill>
                      <a:prstDash val="solid"/>
                    </a:lnR>
                    <a:lnB w="38100">
                      <a:solidFill>
                        <a:srgbClr val="FF401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00455" algn="r">
                        <a:lnSpc>
                          <a:spcPct val="100000"/>
                        </a:lnSpc>
                        <a:spcBef>
                          <a:spcPts val="3400"/>
                        </a:spcBef>
                        <a:tabLst>
                          <a:tab pos="1815464" algn="l"/>
                        </a:tabLst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	</a:t>
                      </a:r>
                      <a:r>
                        <a:rPr sz="6300" baseline="-1322" dirty="0">
                          <a:latin typeface="Courier New"/>
                          <a:cs typeface="Courier New"/>
                        </a:rPr>
                        <a:t>0</a:t>
                      </a:r>
                      <a:endParaRPr sz="6300" baseline="-1322">
                        <a:latin typeface="Courier New"/>
                        <a:cs typeface="Courier New"/>
                      </a:endParaRPr>
                    </a:p>
                  </a:txBody>
                  <a:tcPr marL="0" marR="0" marT="431800" marB="0">
                    <a:lnL w="38100">
                      <a:solidFill>
                        <a:srgbClr val="FF4013"/>
                      </a:solidFill>
                      <a:prstDash val="solid"/>
                    </a:lnL>
                    <a:lnR w="38100">
                      <a:solidFill>
                        <a:srgbClr val="FF4013"/>
                      </a:solidFill>
                      <a:prstDash val="solid"/>
                    </a:lnR>
                    <a:lnT w="28575">
                      <a:solidFill>
                        <a:srgbClr val="FF4013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387350">
                        <a:lnSpc>
                          <a:spcPct val="100000"/>
                        </a:lnSpc>
                        <a:spcBef>
                          <a:spcPts val="330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419100" marB="0">
                    <a:lnL w="38100">
                      <a:solidFill>
                        <a:srgbClr val="FF4013"/>
                      </a:solidFill>
                      <a:prstDash val="solid"/>
                    </a:lnL>
                    <a:lnT w="28575" cap="flat" cmpd="sng" algn="ctr">
                      <a:solidFill>
                        <a:srgbClr val="FF40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FF401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4300" y="9786620"/>
            <a:ext cx="6214745" cy="69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sz="2000" spc="-5" dirty="0">
                <a:latin typeface="Lucida Sans Unicode"/>
                <a:cs typeface="Lucida Sans Unicode"/>
              </a:rPr>
              <a:t>-Select the biggest groups</a:t>
            </a:r>
            <a:r>
              <a:rPr sz="2000" spc="-10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possible</a:t>
            </a:r>
          </a:p>
          <a:p>
            <a:pPr marL="12700">
              <a:lnSpc>
                <a:spcPts val="2620"/>
              </a:lnSpc>
            </a:pPr>
            <a:r>
              <a:rPr sz="2000" spc="-5" dirty="0">
                <a:latin typeface="Lucida Sans Unicode"/>
                <a:cs typeface="Lucida Sans Unicode"/>
              </a:rPr>
              <a:t>-Note that the values </a:t>
            </a:r>
            <a:r>
              <a:rPr sz="2000" spc="5" dirty="0">
                <a:latin typeface="Lucida Sans Unicode"/>
                <a:cs typeface="Lucida Sans Unicode"/>
              </a:rPr>
              <a:t>“wrap around” </a:t>
            </a:r>
            <a:r>
              <a:rPr sz="2000" spc="-5" dirty="0">
                <a:latin typeface="Lucida Sans Unicode"/>
                <a:cs typeface="Lucida Sans Unicode"/>
              </a:rPr>
              <a:t>the</a:t>
            </a:r>
            <a:r>
              <a:rPr sz="200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table</a:t>
            </a:r>
            <a:endParaRPr sz="2000" dirty="0">
              <a:latin typeface="Lucida Sans Unicode"/>
              <a:cs typeface="Lucida Sans Unicode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0FE2B2-F4EB-4D5B-885D-99BE0BB3A267}"/>
              </a:ext>
            </a:extLst>
          </p:cNvPr>
          <p:cNvCxnSpPr/>
          <p:nvPr/>
        </p:nvCxnSpPr>
        <p:spPr>
          <a:xfrm>
            <a:off x="10541000" y="6863442"/>
            <a:ext cx="7359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1525" y="568325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A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07544" y="493395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BC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73500" y="6921500"/>
            <a:ext cx="406400" cy="736600"/>
          </a:xfrm>
          <a:prstGeom prst="rect">
            <a:avLst/>
          </a:prstGeom>
          <a:ln w="25400">
            <a:solidFill>
              <a:srgbClr val="FF401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ct val="100000"/>
              </a:lnSpc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05250" y="81661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32703" y="5575300"/>
            <a:ext cx="23044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0364" algn="l"/>
              </a:tabLst>
            </a:pPr>
            <a:r>
              <a:rPr sz="4200" dirty="0">
                <a:latin typeface="Courier New"/>
                <a:cs typeface="Courier New"/>
              </a:rPr>
              <a:t>00	01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94750" y="55626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10850" y="55626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10</a:t>
            </a:r>
            <a:endParaRPr sz="4200">
              <a:latin typeface="Courier New"/>
              <a:cs typeface="Courier New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144179" y="197284"/>
          <a:ext cx="8704578" cy="1213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8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42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!A!B!C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42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!A!BC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42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!ABC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!AB!C</a:t>
                      </a:r>
                      <a:r>
                        <a:rPr sz="42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A!B!C</a:t>
                      </a:r>
                      <a:r>
                        <a:rPr sz="42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AB!C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431800" y="2019300"/>
            <a:ext cx="495300" cy="7775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52500" y="2019300"/>
            <a:ext cx="495300" cy="7775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73200" y="2019300"/>
            <a:ext cx="495300" cy="7775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93900" y="2019300"/>
            <a:ext cx="495300" cy="7775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06400" y="1993900"/>
          <a:ext cx="2082800" cy="7226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2922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922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2923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877167" y="6610350"/>
          <a:ext cx="6869429" cy="2317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035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F4013"/>
                      </a:solidFill>
                      <a:prstDash val="solid"/>
                    </a:lnR>
                    <a:lnT w="38100">
                      <a:solidFill>
                        <a:srgbClr val="FF4013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4013"/>
                      </a:solidFill>
                      <a:prstDash val="solid"/>
                    </a:lnL>
                    <a:lnR w="38100">
                      <a:solidFill>
                        <a:srgbClr val="FF4013"/>
                      </a:solidFill>
                      <a:prstDash val="solid"/>
                    </a:lnR>
                    <a:lnB w="28575">
                      <a:solidFill>
                        <a:srgbClr val="FF4013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4013"/>
                      </a:solidFill>
                      <a:prstDash val="solid"/>
                    </a:lnL>
                    <a:lnT w="38100">
                      <a:solidFill>
                        <a:srgbClr val="FF4013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FF4013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FF4013"/>
                      </a:solidFill>
                      <a:prstDash val="solid"/>
                    </a:lnL>
                    <a:lnR w="38100">
                      <a:solidFill>
                        <a:srgbClr val="FF4013"/>
                      </a:solidFill>
                      <a:prstDash val="solid"/>
                    </a:lnR>
                    <a:lnT w="28575">
                      <a:solidFill>
                        <a:srgbClr val="FF4013"/>
                      </a:solidFill>
                      <a:prstDash val="solid"/>
                    </a:lnT>
                    <a:lnB w="28575">
                      <a:solidFill>
                        <a:srgbClr val="FF40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00455" algn="r"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1815464" algn="l"/>
                        </a:tabLst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	</a:t>
                      </a:r>
                      <a:r>
                        <a:rPr sz="6300" baseline="-1322" dirty="0">
                          <a:latin typeface="Courier New"/>
                          <a:cs typeface="Courier New"/>
                        </a:rPr>
                        <a:t>1</a:t>
                      </a:r>
                      <a:endParaRPr sz="6300" baseline="-1322">
                        <a:latin typeface="Courier New"/>
                        <a:cs typeface="Courier New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FF4013"/>
                      </a:solidFill>
                      <a:prstDash val="solid"/>
                    </a:lnL>
                    <a:lnR w="38100">
                      <a:solidFill>
                        <a:srgbClr val="FF4013"/>
                      </a:solidFill>
                      <a:prstDash val="solid"/>
                    </a:lnR>
                    <a:lnT w="28575">
                      <a:solidFill>
                        <a:srgbClr val="FF4013"/>
                      </a:solidFill>
                      <a:prstDash val="solid"/>
                    </a:lnT>
                    <a:lnB w="28575">
                      <a:solidFill>
                        <a:srgbClr val="FF40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38100">
                      <a:solidFill>
                        <a:srgbClr val="FF4013"/>
                      </a:solidFill>
                      <a:prstDash val="solid"/>
                    </a:lnL>
                    <a:lnR w="28575">
                      <a:solidFill>
                        <a:srgbClr val="FF4013"/>
                      </a:solidFill>
                      <a:prstDash val="solid"/>
                    </a:lnR>
                    <a:lnB w="28575">
                      <a:solidFill>
                        <a:srgbClr val="FF40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4013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4600">
                <a:tc gridSpan="2">
                  <a:txBody>
                    <a:bodyPr/>
                    <a:lstStyle/>
                    <a:p>
                      <a:pPr marL="710565">
                        <a:lnSpc>
                          <a:spcPct val="100000"/>
                        </a:lnSpc>
                        <a:spcBef>
                          <a:spcPts val="370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469900" marB="0">
                    <a:lnR w="38100">
                      <a:solidFill>
                        <a:srgbClr val="FF4013"/>
                      </a:solidFill>
                      <a:prstDash val="solid"/>
                    </a:lnR>
                    <a:lnB w="38100">
                      <a:solidFill>
                        <a:srgbClr val="FF401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00455" algn="r">
                        <a:lnSpc>
                          <a:spcPct val="100000"/>
                        </a:lnSpc>
                        <a:spcBef>
                          <a:spcPts val="3400"/>
                        </a:spcBef>
                        <a:tabLst>
                          <a:tab pos="1815464" algn="l"/>
                        </a:tabLst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	</a:t>
                      </a:r>
                      <a:r>
                        <a:rPr sz="6300" baseline="-1322" dirty="0">
                          <a:latin typeface="Courier New"/>
                          <a:cs typeface="Courier New"/>
                        </a:rPr>
                        <a:t>0</a:t>
                      </a:r>
                      <a:endParaRPr sz="6300" baseline="-1322">
                        <a:latin typeface="Courier New"/>
                        <a:cs typeface="Courier New"/>
                      </a:endParaRPr>
                    </a:p>
                  </a:txBody>
                  <a:tcPr marL="0" marR="0" marT="431800" marB="0">
                    <a:lnL w="38100">
                      <a:solidFill>
                        <a:srgbClr val="FF4013"/>
                      </a:solidFill>
                      <a:prstDash val="solid"/>
                    </a:lnL>
                    <a:lnR w="38100">
                      <a:solidFill>
                        <a:srgbClr val="FF4013"/>
                      </a:solidFill>
                      <a:prstDash val="solid"/>
                    </a:lnR>
                    <a:lnT w="28575">
                      <a:solidFill>
                        <a:srgbClr val="FF4013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387350">
                        <a:lnSpc>
                          <a:spcPct val="100000"/>
                        </a:lnSpc>
                        <a:spcBef>
                          <a:spcPts val="330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419100" marB="0">
                    <a:lnL w="38100">
                      <a:solidFill>
                        <a:srgbClr val="FF4013"/>
                      </a:solidFill>
                      <a:prstDash val="solid"/>
                    </a:lnL>
                    <a:lnT w="28575" cap="flat" cmpd="sng" algn="ctr">
                      <a:solidFill>
                        <a:srgbClr val="FF40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FF401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4300" y="9786620"/>
            <a:ext cx="8832215" cy="69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sz="2000" spc="-5" dirty="0">
                <a:latin typeface="Lucida Sans Unicode"/>
                <a:cs typeface="Lucida Sans Unicode"/>
              </a:rPr>
              <a:t>-Save the ones that stay the same </a:t>
            </a:r>
            <a:r>
              <a:rPr sz="2000" dirty="0">
                <a:latin typeface="Lucida Sans Unicode"/>
                <a:cs typeface="Lucida Sans Unicode"/>
              </a:rPr>
              <a:t>in a </a:t>
            </a:r>
            <a:r>
              <a:rPr sz="2000" spc="-5" dirty="0">
                <a:latin typeface="Lucida Sans Unicode"/>
                <a:cs typeface="Lucida Sans Unicode"/>
              </a:rPr>
              <a:t>group, discarding the</a:t>
            </a:r>
            <a:r>
              <a:rPr sz="2000" spc="7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rest</a:t>
            </a:r>
            <a:endParaRPr sz="2000" dirty="0">
              <a:latin typeface="Lucida Sans Unicode"/>
              <a:cs typeface="Lucida Sans Unicode"/>
            </a:endParaRPr>
          </a:p>
          <a:p>
            <a:pPr marL="12700">
              <a:lnSpc>
                <a:spcPts val="2620"/>
              </a:lnSpc>
            </a:pPr>
            <a:r>
              <a:rPr sz="2000" spc="-5" dirty="0">
                <a:latin typeface="Lucida Sans Unicode"/>
                <a:cs typeface="Lucida Sans Unicode"/>
              </a:rPr>
              <a:t>-This </a:t>
            </a:r>
            <a:r>
              <a:rPr sz="2000" dirty="0">
                <a:latin typeface="Lucida Sans Unicode"/>
                <a:cs typeface="Lucida Sans Unicode"/>
              </a:rPr>
              <a:t>must be done for </a:t>
            </a:r>
            <a:r>
              <a:rPr sz="2000" spc="-5" dirty="0">
                <a:latin typeface="Lucida Sans Unicode"/>
                <a:cs typeface="Lucida Sans Unicode"/>
              </a:rPr>
              <a:t>each</a:t>
            </a:r>
            <a:r>
              <a:rPr sz="2000" spc="-2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group</a:t>
            </a:r>
            <a:endParaRPr sz="2000" dirty="0">
              <a:latin typeface="Lucida Sans Unicode"/>
              <a:cs typeface="Lucida Sans Unicode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957F3E2-34C8-45FE-BB5D-1EFBE5F6B3BC}"/>
              </a:ext>
            </a:extLst>
          </p:cNvPr>
          <p:cNvCxnSpPr/>
          <p:nvPr/>
        </p:nvCxnSpPr>
        <p:spPr>
          <a:xfrm>
            <a:off x="10541000" y="6863442"/>
            <a:ext cx="7359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21200" y="6273637"/>
            <a:ext cx="7437755" cy="635"/>
          </a:xfrm>
          <a:custGeom>
            <a:avLst/>
            <a:gdLst/>
            <a:ahLst/>
            <a:cxnLst/>
            <a:rect l="l" t="t" r="r" b="b"/>
            <a:pathLst>
              <a:path w="7437755" h="635">
                <a:moveTo>
                  <a:pt x="0" y="162"/>
                </a:moveTo>
                <a:lnTo>
                  <a:pt x="743732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33900" y="6261100"/>
            <a:ext cx="0" cy="2912745"/>
          </a:xfrm>
          <a:custGeom>
            <a:avLst/>
            <a:gdLst/>
            <a:ahLst/>
            <a:cxnLst/>
            <a:rect l="l" t="t" r="r" b="b"/>
            <a:pathLst>
              <a:path h="2912745">
                <a:moveTo>
                  <a:pt x="0" y="0"/>
                </a:moveTo>
                <a:lnTo>
                  <a:pt x="0" y="291222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18101" y="5645301"/>
            <a:ext cx="654050" cy="654050"/>
          </a:xfrm>
          <a:custGeom>
            <a:avLst/>
            <a:gdLst/>
            <a:ahLst/>
            <a:cxnLst/>
            <a:rect l="l" t="t" r="r" b="b"/>
            <a:pathLst>
              <a:path w="654050" h="654050">
                <a:moveTo>
                  <a:pt x="0" y="0"/>
                </a:moveTo>
                <a:lnTo>
                  <a:pt x="653898" y="65389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41525" y="568325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A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07544" y="493395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BC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73500" y="6972300"/>
            <a:ext cx="406400" cy="736600"/>
          </a:xfrm>
          <a:prstGeom prst="rect">
            <a:avLst/>
          </a:prstGeom>
          <a:ln w="25400">
            <a:solidFill>
              <a:srgbClr val="FF401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ct val="100000"/>
              </a:lnSpc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05250" y="81661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2703" y="5575300"/>
            <a:ext cx="23044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0364" algn="l"/>
              </a:tabLst>
            </a:pPr>
            <a:r>
              <a:rPr sz="4200" dirty="0">
                <a:latin typeface="Courier New"/>
                <a:cs typeface="Courier New"/>
              </a:rPr>
              <a:t>00	01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94750" y="55626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610850" y="55626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10</a:t>
            </a:r>
            <a:endParaRPr sz="4200">
              <a:latin typeface="Courier New"/>
              <a:cs typeface="Courier New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144179" y="197284"/>
          <a:ext cx="8704578" cy="1213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8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42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!A!B!C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42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!A!BC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42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!ABC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!AB!C</a:t>
                      </a:r>
                      <a:r>
                        <a:rPr sz="42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A!B!C</a:t>
                      </a:r>
                      <a:r>
                        <a:rPr sz="42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AB!C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431800" y="2019300"/>
            <a:ext cx="495300" cy="7775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52500" y="2019300"/>
            <a:ext cx="495300" cy="7775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73200" y="2019300"/>
            <a:ext cx="495300" cy="7775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93900" y="2019300"/>
            <a:ext cx="495300" cy="7775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06400" y="1993900"/>
          <a:ext cx="2082800" cy="7226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2922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922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2923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4877167" y="6610350"/>
          <a:ext cx="6869429" cy="2317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035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F4013"/>
                      </a:solidFill>
                      <a:prstDash val="solid"/>
                    </a:lnR>
                    <a:lnT w="38100">
                      <a:solidFill>
                        <a:srgbClr val="FF4013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4013"/>
                      </a:solidFill>
                      <a:prstDash val="solid"/>
                    </a:lnL>
                    <a:lnR w="38100">
                      <a:solidFill>
                        <a:srgbClr val="FF4013"/>
                      </a:solidFill>
                      <a:prstDash val="solid"/>
                    </a:lnR>
                    <a:lnB w="28575">
                      <a:solidFill>
                        <a:srgbClr val="FF4013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4013"/>
                      </a:solidFill>
                      <a:prstDash val="solid"/>
                    </a:lnL>
                    <a:lnT w="38100">
                      <a:solidFill>
                        <a:srgbClr val="FF4013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FF4013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FF4013"/>
                      </a:solidFill>
                      <a:prstDash val="solid"/>
                    </a:lnL>
                    <a:lnR w="38100">
                      <a:solidFill>
                        <a:srgbClr val="FF4013"/>
                      </a:solidFill>
                      <a:prstDash val="solid"/>
                    </a:lnR>
                    <a:lnT w="28575">
                      <a:solidFill>
                        <a:srgbClr val="FF4013"/>
                      </a:solidFill>
                      <a:prstDash val="solid"/>
                    </a:lnT>
                    <a:lnB w="28575">
                      <a:solidFill>
                        <a:srgbClr val="FF40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00455" algn="r"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1815464" algn="l"/>
                        </a:tabLst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	</a:t>
                      </a:r>
                      <a:r>
                        <a:rPr sz="6300" baseline="-1322" dirty="0">
                          <a:latin typeface="Courier New"/>
                          <a:cs typeface="Courier New"/>
                        </a:rPr>
                        <a:t>1</a:t>
                      </a:r>
                    </a:p>
                  </a:txBody>
                  <a:tcPr marL="0" marR="0" marT="38100" marB="0">
                    <a:lnL w="38100">
                      <a:solidFill>
                        <a:srgbClr val="FF4013"/>
                      </a:solidFill>
                      <a:prstDash val="solid"/>
                    </a:lnL>
                    <a:lnR w="38100">
                      <a:solidFill>
                        <a:srgbClr val="FF4013"/>
                      </a:solidFill>
                      <a:prstDash val="solid"/>
                    </a:lnR>
                    <a:lnT w="28575">
                      <a:solidFill>
                        <a:srgbClr val="FF4013"/>
                      </a:solidFill>
                      <a:prstDash val="solid"/>
                    </a:lnT>
                    <a:lnB w="28575">
                      <a:solidFill>
                        <a:srgbClr val="FF40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38100">
                      <a:solidFill>
                        <a:srgbClr val="FF4013"/>
                      </a:solidFill>
                      <a:prstDash val="solid"/>
                    </a:lnL>
                    <a:lnR w="28575">
                      <a:solidFill>
                        <a:srgbClr val="FF4013"/>
                      </a:solidFill>
                      <a:prstDash val="solid"/>
                    </a:lnR>
                    <a:lnB w="28575">
                      <a:solidFill>
                        <a:srgbClr val="FF40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4013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4600">
                <a:tc gridSpan="2">
                  <a:txBody>
                    <a:bodyPr/>
                    <a:lstStyle/>
                    <a:p>
                      <a:pPr marL="710565">
                        <a:lnSpc>
                          <a:spcPct val="100000"/>
                        </a:lnSpc>
                        <a:spcBef>
                          <a:spcPts val="370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469900" marB="0">
                    <a:lnR w="38100">
                      <a:solidFill>
                        <a:srgbClr val="FF4013"/>
                      </a:solidFill>
                      <a:prstDash val="solid"/>
                    </a:lnR>
                    <a:lnB w="38100">
                      <a:solidFill>
                        <a:srgbClr val="FF401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00455" algn="r">
                        <a:lnSpc>
                          <a:spcPct val="100000"/>
                        </a:lnSpc>
                        <a:spcBef>
                          <a:spcPts val="3400"/>
                        </a:spcBef>
                        <a:tabLst>
                          <a:tab pos="1815464" algn="l"/>
                        </a:tabLst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	</a:t>
                      </a:r>
                      <a:r>
                        <a:rPr sz="6300" baseline="-1322" dirty="0">
                          <a:latin typeface="Courier New"/>
                          <a:cs typeface="Courier New"/>
                        </a:rPr>
                        <a:t>0</a:t>
                      </a:r>
                      <a:endParaRPr sz="6300" baseline="-1322">
                        <a:latin typeface="Courier New"/>
                        <a:cs typeface="Courier New"/>
                      </a:endParaRPr>
                    </a:p>
                  </a:txBody>
                  <a:tcPr marL="0" marR="0" marT="431800" marB="0">
                    <a:lnL w="38100">
                      <a:solidFill>
                        <a:srgbClr val="FF4013"/>
                      </a:solidFill>
                      <a:prstDash val="solid"/>
                    </a:lnL>
                    <a:lnR w="38100">
                      <a:solidFill>
                        <a:srgbClr val="FF4013"/>
                      </a:solidFill>
                      <a:prstDash val="solid"/>
                    </a:lnR>
                    <a:lnT w="28575">
                      <a:solidFill>
                        <a:srgbClr val="FF4013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387350">
                        <a:lnSpc>
                          <a:spcPct val="100000"/>
                        </a:lnSpc>
                        <a:spcBef>
                          <a:spcPts val="330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</a:p>
                  </a:txBody>
                  <a:tcPr marL="0" marR="0" marT="419100" marB="0">
                    <a:lnL w="38100">
                      <a:solidFill>
                        <a:srgbClr val="FF4013"/>
                      </a:solidFill>
                      <a:prstDash val="solid"/>
                    </a:lnL>
                    <a:lnT w="28575" cap="flat" cmpd="sng" algn="ctr">
                      <a:solidFill>
                        <a:srgbClr val="FF40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FF401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10922000" y="5600700"/>
            <a:ext cx="368300" cy="596900"/>
          </a:xfrm>
          <a:custGeom>
            <a:avLst/>
            <a:gdLst/>
            <a:ahLst/>
            <a:cxnLst/>
            <a:rect l="l" t="t" r="r" b="b"/>
            <a:pathLst>
              <a:path w="368300" h="596900">
                <a:moveTo>
                  <a:pt x="0" y="0"/>
                </a:moveTo>
                <a:lnTo>
                  <a:pt x="368300" y="0"/>
                </a:lnTo>
                <a:lnTo>
                  <a:pt x="368300" y="596900"/>
                </a:lnTo>
                <a:lnTo>
                  <a:pt x="0" y="596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14300" y="9786620"/>
            <a:ext cx="8832215" cy="69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sz="2000" spc="-5" dirty="0">
                <a:latin typeface="Lucida Sans Unicode"/>
                <a:cs typeface="Lucida Sans Unicode"/>
              </a:rPr>
              <a:t>-Save the ones that stay the same </a:t>
            </a:r>
            <a:r>
              <a:rPr sz="2000" dirty="0">
                <a:latin typeface="Lucida Sans Unicode"/>
                <a:cs typeface="Lucida Sans Unicode"/>
              </a:rPr>
              <a:t>in a </a:t>
            </a:r>
            <a:r>
              <a:rPr sz="2000" spc="-5" dirty="0">
                <a:latin typeface="Lucida Sans Unicode"/>
                <a:cs typeface="Lucida Sans Unicode"/>
              </a:rPr>
              <a:t>group, discarding the</a:t>
            </a:r>
            <a:r>
              <a:rPr sz="2000" spc="7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rest</a:t>
            </a:r>
            <a:endParaRPr sz="2000" dirty="0">
              <a:latin typeface="Lucida Sans Unicode"/>
              <a:cs typeface="Lucida Sans Unicode"/>
            </a:endParaRPr>
          </a:p>
          <a:p>
            <a:pPr marL="12700">
              <a:lnSpc>
                <a:spcPts val="2620"/>
              </a:lnSpc>
            </a:pPr>
            <a:r>
              <a:rPr sz="2000" spc="-5" dirty="0">
                <a:latin typeface="Lucida Sans Unicode"/>
                <a:cs typeface="Lucida Sans Unicode"/>
              </a:rPr>
              <a:t>-This </a:t>
            </a:r>
            <a:r>
              <a:rPr sz="2000" dirty="0">
                <a:latin typeface="Lucida Sans Unicode"/>
                <a:cs typeface="Lucida Sans Unicode"/>
              </a:rPr>
              <a:t>must be done for </a:t>
            </a:r>
            <a:r>
              <a:rPr sz="2000" spc="-5" dirty="0">
                <a:latin typeface="Lucida Sans Unicode"/>
                <a:cs typeface="Lucida Sans Unicode"/>
              </a:rPr>
              <a:t>each</a:t>
            </a:r>
            <a:r>
              <a:rPr sz="2000" spc="-2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group</a:t>
            </a:r>
            <a:endParaRPr sz="2000" dirty="0">
              <a:latin typeface="Lucida Sans Unicode"/>
              <a:cs typeface="Lucida Sans Unicode"/>
            </a:endParaRPr>
          </a:p>
        </p:txBody>
      </p:sp>
      <p:sp>
        <p:nvSpPr>
          <p:cNvPr id="23" name="object 19">
            <a:extLst>
              <a:ext uri="{FF2B5EF4-FFF2-40B4-BE49-F238E27FC236}">
                <a16:creationId xmlns:a16="http://schemas.microsoft.com/office/drawing/2014/main" id="{FBD00BEA-0D1B-41D9-A489-9C356123DEB1}"/>
              </a:ext>
            </a:extLst>
          </p:cNvPr>
          <p:cNvSpPr/>
          <p:nvPr/>
        </p:nvSpPr>
        <p:spPr>
          <a:xfrm>
            <a:off x="5653530" y="5600700"/>
            <a:ext cx="368300" cy="596900"/>
          </a:xfrm>
          <a:custGeom>
            <a:avLst/>
            <a:gdLst/>
            <a:ahLst/>
            <a:cxnLst/>
            <a:rect l="l" t="t" r="r" b="b"/>
            <a:pathLst>
              <a:path w="368300" h="596900">
                <a:moveTo>
                  <a:pt x="0" y="0"/>
                </a:moveTo>
                <a:lnTo>
                  <a:pt x="368300" y="0"/>
                </a:lnTo>
                <a:lnTo>
                  <a:pt x="368300" y="596900"/>
                </a:lnTo>
                <a:lnTo>
                  <a:pt x="0" y="596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CDF8945-254C-45DA-8A92-1DA51809F2CD}"/>
              </a:ext>
            </a:extLst>
          </p:cNvPr>
          <p:cNvCxnSpPr/>
          <p:nvPr/>
        </p:nvCxnSpPr>
        <p:spPr>
          <a:xfrm>
            <a:off x="10541000" y="6863442"/>
            <a:ext cx="7359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0916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21200" y="6273637"/>
            <a:ext cx="7437755" cy="635"/>
          </a:xfrm>
          <a:custGeom>
            <a:avLst/>
            <a:gdLst/>
            <a:ahLst/>
            <a:cxnLst/>
            <a:rect l="l" t="t" r="r" b="b"/>
            <a:pathLst>
              <a:path w="7437755" h="635">
                <a:moveTo>
                  <a:pt x="0" y="162"/>
                </a:moveTo>
                <a:lnTo>
                  <a:pt x="743732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33900" y="6261100"/>
            <a:ext cx="0" cy="2912745"/>
          </a:xfrm>
          <a:custGeom>
            <a:avLst/>
            <a:gdLst/>
            <a:ahLst/>
            <a:cxnLst/>
            <a:rect l="l" t="t" r="r" b="b"/>
            <a:pathLst>
              <a:path h="2912745">
                <a:moveTo>
                  <a:pt x="0" y="0"/>
                </a:moveTo>
                <a:lnTo>
                  <a:pt x="0" y="291222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18101" y="5645301"/>
            <a:ext cx="654050" cy="654050"/>
          </a:xfrm>
          <a:custGeom>
            <a:avLst/>
            <a:gdLst/>
            <a:ahLst/>
            <a:cxnLst/>
            <a:rect l="l" t="t" r="r" b="b"/>
            <a:pathLst>
              <a:path w="654050" h="654050">
                <a:moveTo>
                  <a:pt x="0" y="0"/>
                </a:moveTo>
                <a:lnTo>
                  <a:pt x="653898" y="65389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41525" y="568325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A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07544" y="493395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BC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73500" y="6972300"/>
            <a:ext cx="406400" cy="736600"/>
          </a:xfrm>
          <a:prstGeom prst="rect">
            <a:avLst/>
          </a:prstGeom>
          <a:ln w="25400">
            <a:solidFill>
              <a:srgbClr val="FF401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ct val="100000"/>
              </a:lnSpc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05250" y="81661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2703" y="5575300"/>
            <a:ext cx="23044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0364" algn="l"/>
              </a:tabLst>
            </a:pPr>
            <a:r>
              <a:rPr sz="4200" dirty="0">
                <a:latin typeface="Courier New"/>
                <a:cs typeface="Courier New"/>
              </a:rPr>
              <a:t>00	01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94750" y="55626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610850" y="55626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10</a:t>
            </a:r>
            <a:endParaRPr sz="4200">
              <a:latin typeface="Courier New"/>
              <a:cs typeface="Courier New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144179" y="197284"/>
          <a:ext cx="8704578" cy="1213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8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42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!A!B!C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42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!A!BC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42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!ABC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!AB!C</a:t>
                      </a:r>
                      <a:r>
                        <a:rPr sz="42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A!B!C</a:t>
                      </a:r>
                      <a:r>
                        <a:rPr sz="42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AB!C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431800" y="2019300"/>
            <a:ext cx="495300" cy="7775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52500" y="2019300"/>
            <a:ext cx="495300" cy="7775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73200" y="2019300"/>
            <a:ext cx="495300" cy="7775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93900" y="2019300"/>
            <a:ext cx="495300" cy="7775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06400" y="1993900"/>
          <a:ext cx="2082800" cy="7226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2922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922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2923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4877167" y="6610350"/>
          <a:ext cx="6869429" cy="2317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035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F4013"/>
                      </a:solidFill>
                      <a:prstDash val="solid"/>
                    </a:lnR>
                    <a:lnT w="38100">
                      <a:solidFill>
                        <a:srgbClr val="FF4013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4013"/>
                      </a:solidFill>
                      <a:prstDash val="solid"/>
                    </a:lnL>
                    <a:lnR w="38100">
                      <a:solidFill>
                        <a:srgbClr val="FF4013"/>
                      </a:solidFill>
                      <a:prstDash val="solid"/>
                    </a:lnR>
                    <a:lnB w="28575">
                      <a:solidFill>
                        <a:srgbClr val="FF4013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4013"/>
                      </a:solidFill>
                      <a:prstDash val="solid"/>
                    </a:lnL>
                    <a:lnT w="38100">
                      <a:solidFill>
                        <a:srgbClr val="FF4013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FF4013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FF4013"/>
                      </a:solidFill>
                      <a:prstDash val="solid"/>
                    </a:lnL>
                    <a:lnR w="38100">
                      <a:solidFill>
                        <a:srgbClr val="FF4013"/>
                      </a:solidFill>
                      <a:prstDash val="solid"/>
                    </a:lnR>
                    <a:lnT w="28575">
                      <a:solidFill>
                        <a:srgbClr val="FF4013"/>
                      </a:solidFill>
                      <a:prstDash val="solid"/>
                    </a:lnT>
                    <a:lnB w="28575">
                      <a:solidFill>
                        <a:srgbClr val="FF40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00455" algn="r"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1815464" algn="l"/>
                        </a:tabLst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	</a:t>
                      </a:r>
                      <a:r>
                        <a:rPr sz="6300" baseline="-1322" dirty="0">
                          <a:latin typeface="Courier New"/>
                          <a:cs typeface="Courier New"/>
                        </a:rPr>
                        <a:t>1</a:t>
                      </a:r>
                    </a:p>
                  </a:txBody>
                  <a:tcPr marL="0" marR="0" marT="38100" marB="0">
                    <a:lnL w="38100">
                      <a:solidFill>
                        <a:srgbClr val="FF4013"/>
                      </a:solidFill>
                      <a:prstDash val="solid"/>
                    </a:lnL>
                    <a:lnR w="38100">
                      <a:solidFill>
                        <a:srgbClr val="FF4013"/>
                      </a:solidFill>
                      <a:prstDash val="solid"/>
                    </a:lnR>
                    <a:lnT w="28575">
                      <a:solidFill>
                        <a:srgbClr val="FF4013"/>
                      </a:solidFill>
                      <a:prstDash val="solid"/>
                    </a:lnT>
                    <a:lnB w="28575">
                      <a:solidFill>
                        <a:srgbClr val="FF40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38100">
                      <a:solidFill>
                        <a:srgbClr val="FF4013"/>
                      </a:solidFill>
                      <a:prstDash val="solid"/>
                    </a:lnL>
                    <a:lnR w="28575">
                      <a:solidFill>
                        <a:srgbClr val="FF4013"/>
                      </a:solidFill>
                      <a:prstDash val="solid"/>
                    </a:lnR>
                    <a:lnB w="28575">
                      <a:solidFill>
                        <a:srgbClr val="FF40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4013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4600">
                <a:tc gridSpan="2">
                  <a:txBody>
                    <a:bodyPr/>
                    <a:lstStyle/>
                    <a:p>
                      <a:pPr marL="710565">
                        <a:lnSpc>
                          <a:spcPct val="100000"/>
                        </a:lnSpc>
                        <a:spcBef>
                          <a:spcPts val="370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469900" marB="0">
                    <a:lnR w="38100">
                      <a:solidFill>
                        <a:srgbClr val="FF4013"/>
                      </a:solidFill>
                      <a:prstDash val="solid"/>
                    </a:lnR>
                    <a:lnB w="38100">
                      <a:solidFill>
                        <a:srgbClr val="FF401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00455" algn="r">
                        <a:lnSpc>
                          <a:spcPct val="100000"/>
                        </a:lnSpc>
                        <a:spcBef>
                          <a:spcPts val="3400"/>
                        </a:spcBef>
                        <a:tabLst>
                          <a:tab pos="1815464" algn="l"/>
                        </a:tabLst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	</a:t>
                      </a:r>
                      <a:r>
                        <a:rPr sz="6300" baseline="-1322" dirty="0">
                          <a:latin typeface="Courier New"/>
                          <a:cs typeface="Courier New"/>
                        </a:rPr>
                        <a:t>0</a:t>
                      </a:r>
                      <a:endParaRPr sz="6300" baseline="-1322">
                        <a:latin typeface="Courier New"/>
                        <a:cs typeface="Courier New"/>
                      </a:endParaRPr>
                    </a:p>
                  </a:txBody>
                  <a:tcPr marL="0" marR="0" marT="431800" marB="0">
                    <a:lnL w="38100">
                      <a:solidFill>
                        <a:srgbClr val="FF4013"/>
                      </a:solidFill>
                      <a:prstDash val="solid"/>
                    </a:lnL>
                    <a:lnR w="38100">
                      <a:solidFill>
                        <a:srgbClr val="FF4013"/>
                      </a:solidFill>
                      <a:prstDash val="solid"/>
                    </a:lnR>
                    <a:lnT w="28575">
                      <a:solidFill>
                        <a:srgbClr val="FF4013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387350">
                        <a:lnSpc>
                          <a:spcPct val="100000"/>
                        </a:lnSpc>
                        <a:spcBef>
                          <a:spcPts val="330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</a:p>
                  </a:txBody>
                  <a:tcPr marL="0" marR="0" marT="419100" marB="0">
                    <a:lnL w="38100">
                      <a:solidFill>
                        <a:srgbClr val="FF4013"/>
                      </a:solidFill>
                      <a:prstDash val="solid"/>
                    </a:lnL>
                    <a:lnT w="28575" cap="flat" cmpd="sng" algn="ctr">
                      <a:solidFill>
                        <a:srgbClr val="FF40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FF401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10922000" y="5600700"/>
            <a:ext cx="368300" cy="596900"/>
          </a:xfrm>
          <a:custGeom>
            <a:avLst/>
            <a:gdLst/>
            <a:ahLst/>
            <a:cxnLst/>
            <a:rect l="l" t="t" r="r" b="b"/>
            <a:pathLst>
              <a:path w="368300" h="596900">
                <a:moveTo>
                  <a:pt x="0" y="0"/>
                </a:moveTo>
                <a:lnTo>
                  <a:pt x="368300" y="0"/>
                </a:lnTo>
                <a:lnTo>
                  <a:pt x="368300" y="596900"/>
                </a:lnTo>
                <a:lnTo>
                  <a:pt x="0" y="596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704434" y="3657600"/>
            <a:ext cx="32264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R </a:t>
            </a: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=!A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+</a:t>
            </a:r>
            <a:r>
              <a:rPr sz="4200" spc="-105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!C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14300" y="9786620"/>
            <a:ext cx="8832215" cy="69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sz="2000" spc="-5" dirty="0">
                <a:latin typeface="Lucida Sans Unicode"/>
                <a:cs typeface="Lucida Sans Unicode"/>
              </a:rPr>
              <a:t>-Save the ones that stay the same </a:t>
            </a:r>
            <a:r>
              <a:rPr sz="2000" dirty="0">
                <a:latin typeface="Lucida Sans Unicode"/>
                <a:cs typeface="Lucida Sans Unicode"/>
              </a:rPr>
              <a:t>in a </a:t>
            </a:r>
            <a:r>
              <a:rPr sz="2000" spc="-5" dirty="0">
                <a:latin typeface="Lucida Sans Unicode"/>
                <a:cs typeface="Lucida Sans Unicode"/>
              </a:rPr>
              <a:t>group, discarding the</a:t>
            </a:r>
            <a:r>
              <a:rPr sz="2000" spc="7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rest</a:t>
            </a:r>
            <a:endParaRPr sz="2000" dirty="0">
              <a:latin typeface="Lucida Sans Unicode"/>
              <a:cs typeface="Lucida Sans Unicode"/>
            </a:endParaRPr>
          </a:p>
          <a:p>
            <a:pPr marL="12700">
              <a:lnSpc>
                <a:spcPts val="2620"/>
              </a:lnSpc>
            </a:pPr>
            <a:r>
              <a:rPr sz="2000" spc="-5" dirty="0">
                <a:latin typeface="Lucida Sans Unicode"/>
                <a:cs typeface="Lucida Sans Unicode"/>
              </a:rPr>
              <a:t>-This </a:t>
            </a:r>
            <a:r>
              <a:rPr sz="2000" dirty="0">
                <a:latin typeface="Lucida Sans Unicode"/>
                <a:cs typeface="Lucida Sans Unicode"/>
              </a:rPr>
              <a:t>must be done for </a:t>
            </a:r>
            <a:r>
              <a:rPr sz="2000" spc="-5" dirty="0">
                <a:latin typeface="Lucida Sans Unicode"/>
                <a:cs typeface="Lucida Sans Unicode"/>
              </a:rPr>
              <a:t>each</a:t>
            </a:r>
            <a:r>
              <a:rPr sz="2000" spc="-2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group</a:t>
            </a:r>
            <a:endParaRPr sz="2000" dirty="0">
              <a:latin typeface="Lucida Sans Unicode"/>
              <a:cs typeface="Lucida Sans Unicode"/>
            </a:endParaRPr>
          </a:p>
        </p:txBody>
      </p:sp>
      <p:sp>
        <p:nvSpPr>
          <p:cNvPr id="23" name="object 19">
            <a:extLst>
              <a:ext uri="{FF2B5EF4-FFF2-40B4-BE49-F238E27FC236}">
                <a16:creationId xmlns:a16="http://schemas.microsoft.com/office/drawing/2014/main" id="{FBD00BEA-0D1B-41D9-A489-9C356123DEB1}"/>
              </a:ext>
            </a:extLst>
          </p:cNvPr>
          <p:cNvSpPr/>
          <p:nvPr/>
        </p:nvSpPr>
        <p:spPr>
          <a:xfrm>
            <a:off x="5653530" y="5600700"/>
            <a:ext cx="368300" cy="596900"/>
          </a:xfrm>
          <a:custGeom>
            <a:avLst/>
            <a:gdLst/>
            <a:ahLst/>
            <a:cxnLst/>
            <a:rect l="l" t="t" r="r" b="b"/>
            <a:pathLst>
              <a:path w="368300" h="596900">
                <a:moveTo>
                  <a:pt x="0" y="0"/>
                </a:moveTo>
                <a:lnTo>
                  <a:pt x="368300" y="0"/>
                </a:lnTo>
                <a:lnTo>
                  <a:pt x="368300" y="596900"/>
                </a:lnTo>
                <a:lnTo>
                  <a:pt x="0" y="596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CDF8945-254C-45DA-8A92-1DA51809F2CD}"/>
              </a:ext>
            </a:extLst>
          </p:cNvPr>
          <p:cNvCxnSpPr/>
          <p:nvPr/>
        </p:nvCxnSpPr>
        <p:spPr>
          <a:xfrm>
            <a:off x="10541000" y="6863442"/>
            <a:ext cx="7359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4678" y="4165600"/>
            <a:ext cx="95364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Four </a:t>
            </a:r>
            <a:r>
              <a:rPr spc="-65" dirty="0"/>
              <a:t>Variable</a:t>
            </a:r>
            <a:r>
              <a:rPr spc="-1275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2906" y="95250"/>
            <a:ext cx="10908030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R = </a:t>
            </a:r>
            <a:r>
              <a:rPr sz="4200" spc="-5" dirty="0">
                <a:latin typeface="Courier New"/>
                <a:cs typeface="Courier New"/>
              </a:rPr>
              <a:t>!A!B!C!D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!A!B!CD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!A!BC!D</a:t>
            </a:r>
            <a:r>
              <a:rPr sz="4200" spc="-1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+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!ABC!D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A!B!C!D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A!B!CD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A!BC!D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859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9812020"/>
            <a:ext cx="25730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Lucida Sans Unicode"/>
                <a:cs typeface="Lucida Sans Unicode"/>
              </a:rPr>
              <a:t>-Take this</a:t>
            </a:r>
            <a:r>
              <a:rPr sz="2200" spc="-70" dirty="0">
                <a:latin typeface="Lucida Sans Unicode"/>
                <a:cs typeface="Lucida Sans Unicode"/>
              </a:rPr>
              <a:t> </a:t>
            </a:r>
            <a:r>
              <a:rPr sz="2200" dirty="0">
                <a:latin typeface="Lucida Sans Unicode"/>
                <a:cs typeface="Lucida Sans Unicode"/>
              </a:rPr>
              <a:t>formula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3092" y="762000"/>
            <a:ext cx="57391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Simplification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0" y="2844800"/>
            <a:ext cx="11277600" cy="330072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96900" marR="810895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596900" algn="l"/>
                <a:tab pos="3106420" algn="l"/>
                <a:tab pos="5111115" algn="l"/>
                <a:tab pos="7712075" algn="l"/>
              </a:tabLst>
            </a:pPr>
            <a:r>
              <a:rPr sz="4200" spc="-10" dirty="0">
                <a:latin typeface="Gill Sans MT"/>
                <a:cs typeface="Gill Sans MT"/>
              </a:rPr>
              <a:t>Real-world	</a:t>
            </a:r>
            <a:r>
              <a:rPr sz="4200" spc="-15" dirty="0">
                <a:latin typeface="Gill Sans MT"/>
                <a:cs typeface="Gill Sans MT"/>
              </a:rPr>
              <a:t>formulas	</a:t>
            </a:r>
            <a:r>
              <a:rPr sz="4200" spc="-5" dirty="0">
                <a:latin typeface="Gill Sans MT"/>
                <a:cs typeface="Gill Sans MT"/>
              </a:rPr>
              <a:t>can </a:t>
            </a:r>
            <a:r>
              <a:rPr sz="4200" dirty="0">
                <a:latin typeface="Gill Sans MT"/>
                <a:cs typeface="Gill Sans MT"/>
              </a:rPr>
              <a:t>often be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s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mpl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spc="25" dirty="0">
                <a:latin typeface="Gill Sans MT"/>
                <a:cs typeface="Gill Sans MT"/>
              </a:rPr>
              <a:t>fie</a:t>
            </a:r>
            <a:r>
              <a:rPr sz="4200" spc="40" dirty="0">
                <a:latin typeface="Gill Sans MT"/>
                <a:cs typeface="Gill Sans MT"/>
              </a:rPr>
              <a:t>d</a:t>
            </a:r>
            <a:r>
              <a:rPr sz="4200" dirty="0">
                <a:latin typeface="Gill Sans MT"/>
                <a:cs typeface="Gill Sans MT"/>
              </a:rPr>
              <a:t>,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acc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spc="-6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d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ng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sz="4200" spc="-5" dirty="0">
                <a:latin typeface="Gill Sans MT"/>
                <a:cs typeface="Gill Sans MT"/>
              </a:rPr>
              <a:t>l</a:t>
            </a:r>
            <a:r>
              <a:rPr sz="4200" dirty="0">
                <a:latin typeface="Gill Sans MT"/>
                <a:cs typeface="Gill Sans MT"/>
              </a:rPr>
              <a:t>gebr</a:t>
            </a:r>
            <a:r>
              <a:rPr sz="4200" spc="-5" dirty="0">
                <a:latin typeface="Gill Sans MT"/>
                <a:cs typeface="Gill Sans MT"/>
              </a:rPr>
              <a:t>ai</a:t>
            </a:r>
            <a:r>
              <a:rPr sz="4200" dirty="0">
                <a:latin typeface="Gill Sans MT"/>
                <a:cs typeface="Gill Sans MT"/>
              </a:rPr>
              <a:t>c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rules</a:t>
            </a:r>
          </a:p>
          <a:p>
            <a:pPr marL="1485900" lvl="1" indent="-571500">
              <a:lnSpc>
                <a:spcPct val="100000"/>
              </a:lnSpc>
              <a:spcBef>
                <a:spcPts val="2120"/>
              </a:spcBef>
              <a:buSzPct val="170238"/>
              <a:buChar char="•"/>
              <a:tabLst>
                <a:tab pos="1485900" algn="l"/>
              </a:tabLst>
            </a:pPr>
            <a:r>
              <a:rPr sz="4200" spc="-15" dirty="0">
                <a:latin typeface="Gill Sans MT"/>
                <a:cs typeface="Gill Sans MT"/>
              </a:rPr>
              <a:t>How </a:t>
            </a:r>
            <a:r>
              <a:rPr sz="4200" dirty="0">
                <a:latin typeface="Gill Sans MT"/>
                <a:cs typeface="Gill Sans MT"/>
              </a:rPr>
              <a:t>might </a:t>
            </a:r>
            <a:r>
              <a:rPr sz="4200" spc="-45" dirty="0">
                <a:latin typeface="Gill Sans MT"/>
                <a:cs typeface="Gill Sans MT"/>
              </a:rPr>
              <a:t>we </a:t>
            </a:r>
            <a:r>
              <a:rPr sz="4200" spc="-5" dirty="0">
                <a:latin typeface="Gill Sans MT"/>
                <a:cs typeface="Gill Sans MT"/>
              </a:rPr>
              <a:t>simplify the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following?</a:t>
            </a:r>
            <a:endParaRPr sz="4200" dirty="0">
              <a:latin typeface="Gill Sans MT"/>
              <a:cs typeface="Gill Sans MT"/>
            </a:endParaRPr>
          </a:p>
          <a:p>
            <a:pPr marL="181610" algn="ctr">
              <a:lnSpc>
                <a:spcPct val="100000"/>
              </a:lnSpc>
              <a:spcBef>
                <a:spcPts val="3510"/>
              </a:spcBef>
            </a:pPr>
            <a:r>
              <a:rPr sz="4200" dirty="0">
                <a:latin typeface="Courier New"/>
                <a:cs typeface="Courier New"/>
              </a:rPr>
              <a:t>R = </a:t>
            </a:r>
            <a:r>
              <a:rPr sz="4200" spc="-5" dirty="0">
                <a:latin typeface="Courier New"/>
                <a:cs typeface="Courier New"/>
              </a:rPr>
              <a:t>AB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5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!AB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9812020"/>
            <a:ext cx="39871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Lucida Sans Unicode"/>
                <a:cs typeface="Lucida Sans Unicode"/>
              </a:rPr>
              <a:t>-How </a:t>
            </a:r>
            <a:r>
              <a:rPr sz="2200" spc="-5" dirty="0">
                <a:latin typeface="Lucida Sans Unicode"/>
                <a:cs typeface="Lucida Sans Unicode"/>
              </a:rPr>
              <a:t>might </a:t>
            </a:r>
            <a:r>
              <a:rPr sz="2200" dirty="0">
                <a:latin typeface="Lucida Sans Unicode"/>
                <a:cs typeface="Lucida Sans Unicode"/>
              </a:rPr>
              <a:t>we simplify</a:t>
            </a:r>
            <a:r>
              <a:rPr sz="2200" spc="-70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this?</a:t>
            </a:r>
            <a:endParaRPr sz="2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2906" y="95250"/>
            <a:ext cx="10908030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R = </a:t>
            </a:r>
            <a:r>
              <a:rPr sz="4200" spc="-5" dirty="0">
                <a:latin typeface="Courier New"/>
                <a:cs typeface="Courier New"/>
              </a:rPr>
              <a:t>!A!B!C!D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!A!B!CD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!A!BC!D</a:t>
            </a:r>
            <a:r>
              <a:rPr sz="4200" spc="-1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+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!ABC!D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A!B!C!D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A!B!CD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A!BC!D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16300" y="4559137"/>
            <a:ext cx="7437755" cy="635"/>
          </a:xfrm>
          <a:custGeom>
            <a:avLst/>
            <a:gdLst/>
            <a:ahLst/>
            <a:cxnLst/>
            <a:rect l="l" t="t" r="r" b="b"/>
            <a:pathLst>
              <a:path w="7437755" h="635">
                <a:moveTo>
                  <a:pt x="0" y="162"/>
                </a:moveTo>
                <a:lnTo>
                  <a:pt x="743732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29000" y="4546600"/>
            <a:ext cx="0" cy="4908550"/>
          </a:xfrm>
          <a:custGeom>
            <a:avLst/>
            <a:gdLst/>
            <a:ahLst/>
            <a:cxnLst/>
            <a:rect l="l" t="t" r="r" b="b"/>
            <a:pathLst>
              <a:path h="4908550">
                <a:moveTo>
                  <a:pt x="0" y="0"/>
                </a:moveTo>
                <a:lnTo>
                  <a:pt x="0" y="490837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3201" y="3930801"/>
            <a:ext cx="654050" cy="654050"/>
          </a:xfrm>
          <a:custGeom>
            <a:avLst/>
            <a:gdLst/>
            <a:ahLst/>
            <a:cxnLst/>
            <a:rect l="l" t="t" r="r" b="b"/>
            <a:pathLst>
              <a:path w="654050" h="654050">
                <a:moveTo>
                  <a:pt x="0" y="0"/>
                </a:moveTo>
                <a:lnTo>
                  <a:pt x="653898" y="65389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76580" y="396875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AB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02644" y="321945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CD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27803" y="3860800"/>
            <a:ext cx="23044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0364" algn="l"/>
              </a:tabLst>
            </a:pPr>
            <a:r>
              <a:rPr sz="4200" dirty="0">
                <a:latin typeface="Courier New"/>
                <a:cs typeface="Courier New"/>
              </a:rPr>
              <a:t>00	01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89850" y="38481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05950" y="38481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89450" y="51943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78550" y="52070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94650" y="52197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10750" y="51943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55850" y="51943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55850" y="6101079"/>
            <a:ext cx="666115" cy="2006600"/>
          </a:xfrm>
          <a:prstGeom prst="rect">
            <a:avLst/>
          </a:prstGeom>
        </p:spPr>
        <p:txBody>
          <a:bodyPr vert="horz" wrap="square" lIns="0" tIns="363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60"/>
              </a:spcBef>
            </a:pPr>
            <a:r>
              <a:rPr sz="4200" dirty="0">
                <a:latin typeface="Courier New"/>
                <a:cs typeface="Courier New"/>
              </a:rPr>
              <a:t>01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760"/>
              </a:spcBef>
            </a:pPr>
            <a:r>
              <a:rPr sz="4200" dirty="0">
                <a:latin typeface="Courier New"/>
                <a:cs typeface="Courier New"/>
              </a:rPr>
              <a:t>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14859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489450" y="6024879"/>
            <a:ext cx="346075" cy="2057400"/>
          </a:xfrm>
          <a:prstGeom prst="rect">
            <a:avLst/>
          </a:prstGeom>
        </p:spPr>
        <p:txBody>
          <a:bodyPr vert="horz" wrap="square" lIns="0" tIns="388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6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6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89450" y="86741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78550" y="6037579"/>
            <a:ext cx="346075" cy="2057400"/>
          </a:xfrm>
          <a:prstGeom prst="rect">
            <a:avLst/>
          </a:prstGeom>
        </p:spPr>
        <p:txBody>
          <a:bodyPr vert="horz" wrap="square" lIns="0" tIns="388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6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6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55850" y="8623300"/>
            <a:ext cx="41687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34765" algn="l"/>
              </a:tabLst>
            </a:pPr>
            <a:r>
              <a:rPr sz="4200" dirty="0">
                <a:latin typeface="Courier New"/>
                <a:cs typeface="Courier New"/>
              </a:rPr>
              <a:t>10	</a:t>
            </a:r>
            <a:r>
              <a:rPr sz="6300" baseline="-1322" dirty="0">
                <a:latin typeface="Courier New"/>
                <a:cs typeface="Courier New"/>
              </a:rPr>
              <a:t>1</a:t>
            </a:r>
            <a:endParaRPr sz="6300" baseline="-1322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94650" y="6050279"/>
            <a:ext cx="346075" cy="2057400"/>
          </a:xfrm>
          <a:prstGeom prst="rect">
            <a:avLst/>
          </a:prstGeom>
        </p:spPr>
        <p:txBody>
          <a:bodyPr vert="horz" wrap="square" lIns="0" tIns="388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6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6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994650" y="86487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810750" y="6024879"/>
            <a:ext cx="346075" cy="2057400"/>
          </a:xfrm>
          <a:prstGeom prst="rect">
            <a:avLst/>
          </a:prstGeom>
        </p:spPr>
        <p:txBody>
          <a:bodyPr vert="horz" wrap="square" lIns="0" tIns="388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6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6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810750" y="86233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4300" y="9812020"/>
            <a:ext cx="66065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Lucida Sans Unicode"/>
                <a:cs typeface="Lucida Sans Unicode"/>
              </a:rPr>
              <a:t>-For space reasons, </a:t>
            </a:r>
            <a:r>
              <a:rPr sz="2200" dirty="0">
                <a:latin typeface="Lucida Sans Unicode"/>
                <a:cs typeface="Lucida Sans Unicode"/>
              </a:rPr>
              <a:t>we </a:t>
            </a:r>
            <a:r>
              <a:rPr sz="2200" spc="-5" dirty="0">
                <a:latin typeface="Lucida Sans Unicode"/>
                <a:cs typeface="Lucida Sans Unicode"/>
              </a:rPr>
              <a:t>go directly to the</a:t>
            </a:r>
            <a:r>
              <a:rPr sz="2200" spc="35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K-map</a:t>
            </a:r>
            <a:endParaRPr sz="2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2906" y="95250"/>
            <a:ext cx="10908030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R = </a:t>
            </a:r>
            <a:r>
              <a:rPr sz="4200" spc="-5" dirty="0">
                <a:latin typeface="Courier New"/>
                <a:cs typeface="Courier New"/>
              </a:rPr>
              <a:t>!A!B!C!D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!A!B!CD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!A!BC!D</a:t>
            </a:r>
            <a:r>
              <a:rPr sz="4200" spc="-1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+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!ABC!D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A!B!C!D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A!B!CD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A!BC!D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16300" y="4559137"/>
            <a:ext cx="7437755" cy="635"/>
          </a:xfrm>
          <a:custGeom>
            <a:avLst/>
            <a:gdLst/>
            <a:ahLst/>
            <a:cxnLst/>
            <a:rect l="l" t="t" r="r" b="b"/>
            <a:pathLst>
              <a:path w="7437755" h="635">
                <a:moveTo>
                  <a:pt x="0" y="162"/>
                </a:moveTo>
                <a:lnTo>
                  <a:pt x="743732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29000" y="4546600"/>
            <a:ext cx="0" cy="4908550"/>
          </a:xfrm>
          <a:custGeom>
            <a:avLst/>
            <a:gdLst/>
            <a:ahLst/>
            <a:cxnLst/>
            <a:rect l="l" t="t" r="r" b="b"/>
            <a:pathLst>
              <a:path h="4908550">
                <a:moveTo>
                  <a:pt x="0" y="0"/>
                </a:moveTo>
                <a:lnTo>
                  <a:pt x="0" y="490837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3201" y="3930801"/>
            <a:ext cx="654050" cy="654050"/>
          </a:xfrm>
          <a:custGeom>
            <a:avLst/>
            <a:gdLst/>
            <a:ahLst/>
            <a:cxnLst/>
            <a:rect l="l" t="t" r="r" b="b"/>
            <a:pathLst>
              <a:path w="654050" h="654050">
                <a:moveTo>
                  <a:pt x="0" y="0"/>
                </a:moveTo>
                <a:lnTo>
                  <a:pt x="653898" y="65389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76580" y="396875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AB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02644" y="321945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CD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27803" y="3860800"/>
            <a:ext cx="23044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0364" algn="l"/>
              </a:tabLst>
            </a:pPr>
            <a:r>
              <a:rPr sz="4200" dirty="0">
                <a:latin typeface="Courier New"/>
                <a:cs typeface="Courier New"/>
              </a:rPr>
              <a:t>00	01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89850" y="38481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05950" y="38481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89450" y="51943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78550" y="52070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94650" y="52197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10750" y="51943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810750" y="64008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55850" y="51943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55850" y="6101079"/>
            <a:ext cx="666115" cy="2006600"/>
          </a:xfrm>
          <a:prstGeom prst="rect">
            <a:avLst/>
          </a:prstGeom>
        </p:spPr>
        <p:txBody>
          <a:bodyPr vert="horz" wrap="square" lIns="0" tIns="363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60"/>
              </a:spcBef>
            </a:pPr>
            <a:r>
              <a:rPr sz="4200" dirty="0">
                <a:latin typeface="Courier New"/>
                <a:cs typeface="Courier New"/>
              </a:rPr>
              <a:t>01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760"/>
              </a:spcBef>
            </a:pPr>
            <a:r>
              <a:rPr sz="4200" dirty="0">
                <a:latin typeface="Courier New"/>
                <a:cs typeface="Courier New"/>
              </a:rPr>
              <a:t>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55850" y="86233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14859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489450" y="6024879"/>
            <a:ext cx="346075" cy="2057400"/>
          </a:xfrm>
          <a:prstGeom prst="rect">
            <a:avLst/>
          </a:prstGeom>
        </p:spPr>
        <p:txBody>
          <a:bodyPr vert="horz" wrap="square" lIns="0" tIns="388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6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6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89450" y="86741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78550" y="6037579"/>
            <a:ext cx="346075" cy="2057400"/>
          </a:xfrm>
          <a:prstGeom prst="rect">
            <a:avLst/>
          </a:prstGeom>
        </p:spPr>
        <p:txBody>
          <a:bodyPr vert="horz" wrap="square" lIns="0" tIns="388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6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6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78550" y="86360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94650" y="6050279"/>
            <a:ext cx="346075" cy="2057400"/>
          </a:xfrm>
          <a:prstGeom prst="rect">
            <a:avLst/>
          </a:prstGeom>
        </p:spPr>
        <p:txBody>
          <a:bodyPr vert="horz" wrap="square" lIns="0" tIns="388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6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6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994650" y="86487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810750" y="74168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810750" y="86233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702800" y="5232400"/>
            <a:ext cx="558800" cy="2044700"/>
          </a:xfrm>
          <a:custGeom>
            <a:avLst/>
            <a:gdLst/>
            <a:ahLst/>
            <a:cxnLst/>
            <a:rect l="l" t="t" r="r" b="b"/>
            <a:pathLst>
              <a:path w="558800" h="2044700">
                <a:moveTo>
                  <a:pt x="0" y="0"/>
                </a:moveTo>
                <a:lnTo>
                  <a:pt x="558800" y="0"/>
                </a:lnTo>
                <a:lnTo>
                  <a:pt x="558800" y="2044700"/>
                </a:lnTo>
                <a:lnTo>
                  <a:pt x="0" y="2044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56100" y="6121400"/>
            <a:ext cx="2428240" cy="0"/>
          </a:xfrm>
          <a:custGeom>
            <a:avLst/>
            <a:gdLst/>
            <a:ahLst/>
            <a:cxnLst/>
            <a:rect l="l" t="t" r="r" b="b"/>
            <a:pathLst>
              <a:path w="2428240">
                <a:moveTo>
                  <a:pt x="0" y="0"/>
                </a:moveTo>
                <a:lnTo>
                  <a:pt x="2427812" y="1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68800" y="4823015"/>
            <a:ext cx="0" cy="1323975"/>
          </a:xfrm>
          <a:custGeom>
            <a:avLst/>
            <a:gdLst/>
            <a:ahLst/>
            <a:cxnLst/>
            <a:rect l="l" t="t" r="r" b="b"/>
            <a:pathLst>
              <a:path h="1323975">
                <a:moveTo>
                  <a:pt x="0" y="0"/>
                </a:moveTo>
                <a:lnTo>
                  <a:pt x="0" y="1323784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756400" y="4826000"/>
            <a:ext cx="0" cy="1323975"/>
          </a:xfrm>
          <a:custGeom>
            <a:avLst/>
            <a:gdLst/>
            <a:ahLst/>
            <a:cxnLst/>
            <a:rect l="l" t="t" r="r" b="b"/>
            <a:pathLst>
              <a:path h="1323975">
                <a:moveTo>
                  <a:pt x="0" y="0"/>
                </a:moveTo>
                <a:lnTo>
                  <a:pt x="0" y="1323784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56100" y="8597900"/>
            <a:ext cx="2428240" cy="0"/>
          </a:xfrm>
          <a:custGeom>
            <a:avLst/>
            <a:gdLst/>
            <a:ahLst/>
            <a:cxnLst/>
            <a:rect l="l" t="t" r="r" b="b"/>
            <a:pathLst>
              <a:path w="2428240">
                <a:moveTo>
                  <a:pt x="0" y="0"/>
                </a:moveTo>
                <a:lnTo>
                  <a:pt x="2427812" y="1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68800" y="8585200"/>
            <a:ext cx="0" cy="1168400"/>
          </a:xfrm>
          <a:custGeom>
            <a:avLst/>
            <a:gdLst/>
            <a:ahLst/>
            <a:cxnLst/>
            <a:rect l="l" t="t" r="r" b="b"/>
            <a:pathLst>
              <a:path h="1168400">
                <a:moveTo>
                  <a:pt x="0" y="0"/>
                </a:moveTo>
                <a:lnTo>
                  <a:pt x="0" y="116840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56400" y="8623300"/>
            <a:ext cx="0" cy="1130300"/>
          </a:xfrm>
          <a:custGeom>
            <a:avLst/>
            <a:gdLst/>
            <a:ahLst/>
            <a:cxnLst/>
            <a:rect l="l" t="t" r="r" b="b"/>
            <a:pathLst>
              <a:path h="1130300">
                <a:moveTo>
                  <a:pt x="0" y="0"/>
                </a:moveTo>
                <a:lnTo>
                  <a:pt x="0" y="113030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67351" y="4699151"/>
            <a:ext cx="965200" cy="965200"/>
          </a:xfrm>
          <a:custGeom>
            <a:avLst/>
            <a:gdLst/>
            <a:ahLst/>
            <a:cxnLst/>
            <a:rect l="l" t="t" r="r" b="b"/>
            <a:pathLst>
              <a:path w="965200" h="965200">
                <a:moveTo>
                  <a:pt x="0" y="0"/>
                </a:moveTo>
                <a:lnTo>
                  <a:pt x="965048" y="965048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51365" y="5262665"/>
            <a:ext cx="948055" cy="948055"/>
          </a:xfrm>
          <a:custGeom>
            <a:avLst/>
            <a:gdLst/>
            <a:ahLst/>
            <a:cxnLst/>
            <a:rect l="l" t="t" r="r" b="b"/>
            <a:pathLst>
              <a:path w="948054" h="948054">
                <a:moveTo>
                  <a:pt x="0" y="0"/>
                </a:moveTo>
                <a:lnTo>
                  <a:pt x="947634" y="947634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86300" y="5649379"/>
            <a:ext cx="561340" cy="561340"/>
          </a:xfrm>
          <a:custGeom>
            <a:avLst/>
            <a:gdLst/>
            <a:ahLst/>
            <a:cxnLst/>
            <a:rect l="l" t="t" r="r" b="b"/>
            <a:pathLst>
              <a:path w="561339" h="561339">
                <a:moveTo>
                  <a:pt x="0" y="560920"/>
                </a:moveTo>
                <a:lnTo>
                  <a:pt x="560920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931400" y="8483600"/>
            <a:ext cx="965200" cy="965200"/>
          </a:xfrm>
          <a:custGeom>
            <a:avLst/>
            <a:gdLst/>
            <a:ahLst/>
            <a:cxnLst/>
            <a:rect l="l" t="t" r="r" b="b"/>
            <a:pathLst>
              <a:path w="965200" h="965200">
                <a:moveTo>
                  <a:pt x="0" y="0"/>
                </a:moveTo>
                <a:lnTo>
                  <a:pt x="965048" y="965048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398000" y="9017000"/>
            <a:ext cx="736600" cy="736600"/>
          </a:xfrm>
          <a:custGeom>
            <a:avLst/>
            <a:gdLst/>
            <a:ahLst/>
            <a:cxnLst/>
            <a:rect l="l" t="t" r="r" b="b"/>
            <a:pathLst>
              <a:path w="736600" h="736600">
                <a:moveTo>
                  <a:pt x="0" y="0"/>
                </a:moveTo>
                <a:lnTo>
                  <a:pt x="736600" y="73660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385300" y="8470900"/>
            <a:ext cx="561340" cy="561340"/>
          </a:xfrm>
          <a:custGeom>
            <a:avLst/>
            <a:gdLst/>
            <a:ahLst/>
            <a:cxnLst/>
            <a:rect l="l" t="t" r="r" b="b"/>
            <a:pathLst>
              <a:path w="561340" h="561340">
                <a:moveTo>
                  <a:pt x="0" y="560922"/>
                </a:moveTo>
                <a:lnTo>
                  <a:pt x="560922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5422900"/>
            <a:ext cx="593090" cy="593090"/>
          </a:xfrm>
          <a:custGeom>
            <a:avLst/>
            <a:gdLst/>
            <a:ahLst/>
            <a:cxnLst/>
            <a:rect l="l" t="t" r="r" b="b"/>
            <a:pathLst>
              <a:path w="593090" h="593089">
                <a:moveTo>
                  <a:pt x="0" y="0"/>
                </a:moveTo>
                <a:lnTo>
                  <a:pt x="592952" y="592952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23400" y="4713279"/>
            <a:ext cx="722630" cy="722630"/>
          </a:xfrm>
          <a:custGeom>
            <a:avLst/>
            <a:gdLst/>
            <a:ahLst/>
            <a:cxnLst/>
            <a:rect l="l" t="t" r="r" b="b"/>
            <a:pathLst>
              <a:path w="722629" h="722629">
                <a:moveTo>
                  <a:pt x="0" y="722320"/>
                </a:moveTo>
                <a:lnTo>
                  <a:pt x="722320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994900" y="5295900"/>
            <a:ext cx="722630" cy="722630"/>
          </a:xfrm>
          <a:custGeom>
            <a:avLst/>
            <a:gdLst/>
            <a:ahLst/>
            <a:cxnLst/>
            <a:rect l="l" t="t" r="r" b="b"/>
            <a:pathLst>
              <a:path w="722629" h="722629">
                <a:moveTo>
                  <a:pt x="0" y="722320"/>
                </a:moveTo>
                <a:lnTo>
                  <a:pt x="722320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84700" y="8559800"/>
            <a:ext cx="593090" cy="593090"/>
          </a:xfrm>
          <a:custGeom>
            <a:avLst/>
            <a:gdLst/>
            <a:ahLst/>
            <a:cxnLst/>
            <a:rect l="l" t="t" r="r" b="b"/>
            <a:pathLst>
              <a:path w="593089" h="593090">
                <a:moveTo>
                  <a:pt x="0" y="0"/>
                </a:moveTo>
                <a:lnTo>
                  <a:pt x="592952" y="592952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86200" y="8559800"/>
            <a:ext cx="722630" cy="722630"/>
          </a:xfrm>
          <a:custGeom>
            <a:avLst/>
            <a:gdLst/>
            <a:ahLst/>
            <a:cxnLst/>
            <a:rect l="l" t="t" r="r" b="b"/>
            <a:pathLst>
              <a:path w="722629" h="722629">
                <a:moveTo>
                  <a:pt x="0" y="722320"/>
                </a:moveTo>
                <a:lnTo>
                  <a:pt x="722320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545020" y="9118600"/>
            <a:ext cx="635000" cy="635000"/>
          </a:xfrm>
          <a:custGeom>
            <a:avLst/>
            <a:gdLst/>
            <a:ahLst/>
            <a:cxnLst/>
            <a:rect l="l" t="t" r="r" b="b"/>
            <a:pathLst>
              <a:path w="635000" h="635000">
                <a:moveTo>
                  <a:pt x="0" y="635000"/>
                </a:moveTo>
                <a:lnTo>
                  <a:pt x="635000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14300" y="9728200"/>
            <a:ext cx="4677410" cy="1021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sz="2000" dirty="0">
                <a:latin typeface="Lucida Sans Unicode"/>
                <a:cs typeface="Lucida Sans Unicode"/>
              </a:rPr>
              <a:t>-Group </a:t>
            </a:r>
            <a:r>
              <a:rPr sz="2000" spc="-5" dirty="0">
                <a:latin typeface="Lucida Sans Unicode"/>
                <a:cs typeface="Lucida Sans Unicode"/>
              </a:rPr>
              <a:t>things</a:t>
            </a:r>
            <a:r>
              <a:rPr sz="2000" spc="-10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up</a:t>
            </a:r>
          </a:p>
          <a:p>
            <a:pPr marL="12700">
              <a:lnSpc>
                <a:spcPts val="2600"/>
              </a:lnSpc>
            </a:pPr>
            <a:r>
              <a:rPr sz="2000" dirty="0">
                <a:latin typeface="Lucida Sans Unicode"/>
                <a:cs typeface="Lucida Sans Unicode"/>
              </a:rPr>
              <a:t>-The edges logically wrap</a:t>
            </a:r>
            <a:r>
              <a:rPr sz="2000" spc="-100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around!</a:t>
            </a:r>
          </a:p>
          <a:p>
            <a:pPr marL="12700">
              <a:lnSpc>
                <a:spcPts val="2620"/>
              </a:lnSpc>
            </a:pPr>
            <a:r>
              <a:rPr sz="2000" dirty="0">
                <a:latin typeface="Lucida Sans Unicode"/>
                <a:cs typeface="Lucida Sans Unicode"/>
              </a:rPr>
              <a:t>-Groups </a:t>
            </a:r>
            <a:r>
              <a:rPr sz="2000" spc="-5" dirty="0">
                <a:latin typeface="Lucida Sans Unicode"/>
                <a:cs typeface="Lucida Sans Unicode"/>
              </a:rPr>
              <a:t>may overlap each</a:t>
            </a:r>
            <a:r>
              <a:rPr sz="2000" spc="-2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other</a:t>
            </a:r>
            <a:endParaRPr sz="20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2906" y="95250"/>
            <a:ext cx="10908030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R = </a:t>
            </a:r>
            <a:r>
              <a:rPr sz="4200" spc="-5" dirty="0">
                <a:latin typeface="Courier New"/>
                <a:cs typeface="Courier New"/>
              </a:rPr>
              <a:t>!A!B!C!D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!A!B!CD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!A!BC!D</a:t>
            </a:r>
            <a:r>
              <a:rPr sz="4200" spc="-1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+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!ABC!D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A!B!C!D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A!B!CD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A!BC!D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16300" y="4559137"/>
            <a:ext cx="7437755" cy="635"/>
          </a:xfrm>
          <a:custGeom>
            <a:avLst/>
            <a:gdLst/>
            <a:ahLst/>
            <a:cxnLst/>
            <a:rect l="l" t="t" r="r" b="b"/>
            <a:pathLst>
              <a:path w="7437755" h="635">
                <a:moveTo>
                  <a:pt x="0" y="162"/>
                </a:moveTo>
                <a:lnTo>
                  <a:pt x="743732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29000" y="4546600"/>
            <a:ext cx="0" cy="4908550"/>
          </a:xfrm>
          <a:custGeom>
            <a:avLst/>
            <a:gdLst/>
            <a:ahLst/>
            <a:cxnLst/>
            <a:rect l="l" t="t" r="r" b="b"/>
            <a:pathLst>
              <a:path h="4908550">
                <a:moveTo>
                  <a:pt x="0" y="0"/>
                </a:moveTo>
                <a:lnTo>
                  <a:pt x="0" y="490837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3201" y="3930801"/>
            <a:ext cx="654050" cy="654050"/>
          </a:xfrm>
          <a:custGeom>
            <a:avLst/>
            <a:gdLst/>
            <a:ahLst/>
            <a:cxnLst/>
            <a:rect l="l" t="t" r="r" b="b"/>
            <a:pathLst>
              <a:path w="654050" h="654050">
                <a:moveTo>
                  <a:pt x="0" y="0"/>
                </a:moveTo>
                <a:lnTo>
                  <a:pt x="653898" y="65389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76580" y="396875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AB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02644" y="321945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CD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27803" y="38608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05950" y="38481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89450" y="51943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10750" y="51943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810750" y="64008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55850" y="51943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55850" y="6101079"/>
            <a:ext cx="666115" cy="2006600"/>
          </a:xfrm>
          <a:prstGeom prst="rect">
            <a:avLst/>
          </a:prstGeom>
        </p:spPr>
        <p:txBody>
          <a:bodyPr vert="horz" wrap="square" lIns="0" tIns="363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60"/>
              </a:spcBef>
            </a:pPr>
            <a:r>
              <a:rPr sz="4200" dirty="0">
                <a:latin typeface="Courier New"/>
                <a:cs typeface="Courier New"/>
              </a:rPr>
              <a:t>01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760"/>
              </a:spcBef>
            </a:pPr>
            <a:r>
              <a:rPr sz="4200" dirty="0">
                <a:latin typeface="Courier New"/>
                <a:cs typeface="Courier New"/>
              </a:rPr>
              <a:t>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55850" y="86233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14859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489450" y="6024879"/>
            <a:ext cx="346075" cy="2057400"/>
          </a:xfrm>
          <a:prstGeom prst="rect">
            <a:avLst/>
          </a:prstGeom>
        </p:spPr>
        <p:txBody>
          <a:bodyPr vert="horz" wrap="square" lIns="0" tIns="388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6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6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89450" y="86741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78550" y="6037579"/>
            <a:ext cx="346075" cy="2057400"/>
          </a:xfrm>
          <a:prstGeom prst="rect">
            <a:avLst/>
          </a:prstGeom>
        </p:spPr>
        <p:txBody>
          <a:bodyPr vert="horz" wrap="square" lIns="0" tIns="388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6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6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78550" y="86360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94650" y="6050279"/>
            <a:ext cx="346075" cy="2057400"/>
          </a:xfrm>
          <a:prstGeom prst="rect">
            <a:avLst/>
          </a:prstGeom>
        </p:spPr>
        <p:txBody>
          <a:bodyPr vert="horz" wrap="square" lIns="0" tIns="388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6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6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94650" y="86487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810750" y="74168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810750" y="86233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702800" y="5232400"/>
            <a:ext cx="558800" cy="2044700"/>
          </a:xfrm>
          <a:custGeom>
            <a:avLst/>
            <a:gdLst/>
            <a:ahLst/>
            <a:cxnLst/>
            <a:rect l="l" t="t" r="r" b="b"/>
            <a:pathLst>
              <a:path w="558800" h="2044700">
                <a:moveTo>
                  <a:pt x="0" y="0"/>
                </a:moveTo>
                <a:lnTo>
                  <a:pt x="558800" y="0"/>
                </a:lnTo>
                <a:lnTo>
                  <a:pt x="558800" y="2044700"/>
                </a:lnTo>
                <a:lnTo>
                  <a:pt x="0" y="2044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56100" y="6121400"/>
            <a:ext cx="2428240" cy="0"/>
          </a:xfrm>
          <a:custGeom>
            <a:avLst/>
            <a:gdLst/>
            <a:ahLst/>
            <a:cxnLst/>
            <a:rect l="l" t="t" r="r" b="b"/>
            <a:pathLst>
              <a:path w="2428240">
                <a:moveTo>
                  <a:pt x="0" y="0"/>
                </a:moveTo>
                <a:lnTo>
                  <a:pt x="2427812" y="1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68800" y="4823015"/>
            <a:ext cx="0" cy="1323975"/>
          </a:xfrm>
          <a:custGeom>
            <a:avLst/>
            <a:gdLst/>
            <a:ahLst/>
            <a:cxnLst/>
            <a:rect l="l" t="t" r="r" b="b"/>
            <a:pathLst>
              <a:path h="1323975">
                <a:moveTo>
                  <a:pt x="0" y="0"/>
                </a:moveTo>
                <a:lnTo>
                  <a:pt x="0" y="1323784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56400" y="4826000"/>
            <a:ext cx="0" cy="1323975"/>
          </a:xfrm>
          <a:custGeom>
            <a:avLst/>
            <a:gdLst/>
            <a:ahLst/>
            <a:cxnLst/>
            <a:rect l="l" t="t" r="r" b="b"/>
            <a:pathLst>
              <a:path h="1323975">
                <a:moveTo>
                  <a:pt x="0" y="0"/>
                </a:moveTo>
                <a:lnTo>
                  <a:pt x="0" y="1323784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56100" y="8597900"/>
            <a:ext cx="2428240" cy="0"/>
          </a:xfrm>
          <a:custGeom>
            <a:avLst/>
            <a:gdLst/>
            <a:ahLst/>
            <a:cxnLst/>
            <a:rect l="l" t="t" r="r" b="b"/>
            <a:pathLst>
              <a:path w="2428240">
                <a:moveTo>
                  <a:pt x="0" y="0"/>
                </a:moveTo>
                <a:lnTo>
                  <a:pt x="2427812" y="1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68800" y="8585200"/>
            <a:ext cx="0" cy="1168400"/>
          </a:xfrm>
          <a:custGeom>
            <a:avLst/>
            <a:gdLst/>
            <a:ahLst/>
            <a:cxnLst/>
            <a:rect l="l" t="t" r="r" b="b"/>
            <a:pathLst>
              <a:path h="1168400">
                <a:moveTo>
                  <a:pt x="0" y="0"/>
                </a:moveTo>
                <a:lnTo>
                  <a:pt x="0" y="116840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756400" y="8623300"/>
            <a:ext cx="0" cy="1130300"/>
          </a:xfrm>
          <a:custGeom>
            <a:avLst/>
            <a:gdLst/>
            <a:ahLst/>
            <a:cxnLst/>
            <a:rect l="l" t="t" r="r" b="b"/>
            <a:pathLst>
              <a:path h="1130300">
                <a:moveTo>
                  <a:pt x="0" y="0"/>
                </a:moveTo>
                <a:lnTo>
                  <a:pt x="0" y="113030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67351" y="4699151"/>
            <a:ext cx="965200" cy="965200"/>
          </a:xfrm>
          <a:custGeom>
            <a:avLst/>
            <a:gdLst/>
            <a:ahLst/>
            <a:cxnLst/>
            <a:rect l="l" t="t" r="r" b="b"/>
            <a:pathLst>
              <a:path w="965200" h="965200">
                <a:moveTo>
                  <a:pt x="0" y="0"/>
                </a:moveTo>
                <a:lnTo>
                  <a:pt x="965048" y="965048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51365" y="5262665"/>
            <a:ext cx="948055" cy="948055"/>
          </a:xfrm>
          <a:custGeom>
            <a:avLst/>
            <a:gdLst/>
            <a:ahLst/>
            <a:cxnLst/>
            <a:rect l="l" t="t" r="r" b="b"/>
            <a:pathLst>
              <a:path w="948054" h="948054">
                <a:moveTo>
                  <a:pt x="0" y="0"/>
                </a:moveTo>
                <a:lnTo>
                  <a:pt x="947634" y="947634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86300" y="5649379"/>
            <a:ext cx="561340" cy="561340"/>
          </a:xfrm>
          <a:custGeom>
            <a:avLst/>
            <a:gdLst/>
            <a:ahLst/>
            <a:cxnLst/>
            <a:rect l="l" t="t" r="r" b="b"/>
            <a:pathLst>
              <a:path w="561339" h="561339">
                <a:moveTo>
                  <a:pt x="0" y="560920"/>
                </a:moveTo>
                <a:lnTo>
                  <a:pt x="560920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931400" y="8483600"/>
            <a:ext cx="965200" cy="965200"/>
          </a:xfrm>
          <a:custGeom>
            <a:avLst/>
            <a:gdLst/>
            <a:ahLst/>
            <a:cxnLst/>
            <a:rect l="l" t="t" r="r" b="b"/>
            <a:pathLst>
              <a:path w="965200" h="965200">
                <a:moveTo>
                  <a:pt x="0" y="0"/>
                </a:moveTo>
                <a:lnTo>
                  <a:pt x="965048" y="965048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398000" y="9017000"/>
            <a:ext cx="736600" cy="736600"/>
          </a:xfrm>
          <a:custGeom>
            <a:avLst/>
            <a:gdLst/>
            <a:ahLst/>
            <a:cxnLst/>
            <a:rect l="l" t="t" r="r" b="b"/>
            <a:pathLst>
              <a:path w="736600" h="736600">
                <a:moveTo>
                  <a:pt x="0" y="0"/>
                </a:moveTo>
                <a:lnTo>
                  <a:pt x="736600" y="73660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385300" y="8470900"/>
            <a:ext cx="561340" cy="561340"/>
          </a:xfrm>
          <a:custGeom>
            <a:avLst/>
            <a:gdLst/>
            <a:ahLst/>
            <a:cxnLst/>
            <a:rect l="l" t="t" r="r" b="b"/>
            <a:pathLst>
              <a:path w="561340" h="561340">
                <a:moveTo>
                  <a:pt x="0" y="560922"/>
                </a:moveTo>
                <a:lnTo>
                  <a:pt x="560922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410700" y="5422900"/>
            <a:ext cx="593090" cy="593090"/>
          </a:xfrm>
          <a:custGeom>
            <a:avLst/>
            <a:gdLst/>
            <a:ahLst/>
            <a:cxnLst/>
            <a:rect l="l" t="t" r="r" b="b"/>
            <a:pathLst>
              <a:path w="593090" h="593089">
                <a:moveTo>
                  <a:pt x="0" y="0"/>
                </a:moveTo>
                <a:lnTo>
                  <a:pt x="592952" y="592952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423400" y="4713279"/>
            <a:ext cx="722630" cy="722630"/>
          </a:xfrm>
          <a:custGeom>
            <a:avLst/>
            <a:gdLst/>
            <a:ahLst/>
            <a:cxnLst/>
            <a:rect l="l" t="t" r="r" b="b"/>
            <a:pathLst>
              <a:path w="722629" h="722629">
                <a:moveTo>
                  <a:pt x="0" y="722320"/>
                </a:moveTo>
                <a:lnTo>
                  <a:pt x="722320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994900" y="5295900"/>
            <a:ext cx="722630" cy="722630"/>
          </a:xfrm>
          <a:custGeom>
            <a:avLst/>
            <a:gdLst/>
            <a:ahLst/>
            <a:cxnLst/>
            <a:rect l="l" t="t" r="r" b="b"/>
            <a:pathLst>
              <a:path w="722629" h="722629">
                <a:moveTo>
                  <a:pt x="0" y="722320"/>
                </a:moveTo>
                <a:lnTo>
                  <a:pt x="722320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84700" y="8559800"/>
            <a:ext cx="593090" cy="593090"/>
          </a:xfrm>
          <a:custGeom>
            <a:avLst/>
            <a:gdLst/>
            <a:ahLst/>
            <a:cxnLst/>
            <a:rect l="l" t="t" r="r" b="b"/>
            <a:pathLst>
              <a:path w="593089" h="593090">
                <a:moveTo>
                  <a:pt x="0" y="0"/>
                </a:moveTo>
                <a:lnTo>
                  <a:pt x="592952" y="592952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86200" y="8559800"/>
            <a:ext cx="722630" cy="722630"/>
          </a:xfrm>
          <a:custGeom>
            <a:avLst/>
            <a:gdLst/>
            <a:ahLst/>
            <a:cxnLst/>
            <a:rect l="l" t="t" r="r" b="b"/>
            <a:pathLst>
              <a:path w="722629" h="722629">
                <a:moveTo>
                  <a:pt x="0" y="722320"/>
                </a:moveTo>
                <a:lnTo>
                  <a:pt x="722320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545020" y="9118600"/>
            <a:ext cx="635000" cy="635000"/>
          </a:xfrm>
          <a:custGeom>
            <a:avLst/>
            <a:gdLst/>
            <a:ahLst/>
            <a:cxnLst/>
            <a:rect l="l" t="t" r="r" b="b"/>
            <a:pathLst>
              <a:path w="635000" h="635000">
                <a:moveTo>
                  <a:pt x="0" y="635000"/>
                </a:moveTo>
                <a:lnTo>
                  <a:pt x="635000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667000" y="5219700"/>
            <a:ext cx="368300" cy="596900"/>
          </a:xfrm>
          <a:custGeom>
            <a:avLst/>
            <a:gdLst/>
            <a:ahLst/>
            <a:cxnLst/>
            <a:rect l="l" t="t" r="r" b="b"/>
            <a:pathLst>
              <a:path w="368300" h="596900">
                <a:moveTo>
                  <a:pt x="0" y="0"/>
                </a:moveTo>
                <a:lnTo>
                  <a:pt x="368300" y="0"/>
                </a:lnTo>
                <a:lnTo>
                  <a:pt x="368300" y="596900"/>
                </a:lnTo>
                <a:lnTo>
                  <a:pt x="0" y="596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00072" y="3848100"/>
            <a:ext cx="368300" cy="596900"/>
          </a:xfrm>
          <a:custGeom>
            <a:avLst/>
            <a:gdLst/>
            <a:ahLst/>
            <a:cxnLst/>
            <a:rect l="l" t="t" r="r" b="b"/>
            <a:pathLst>
              <a:path w="368300" h="596900">
                <a:moveTo>
                  <a:pt x="0" y="0"/>
                </a:moveTo>
                <a:lnTo>
                  <a:pt x="368300" y="0"/>
                </a:lnTo>
                <a:lnTo>
                  <a:pt x="368300" y="596900"/>
                </a:lnTo>
                <a:lnTo>
                  <a:pt x="0" y="596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866103" y="2438400"/>
            <a:ext cx="2670175" cy="34340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6559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R</a:t>
            </a:r>
            <a:r>
              <a:rPr sz="4200" spc="-105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=!B!C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250">
              <a:latin typeface="Times New Roman"/>
              <a:cs typeface="Times New Roman"/>
            </a:endParaRPr>
          </a:p>
          <a:p>
            <a:pPr marR="185420" algn="r">
              <a:lnSpc>
                <a:spcPct val="100000"/>
              </a:lnSpc>
              <a:tabLst>
                <a:tab pos="1823085" algn="l"/>
              </a:tabLst>
            </a:pPr>
            <a:r>
              <a:rPr sz="6300" baseline="-1322" dirty="0">
                <a:latin typeface="Courier New"/>
                <a:cs typeface="Courier New"/>
              </a:rPr>
              <a:t>01	</a:t>
            </a:r>
            <a:r>
              <a:rPr sz="4200" dirty="0">
                <a:latin typeface="Courier New"/>
                <a:cs typeface="Courier New"/>
              </a:rPr>
              <a:t>11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900">
              <a:latin typeface="Times New Roman"/>
              <a:cs typeface="Times New Roman"/>
            </a:endParaRPr>
          </a:p>
          <a:p>
            <a:pPr marR="200660" algn="r">
              <a:lnSpc>
                <a:spcPct val="100000"/>
              </a:lnSpc>
              <a:tabLst>
                <a:tab pos="1815464" algn="l"/>
              </a:tabLst>
            </a:pPr>
            <a:r>
              <a:rPr sz="4200" dirty="0">
                <a:latin typeface="Courier New"/>
                <a:cs typeface="Courier New"/>
              </a:rPr>
              <a:t>1	</a:t>
            </a:r>
            <a:r>
              <a:rPr sz="6300" baseline="-1322" dirty="0">
                <a:latin typeface="Courier New"/>
                <a:cs typeface="Courier New"/>
              </a:rPr>
              <a:t>0</a:t>
            </a:r>
            <a:endParaRPr sz="6300" baseline="-1322">
              <a:latin typeface="Courier New"/>
              <a:cs typeface="Courier New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14300" y="9786620"/>
            <a:ext cx="4793615" cy="69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sz="2200" dirty="0">
                <a:latin typeface="Lucida Sans Unicode"/>
                <a:cs typeface="Lucida Sans Unicode"/>
              </a:rPr>
              <a:t>-Look </a:t>
            </a:r>
            <a:r>
              <a:rPr sz="2200" spc="-5" dirty="0">
                <a:latin typeface="Lucida Sans Unicode"/>
                <a:cs typeface="Lucida Sans Unicode"/>
              </a:rPr>
              <a:t>at the bits that </a:t>
            </a:r>
            <a:r>
              <a:rPr sz="2200" dirty="0">
                <a:latin typeface="Lucida Sans Unicode"/>
                <a:cs typeface="Lucida Sans Unicode"/>
              </a:rPr>
              <a:t>don’t</a:t>
            </a:r>
            <a:r>
              <a:rPr sz="2200" spc="-55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change</a:t>
            </a:r>
            <a:endParaRPr sz="2200" dirty="0">
              <a:latin typeface="Lucida Sans Unicode"/>
              <a:cs typeface="Lucida Sans Unicode"/>
            </a:endParaRPr>
          </a:p>
          <a:p>
            <a:pPr marL="12700">
              <a:lnSpc>
                <a:spcPts val="2620"/>
              </a:lnSpc>
            </a:pPr>
            <a:r>
              <a:rPr sz="2200" spc="-5" dirty="0">
                <a:latin typeface="Lucida Sans Unicode"/>
                <a:cs typeface="Lucida Sans Unicode"/>
              </a:rPr>
              <a:t>-First </a:t>
            </a:r>
            <a:r>
              <a:rPr sz="2200" dirty="0">
                <a:latin typeface="Lucida Sans Unicode"/>
                <a:cs typeface="Lucida Sans Unicode"/>
              </a:rPr>
              <a:t>for </a:t>
            </a:r>
            <a:r>
              <a:rPr sz="2200" spc="-5" dirty="0">
                <a:latin typeface="Lucida Sans Unicode"/>
                <a:cs typeface="Lucida Sans Unicode"/>
              </a:rPr>
              <a:t>the</a:t>
            </a:r>
            <a:r>
              <a:rPr sz="2200" spc="-15" dirty="0">
                <a:latin typeface="Lucida Sans Unicode"/>
                <a:cs typeface="Lucida Sans Unicode"/>
              </a:rPr>
              <a:t> </a:t>
            </a:r>
            <a:r>
              <a:rPr sz="2200" dirty="0">
                <a:latin typeface="Lucida Sans Unicode"/>
                <a:cs typeface="Lucida Sans Unicode"/>
              </a:rPr>
              <a:t>cube</a:t>
            </a:r>
          </a:p>
        </p:txBody>
      </p:sp>
      <p:sp>
        <p:nvSpPr>
          <p:cNvPr id="49" name="object 45">
            <a:extLst>
              <a:ext uri="{FF2B5EF4-FFF2-40B4-BE49-F238E27FC236}">
                <a16:creationId xmlns:a16="http://schemas.microsoft.com/office/drawing/2014/main" id="{FE647305-E200-4BEF-BB37-DDE96B7A0FA4}"/>
              </a:ext>
            </a:extLst>
          </p:cNvPr>
          <p:cNvSpPr/>
          <p:nvPr/>
        </p:nvSpPr>
        <p:spPr>
          <a:xfrm>
            <a:off x="5871428" y="3884930"/>
            <a:ext cx="368300" cy="596900"/>
          </a:xfrm>
          <a:custGeom>
            <a:avLst/>
            <a:gdLst/>
            <a:ahLst/>
            <a:cxnLst/>
            <a:rect l="l" t="t" r="r" b="b"/>
            <a:pathLst>
              <a:path w="368300" h="596900">
                <a:moveTo>
                  <a:pt x="0" y="0"/>
                </a:moveTo>
                <a:lnTo>
                  <a:pt x="368300" y="0"/>
                </a:lnTo>
                <a:lnTo>
                  <a:pt x="368300" y="596900"/>
                </a:lnTo>
                <a:lnTo>
                  <a:pt x="0" y="596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5">
            <a:extLst>
              <a:ext uri="{FF2B5EF4-FFF2-40B4-BE49-F238E27FC236}">
                <a16:creationId xmlns:a16="http://schemas.microsoft.com/office/drawing/2014/main" id="{80DF435E-D2C4-40F9-A6C2-E563AF7BFDB6}"/>
              </a:ext>
            </a:extLst>
          </p:cNvPr>
          <p:cNvSpPr/>
          <p:nvPr/>
        </p:nvSpPr>
        <p:spPr>
          <a:xfrm>
            <a:off x="2683563" y="8674100"/>
            <a:ext cx="368300" cy="596900"/>
          </a:xfrm>
          <a:custGeom>
            <a:avLst/>
            <a:gdLst/>
            <a:ahLst/>
            <a:cxnLst/>
            <a:rect l="l" t="t" r="r" b="b"/>
            <a:pathLst>
              <a:path w="368300" h="596900">
                <a:moveTo>
                  <a:pt x="0" y="0"/>
                </a:moveTo>
                <a:lnTo>
                  <a:pt x="368300" y="0"/>
                </a:lnTo>
                <a:lnTo>
                  <a:pt x="368300" y="596900"/>
                </a:lnTo>
                <a:lnTo>
                  <a:pt x="0" y="596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2906" y="95250"/>
            <a:ext cx="10908030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R = </a:t>
            </a:r>
            <a:r>
              <a:rPr sz="4200" spc="-5" dirty="0">
                <a:latin typeface="Courier New"/>
                <a:cs typeface="Courier New"/>
              </a:rPr>
              <a:t>!A!B!C!D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!A!B!CD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!A!BC!D</a:t>
            </a:r>
            <a:r>
              <a:rPr sz="4200" spc="-1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+</a:t>
            </a:r>
          </a:p>
          <a:p>
            <a:pPr marL="12700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!ABC!D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A!B!C!D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A!B!CD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A!BC!D</a:t>
            </a:r>
          </a:p>
        </p:txBody>
      </p:sp>
      <p:sp>
        <p:nvSpPr>
          <p:cNvPr id="3" name="object 3"/>
          <p:cNvSpPr/>
          <p:nvPr/>
        </p:nvSpPr>
        <p:spPr>
          <a:xfrm>
            <a:off x="3416300" y="4559137"/>
            <a:ext cx="7437755" cy="635"/>
          </a:xfrm>
          <a:custGeom>
            <a:avLst/>
            <a:gdLst/>
            <a:ahLst/>
            <a:cxnLst/>
            <a:rect l="l" t="t" r="r" b="b"/>
            <a:pathLst>
              <a:path w="7437755" h="635">
                <a:moveTo>
                  <a:pt x="0" y="162"/>
                </a:moveTo>
                <a:lnTo>
                  <a:pt x="743732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29000" y="4546600"/>
            <a:ext cx="0" cy="4908550"/>
          </a:xfrm>
          <a:custGeom>
            <a:avLst/>
            <a:gdLst/>
            <a:ahLst/>
            <a:cxnLst/>
            <a:rect l="l" t="t" r="r" b="b"/>
            <a:pathLst>
              <a:path h="4908550">
                <a:moveTo>
                  <a:pt x="0" y="0"/>
                </a:moveTo>
                <a:lnTo>
                  <a:pt x="0" y="490837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3201" y="3930801"/>
            <a:ext cx="654050" cy="654050"/>
          </a:xfrm>
          <a:custGeom>
            <a:avLst/>
            <a:gdLst/>
            <a:ahLst/>
            <a:cxnLst/>
            <a:rect l="l" t="t" r="r" b="b"/>
            <a:pathLst>
              <a:path w="654050" h="654050">
                <a:moveTo>
                  <a:pt x="0" y="0"/>
                </a:moveTo>
                <a:lnTo>
                  <a:pt x="653898" y="65389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76580" y="396875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AB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02644" y="321945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CD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27803" y="38608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89450" y="51943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94650" y="52197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55850" y="5194300"/>
            <a:ext cx="666115" cy="4094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00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200" dirty="0">
                <a:latin typeface="Courier New"/>
                <a:cs typeface="Courier New"/>
              </a:rPr>
              <a:t>01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760"/>
              </a:spcBef>
            </a:pPr>
            <a:r>
              <a:rPr sz="4200" dirty="0">
                <a:latin typeface="Courier New"/>
                <a:cs typeface="Courier New"/>
              </a:rPr>
              <a:t>11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200" dirty="0">
                <a:latin typeface="Courier New"/>
                <a:cs typeface="Courier New"/>
              </a:rPr>
              <a:t>10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14859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489450" y="6024879"/>
            <a:ext cx="346075" cy="2057400"/>
          </a:xfrm>
          <a:prstGeom prst="rect">
            <a:avLst/>
          </a:prstGeom>
        </p:spPr>
        <p:txBody>
          <a:bodyPr vert="horz" wrap="square" lIns="0" tIns="388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6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6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89450" y="86741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78550" y="6037579"/>
            <a:ext cx="346075" cy="2057400"/>
          </a:xfrm>
          <a:prstGeom prst="rect">
            <a:avLst/>
          </a:prstGeom>
        </p:spPr>
        <p:txBody>
          <a:bodyPr vert="horz" wrap="square" lIns="0" tIns="388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6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6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78550" y="86360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94650" y="6050279"/>
            <a:ext cx="346075" cy="2057400"/>
          </a:xfrm>
          <a:prstGeom prst="rect">
            <a:avLst/>
          </a:prstGeom>
        </p:spPr>
        <p:txBody>
          <a:bodyPr vert="horz" wrap="square" lIns="0" tIns="388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6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6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94650" y="86487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702800" y="5232400"/>
            <a:ext cx="558800" cy="2044700"/>
          </a:xfrm>
          <a:custGeom>
            <a:avLst/>
            <a:gdLst/>
            <a:ahLst/>
            <a:cxnLst/>
            <a:rect l="l" t="t" r="r" b="b"/>
            <a:pathLst>
              <a:path w="558800" h="2044700">
                <a:moveTo>
                  <a:pt x="0" y="0"/>
                </a:moveTo>
                <a:lnTo>
                  <a:pt x="558800" y="0"/>
                </a:lnTo>
                <a:lnTo>
                  <a:pt x="558800" y="2044700"/>
                </a:lnTo>
                <a:lnTo>
                  <a:pt x="0" y="2044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56100" y="6121400"/>
            <a:ext cx="2428240" cy="0"/>
          </a:xfrm>
          <a:custGeom>
            <a:avLst/>
            <a:gdLst/>
            <a:ahLst/>
            <a:cxnLst/>
            <a:rect l="l" t="t" r="r" b="b"/>
            <a:pathLst>
              <a:path w="2428240">
                <a:moveTo>
                  <a:pt x="0" y="0"/>
                </a:moveTo>
                <a:lnTo>
                  <a:pt x="2427812" y="1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68800" y="4823015"/>
            <a:ext cx="0" cy="1323975"/>
          </a:xfrm>
          <a:custGeom>
            <a:avLst/>
            <a:gdLst/>
            <a:ahLst/>
            <a:cxnLst/>
            <a:rect l="l" t="t" r="r" b="b"/>
            <a:pathLst>
              <a:path h="1323975">
                <a:moveTo>
                  <a:pt x="0" y="0"/>
                </a:moveTo>
                <a:lnTo>
                  <a:pt x="0" y="1323784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56400" y="4826000"/>
            <a:ext cx="0" cy="1323975"/>
          </a:xfrm>
          <a:custGeom>
            <a:avLst/>
            <a:gdLst/>
            <a:ahLst/>
            <a:cxnLst/>
            <a:rect l="l" t="t" r="r" b="b"/>
            <a:pathLst>
              <a:path h="1323975">
                <a:moveTo>
                  <a:pt x="0" y="0"/>
                </a:moveTo>
                <a:lnTo>
                  <a:pt x="0" y="1323784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56100" y="8597900"/>
            <a:ext cx="2428240" cy="0"/>
          </a:xfrm>
          <a:custGeom>
            <a:avLst/>
            <a:gdLst/>
            <a:ahLst/>
            <a:cxnLst/>
            <a:rect l="l" t="t" r="r" b="b"/>
            <a:pathLst>
              <a:path w="2428240">
                <a:moveTo>
                  <a:pt x="0" y="0"/>
                </a:moveTo>
                <a:lnTo>
                  <a:pt x="2427812" y="1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68800" y="8585200"/>
            <a:ext cx="0" cy="1168400"/>
          </a:xfrm>
          <a:custGeom>
            <a:avLst/>
            <a:gdLst/>
            <a:ahLst/>
            <a:cxnLst/>
            <a:rect l="l" t="t" r="r" b="b"/>
            <a:pathLst>
              <a:path h="1168400">
                <a:moveTo>
                  <a:pt x="0" y="0"/>
                </a:moveTo>
                <a:lnTo>
                  <a:pt x="0" y="116840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756400" y="8623300"/>
            <a:ext cx="0" cy="1130300"/>
          </a:xfrm>
          <a:custGeom>
            <a:avLst/>
            <a:gdLst/>
            <a:ahLst/>
            <a:cxnLst/>
            <a:rect l="l" t="t" r="r" b="b"/>
            <a:pathLst>
              <a:path h="1130300">
                <a:moveTo>
                  <a:pt x="0" y="0"/>
                </a:moveTo>
                <a:lnTo>
                  <a:pt x="0" y="113030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67351" y="4699151"/>
            <a:ext cx="965200" cy="965200"/>
          </a:xfrm>
          <a:custGeom>
            <a:avLst/>
            <a:gdLst/>
            <a:ahLst/>
            <a:cxnLst/>
            <a:rect l="l" t="t" r="r" b="b"/>
            <a:pathLst>
              <a:path w="965200" h="965200">
                <a:moveTo>
                  <a:pt x="0" y="0"/>
                </a:moveTo>
                <a:lnTo>
                  <a:pt x="965048" y="965048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51365" y="5262665"/>
            <a:ext cx="948055" cy="948055"/>
          </a:xfrm>
          <a:custGeom>
            <a:avLst/>
            <a:gdLst/>
            <a:ahLst/>
            <a:cxnLst/>
            <a:rect l="l" t="t" r="r" b="b"/>
            <a:pathLst>
              <a:path w="948054" h="948054">
                <a:moveTo>
                  <a:pt x="0" y="0"/>
                </a:moveTo>
                <a:lnTo>
                  <a:pt x="947634" y="947634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86300" y="5649379"/>
            <a:ext cx="561340" cy="561340"/>
          </a:xfrm>
          <a:custGeom>
            <a:avLst/>
            <a:gdLst/>
            <a:ahLst/>
            <a:cxnLst/>
            <a:rect l="l" t="t" r="r" b="b"/>
            <a:pathLst>
              <a:path w="561339" h="561339">
                <a:moveTo>
                  <a:pt x="0" y="560920"/>
                </a:moveTo>
                <a:lnTo>
                  <a:pt x="560920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931400" y="8483600"/>
            <a:ext cx="965200" cy="965200"/>
          </a:xfrm>
          <a:custGeom>
            <a:avLst/>
            <a:gdLst/>
            <a:ahLst/>
            <a:cxnLst/>
            <a:rect l="l" t="t" r="r" b="b"/>
            <a:pathLst>
              <a:path w="965200" h="965200">
                <a:moveTo>
                  <a:pt x="0" y="0"/>
                </a:moveTo>
                <a:lnTo>
                  <a:pt x="965048" y="965048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398000" y="9017000"/>
            <a:ext cx="736600" cy="736600"/>
          </a:xfrm>
          <a:custGeom>
            <a:avLst/>
            <a:gdLst/>
            <a:ahLst/>
            <a:cxnLst/>
            <a:rect l="l" t="t" r="r" b="b"/>
            <a:pathLst>
              <a:path w="736600" h="736600">
                <a:moveTo>
                  <a:pt x="0" y="0"/>
                </a:moveTo>
                <a:lnTo>
                  <a:pt x="736600" y="73660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385300" y="8470900"/>
            <a:ext cx="561340" cy="561340"/>
          </a:xfrm>
          <a:custGeom>
            <a:avLst/>
            <a:gdLst/>
            <a:ahLst/>
            <a:cxnLst/>
            <a:rect l="l" t="t" r="r" b="b"/>
            <a:pathLst>
              <a:path w="561340" h="561340">
                <a:moveTo>
                  <a:pt x="0" y="560922"/>
                </a:moveTo>
                <a:lnTo>
                  <a:pt x="560922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410700" y="5422900"/>
            <a:ext cx="593090" cy="593090"/>
          </a:xfrm>
          <a:custGeom>
            <a:avLst/>
            <a:gdLst/>
            <a:ahLst/>
            <a:cxnLst/>
            <a:rect l="l" t="t" r="r" b="b"/>
            <a:pathLst>
              <a:path w="593090" h="593089">
                <a:moveTo>
                  <a:pt x="0" y="0"/>
                </a:moveTo>
                <a:lnTo>
                  <a:pt x="592952" y="592952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423400" y="4713279"/>
            <a:ext cx="722630" cy="722630"/>
          </a:xfrm>
          <a:custGeom>
            <a:avLst/>
            <a:gdLst/>
            <a:ahLst/>
            <a:cxnLst/>
            <a:rect l="l" t="t" r="r" b="b"/>
            <a:pathLst>
              <a:path w="722629" h="722629">
                <a:moveTo>
                  <a:pt x="0" y="722320"/>
                </a:moveTo>
                <a:lnTo>
                  <a:pt x="722320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994900" y="5295900"/>
            <a:ext cx="722630" cy="722630"/>
          </a:xfrm>
          <a:custGeom>
            <a:avLst/>
            <a:gdLst/>
            <a:ahLst/>
            <a:cxnLst/>
            <a:rect l="l" t="t" r="r" b="b"/>
            <a:pathLst>
              <a:path w="722629" h="722629">
                <a:moveTo>
                  <a:pt x="0" y="722320"/>
                </a:moveTo>
                <a:lnTo>
                  <a:pt x="722320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84700" y="8559800"/>
            <a:ext cx="593090" cy="593090"/>
          </a:xfrm>
          <a:custGeom>
            <a:avLst/>
            <a:gdLst/>
            <a:ahLst/>
            <a:cxnLst/>
            <a:rect l="l" t="t" r="r" b="b"/>
            <a:pathLst>
              <a:path w="593089" h="593090">
                <a:moveTo>
                  <a:pt x="0" y="0"/>
                </a:moveTo>
                <a:lnTo>
                  <a:pt x="592952" y="592952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86200" y="8559800"/>
            <a:ext cx="722630" cy="722630"/>
          </a:xfrm>
          <a:custGeom>
            <a:avLst/>
            <a:gdLst/>
            <a:ahLst/>
            <a:cxnLst/>
            <a:rect l="l" t="t" r="r" b="b"/>
            <a:pathLst>
              <a:path w="722629" h="722629">
                <a:moveTo>
                  <a:pt x="0" y="722320"/>
                </a:moveTo>
                <a:lnTo>
                  <a:pt x="722320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45020" y="9118600"/>
            <a:ext cx="635000" cy="635000"/>
          </a:xfrm>
          <a:custGeom>
            <a:avLst/>
            <a:gdLst/>
            <a:ahLst/>
            <a:cxnLst/>
            <a:rect l="l" t="t" r="r" b="b"/>
            <a:pathLst>
              <a:path w="635000" h="635000">
                <a:moveTo>
                  <a:pt x="0" y="635000"/>
                </a:moveTo>
                <a:lnTo>
                  <a:pt x="635000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818914" y="3907972"/>
            <a:ext cx="368300" cy="596900"/>
          </a:xfrm>
          <a:custGeom>
            <a:avLst/>
            <a:gdLst/>
            <a:ahLst/>
            <a:cxnLst/>
            <a:rect l="l" t="t" r="r" b="b"/>
            <a:pathLst>
              <a:path w="368300" h="596900">
                <a:moveTo>
                  <a:pt x="0" y="0"/>
                </a:moveTo>
                <a:lnTo>
                  <a:pt x="368300" y="0"/>
                </a:lnTo>
                <a:lnTo>
                  <a:pt x="368300" y="596900"/>
                </a:lnTo>
                <a:lnTo>
                  <a:pt x="0" y="596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67000" y="8661400"/>
            <a:ext cx="368300" cy="596900"/>
          </a:xfrm>
          <a:custGeom>
            <a:avLst/>
            <a:gdLst/>
            <a:ahLst/>
            <a:cxnLst/>
            <a:rect l="l" t="t" r="r" b="b"/>
            <a:pathLst>
              <a:path w="368300" h="596900">
                <a:moveTo>
                  <a:pt x="0" y="0"/>
                </a:moveTo>
                <a:lnTo>
                  <a:pt x="368300" y="0"/>
                </a:lnTo>
                <a:lnTo>
                  <a:pt x="368300" y="596900"/>
                </a:lnTo>
                <a:lnTo>
                  <a:pt x="0" y="596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149850" y="2438400"/>
            <a:ext cx="5022215" cy="6850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R =!B!C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+</a:t>
            </a:r>
            <a:r>
              <a:rPr sz="4200" spc="-75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!B!D</a:t>
            </a:r>
            <a:endParaRPr sz="4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25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tabLst>
                <a:tab pos="1823085" algn="l"/>
                <a:tab pos="3639185" algn="l"/>
              </a:tabLst>
            </a:pPr>
            <a:r>
              <a:rPr sz="6300" baseline="-1322" dirty="0">
                <a:latin typeface="Courier New"/>
                <a:cs typeface="Courier New"/>
              </a:rPr>
              <a:t>01	</a:t>
            </a:r>
            <a:r>
              <a:rPr sz="4200" dirty="0">
                <a:latin typeface="Courier New"/>
                <a:cs typeface="Courier New"/>
              </a:rPr>
              <a:t>11	10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800" dirty="0">
              <a:latin typeface="Times New Roman"/>
              <a:cs typeface="Times New Roman"/>
            </a:endParaRPr>
          </a:p>
          <a:p>
            <a:pPr marR="20320" algn="r">
              <a:lnSpc>
                <a:spcPct val="100000"/>
              </a:lnSpc>
              <a:tabLst>
                <a:tab pos="3631565" algn="l"/>
              </a:tabLst>
            </a:pPr>
            <a:r>
              <a:rPr sz="6300" baseline="-1322" dirty="0">
                <a:latin typeface="Courier New"/>
                <a:cs typeface="Courier New"/>
              </a:rPr>
              <a:t>1	</a:t>
            </a:r>
            <a:r>
              <a:rPr sz="4200" dirty="0">
                <a:latin typeface="Courier New"/>
                <a:cs typeface="Courier New"/>
              </a:rPr>
              <a:t>1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850" dirty="0">
              <a:latin typeface="Times New Roman"/>
              <a:cs typeface="Times New Roman"/>
            </a:endParaRPr>
          </a:p>
          <a:p>
            <a:pPr marR="20320" algn="r">
              <a:lnSpc>
                <a:spcPct val="100000"/>
              </a:lnSpc>
            </a:pPr>
            <a:r>
              <a:rPr sz="4200" dirty="0">
                <a:latin typeface="Courier New"/>
                <a:cs typeface="Courier New"/>
              </a:rPr>
              <a:t>1</a:t>
            </a:r>
          </a:p>
          <a:p>
            <a:pPr marR="20320" algn="r">
              <a:lnSpc>
                <a:spcPct val="100000"/>
              </a:lnSpc>
              <a:spcBef>
                <a:spcPts val="296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50" dirty="0">
              <a:latin typeface="Times New Roman"/>
              <a:cs typeface="Times New Roman"/>
            </a:endParaRPr>
          </a:p>
          <a:p>
            <a:pPr marR="20320" algn="r">
              <a:lnSpc>
                <a:spcPct val="100000"/>
              </a:lnSpc>
              <a:spcBef>
                <a:spcPts val="5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</a:p>
        </p:txBody>
      </p:sp>
      <p:sp>
        <p:nvSpPr>
          <p:cNvPr id="41" name="object 4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14300" y="9786620"/>
            <a:ext cx="4793615" cy="69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sz="2200" dirty="0">
                <a:latin typeface="Lucida Sans Unicode"/>
                <a:cs typeface="Lucida Sans Unicode"/>
              </a:rPr>
              <a:t>-Look </a:t>
            </a:r>
            <a:r>
              <a:rPr sz="2200" spc="-5" dirty="0">
                <a:latin typeface="Lucida Sans Unicode"/>
                <a:cs typeface="Lucida Sans Unicode"/>
              </a:rPr>
              <a:t>at the bits that </a:t>
            </a:r>
            <a:r>
              <a:rPr sz="2200" dirty="0">
                <a:latin typeface="Lucida Sans Unicode"/>
                <a:cs typeface="Lucida Sans Unicode"/>
              </a:rPr>
              <a:t>don’t</a:t>
            </a:r>
            <a:r>
              <a:rPr sz="2200" spc="-55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change</a:t>
            </a:r>
            <a:endParaRPr sz="2200" dirty="0">
              <a:latin typeface="Lucida Sans Unicode"/>
              <a:cs typeface="Lucida Sans Unicode"/>
            </a:endParaRPr>
          </a:p>
          <a:p>
            <a:pPr marL="12700">
              <a:lnSpc>
                <a:spcPts val="2620"/>
              </a:lnSpc>
            </a:pPr>
            <a:r>
              <a:rPr sz="2200" spc="-5" dirty="0">
                <a:latin typeface="Lucida Sans Unicode"/>
                <a:cs typeface="Lucida Sans Unicode"/>
              </a:rPr>
              <a:t>-Second </a:t>
            </a:r>
            <a:r>
              <a:rPr sz="2200" dirty="0">
                <a:latin typeface="Lucida Sans Unicode"/>
                <a:cs typeface="Lucida Sans Unicode"/>
              </a:rPr>
              <a:t>for </a:t>
            </a:r>
            <a:r>
              <a:rPr sz="2200" spc="-5" dirty="0">
                <a:latin typeface="Lucida Sans Unicode"/>
                <a:cs typeface="Lucida Sans Unicode"/>
              </a:rPr>
              <a:t>the </a:t>
            </a:r>
            <a:r>
              <a:rPr sz="2200" dirty="0">
                <a:latin typeface="Lucida Sans Unicode"/>
                <a:cs typeface="Lucida Sans Unicode"/>
              </a:rPr>
              <a:t>cube on </a:t>
            </a:r>
            <a:r>
              <a:rPr sz="2200" spc="-5" dirty="0">
                <a:latin typeface="Lucida Sans Unicode"/>
                <a:cs typeface="Lucida Sans Unicode"/>
              </a:rPr>
              <a:t>the</a:t>
            </a:r>
            <a:r>
              <a:rPr sz="2200" spc="-50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edges</a:t>
            </a:r>
            <a:endParaRPr sz="2200" dirty="0">
              <a:latin typeface="Lucida Sans Unicode"/>
              <a:cs typeface="Lucida Sans Unicode"/>
            </a:endParaRPr>
          </a:p>
        </p:txBody>
      </p:sp>
      <p:sp>
        <p:nvSpPr>
          <p:cNvPr id="43" name="object 45">
            <a:extLst>
              <a:ext uri="{FF2B5EF4-FFF2-40B4-BE49-F238E27FC236}">
                <a16:creationId xmlns:a16="http://schemas.microsoft.com/office/drawing/2014/main" id="{57EB2C5E-0B4F-4623-96BF-A0150445C8C7}"/>
              </a:ext>
            </a:extLst>
          </p:cNvPr>
          <p:cNvSpPr/>
          <p:nvPr/>
        </p:nvSpPr>
        <p:spPr>
          <a:xfrm>
            <a:off x="4545020" y="3862237"/>
            <a:ext cx="368300" cy="596900"/>
          </a:xfrm>
          <a:custGeom>
            <a:avLst/>
            <a:gdLst/>
            <a:ahLst/>
            <a:cxnLst/>
            <a:rect l="l" t="t" r="r" b="b"/>
            <a:pathLst>
              <a:path w="368300" h="596900">
                <a:moveTo>
                  <a:pt x="0" y="0"/>
                </a:moveTo>
                <a:lnTo>
                  <a:pt x="368300" y="0"/>
                </a:lnTo>
                <a:lnTo>
                  <a:pt x="368300" y="596900"/>
                </a:lnTo>
                <a:lnTo>
                  <a:pt x="0" y="596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5">
            <a:extLst>
              <a:ext uri="{FF2B5EF4-FFF2-40B4-BE49-F238E27FC236}">
                <a16:creationId xmlns:a16="http://schemas.microsoft.com/office/drawing/2014/main" id="{23637D07-1E4E-4DC9-B546-7C54DF5CC617}"/>
              </a:ext>
            </a:extLst>
          </p:cNvPr>
          <p:cNvSpPr/>
          <p:nvPr/>
        </p:nvSpPr>
        <p:spPr>
          <a:xfrm>
            <a:off x="2688907" y="5253990"/>
            <a:ext cx="368300" cy="596900"/>
          </a:xfrm>
          <a:custGeom>
            <a:avLst/>
            <a:gdLst/>
            <a:ahLst/>
            <a:cxnLst/>
            <a:rect l="l" t="t" r="r" b="b"/>
            <a:pathLst>
              <a:path w="368300" h="596900">
                <a:moveTo>
                  <a:pt x="0" y="0"/>
                </a:moveTo>
                <a:lnTo>
                  <a:pt x="368300" y="0"/>
                </a:lnTo>
                <a:lnTo>
                  <a:pt x="368300" y="596900"/>
                </a:lnTo>
                <a:lnTo>
                  <a:pt x="0" y="596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2906" y="95250"/>
            <a:ext cx="10908030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R = </a:t>
            </a:r>
            <a:r>
              <a:rPr sz="4200" spc="-5" dirty="0">
                <a:latin typeface="Courier New"/>
                <a:cs typeface="Courier New"/>
              </a:rPr>
              <a:t>!A!B!C!D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!A!B!CD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!A!BC!D</a:t>
            </a:r>
            <a:r>
              <a:rPr sz="4200" spc="-1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+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!ABC!D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A!B!C!D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A!B!CD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A!BC!D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16300" y="4559137"/>
            <a:ext cx="7437755" cy="635"/>
          </a:xfrm>
          <a:custGeom>
            <a:avLst/>
            <a:gdLst/>
            <a:ahLst/>
            <a:cxnLst/>
            <a:rect l="l" t="t" r="r" b="b"/>
            <a:pathLst>
              <a:path w="7437755" h="635">
                <a:moveTo>
                  <a:pt x="0" y="162"/>
                </a:moveTo>
                <a:lnTo>
                  <a:pt x="743732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29000" y="4546600"/>
            <a:ext cx="0" cy="4908550"/>
          </a:xfrm>
          <a:custGeom>
            <a:avLst/>
            <a:gdLst/>
            <a:ahLst/>
            <a:cxnLst/>
            <a:rect l="l" t="t" r="r" b="b"/>
            <a:pathLst>
              <a:path h="4908550">
                <a:moveTo>
                  <a:pt x="0" y="0"/>
                </a:moveTo>
                <a:lnTo>
                  <a:pt x="0" y="490837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3201" y="3930801"/>
            <a:ext cx="654050" cy="654050"/>
          </a:xfrm>
          <a:custGeom>
            <a:avLst/>
            <a:gdLst/>
            <a:ahLst/>
            <a:cxnLst/>
            <a:rect l="l" t="t" r="r" b="b"/>
            <a:pathLst>
              <a:path w="654050" h="654050">
                <a:moveTo>
                  <a:pt x="0" y="0"/>
                </a:moveTo>
                <a:lnTo>
                  <a:pt x="653898" y="65389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76580" y="396875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AB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02644" y="321945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CD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94650" y="52197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89450" y="5194300"/>
            <a:ext cx="56673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01164" algn="l"/>
                <a:tab pos="5333365" algn="l"/>
              </a:tabLst>
            </a:pPr>
            <a:r>
              <a:rPr sz="4200" dirty="0">
                <a:latin typeface="Courier New"/>
                <a:cs typeface="Courier New"/>
              </a:rPr>
              <a:t>1	</a:t>
            </a:r>
            <a:r>
              <a:rPr sz="6300" baseline="-1322" dirty="0">
                <a:latin typeface="Courier New"/>
                <a:cs typeface="Courier New"/>
              </a:rPr>
              <a:t>1	</a:t>
            </a: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10750" y="64008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55850" y="51943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55850" y="6101079"/>
            <a:ext cx="666115" cy="2006600"/>
          </a:xfrm>
          <a:prstGeom prst="rect">
            <a:avLst/>
          </a:prstGeom>
        </p:spPr>
        <p:txBody>
          <a:bodyPr vert="horz" wrap="square" lIns="0" tIns="363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60"/>
              </a:spcBef>
            </a:pPr>
            <a:r>
              <a:rPr sz="4200" dirty="0">
                <a:latin typeface="Courier New"/>
                <a:cs typeface="Courier New"/>
              </a:rPr>
              <a:t>01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760"/>
              </a:spcBef>
            </a:pPr>
            <a:r>
              <a:rPr sz="4200" dirty="0">
                <a:latin typeface="Courier New"/>
                <a:cs typeface="Courier New"/>
              </a:rPr>
              <a:t>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55850" y="86233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14859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489450" y="6024879"/>
            <a:ext cx="346075" cy="2057400"/>
          </a:xfrm>
          <a:prstGeom prst="rect">
            <a:avLst/>
          </a:prstGeom>
        </p:spPr>
        <p:txBody>
          <a:bodyPr vert="horz" wrap="square" lIns="0" tIns="388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6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6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89450" y="86741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78550" y="6037579"/>
            <a:ext cx="346075" cy="2057400"/>
          </a:xfrm>
          <a:prstGeom prst="rect">
            <a:avLst/>
          </a:prstGeom>
        </p:spPr>
        <p:txBody>
          <a:bodyPr vert="horz" wrap="square" lIns="0" tIns="388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6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6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78550" y="86360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994650" y="6050279"/>
            <a:ext cx="346075" cy="2057400"/>
          </a:xfrm>
          <a:prstGeom prst="rect">
            <a:avLst/>
          </a:prstGeom>
        </p:spPr>
        <p:txBody>
          <a:bodyPr vert="horz" wrap="square" lIns="0" tIns="388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6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6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94650" y="86487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810750" y="74168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810750" y="86233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702800" y="5232400"/>
            <a:ext cx="558800" cy="2044700"/>
          </a:xfrm>
          <a:custGeom>
            <a:avLst/>
            <a:gdLst/>
            <a:ahLst/>
            <a:cxnLst/>
            <a:rect l="l" t="t" r="r" b="b"/>
            <a:pathLst>
              <a:path w="558800" h="2044700">
                <a:moveTo>
                  <a:pt x="0" y="0"/>
                </a:moveTo>
                <a:lnTo>
                  <a:pt x="558800" y="0"/>
                </a:lnTo>
                <a:lnTo>
                  <a:pt x="558800" y="2044700"/>
                </a:lnTo>
                <a:lnTo>
                  <a:pt x="0" y="2044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56100" y="6121400"/>
            <a:ext cx="2428240" cy="0"/>
          </a:xfrm>
          <a:custGeom>
            <a:avLst/>
            <a:gdLst/>
            <a:ahLst/>
            <a:cxnLst/>
            <a:rect l="l" t="t" r="r" b="b"/>
            <a:pathLst>
              <a:path w="2428240">
                <a:moveTo>
                  <a:pt x="0" y="0"/>
                </a:moveTo>
                <a:lnTo>
                  <a:pt x="2427812" y="1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68800" y="4823015"/>
            <a:ext cx="0" cy="1323975"/>
          </a:xfrm>
          <a:custGeom>
            <a:avLst/>
            <a:gdLst/>
            <a:ahLst/>
            <a:cxnLst/>
            <a:rect l="l" t="t" r="r" b="b"/>
            <a:pathLst>
              <a:path h="1323975">
                <a:moveTo>
                  <a:pt x="0" y="0"/>
                </a:moveTo>
                <a:lnTo>
                  <a:pt x="0" y="1323784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56400" y="4826000"/>
            <a:ext cx="0" cy="1323975"/>
          </a:xfrm>
          <a:custGeom>
            <a:avLst/>
            <a:gdLst/>
            <a:ahLst/>
            <a:cxnLst/>
            <a:rect l="l" t="t" r="r" b="b"/>
            <a:pathLst>
              <a:path h="1323975">
                <a:moveTo>
                  <a:pt x="0" y="0"/>
                </a:moveTo>
                <a:lnTo>
                  <a:pt x="0" y="1323784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56100" y="8597900"/>
            <a:ext cx="2428240" cy="0"/>
          </a:xfrm>
          <a:custGeom>
            <a:avLst/>
            <a:gdLst/>
            <a:ahLst/>
            <a:cxnLst/>
            <a:rect l="l" t="t" r="r" b="b"/>
            <a:pathLst>
              <a:path w="2428240">
                <a:moveTo>
                  <a:pt x="0" y="0"/>
                </a:moveTo>
                <a:lnTo>
                  <a:pt x="2427812" y="1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68800" y="8585200"/>
            <a:ext cx="0" cy="1168400"/>
          </a:xfrm>
          <a:custGeom>
            <a:avLst/>
            <a:gdLst/>
            <a:ahLst/>
            <a:cxnLst/>
            <a:rect l="l" t="t" r="r" b="b"/>
            <a:pathLst>
              <a:path h="1168400">
                <a:moveTo>
                  <a:pt x="0" y="0"/>
                </a:moveTo>
                <a:lnTo>
                  <a:pt x="0" y="116840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56400" y="8623300"/>
            <a:ext cx="0" cy="1130300"/>
          </a:xfrm>
          <a:custGeom>
            <a:avLst/>
            <a:gdLst/>
            <a:ahLst/>
            <a:cxnLst/>
            <a:rect l="l" t="t" r="r" b="b"/>
            <a:pathLst>
              <a:path h="1130300">
                <a:moveTo>
                  <a:pt x="0" y="0"/>
                </a:moveTo>
                <a:lnTo>
                  <a:pt x="0" y="113030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67351" y="4699151"/>
            <a:ext cx="965200" cy="965200"/>
          </a:xfrm>
          <a:custGeom>
            <a:avLst/>
            <a:gdLst/>
            <a:ahLst/>
            <a:cxnLst/>
            <a:rect l="l" t="t" r="r" b="b"/>
            <a:pathLst>
              <a:path w="965200" h="965200">
                <a:moveTo>
                  <a:pt x="0" y="0"/>
                </a:moveTo>
                <a:lnTo>
                  <a:pt x="965048" y="965048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51365" y="5262665"/>
            <a:ext cx="948055" cy="948055"/>
          </a:xfrm>
          <a:custGeom>
            <a:avLst/>
            <a:gdLst/>
            <a:ahLst/>
            <a:cxnLst/>
            <a:rect l="l" t="t" r="r" b="b"/>
            <a:pathLst>
              <a:path w="948054" h="948054">
                <a:moveTo>
                  <a:pt x="0" y="0"/>
                </a:moveTo>
                <a:lnTo>
                  <a:pt x="947634" y="947634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86300" y="5649379"/>
            <a:ext cx="561340" cy="561340"/>
          </a:xfrm>
          <a:custGeom>
            <a:avLst/>
            <a:gdLst/>
            <a:ahLst/>
            <a:cxnLst/>
            <a:rect l="l" t="t" r="r" b="b"/>
            <a:pathLst>
              <a:path w="561339" h="561339">
                <a:moveTo>
                  <a:pt x="0" y="560920"/>
                </a:moveTo>
                <a:lnTo>
                  <a:pt x="560920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931400" y="8483600"/>
            <a:ext cx="965200" cy="965200"/>
          </a:xfrm>
          <a:custGeom>
            <a:avLst/>
            <a:gdLst/>
            <a:ahLst/>
            <a:cxnLst/>
            <a:rect l="l" t="t" r="r" b="b"/>
            <a:pathLst>
              <a:path w="965200" h="965200">
                <a:moveTo>
                  <a:pt x="0" y="0"/>
                </a:moveTo>
                <a:lnTo>
                  <a:pt x="965048" y="965048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398000" y="9017000"/>
            <a:ext cx="736600" cy="736600"/>
          </a:xfrm>
          <a:custGeom>
            <a:avLst/>
            <a:gdLst/>
            <a:ahLst/>
            <a:cxnLst/>
            <a:rect l="l" t="t" r="r" b="b"/>
            <a:pathLst>
              <a:path w="736600" h="736600">
                <a:moveTo>
                  <a:pt x="0" y="0"/>
                </a:moveTo>
                <a:lnTo>
                  <a:pt x="736600" y="73660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385300" y="8470900"/>
            <a:ext cx="561340" cy="561340"/>
          </a:xfrm>
          <a:custGeom>
            <a:avLst/>
            <a:gdLst/>
            <a:ahLst/>
            <a:cxnLst/>
            <a:rect l="l" t="t" r="r" b="b"/>
            <a:pathLst>
              <a:path w="561340" h="561340">
                <a:moveTo>
                  <a:pt x="0" y="560922"/>
                </a:moveTo>
                <a:lnTo>
                  <a:pt x="560922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410700" y="5422900"/>
            <a:ext cx="593090" cy="593090"/>
          </a:xfrm>
          <a:custGeom>
            <a:avLst/>
            <a:gdLst/>
            <a:ahLst/>
            <a:cxnLst/>
            <a:rect l="l" t="t" r="r" b="b"/>
            <a:pathLst>
              <a:path w="593090" h="593089">
                <a:moveTo>
                  <a:pt x="0" y="0"/>
                </a:moveTo>
                <a:lnTo>
                  <a:pt x="592952" y="592952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423400" y="4713279"/>
            <a:ext cx="722630" cy="722630"/>
          </a:xfrm>
          <a:custGeom>
            <a:avLst/>
            <a:gdLst/>
            <a:ahLst/>
            <a:cxnLst/>
            <a:rect l="l" t="t" r="r" b="b"/>
            <a:pathLst>
              <a:path w="722629" h="722629">
                <a:moveTo>
                  <a:pt x="0" y="722320"/>
                </a:moveTo>
                <a:lnTo>
                  <a:pt x="722320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994900" y="5295900"/>
            <a:ext cx="722630" cy="722630"/>
          </a:xfrm>
          <a:custGeom>
            <a:avLst/>
            <a:gdLst/>
            <a:ahLst/>
            <a:cxnLst/>
            <a:rect l="l" t="t" r="r" b="b"/>
            <a:pathLst>
              <a:path w="722629" h="722629">
                <a:moveTo>
                  <a:pt x="0" y="722320"/>
                </a:moveTo>
                <a:lnTo>
                  <a:pt x="722320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84700" y="8559800"/>
            <a:ext cx="593090" cy="593090"/>
          </a:xfrm>
          <a:custGeom>
            <a:avLst/>
            <a:gdLst/>
            <a:ahLst/>
            <a:cxnLst/>
            <a:rect l="l" t="t" r="r" b="b"/>
            <a:pathLst>
              <a:path w="593089" h="593090">
                <a:moveTo>
                  <a:pt x="0" y="0"/>
                </a:moveTo>
                <a:lnTo>
                  <a:pt x="592952" y="592952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86200" y="8559800"/>
            <a:ext cx="722630" cy="722630"/>
          </a:xfrm>
          <a:custGeom>
            <a:avLst/>
            <a:gdLst/>
            <a:ahLst/>
            <a:cxnLst/>
            <a:rect l="l" t="t" r="r" b="b"/>
            <a:pathLst>
              <a:path w="722629" h="722629">
                <a:moveTo>
                  <a:pt x="0" y="722320"/>
                </a:moveTo>
                <a:lnTo>
                  <a:pt x="722320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45020" y="9118600"/>
            <a:ext cx="635000" cy="635000"/>
          </a:xfrm>
          <a:custGeom>
            <a:avLst/>
            <a:gdLst/>
            <a:ahLst/>
            <a:cxnLst/>
            <a:rect l="l" t="t" r="r" b="b"/>
            <a:pathLst>
              <a:path w="635000" h="635000">
                <a:moveTo>
                  <a:pt x="0" y="635000"/>
                </a:moveTo>
                <a:lnTo>
                  <a:pt x="635000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40428" y="5219700"/>
            <a:ext cx="368300" cy="596900"/>
          </a:xfrm>
          <a:custGeom>
            <a:avLst/>
            <a:gdLst/>
            <a:ahLst/>
            <a:cxnLst/>
            <a:rect l="l" t="t" r="r" b="b"/>
            <a:pathLst>
              <a:path w="368300" h="596900">
                <a:moveTo>
                  <a:pt x="0" y="0"/>
                </a:moveTo>
                <a:lnTo>
                  <a:pt x="368300" y="0"/>
                </a:lnTo>
                <a:lnTo>
                  <a:pt x="368300" y="596900"/>
                </a:lnTo>
                <a:lnTo>
                  <a:pt x="0" y="596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869481" y="2438400"/>
            <a:ext cx="7067550" cy="2075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R </a:t>
            </a:r>
            <a:r>
              <a:rPr sz="4200" spc="-5" dirty="0">
                <a:latin typeface="Courier New"/>
                <a:cs typeface="Courier New"/>
              </a:rPr>
              <a:t>=!B!C </a:t>
            </a:r>
            <a:r>
              <a:rPr sz="4200" dirty="0">
                <a:latin typeface="Courier New"/>
                <a:cs typeface="Courier New"/>
              </a:rPr>
              <a:t>+ !B!D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+</a:t>
            </a:r>
            <a:r>
              <a:rPr sz="4200" spc="-110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!AC!D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250">
              <a:latin typeface="Times New Roman"/>
              <a:cs typeface="Times New Roman"/>
            </a:endParaRPr>
          </a:p>
          <a:p>
            <a:pPr marL="370840">
              <a:lnSpc>
                <a:spcPct val="100000"/>
              </a:lnSpc>
              <a:tabLst>
                <a:tab pos="2009139" algn="l"/>
                <a:tab pos="3832860" algn="l"/>
                <a:tab pos="5648960" algn="l"/>
              </a:tabLst>
            </a:pPr>
            <a:r>
              <a:rPr sz="6300" baseline="-1322" dirty="0">
                <a:latin typeface="Courier New"/>
                <a:cs typeface="Courier New"/>
              </a:rPr>
              <a:t>00	01	</a:t>
            </a:r>
            <a:r>
              <a:rPr sz="4200" dirty="0">
                <a:latin typeface="Courier New"/>
                <a:cs typeface="Courier New"/>
              </a:rPr>
              <a:t>11	10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9474200" y="3873500"/>
            <a:ext cx="723900" cy="596900"/>
          </a:xfrm>
          <a:custGeom>
            <a:avLst/>
            <a:gdLst/>
            <a:ahLst/>
            <a:cxnLst/>
            <a:rect l="l" t="t" r="r" b="b"/>
            <a:pathLst>
              <a:path w="723900" h="596900">
                <a:moveTo>
                  <a:pt x="0" y="0"/>
                </a:moveTo>
                <a:lnTo>
                  <a:pt x="723900" y="0"/>
                </a:lnTo>
                <a:lnTo>
                  <a:pt x="723900" y="596900"/>
                </a:lnTo>
                <a:lnTo>
                  <a:pt x="0" y="596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14300" y="9786620"/>
            <a:ext cx="4793615" cy="69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sz="2200" dirty="0">
                <a:latin typeface="Lucida Sans Unicode"/>
                <a:cs typeface="Lucida Sans Unicode"/>
              </a:rPr>
              <a:t>-Look </a:t>
            </a:r>
            <a:r>
              <a:rPr sz="2200" spc="-5" dirty="0">
                <a:latin typeface="Lucida Sans Unicode"/>
                <a:cs typeface="Lucida Sans Unicode"/>
              </a:rPr>
              <a:t>at the bits that </a:t>
            </a:r>
            <a:r>
              <a:rPr sz="2200" dirty="0">
                <a:latin typeface="Lucida Sans Unicode"/>
                <a:cs typeface="Lucida Sans Unicode"/>
              </a:rPr>
              <a:t>don’t</a:t>
            </a:r>
            <a:r>
              <a:rPr sz="2200" spc="-55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change</a:t>
            </a:r>
            <a:endParaRPr sz="2200" dirty="0">
              <a:latin typeface="Lucida Sans Unicode"/>
              <a:cs typeface="Lucida Sans Unicode"/>
            </a:endParaRPr>
          </a:p>
          <a:p>
            <a:pPr marL="12700">
              <a:lnSpc>
                <a:spcPts val="2620"/>
              </a:lnSpc>
            </a:pPr>
            <a:r>
              <a:rPr sz="2200" spc="-5" dirty="0">
                <a:latin typeface="Lucida Sans Unicode"/>
                <a:cs typeface="Lucida Sans Unicode"/>
              </a:rPr>
              <a:t>-Third </a:t>
            </a:r>
            <a:r>
              <a:rPr sz="2200" dirty="0">
                <a:latin typeface="Lucida Sans Unicode"/>
                <a:cs typeface="Lucida Sans Unicode"/>
              </a:rPr>
              <a:t>for </a:t>
            </a:r>
            <a:r>
              <a:rPr sz="2200" spc="-5" dirty="0">
                <a:latin typeface="Lucida Sans Unicode"/>
                <a:cs typeface="Lucida Sans Unicode"/>
              </a:rPr>
              <a:t>the</a:t>
            </a:r>
            <a:r>
              <a:rPr sz="2200" spc="-10" dirty="0">
                <a:latin typeface="Lucida Sans Unicode"/>
                <a:cs typeface="Lucida Sans Unicode"/>
              </a:rPr>
              <a:t> </a:t>
            </a:r>
            <a:r>
              <a:rPr sz="2200" dirty="0">
                <a:latin typeface="Lucida Sans Unicode"/>
                <a:cs typeface="Lucida Sans Unicode"/>
              </a:rPr>
              <a:t>line</a:t>
            </a:r>
          </a:p>
        </p:txBody>
      </p:sp>
      <p:sp>
        <p:nvSpPr>
          <p:cNvPr id="47" name="object 45">
            <a:extLst>
              <a:ext uri="{FF2B5EF4-FFF2-40B4-BE49-F238E27FC236}">
                <a16:creationId xmlns:a16="http://schemas.microsoft.com/office/drawing/2014/main" id="{E9FC0565-B13C-48D5-BA17-D057C4D0E4F2}"/>
              </a:ext>
            </a:extLst>
          </p:cNvPr>
          <p:cNvSpPr/>
          <p:nvPr/>
        </p:nvSpPr>
        <p:spPr>
          <a:xfrm>
            <a:off x="2355850" y="6482079"/>
            <a:ext cx="368300" cy="596900"/>
          </a:xfrm>
          <a:custGeom>
            <a:avLst/>
            <a:gdLst/>
            <a:ahLst/>
            <a:cxnLst/>
            <a:rect l="l" t="t" r="r" b="b"/>
            <a:pathLst>
              <a:path w="368300" h="596900">
                <a:moveTo>
                  <a:pt x="0" y="0"/>
                </a:moveTo>
                <a:lnTo>
                  <a:pt x="368300" y="0"/>
                </a:lnTo>
                <a:lnTo>
                  <a:pt x="368300" y="596900"/>
                </a:lnTo>
                <a:lnTo>
                  <a:pt x="0" y="596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332" y="203200"/>
            <a:ext cx="6574155" cy="2567368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505459" marR="5080" indent="-493395" algn="ctr">
              <a:lnSpc>
                <a:spcPts val="9600"/>
              </a:lnSpc>
              <a:spcBef>
                <a:spcPts val="819"/>
              </a:spcBef>
              <a:tabLst>
                <a:tab pos="4845050" algn="l"/>
              </a:tabLst>
            </a:pPr>
            <a:r>
              <a:rPr sz="7200" spc="-20" dirty="0"/>
              <a:t>K-Map </a:t>
            </a:r>
            <a:r>
              <a:rPr sz="7200" dirty="0"/>
              <a:t>Rules</a:t>
            </a:r>
            <a:r>
              <a:rPr sz="7200" spc="-75" dirty="0"/>
              <a:t> </a:t>
            </a:r>
            <a:r>
              <a:rPr sz="7200" spc="-5" dirty="0"/>
              <a:t>in  </a:t>
            </a:r>
            <a:r>
              <a:rPr sz="7200" spc="30" dirty="0"/>
              <a:t>Summary</a:t>
            </a:r>
            <a:r>
              <a:rPr lang="en-US" sz="7200" spc="30" dirty="0"/>
              <a:t> </a:t>
            </a:r>
            <a:r>
              <a:rPr sz="7200" spc="-5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600" y="3543300"/>
            <a:ext cx="11887200" cy="3757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04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660400" algn="l"/>
              </a:tabLst>
            </a:pPr>
            <a:r>
              <a:rPr sz="3600" spc="-20" dirty="0">
                <a:latin typeface="Gill Sans MT"/>
                <a:cs typeface="Gill Sans MT"/>
              </a:rPr>
              <a:t>Groups </a:t>
            </a:r>
            <a:r>
              <a:rPr sz="3600" spc="-5" dirty="0">
                <a:latin typeface="Gill Sans MT"/>
                <a:cs typeface="Gill Sans MT"/>
              </a:rPr>
              <a:t>can contain </a:t>
            </a:r>
            <a:r>
              <a:rPr sz="3600" spc="-10" dirty="0">
                <a:latin typeface="Gill Sans MT"/>
                <a:cs typeface="Gill Sans MT"/>
              </a:rPr>
              <a:t>only</a:t>
            </a:r>
            <a:r>
              <a:rPr sz="3600" spc="5" dirty="0">
                <a:latin typeface="Gill Sans MT"/>
                <a:cs typeface="Gill Sans MT"/>
              </a:rPr>
              <a:t> </a:t>
            </a:r>
            <a:r>
              <a:rPr sz="3600" dirty="0">
                <a:latin typeface="Courier New"/>
                <a:cs typeface="Courier New"/>
              </a:rPr>
              <a:t>1</a:t>
            </a:r>
            <a:r>
              <a:rPr sz="3600" dirty="0">
                <a:latin typeface="Gill Sans MT"/>
                <a:cs typeface="Gill Sans MT"/>
              </a:rPr>
              <a:t>s</a:t>
            </a:r>
          </a:p>
          <a:p>
            <a:pPr marL="660400" marR="81280" indent="-571500">
              <a:lnSpc>
                <a:spcPct val="103200"/>
              </a:lnSpc>
              <a:spcBef>
                <a:spcPts val="2395"/>
              </a:spcBef>
              <a:buSzPct val="170238"/>
              <a:buChar char="•"/>
              <a:tabLst>
                <a:tab pos="660400" algn="l"/>
                <a:tab pos="2533015" algn="l"/>
                <a:tab pos="4990465" algn="l"/>
              </a:tabLst>
            </a:pPr>
            <a:r>
              <a:rPr sz="3600" spc="-15" dirty="0">
                <a:latin typeface="Gill Sans MT"/>
                <a:cs typeface="Gill Sans MT"/>
              </a:rPr>
              <a:t>Only</a:t>
            </a:r>
            <a:r>
              <a:rPr sz="3600" dirty="0">
                <a:latin typeface="Gill Sans MT"/>
                <a:cs typeface="Gill Sans MT"/>
              </a:rPr>
              <a:t> </a:t>
            </a:r>
            <a:r>
              <a:rPr sz="3600" dirty="0">
                <a:latin typeface="Courier New"/>
                <a:cs typeface="Courier New"/>
              </a:rPr>
              <a:t>1</a:t>
            </a:r>
            <a:r>
              <a:rPr sz="3600" dirty="0">
                <a:latin typeface="Gill Sans MT"/>
                <a:cs typeface="Gill Sans MT"/>
              </a:rPr>
              <a:t>s</a:t>
            </a:r>
            <a:r>
              <a:rPr lang="en-US" sz="3600" dirty="0">
                <a:latin typeface="Gill Sans MT"/>
                <a:cs typeface="Gill Sans MT"/>
              </a:rPr>
              <a:t> </a:t>
            </a:r>
            <a:r>
              <a:rPr sz="3600" spc="-5" dirty="0">
                <a:latin typeface="Gill Sans MT"/>
                <a:cs typeface="Gill Sans MT"/>
              </a:rPr>
              <a:t>in</a:t>
            </a:r>
            <a:r>
              <a:rPr sz="3600" spc="15" dirty="0">
                <a:latin typeface="Gill Sans MT"/>
                <a:cs typeface="Gill Sans MT"/>
              </a:rPr>
              <a:t> </a:t>
            </a:r>
            <a:r>
              <a:rPr sz="3600" spc="-5" dirty="0">
                <a:latin typeface="Gill Sans MT"/>
                <a:cs typeface="Gill Sans MT"/>
              </a:rPr>
              <a:t>adjacent</a:t>
            </a:r>
            <a:r>
              <a:rPr lang="en-US" sz="3600" spc="-5" dirty="0">
                <a:latin typeface="Gill Sans MT"/>
                <a:cs typeface="Gill Sans MT"/>
              </a:rPr>
              <a:t> </a:t>
            </a:r>
            <a:r>
              <a:rPr sz="3600" spc="-20" dirty="0">
                <a:latin typeface="Gill Sans MT"/>
                <a:cs typeface="Gill Sans MT"/>
              </a:rPr>
              <a:t>groups </a:t>
            </a:r>
            <a:r>
              <a:rPr sz="3600" spc="-30" dirty="0">
                <a:latin typeface="Gill Sans MT"/>
                <a:cs typeface="Gill Sans MT"/>
              </a:rPr>
              <a:t>are </a:t>
            </a:r>
            <a:r>
              <a:rPr sz="3600" spc="-20" dirty="0">
                <a:latin typeface="Gill Sans MT"/>
                <a:cs typeface="Gill Sans MT"/>
              </a:rPr>
              <a:t>allowed </a:t>
            </a:r>
            <a:r>
              <a:rPr sz="3600" spc="-5" dirty="0">
                <a:latin typeface="Gill Sans MT"/>
                <a:cs typeface="Gill Sans MT"/>
              </a:rPr>
              <a:t>(no</a:t>
            </a:r>
            <a:r>
              <a:rPr lang="en-US" sz="3600" spc="-5" dirty="0">
                <a:latin typeface="Gill Sans MT"/>
                <a:cs typeface="Gill Sans MT"/>
              </a:rPr>
              <a:t> </a:t>
            </a:r>
            <a:r>
              <a:rPr sz="3600" spc="-10" dirty="0">
                <a:latin typeface="Gill Sans MT"/>
                <a:cs typeface="Gill Sans MT"/>
              </a:rPr>
              <a:t>diagonals)</a:t>
            </a:r>
            <a:endParaRPr sz="3600" dirty="0">
              <a:latin typeface="Gill Sans MT"/>
              <a:cs typeface="Gill Sans MT"/>
            </a:endParaRPr>
          </a:p>
          <a:p>
            <a:pPr marL="660400" marR="908685" indent="-571500">
              <a:lnSpc>
                <a:spcPct val="103200"/>
              </a:lnSpc>
              <a:spcBef>
                <a:spcPts val="2100"/>
              </a:spcBef>
              <a:buSzPct val="170238"/>
              <a:buChar char="•"/>
              <a:tabLst>
                <a:tab pos="660400" algn="l"/>
                <a:tab pos="3772535" algn="l"/>
                <a:tab pos="4723130" algn="l"/>
                <a:tab pos="5630545" algn="l"/>
              </a:tabLst>
            </a:pPr>
            <a:r>
              <a:rPr sz="3600" dirty="0">
                <a:latin typeface="Gill Sans MT"/>
                <a:cs typeface="Gill Sans MT"/>
              </a:rPr>
              <a:t>The </a:t>
            </a:r>
            <a:r>
              <a:rPr sz="3600" spc="-10" dirty="0">
                <a:latin typeface="Gill Sans MT"/>
                <a:cs typeface="Gill Sans MT"/>
              </a:rPr>
              <a:t>number</a:t>
            </a:r>
            <a:r>
              <a:rPr sz="3600" spc="-5" dirty="0">
                <a:latin typeface="Gill Sans MT"/>
                <a:cs typeface="Gill Sans MT"/>
              </a:rPr>
              <a:t> </a:t>
            </a:r>
            <a:r>
              <a:rPr sz="3600" dirty="0">
                <a:latin typeface="Gill Sans MT"/>
                <a:cs typeface="Gill Sans MT"/>
              </a:rPr>
              <a:t>of</a:t>
            </a:r>
            <a:r>
              <a:rPr sz="3600" spc="5" dirty="0">
                <a:latin typeface="Gill Sans MT"/>
                <a:cs typeface="Gill Sans MT"/>
              </a:rPr>
              <a:t> </a:t>
            </a:r>
            <a:r>
              <a:rPr sz="3600" dirty="0">
                <a:latin typeface="Courier New"/>
                <a:cs typeface="Courier New"/>
              </a:rPr>
              <a:t>1</a:t>
            </a:r>
            <a:r>
              <a:rPr sz="3600" dirty="0">
                <a:latin typeface="Gill Sans MT"/>
                <a:cs typeface="Gill Sans MT"/>
              </a:rPr>
              <a:t>s</a:t>
            </a:r>
            <a:r>
              <a:rPr lang="en-US" sz="3600" dirty="0">
                <a:latin typeface="Gill Sans MT"/>
                <a:cs typeface="Gill Sans MT"/>
              </a:rPr>
              <a:t> </a:t>
            </a:r>
            <a:r>
              <a:rPr sz="3600" spc="-5" dirty="0">
                <a:latin typeface="Gill Sans MT"/>
                <a:cs typeface="Gill Sans MT"/>
              </a:rPr>
              <a:t>in </a:t>
            </a:r>
            <a:r>
              <a:rPr sz="3600" dirty="0">
                <a:latin typeface="Gill Sans MT"/>
                <a:cs typeface="Gill Sans MT"/>
              </a:rPr>
              <a:t>a</a:t>
            </a:r>
            <a:r>
              <a:rPr lang="en-US" sz="3600" dirty="0">
                <a:latin typeface="Gill Sans MT"/>
                <a:cs typeface="Gill Sans MT"/>
              </a:rPr>
              <a:t> </a:t>
            </a:r>
            <a:r>
              <a:rPr sz="3600" spc="-25" dirty="0">
                <a:latin typeface="Gill Sans MT"/>
                <a:cs typeface="Gill Sans MT"/>
              </a:rPr>
              <a:t>group </a:t>
            </a:r>
            <a:r>
              <a:rPr sz="3600" spc="-15" dirty="0">
                <a:latin typeface="Gill Sans MT"/>
                <a:cs typeface="Gill Sans MT"/>
              </a:rPr>
              <a:t>must </a:t>
            </a:r>
            <a:r>
              <a:rPr sz="3600" dirty="0">
                <a:latin typeface="Gill Sans MT"/>
                <a:cs typeface="Gill Sans MT"/>
              </a:rPr>
              <a:t>be</a:t>
            </a:r>
            <a:r>
              <a:rPr sz="3600" spc="-45" dirty="0">
                <a:latin typeface="Gill Sans MT"/>
                <a:cs typeface="Gill Sans MT"/>
              </a:rPr>
              <a:t> </a:t>
            </a:r>
            <a:r>
              <a:rPr sz="3600" dirty="0">
                <a:latin typeface="Gill Sans MT"/>
                <a:cs typeface="Gill Sans MT"/>
              </a:rPr>
              <a:t>a</a:t>
            </a:r>
            <a:r>
              <a:rPr lang="en-US" sz="3600" dirty="0">
                <a:latin typeface="Gill Sans MT"/>
                <a:cs typeface="Gill Sans MT"/>
              </a:rPr>
              <a:t> </a:t>
            </a:r>
            <a:r>
              <a:rPr sz="3600" spc="-30" dirty="0">
                <a:latin typeface="Gill Sans MT"/>
                <a:cs typeface="Gill Sans MT"/>
              </a:rPr>
              <a:t>power</a:t>
            </a:r>
            <a:r>
              <a:rPr sz="3600" dirty="0">
                <a:latin typeface="Gill Sans MT"/>
                <a:cs typeface="Gill Sans MT"/>
              </a:rPr>
              <a:t> of</a:t>
            </a:r>
            <a:r>
              <a:rPr sz="3600" spc="5" dirty="0">
                <a:latin typeface="Gill Sans MT"/>
                <a:cs typeface="Gill Sans MT"/>
              </a:rPr>
              <a:t> </a:t>
            </a:r>
            <a:r>
              <a:rPr sz="3600" spc="-30" dirty="0">
                <a:latin typeface="Gill Sans MT"/>
                <a:cs typeface="Gill Sans MT"/>
              </a:rPr>
              <a:t>two</a:t>
            </a:r>
            <a:r>
              <a:rPr lang="en-US" sz="3600" spc="-30" dirty="0">
                <a:latin typeface="Gill Sans MT"/>
                <a:cs typeface="Gill Sans MT"/>
              </a:rPr>
              <a:t> </a:t>
            </a:r>
            <a:r>
              <a:rPr sz="3600" spc="-5" dirty="0">
                <a:latin typeface="Gill Sans MT"/>
                <a:cs typeface="Gill Sans MT"/>
              </a:rPr>
              <a:t>(1,</a:t>
            </a:r>
            <a:r>
              <a:rPr sz="3600" spc="-425" dirty="0">
                <a:latin typeface="Gill Sans MT"/>
                <a:cs typeface="Gill Sans MT"/>
              </a:rPr>
              <a:t> </a:t>
            </a:r>
            <a:r>
              <a:rPr sz="3600" dirty="0">
                <a:latin typeface="Gill Sans MT"/>
                <a:cs typeface="Gill Sans MT"/>
              </a:rPr>
              <a:t>2,</a:t>
            </a:r>
            <a:r>
              <a:rPr sz="3600" spc="-420" dirty="0">
                <a:latin typeface="Gill Sans MT"/>
                <a:cs typeface="Gill Sans MT"/>
              </a:rPr>
              <a:t> </a:t>
            </a:r>
            <a:r>
              <a:rPr sz="3600" dirty="0">
                <a:latin typeface="Gill Sans MT"/>
                <a:cs typeface="Gill Sans MT"/>
              </a:rPr>
              <a:t>4,</a:t>
            </a:r>
            <a:r>
              <a:rPr sz="3600" spc="-420" dirty="0">
                <a:latin typeface="Gill Sans MT"/>
                <a:cs typeface="Gill Sans MT"/>
              </a:rPr>
              <a:t> </a:t>
            </a:r>
            <a:r>
              <a:rPr sz="3600" spc="-5" dirty="0">
                <a:latin typeface="Gill Sans MT"/>
                <a:cs typeface="Gill Sans MT"/>
              </a:rPr>
              <a:t>8...)</a:t>
            </a:r>
            <a:endParaRPr sz="3600" dirty="0">
              <a:latin typeface="Gill Sans MT"/>
              <a:cs typeface="Gill Sans MT"/>
            </a:endParaRPr>
          </a:p>
          <a:p>
            <a:pPr marL="660400" marR="1270000" indent="-571500">
              <a:lnSpc>
                <a:spcPts val="4900"/>
              </a:lnSpc>
              <a:spcBef>
                <a:spcPts val="2540"/>
              </a:spcBef>
              <a:buSzPct val="170238"/>
              <a:buChar char="•"/>
              <a:tabLst>
                <a:tab pos="660400" algn="l"/>
                <a:tab pos="5714365" algn="l"/>
                <a:tab pos="7482205" algn="l"/>
              </a:tabLst>
            </a:pPr>
            <a:r>
              <a:rPr sz="3600" dirty="0">
                <a:latin typeface="Gill Sans MT"/>
                <a:cs typeface="Gill Sans MT"/>
              </a:rPr>
              <a:t>The</a:t>
            </a:r>
            <a:r>
              <a:rPr sz="3600" spc="-5" dirty="0">
                <a:latin typeface="Gill Sans MT"/>
                <a:cs typeface="Gill Sans MT"/>
              </a:rPr>
              <a:t> </a:t>
            </a:r>
            <a:r>
              <a:rPr sz="3600" dirty="0">
                <a:latin typeface="Gill Sans MT"/>
                <a:cs typeface="Gill Sans MT"/>
              </a:rPr>
              <a:t>g</a:t>
            </a:r>
            <a:r>
              <a:rPr sz="3600" spc="-105" dirty="0">
                <a:latin typeface="Gill Sans MT"/>
                <a:cs typeface="Gill Sans MT"/>
              </a:rPr>
              <a:t>r</a:t>
            </a:r>
            <a:r>
              <a:rPr sz="3600" dirty="0">
                <a:latin typeface="Gill Sans MT"/>
                <a:cs typeface="Gill Sans MT"/>
              </a:rPr>
              <a:t>oups</a:t>
            </a:r>
            <a:r>
              <a:rPr sz="3600" spc="-5" dirty="0">
                <a:latin typeface="Gill Sans MT"/>
                <a:cs typeface="Gill Sans MT"/>
              </a:rPr>
              <a:t> </a:t>
            </a:r>
            <a:r>
              <a:rPr sz="3600" spc="-45" dirty="0">
                <a:latin typeface="Gill Sans MT"/>
                <a:cs typeface="Gill Sans MT"/>
              </a:rPr>
              <a:t>m</a:t>
            </a:r>
            <a:r>
              <a:rPr sz="3600" dirty="0">
                <a:latin typeface="Gill Sans MT"/>
                <a:cs typeface="Gill Sans MT"/>
              </a:rPr>
              <a:t>u</a:t>
            </a:r>
            <a:r>
              <a:rPr sz="3600" spc="-5" dirty="0">
                <a:latin typeface="Gill Sans MT"/>
                <a:cs typeface="Gill Sans MT"/>
              </a:rPr>
              <a:t>s</a:t>
            </a:r>
            <a:r>
              <a:rPr sz="3600" dirty="0">
                <a:latin typeface="Gill Sans MT"/>
                <a:cs typeface="Gill Sans MT"/>
              </a:rPr>
              <a:t>t</a:t>
            </a:r>
            <a:r>
              <a:rPr sz="3600" spc="-5" dirty="0">
                <a:latin typeface="Gill Sans MT"/>
                <a:cs typeface="Gill Sans MT"/>
              </a:rPr>
              <a:t> </a:t>
            </a:r>
            <a:r>
              <a:rPr sz="3600" dirty="0">
                <a:latin typeface="Gill Sans MT"/>
                <a:cs typeface="Gill Sans MT"/>
              </a:rPr>
              <a:t>be</a:t>
            </a:r>
            <a:r>
              <a:rPr sz="3600" spc="-5" dirty="0">
                <a:latin typeface="Gill Sans MT"/>
                <a:cs typeface="Gill Sans MT"/>
              </a:rPr>
              <a:t> </a:t>
            </a:r>
            <a:r>
              <a:rPr sz="3600" dirty="0">
                <a:latin typeface="Gill Sans MT"/>
                <a:cs typeface="Gill Sans MT"/>
              </a:rPr>
              <a:t>as</a:t>
            </a:r>
            <a:r>
              <a:rPr lang="en-US" sz="3600" dirty="0">
                <a:latin typeface="Gill Sans MT"/>
                <a:cs typeface="Gill Sans MT"/>
              </a:rPr>
              <a:t> </a:t>
            </a:r>
            <a:r>
              <a:rPr sz="3600" spc="-5" dirty="0">
                <a:latin typeface="Gill Sans MT"/>
                <a:cs typeface="Gill Sans MT"/>
              </a:rPr>
              <a:t>l</a:t>
            </a:r>
            <a:r>
              <a:rPr sz="3600" dirty="0">
                <a:latin typeface="Gill Sans MT"/>
                <a:cs typeface="Gill Sans MT"/>
              </a:rPr>
              <a:t>ar</a:t>
            </a:r>
            <a:r>
              <a:rPr sz="3600" spc="-5" dirty="0">
                <a:latin typeface="Gill Sans MT"/>
                <a:cs typeface="Gill Sans MT"/>
              </a:rPr>
              <a:t>g</a:t>
            </a:r>
            <a:r>
              <a:rPr sz="3600" dirty="0">
                <a:latin typeface="Gill Sans MT"/>
                <a:cs typeface="Gill Sans MT"/>
              </a:rPr>
              <a:t>e</a:t>
            </a:r>
            <a:r>
              <a:rPr sz="3600" spc="-5" dirty="0">
                <a:latin typeface="Gill Sans MT"/>
                <a:cs typeface="Gill Sans MT"/>
              </a:rPr>
              <a:t> </a:t>
            </a:r>
            <a:r>
              <a:rPr sz="3600" dirty="0">
                <a:latin typeface="Gill Sans MT"/>
                <a:cs typeface="Gill Sans MT"/>
              </a:rPr>
              <a:t>as</a:t>
            </a:r>
            <a:r>
              <a:rPr lang="en-US" sz="3600" dirty="0">
                <a:latin typeface="Gill Sans MT"/>
                <a:cs typeface="Gill Sans MT"/>
              </a:rPr>
              <a:t> </a:t>
            </a:r>
            <a:r>
              <a:rPr sz="3600" spc="-5" dirty="0">
                <a:latin typeface="Gill Sans MT"/>
                <a:cs typeface="Gill Sans MT"/>
              </a:rPr>
              <a:t>l</a:t>
            </a:r>
            <a:r>
              <a:rPr sz="3600" dirty="0">
                <a:latin typeface="Gill Sans MT"/>
                <a:cs typeface="Gill Sans MT"/>
              </a:rPr>
              <a:t>e</a:t>
            </a:r>
            <a:r>
              <a:rPr sz="3600" spc="-5" dirty="0">
                <a:latin typeface="Gill Sans MT"/>
                <a:cs typeface="Gill Sans MT"/>
              </a:rPr>
              <a:t>g</a:t>
            </a:r>
            <a:r>
              <a:rPr sz="3600" dirty="0">
                <a:latin typeface="Gill Sans MT"/>
                <a:cs typeface="Gill Sans MT"/>
              </a:rPr>
              <a:t>a</a:t>
            </a:r>
            <a:r>
              <a:rPr sz="3600" spc="-5" dirty="0">
                <a:latin typeface="Gill Sans MT"/>
                <a:cs typeface="Gill Sans MT"/>
              </a:rPr>
              <a:t>l</a:t>
            </a:r>
            <a:r>
              <a:rPr sz="3600" spc="-45" dirty="0">
                <a:latin typeface="Gill Sans MT"/>
                <a:cs typeface="Gill Sans MT"/>
              </a:rPr>
              <a:t>l</a:t>
            </a:r>
            <a:r>
              <a:rPr sz="3600" dirty="0">
                <a:latin typeface="Gill Sans MT"/>
                <a:cs typeface="Gill Sans MT"/>
              </a:rPr>
              <a:t>y</a:t>
            </a:r>
            <a:r>
              <a:rPr lang="en-US" sz="3600" dirty="0">
                <a:latin typeface="Gill Sans MT"/>
                <a:cs typeface="Gill Sans MT"/>
              </a:rPr>
              <a:t> </a:t>
            </a:r>
            <a:r>
              <a:rPr sz="3600" spc="-5" dirty="0">
                <a:latin typeface="Gill Sans MT"/>
                <a:cs typeface="Gill Sans MT"/>
              </a:rPr>
              <a:t>possible</a:t>
            </a:r>
            <a:endParaRPr sz="36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4600" y="3543300"/>
            <a:ext cx="10668000" cy="387285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622300" marR="18415" indent="-571500">
              <a:lnSpc>
                <a:spcPts val="5200"/>
              </a:lnSpc>
              <a:spcBef>
                <a:spcPts val="140"/>
              </a:spcBef>
              <a:buSzPct val="170238"/>
              <a:buChar char="•"/>
              <a:tabLst>
                <a:tab pos="622300" algn="l"/>
                <a:tab pos="2033270" algn="l"/>
                <a:tab pos="5808980" algn="l"/>
                <a:tab pos="9519285" algn="l"/>
              </a:tabLst>
            </a:pPr>
            <a:r>
              <a:rPr sz="3600" dirty="0">
                <a:latin typeface="Gill Sans MT"/>
                <a:cs typeface="Gill Sans MT"/>
              </a:rPr>
              <a:t>All</a:t>
            </a:r>
            <a:r>
              <a:rPr sz="3600" spc="-5" dirty="0">
                <a:latin typeface="Gill Sans MT"/>
                <a:cs typeface="Gill Sans MT"/>
              </a:rPr>
              <a:t> </a:t>
            </a:r>
            <a:r>
              <a:rPr sz="3600" dirty="0">
                <a:latin typeface="Courier New"/>
                <a:cs typeface="Courier New"/>
              </a:rPr>
              <a:t>1</a:t>
            </a:r>
            <a:r>
              <a:rPr sz="3600" dirty="0">
                <a:latin typeface="Gill Sans MT"/>
                <a:cs typeface="Gill Sans MT"/>
              </a:rPr>
              <a:t>s</a:t>
            </a:r>
            <a:r>
              <a:rPr lang="en-US" sz="3600" dirty="0">
                <a:latin typeface="Gill Sans MT"/>
                <a:cs typeface="Gill Sans MT"/>
              </a:rPr>
              <a:t> </a:t>
            </a:r>
            <a:r>
              <a:rPr sz="3600" spc="-45" dirty="0">
                <a:latin typeface="Gill Sans MT"/>
                <a:cs typeface="Gill Sans MT"/>
              </a:rPr>
              <a:t>m</a:t>
            </a:r>
            <a:r>
              <a:rPr sz="3600" dirty="0">
                <a:latin typeface="Gill Sans MT"/>
                <a:cs typeface="Gill Sans MT"/>
              </a:rPr>
              <a:t>u</a:t>
            </a:r>
            <a:r>
              <a:rPr sz="3600" spc="-5" dirty="0">
                <a:latin typeface="Gill Sans MT"/>
                <a:cs typeface="Gill Sans MT"/>
              </a:rPr>
              <a:t>s</a:t>
            </a:r>
            <a:r>
              <a:rPr sz="3600" dirty="0">
                <a:latin typeface="Gill Sans MT"/>
                <a:cs typeface="Gill Sans MT"/>
              </a:rPr>
              <a:t>t</a:t>
            </a:r>
            <a:r>
              <a:rPr sz="3600" spc="-5" dirty="0">
                <a:latin typeface="Gill Sans MT"/>
                <a:cs typeface="Gill Sans MT"/>
              </a:rPr>
              <a:t> </a:t>
            </a:r>
            <a:r>
              <a:rPr sz="3600" dirty="0">
                <a:latin typeface="Gill Sans MT"/>
                <a:cs typeface="Gill Sans MT"/>
              </a:rPr>
              <a:t>belong</a:t>
            </a:r>
            <a:r>
              <a:rPr sz="3600" spc="-5" dirty="0">
                <a:latin typeface="Gill Sans MT"/>
                <a:cs typeface="Gill Sans MT"/>
              </a:rPr>
              <a:t> </a:t>
            </a:r>
            <a:r>
              <a:rPr sz="3600" dirty="0">
                <a:latin typeface="Gill Sans MT"/>
                <a:cs typeface="Gill Sans MT"/>
              </a:rPr>
              <a:t>to</a:t>
            </a:r>
            <a:r>
              <a:rPr sz="3600" spc="-5" dirty="0">
                <a:latin typeface="Gill Sans MT"/>
                <a:cs typeface="Gill Sans MT"/>
              </a:rPr>
              <a:t> </a:t>
            </a:r>
            <a:r>
              <a:rPr sz="3600" dirty="0">
                <a:latin typeface="Gill Sans MT"/>
                <a:cs typeface="Gill Sans MT"/>
              </a:rPr>
              <a:t>a</a:t>
            </a:r>
            <a:r>
              <a:rPr lang="en-US" sz="3600" dirty="0">
                <a:latin typeface="Gill Sans MT"/>
                <a:cs typeface="Gill Sans MT"/>
              </a:rPr>
              <a:t> </a:t>
            </a:r>
            <a:r>
              <a:rPr sz="3600" dirty="0">
                <a:latin typeface="Gill Sans MT"/>
                <a:cs typeface="Gill Sans MT"/>
              </a:rPr>
              <a:t>g</a:t>
            </a:r>
            <a:r>
              <a:rPr sz="3600" spc="-105" dirty="0">
                <a:latin typeface="Gill Sans MT"/>
                <a:cs typeface="Gill Sans MT"/>
              </a:rPr>
              <a:t>r</a:t>
            </a:r>
            <a:r>
              <a:rPr sz="3600" dirty="0">
                <a:latin typeface="Gill Sans MT"/>
                <a:cs typeface="Gill Sans MT"/>
              </a:rPr>
              <a:t>ou</a:t>
            </a:r>
            <a:r>
              <a:rPr sz="3600" spc="-130" dirty="0">
                <a:latin typeface="Gill Sans MT"/>
                <a:cs typeface="Gill Sans MT"/>
              </a:rPr>
              <a:t>p</a:t>
            </a:r>
            <a:r>
              <a:rPr sz="3600" dirty="0">
                <a:latin typeface="Gill Sans MT"/>
                <a:cs typeface="Gill Sans MT"/>
              </a:rPr>
              <a:t>,</a:t>
            </a:r>
            <a:r>
              <a:rPr sz="3600" spc="-425" dirty="0">
                <a:latin typeface="Gill Sans MT"/>
                <a:cs typeface="Gill Sans MT"/>
              </a:rPr>
              <a:t> </a:t>
            </a:r>
            <a:r>
              <a:rPr sz="3600" spc="-65" dirty="0">
                <a:latin typeface="Gill Sans MT"/>
                <a:cs typeface="Gill Sans MT"/>
              </a:rPr>
              <a:t>e</a:t>
            </a:r>
            <a:r>
              <a:rPr sz="3600" spc="-85" dirty="0">
                <a:latin typeface="Gill Sans MT"/>
                <a:cs typeface="Gill Sans MT"/>
              </a:rPr>
              <a:t>v</a:t>
            </a:r>
            <a:r>
              <a:rPr sz="3600" dirty="0">
                <a:latin typeface="Gill Sans MT"/>
                <a:cs typeface="Gill Sans MT"/>
              </a:rPr>
              <a:t>en</a:t>
            </a:r>
            <a:r>
              <a:rPr sz="3600" spc="-5" dirty="0">
                <a:latin typeface="Gill Sans MT"/>
                <a:cs typeface="Gill Sans MT"/>
              </a:rPr>
              <a:t> i</a:t>
            </a:r>
            <a:r>
              <a:rPr sz="3600" dirty="0">
                <a:latin typeface="Gill Sans MT"/>
                <a:cs typeface="Gill Sans MT"/>
              </a:rPr>
              <a:t>f</a:t>
            </a:r>
            <a:r>
              <a:rPr sz="3600" spc="-5" dirty="0">
                <a:latin typeface="Gill Sans MT"/>
                <a:cs typeface="Gill Sans MT"/>
              </a:rPr>
              <a:t> i</a:t>
            </a:r>
            <a:r>
              <a:rPr sz="3600" dirty="0">
                <a:latin typeface="Gill Sans MT"/>
                <a:cs typeface="Gill Sans MT"/>
              </a:rPr>
              <a:t>t</a:t>
            </a:r>
            <a:r>
              <a:rPr sz="3600" spc="-340" dirty="0">
                <a:latin typeface="Gill Sans MT"/>
                <a:cs typeface="Gill Sans MT"/>
              </a:rPr>
              <a:t>’</a:t>
            </a:r>
            <a:r>
              <a:rPr sz="3600" dirty="0">
                <a:latin typeface="Gill Sans MT"/>
                <a:cs typeface="Gill Sans MT"/>
              </a:rPr>
              <a:t>s</a:t>
            </a:r>
            <a:r>
              <a:rPr lang="en-US" sz="3600" dirty="0">
                <a:latin typeface="Gill Sans MT"/>
                <a:cs typeface="Gill Sans MT"/>
              </a:rPr>
              <a:t> </a:t>
            </a:r>
            <a:r>
              <a:rPr sz="3600" dirty="0">
                <a:latin typeface="Gill Sans MT"/>
                <a:cs typeface="Gill Sans MT"/>
              </a:rPr>
              <a:t>a </a:t>
            </a:r>
            <a:r>
              <a:rPr sz="3600" spc="-25" dirty="0">
                <a:latin typeface="Gill Sans MT"/>
                <a:cs typeface="Gill Sans MT"/>
              </a:rPr>
              <a:t>group </a:t>
            </a:r>
            <a:r>
              <a:rPr sz="3600" dirty="0">
                <a:latin typeface="Gill Sans MT"/>
                <a:cs typeface="Gill Sans MT"/>
              </a:rPr>
              <a:t>of one element</a:t>
            </a:r>
          </a:p>
          <a:p>
            <a:pPr marL="622300" indent="-571500">
              <a:lnSpc>
                <a:spcPct val="100000"/>
              </a:lnSpc>
              <a:spcBef>
                <a:spcPts val="2060"/>
              </a:spcBef>
              <a:buSzPct val="170238"/>
              <a:buChar char="•"/>
              <a:tabLst>
                <a:tab pos="622300" algn="l"/>
              </a:tabLst>
            </a:pPr>
            <a:r>
              <a:rPr sz="3600" spc="-15" dirty="0">
                <a:latin typeface="Gill Sans MT"/>
                <a:cs typeface="Gill Sans MT"/>
              </a:rPr>
              <a:t>Overlapping </a:t>
            </a:r>
            <a:r>
              <a:rPr sz="3600" spc="-20" dirty="0">
                <a:latin typeface="Gill Sans MT"/>
                <a:cs typeface="Gill Sans MT"/>
              </a:rPr>
              <a:t>groups </a:t>
            </a:r>
            <a:r>
              <a:rPr sz="3600" spc="-30" dirty="0">
                <a:latin typeface="Gill Sans MT"/>
                <a:cs typeface="Gill Sans MT"/>
              </a:rPr>
              <a:t>are</a:t>
            </a:r>
            <a:r>
              <a:rPr sz="3600" spc="10" dirty="0">
                <a:latin typeface="Gill Sans MT"/>
                <a:cs typeface="Gill Sans MT"/>
              </a:rPr>
              <a:t> </a:t>
            </a:r>
            <a:r>
              <a:rPr sz="3600" dirty="0">
                <a:latin typeface="Gill Sans MT"/>
                <a:cs typeface="Gill Sans MT"/>
              </a:rPr>
              <a:t>permitted</a:t>
            </a:r>
          </a:p>
          <a:p>
            <a:pPr marL="6223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622300" algn="l"/>
                <a:tab pos="6944359" algn="l"/>
              </a:tabLst>
            </a:pPr>
            <a:r>
              <a:rPr sz="3600" spc="-10" dirty="0">
                <a:latin typeface="Gill Sans MT"/>
                <a:cs typeface="Gill Sans MT"/>
              </a:rPr>
              <a:t>Wrapping </a:t>
            </a:r>
            <a:r>
              <a:rPr sz="3600" spc="-20" dirty="0">
                <a:latin typeface="Gill Sans MT"/>
                <a:cs typeface="Gill Sans MT"/>
              </a:rPr>
              <a:t>around </a:t>
            </a:r>
            <a:r>
              <a:rPr sz="3600" spc="-5" dirty="0">
                <a:latin typeface="Gill Sans MT"/>
                <a:cs typeface="Gill Sans MT"/>
              </a:rPr>
              <a:t>the</a:t>
            </a:r>
            <a:r>
              <a:rPr sz="3600" spc="50" dirty="0">
                <a:latin typeface="Gill Sans MT"/>
                <a:cs typeface="Gill Sans MT"/>
              </a:rPr>
              <a:t> </a:t>
            </a:r>
            <a:r>
              <a:rPr sz="3600" spc="-15" dirty="0">
                <a:latin typeface="Gill Sans MT"/>
                <a:cs typeface="Gill Sans MT"/>
              </a:rPr>
              <a:t>map</a:t>
            </a:r>
            <a:r>
              <a:rPr sz="3600" spc="5" dirty="0">
                <a:latin typeface="Gill Sans MT"/>
                <a:cs typeface="Gill Sans MT"/>
              </a:rPr>
              <a:t> </a:t>
            </a:r>
            <a:r>
              <a:rPr sz="3600" spc="-5" dirty="0">
                <a:latin typeface="Gill Sans MT"/>
                <a:cs typeface="Gill Sans MT"/>
              </a:rPr>
              <a:t>is</a:t>
            </a:r>
            <a:r>
              <a:rPr lang="en-US" sz="3600" spc="-5" dirty="0">
                <a:latin typeface="Gill Sans MT"/>
                <a:cs typeface="Gill Sans MT"/>
              </a:rPr>
              <a:t> </a:t>
            </a:r>
            <a:r>
              <a:rPr sz="3600" dirty="0">
                <a:latin typeface="Gill Sans MT"/>
                <a:cs typeface="Gill Sans MT"/>
              </a:rPr>
              <a:t>permitted</a:t>
            </a:r>
          </a:p>
          <a:p>
            <a:pPr marL="6223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622300" algn="l"/>
              </a:tabLst>
            </a:pPr>
            <a:r>
              <a:rPr sz="3600" spc="-5" dirty="0">
                <a:latin typeface="Gill Sans MT"/>
                <a:cs typeface="Gill Sans MT"/>
              </a:rPr>
              <a:t>Use the </a:t>
            </a:r>
            <a:r>
              <a:rPr sz="3600" spc="-35" dirty="0">
                <a:latin typeface="Gill Sans MT"/>
                <a:cs typeface="Gill Sans MT"/>
              </a:rPr>
              <a:t>fewest </a:t>
            </a:r>
            <a:r>
              <a:rPr sz="3600" spc="-10" dirty="0">
                <a:latin typeface="Gill Sans MT"/>
                <a:cs typeface="Gill Sans MT"/>
              </a:rPr>
              <a:t>number </a:t>
            </a:r>
            <a:r>
              <a:rPr sz="3600" dirty="0">
                <a:latin typeface="Gill Sans MT"/>
                <a:cs typeface="Gill Sans MT"/>
              </a:rPr>
              <a:t>of </a:t>
            </a:r>
            <a:r>
              <a:rPr sz="3600" spc="-20" dirty="0">
                <a:latin typeface="Gill Sans MT"/>
                <a:cs typeface="Gill Sans MT"/>
              </a:rPr>
              <a:t>groups</a:t>
            </a:r>
            <a:r>
              <a:rPr sz="3600" spc="10" dirty="0">
                <a:latin typeface="Gill Sans MT"/>
                <a:cs typeface="Gill Sans MT"/>
              </a:rPr>
              <a:t> </a:t>
            </a:r>
            <a:r>
              <a:rPr sz="3600" spc="-5" dirty="0">
                <a:latin typeface="Gill Sans MT"/>
                <a:cs typeface="Gill Sans MT"/>
              </a:rPr>
              <a:t>possible</a:t>
            </a:r>
            <a:endParaRPr sz="36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15332" y="203200"/>
            <a:ext cx="6574155" cy="2567368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505459" marR="5080" indent="-493395" algn="ctr">
              <a:lnSpc>
                <a:spcPts val="9600"/>
              </a:lnSpc>
              <a:spcBef>
                <a:spcPts val="819"/>
              </a:spcBef>
              <a:tabLst>
                <a:tab pos="4845050" algn="l"/>
              </a:tabLst>
            </a:pPr>
            <a:r>
              <a:rPr sz="7200" spc="-20" dirty="0"/>
              <a:t>K-Map </a:t>
            </a:r>
            <a:r>
              <a:rPr sz="7200" dirty="0"/>
              <a:t>Rules</a:t>
            </a:r>
            <a:r>
              <a:rPr sz="7200" spc="-75" dirty="0"/>
              <a:t> </a:t>
            </a:r>
            <a:r>
              <a:rPr sz="7200" spc="-5" dirty="0"/>
              <a:t>in  </a:t>
            </a:r>
            <a:r>
              <a:rPr sz="7200" spc="30" dirty="0"/>
              <a:t>Summary</a:t>
            </a:r>
            <a:r>
              <a:rPr lang="en-US" sz="7200" spc="30" dirty="0"/>
              <a:t> </a:t>
            </a:r>
            <a:r>
              <a:rPr sz="7200" spc="-5" dirty="0"/>
              <a:t>(2)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95711" y="762000"/>
            <a:ext cx="8014334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7200" spc="-15" dirty="0">
                <a:latin typeface="Gill Sans MT"/>
                <a:cs typeface="Gill Sans MT"/>
              </a:rPr>
              <a:t>Revisiting</a:t>
            </a:r>
            <a:r>
              <a:rPr sz="7200" spc="-95" dirty="0">
                <a:latin typeface="Gill Sans MT"/>
                <a:cs typeface="Gill Sans MT"/>
              </a:rPr>
              <a:t> </a:t>
            </a:r>
            <a:r>
              <a:rPr sz="7200" spc="-30" dirty="0">
                <a:latin typeface="Gill Sans MT"/>
                <a:cs typeface="Gill Sans MT"/>
              </a:rPr>
              <a:t>Problem</a:t>
            </a:r>
            <a:endParaRPr sz="72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9300" y="2425700"/>
            <a:ext cx="112280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!A!BC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!AB!C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A!BC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100" y="0"/>
            <a:ext cx="12508230" cy="17927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005" algn="ctr">
              <a:lnSpc>
                <a:spcPct val="100000"/>
              </a:lnSpc>
              <a:spcBef>
                <a:spcPts val="100"/>
              </a:spcBef>
            </a:pPr>
            <a:r>
              <a:rPr sz="7200" spc="-15" dirty="0"/>
              <a:t>Revisiting</a:t>
            </a:r>
            <a:r>
              <a:rPr sz="7200" spc="-20" dirty="0"/>
              <a:t> </a:t>
            </a:r>
            <a:r>
              <a:rPr sz="7200" spc="-30" dirty="0"/>
              <a:t>Problem</a:t>
            </a: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4200" dirty="0">
                <a:latin typeface="Courier New"/>
                <a:cs typeface="Courier New"/>
              </a:rPr>
              <a:t>R = </a:t>
            </a:r>
            <a:r>
              <a:rPr sz="4200" spc="-5" dirty="0">
                <a:latin typeface="Courier New"/>
                <a:cs typeface="Courier New"/>
              </a:rPr>
              <a:t>!A!BC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!AB!C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A!BC</a:t>
            </a:r>
          </a:p>
        </p:txBody>
      </p:sp>
      <p:sp>
        <p:nvSpPr>
          <p:cNvPr id="3" name="object 3"/>
          <p:cNvSpPr/>
          <p:nvPr/>
        </p:nvSpPr>
        <p:spPr>
          <a:xfrm>
            <a:off x="431800" y="2019300"/>
            <a:ext cx="495300" cy="7775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2500" y="2019300"/>
            <a:ext cx="495300" cy="7775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3200" y="2019300"/>
            <a:ext cx="495300" cy="7775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93900" y="2019300"/>
            <a:ext cx="495300" cy="7775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06400" y="1993900"/>
          <a:ext cx="2082800" cy="7226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2922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922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2923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100" y="0"/>
            <a:ext cx="12508230" cy="17927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005" algn="ctr">
              <a:lnSpc>
                <a:spcPct val="100000"/>
              </a:lnSpc>
              <a:spcBef>
                <a:spcPts val="100"/>
              </a:spcBef>
            </a:pPr>
            <a:r>
              <a:rPr sz="7200" spc="-15" dirty="0"/>
              <a:t>Revisiting</a:t>
            </a:r>
            <a:r>
              <a:rPr sz="7200" spc="-20" dirty="0"/>
              <a:t> </a:t>
            </a:r>
            <a:r>
              <a:rPr sz="7200" spc="-30" dirty="0"/>
              <a:t>Problem</a:t>
            </a: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4200" dirty="0">
                <a:latin typeface="Courier New"/>
                <a:cs typeface="Courier New"/>
              </a:rPr>
              <a:t>R = </a:t>
            </a:r>
            <a:r>
              <a:rPr sz="4200" spc="-5" dirty="0">
                <a:latin typeface="Courier New"/>
                <a:cs typeface="Courier New"/>
              </a:rPr>
              <a:t>!A!BC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!AB!C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A!BC</a:t>
            </a:r>
          </a:p>
        </p:txBody>
      </p:sp>
      <p:sp>
        <p:nvSpPr>
          <p:cNvPr id="3" name="object 3"/>
          <p:cNvSpPr/>
          <p:nvPr/>
        </p:nvSpPr>
        <p:spPr>
          <a:xfrm>
            <a:off x="4521200" y="6273637"/>
            <a:ext cx="7437755" cy="635"/>
          </a:xfrm>
          <a:custGeom>
            <a:avLst/>
            <a:gdLst/>
            <a:ahLst/>
            <a:cxnLst/>
            <a:rect l="l" t="t" r="r" b="b"/>
            <a:pathLst>
              <a:path w="7437755" h="635">
                <a:moveTo>
                  <a:pt x="0" y="162"/>
                </a:moveTo>
                <a:lnTo>
                  <a:pt x="743732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33900" y="6261100"/>
            <a:ext cx="0" cy="2912745"/>
          </a:xfrm>
          <a:custGeom>
            <a:avLst/>
            <a:gdLst/>
            <a:ahLst/>
            <a:cxnLst/>
            <a:rect l="l" t="t" r="r" b="b"/>
            <a:pathLst>
              <a:path h="2912745">
                <a:moveTo>
                  <a:pt x="0" y="0"/>
                </a:moveTo>
                <a:lnTo>
                  <a:pt x="0" y="291222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18101" y="5645301"/>
            <a:ext cx="654050" cy="654050"/>
          </a:xfrm>
          <a:custGeom>
            <a:avLst/>
            <a:gdLst/>
            <a:ahLst/>
            <a:cxnLst/>
            <a:rect l="l" t="t" r="r" b="b"/>
            <a:pathLst>
              <a:path w="654050" h="654050">
                <a:moveTo>
                  <a:pt x="0" y="0"/>
                </a:moveTo>
                <a:lnTo>
                  <a:pt x="653898" y="65389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41525" y="568325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A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07544" y="493395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BC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05250" y="69088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05250" y="81661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32703" y="5575300"/>
            <a:ext cx="23044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0364" algn="l"/>
              </a:tabLst>
            </a:pPr>
            <a:r>
              <a:rPr sz="4200" dirty="0">
                <a:latin typeface="Courier New"/>
                <a:cs typeface="Courier New"/>
              </a:rPr>
              <a:t>00	01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94350" y="69088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94750" y="55626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610850" y="55626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94350" y="81661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83450" y="69215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83450" y="81280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99550" y="69342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99550" y="81407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915650" y="69088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915650" y="81153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31800" y="2019300"/>
            <a:ext cx="495300" cy="7775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52500" y="2019300"/>
            <a:ext cx="495300" cy="7775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73200" y="2019300"/>
            <a:ext cx="495300" cy="7775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93900" y="2019300"/>
            <a:ext cx="495300" cy="7775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406400" y="1993900"/>
          <a:ext cx="2082800" cy="7226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2922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922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2923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3092" y="762000"/>
            <a:ext cx="57391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Simplification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5400" y="2844800"/>
            <a:ext cx="10104755" cy="59867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96900" marR="1778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596900" algn="l"/>
                <a:tab pos="3106420" algn="l"/>
                <a:tab pos="5111115" algn="l"/>
                <a:tab pos="5471795" algn="l"/>
              </a:tabLst>
            </a:pPr>
            <a:r>
              <a:rPr sz="4200" spc="-10" dirty="0">
                <a:latin typeface="Gill Sans MT"/>
                <a:cs typeface="Gill Sans MT"/>
              </a:rPr>
              <a:t>Real-world	</a:t>
            </a:r>
            <a:r>
              <a:rPr sz="4200" spc="-15" dirty="0">
                <a:latin typeface="Gill Sans MT"/>
                <a:cs typeface="Gill Sans MT"/>
              </a:rPr>
              <a:t>formulas	</a:t>
            </a:r>
            <a:r>
              <a:rPr sz="4200" spc="-5" dirty="0">
                <a:latin typeface="Gill Sans MT"/>
                <a:cs typeface="Gill Sans MT"/>
              </a:rPr>
              <a:t>can </a:t>
            </a:r>
            <a:r>
              <a:rPr sz="4200" dirty="0">
                <a:latin typeface="Gill Sans MT"/>
                <a:cs typeface="Gill Sans MT"/>
              </a:rPr>
              <a:t>often be</a:t>
            </a:r>
            <a:r>
              <a:rPr sz="4200" spc="-95" dirty="0">
                <a:latin typeface="Gill Sans MT"/>
                <a:cs typeface="Gill Sans MT"/>
              </a:rPr>
              <a:t> </a:t>
            </a:r>
            <a:r>
              <a:rPr sz="4200" spc="10" dirty="0">
                <a:latin typeface="Gill Sans MT"/>
                <a:cs typeface="Gill Sans MT"/>
              </a:rPr>
              <a:t>simplified,  </a:t>
            </a:r>
            <a:r>
              <a:rPr sz="4200" spc="-10" dirty="0">
                <a:latin typeface="Gill Sans MT"/>
                <a:cs typeface="Gill Sans MT"/>
              </a:rPr>
              <a:t>according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algebraic	</a:t>
            </a:r>
            <a:r>
              <a:rPr sz="4200" dirty="0">
                <a:latin typeface="Gill Sans MT"/>
                <a:cs typeface="Gill Sans MT"/>
              </a:rPr>
              <a:t>rules</a:t>
            </a:r>
          </a:p>
          <a:p>
            <a:pPr marL="1358900" lvl="1" indent="-571500">
              <a:lnSpc>
                <a:spcPct val="100000"/>
              </a:lnSpc>
              <a:spcBef>
                <a:spcPts val="2120"/>
              </a:spcBef>
              <a:buSzPct val="170238"/>
              <a:buChar char="•"/>
              <a:tabLst>
                <a:tab pos="1358900" algn="l"/>
              </a:tabLst>
            </a:pPr>
            <a:r>
              <a:rPr sz="4200" spc="-15" dirty="0">
                <a:latin typeface="Gill Sans MT"/>
                <a:cs typeface="Gill Sans MT"/>
              </a:rPr>
              <a:t>How </a:t>
            </a:r>
            <a:r>
              <a:rPr sz="4200" dirty="0">
                <a:latin typeface="Gill Sans MT"/>
                <a:cs typeface="Gill Sans MT"/>
              </a:rPr>
              <a:t>might </a:t>
            </a:r>
            <a:r>
              <a:rPr sz="4200" spc="-45" dirty="0">
                <a:latin typeface="Gill Sans MT"/>
                <a:cs typeface="Gill Sans MT"/>
              </a:rPr>
              <a:t>we </a:t>
            </a:r>
            <a:r>
              <a:rPr sz="4200" spc="-5" dirty="0">
                <a:latin typeface="Gill Sans MT"/>
                <a:cs typeface="Gill Sans MT"/>
              </a:rPr>
              <a:t>simplify the</a:t>
            </a:r>
            <a:r>
              <a:rPr sz="4200" spc="2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following?</a:t>
            </a:r>
            <a:endParaRPr sz="4200" dirty="0">
              <a:latin typeface="Gill Sans MT"/>
              <a:cs typeface="Gill Sans MT"/>
            </a:endParaRPr>
          </a:p>
          <a:p>
            <a:pPr marL="3125470" marR="2654300" indent="-164465">
              <a:lnSpc>
                <a:spcPct val="124000"/>
              </a:lnSpc>
              <a:spcBef>
                <a:spcPts val="1800"/>
              </a:spcBef>
            </a:pPr>
            <a:r>
              <a:rPr sz="4200" dirty="0">
                <a:latin typeface="Courier New"/>
                <a:cs typeface="Courier New"/>
              </a:rPr>
              <a:t>R = </a:t>
            </a:r>
            <a:r>
              <a:rPr sz="4200" spc="-5" dirty="0">
                <a:latin typeface="Courier New"/>
                <a:cs typeface="Courier New"/>
              </a:rPr>
              <a:t>AB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!AB  R = </a:t>
            </a:r>
            <a:r>
              <a:rPr sz="4200" spc="-5" dirty="0">
                <a:latin typeface="Courier New"/>
                <a:cs typeface="Courier New"/>
              </a:rPr>
              <a:t>B(A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!A)</a:t>
            </a:r>
          </a:p>
          <a:p>
            <a:pPr marL="4395470" marR="3023235" indent="-843915">
              <a:lnSpc>
                <a:spcPts val="7700"/>
              </a:lnSpc>
              <a:spcBef>
                <a:spcPts val="700"/>
              </a:spcBef>
            </a:pPr>
            <a:r>
              <a:rPr sz="4200" dirty="0">
                <a:latin typeface="Courier New"/>
                <a:cs typeface="Courier New"/>
              </a:rPr>
              <a:t>R =</a:t>
            </a:r>
            <a:r>
              <a:rPr sz="4200" spc="-1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B(true)  R =</a:t>
            </a:r>
            <a:r>
              <a:rPr sz="4200" spc="-5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100" y="0"/>
            <a:ext cx="12508230" cy="17927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005" algn="ctr">
              <a:lnSpc>
                <a:spcPct val="100000"/>
              </a:lnSpc>
              <a:spcBef>
                <a:spcPts val="100"/>
              </a:spcBef>
            </a:pPr>
            <a:r>
              <a:rPr sz="7200" spc="-15" dirty="0"/>
              <a:t>Revisiting</a:t>
            </a:r>
            <a:r>
              <a:rPr sz="7200" spc="-20" dirty="0"/>
              <a:t> </a:t>
            </a:r>
            <a:r>
              <a:rPr sz="7200" spc="-30" dirty="0"/>
              <a:t>Problem</a:t>
            </a: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4200" dirty="0">
                <a:latin typeface="Courier New"/>
                <a:cs typeface="Courier New"/>
              </a:rPr>
              <a:t>R = </a:t>
            </a:r>
            <a:r>
              <a:rPr sz="4200" spc="-5" dirty="0">
                <a:latin typeface="Courier New"/>
                <a:cs typeface="Courier New"/>
              </a:rPr>
              <a:t>!A!BC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!AB!C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A!BC</a:t>
            </a:r>
          </a:p>
        </p:txBody>
      </p:sp>
      <p:sp>
        <p:nvSpPr>
          <p:cNvPr id="3" name="object 3"/>
          <p:cNvSpPr/>
          <p:nvPr/>
        </p:nvSpPr>
        <p:spPr>
          <a:xfrm>
            <a:off x="4521200" y="6273637"/>
            <a:ext cx="7437755" cy="635"/>
          </a:xfrm>
          <a:custGeom>
            <a:avLst/>
            <a:gdLst/>
            <a:ahLst/>
            <a:cxnLst/>
            <a:rect l="l" t="t" r="r" b="b"/>
            <a:pathLst>
              <a:path w="7437755" h="635">
                <a:moveTo>
                  <a:pt x="0" y="162"/>
                </a:moveTo>
                <a:lnTo>
                  <a:pt x="743732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33900" y="6261100"/>
            <a:ext cx="0" cy="2912745"/>
          </a:xfrm>
          <a:custGeom>
            <a:avLst/>
            <a:gdLst/>
            <a:ahLst/>
            <a:cxnLst/>
            <a:rect l="l" t="t" r="r" b="b"/>
            <a:pathLst>
              <a:path h="2912745">
                <a:moveTo>
                  <a:pt x="0" y="0"/>
                </a:moveTo>
                <a:lnTo>
                  <a:pt x="0" y="291222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18101" y="5645301"/>
            <a:ext cx="654050" cy="654050"/>
          </a:xfrm>
          <a:custGeom>
            <a:avLst/>
            <a:gdLst/>
            <a:ahLst/>
            <a:cxnLst/>
            <a:rect l="l" t="t" r="r" b="b"/>
            <a:pathLst>
              <a:path w="654050" h="654050">
                <a:moveTo>
                  <a:pt x="0" y="0"/>
                </a:moveTo>
                <a:lnTo>
                  <a:pt x="653898" y="65389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41525" y="568325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A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60800" y="6997700"/>
            <a:ext cx="406400" cy="660400"/>
          </a:xfrm>
          <a:prstGeom prst="rect">
            <a:avLst/>
          </a:prstGeom>
          <a:ln w="25400">
            <a:solidFill>
              <a:srgbClr val="FF401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7150">
              <a:lnSpc>
                <a:spcPts val="4640"/>
              </a:lnSpc>
            </a:pPr>
            <a:r>
              <a:rPr sz="4200" dirty="0">
                <a:latin typeface="Courier New"/>
                <a:cs typeface="Courier New"/>
              </a:rPr>
              <a:t>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905250" y="81661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2703" y="55753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94350" y="69088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71003" y="5562600"/>
            <a:ext cx="24898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35785" algn="l"/>
              </a:tabLst>
            </a:pPr>
            <a:r>
              <a:rPr sz="6300" baseline="-1322" dirty="0">
                <a:latin typeface="Courier New"/>
                <a:cs typeface="Courier New"/>
              </a:rPr>
              <a:t>01	</a:t>
            </a:r>
            <a:r>
              <a:rPr sz="4200" dirty="0">
                <a:latin typeface="Courier New"/>
                <a:cs typeface="Courier New"/>
              </a:rPr>
              <a:t>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610850" y="55626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94350" y="81661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99300" y="6997700"/>
            <a:ext cx="2413000" cy="660400"/>
          </a:xfrm>
          <a:prstGeom prst="rect">
            <a:avLst/>
          </a:prstGeom>
          <a:ln w="25400">
            <a:solidFill>
              <a:srgbClr val="FF401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6850">
              <a:lnSpc>
                <a:spcPts val="4340"/>
              </a:lnSpc>
              <a:tabLst>
                <a:tab pos="2012314" algn="l"/>
              </a:tabLst>
            </a:pPr>
            <a:r>
              <a:rPr sz="4200" dirty="0">
                <a:latin typeface="Courier New"/>
                <a:cs typeface="Courier New"/>
              </a:rPr>
              <a:t>1	</a:t>
            </a:r>
            <a:r>
              <a:rPr sz="6300" baseline="-1322" dirty="0">
                <a:latin typeface="Courier New"/>
                <a:cs typeface="Courier New"/>
              </a:rPr>
              <a:t>1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283450" y="8128000"/>
            <a:ext cx="21621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28164" algn="l"/>
              </a:tabLst>
            </a:pPr>
            <a:r>
              <a:rPr sz="4200" dirty="0">
                <a:latin typeface="Courier New"/>
                <a:cs typeface="Courier New"/>
              </a:rPr>
              <a:t>1	</a:t>
            </a:r>
            <a:r>
              <a:rPr sz="6300" baseline="-1322" dirty="0">
                <a:latin typeface="Courier New"/>
                <a:cs typeface="Courier New"/>
              </a:rPr>
              <a:t>0</a:t>
            </a:r>
            <a:endParaRPr sz="6300" baseline="-1322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915650" y="69088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915650" y="81153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1800" y="2019300"/>
            <a:ext cx="495300" cy="7775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52500" y="2019300"/>
            <a:ext cx="495300" cy="7775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73200" y="2019300"/>
            <a:ext cx="495300" cy="7775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93900" y="2019300"/>
            <a:ext cx="495300" cy="7775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406400" y="1993900"/>
          <a:ext cx="2082800" cy="7226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2922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922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2923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3705677" y="3841750"/>
            <a:ext cx="2266315" cy="1757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R =</a:t>
            </a:r>
            <a:r>
              <a:rPr sz="4200" spc="-105" dirty="0"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6251"/>
                </a:solidFill>
                <a:latin typeface="Courier New"/>
                <a:cs typeface="Courier New"/>
              </a:rPr>
              <a:t>!AC</a:t>
            </a:r>
            <a:endParaRPr sz="4200">
              <a:latin typeface="Courier New"/>
              <a:cs typeface="Courier New"/>
            </a:endParaRPr>
          </a:p>
          <a:p>
            <a:pPr marL="514350">
              <a:lnSpc>
                <a:spcPct val="100000"/>
              </a:lnSpc>
              <a:spcBef>
                <a:spcPts val="3560"/>
              </a:spcBef>
            </a:pPr>
            <a:r>
              <a:rPr sz="4200" dirty="0">
                <a:latin typeface="Courier New"/>
                <a:cs typeface="Courier New"/>
              </a:rPr>
              <a:t>BC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093200" y="5562600"/>
            <a:ext cx="406400" cy="660400"/>
          </a:xfrm>
          <a:custGeom>
            <a:avLst/>
            <a:gdLst/>
            <a:ahLst/>
            <a:cxnLst/>
            <a:rect l="l" t="t" r="r" b="b"/>
            <a:pathLst>
              <a:path w="406400" h="660400">
                <a:moveTo>
                  <a:pt x="0" y="0"/>
                </a:moveTo>
                <a:lnTo>
                  <a:pt x="406400" y="0"/>
                </a:lnTo>
                <a:lnTo>
                  <a:pt x="406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5F8CE277-F383-4494-BF39-3F7E3D7A22F5}"/>
              </a:ext>
            </a:extLst>
          </p:cNvPr>
          <p:cNvSpPr/>
          <p:nvPr/>
        </p:nvSpPr>
        <p:spPr>
          <a:xfrm>
            <a:off x="7288840" y="5554744"/>
            <a:ext cx="406400" cy="660400"/>
          </a:xfrm>
          <a:custGeom>
            <a:avLst/>
            <a:gdLst/>
            <a:ahLst/>
            <a:cxnLst/>
            <a:rect l="l" t="t" r="r" b="b"/>
            <a:pathLst>
              <a:path w="406400" h="660400">
                <a:moveTo>
                  <a:pt x="0" y="0"/>
                </a:moveTo>
                <a:lnTo>
                  <a:pt x="406400" y="0"/>
                </a:lnTo>
                <a:lnTo>
                  <a:pt x="406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100" y="0"/>
            <a:ext cx="12508230" cy="17927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005" algn="ctr">
              <a:lnSpc>
                <a:spcPct val="100000"/>
              </a:lnSpc>
              <a:spcBef>
                <a:spcPts val="100"/>
              </a:spcBef>
            </a:pPr>
            <a:r>
              <a:rPr sz="7200" spc="-15" dirty="0"/>
              <a:t>Revisiting</a:t>
            </a:r>
            <a:r>
              <a:rPr sz="7200" spc="-20" dirty="0"/>
              <a:t> </a:t>
            </a:r>
            <a:r>
              <a:rPr sz="7200" spc="-30" dirty="0"/>
              <a:t>Problem</a:t>
            </a: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4200" dirty="0">
                <a:latin typeface="Courier New"/>
                <a:cs typeface="Courier New"/>
              </a:rPr>
              <a:t>R = </a:t>
            </a:r>
            <a:r>
              <a:rPr sz="4200" spc="-5" dirty="0">
                <a:latin typeface="Courier New"/>
                <a:cs typeface="Courier New"/>
              </a:rPr>
              <a:t>!A!BC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!AB!C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A!BC</a:t>
            </a:r>
          </a:p>
        </p:txBody>
      </p:sp>
      <p:sp>
        <p:nvSpPr>
          <p:cNvPr id="3" name="object 3"/>
          <p:cNvSpPr/>
          <p:nvPr/>
        </p:nvSpPr>
        <p:spPr>
          <a:xfrm>
            <a:off x="4521200" y="6273637"/>
            <a:ext cx="7437755" cy="635"/>
          </a:xfrm>
          <a:custGeom>
            <a:avLst/>
            <a:gdLst/>
            <a:ahLst/>
            <a:cxnLst/>
            <a:rect l="l" t="t" r="r" b="b"/>
            <a:pathLst>
              <a:path w="7437755" h="635">
                <a:moveTo>
                  <a:pt x="0" y="162"/>
                </a:moveTo>
                <a:lnTo>
                  <a:pt x="743732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33900" y="6261100"/>
            <a:ext cx="0" cy="2912745"/>
          </a:xfrm>
          <a:custGeom>
            <a:avLst/>
            <a:gdLst/>
            <a:ahLst/>
            <a:cxnLst/>
            <a:rect l="l" t="t" r="r" b="b"/>
            <a:pathLst>
              <a:path h="2912745">
                <a:moveTo>
                  <a:pt x="0" y="0"/>
                </a:moveTo>
                <a:lnTo>
                  <a:pt x="0" y="291222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18101" y="5645301"/>
            <a:ext cx="654050" cy="654050"/>
          </a:xfrm>
          <a:custGeom>
            <a:avLst/>
            <a:gdLst/>
            <a:ahLst/>
            <a:cxnLst/>
            <a:rect l="l" t="t" r="r" b="b"/>
            <a:pathLst>
              <a:path w="654050" h="654050">
                <a:moveTo>
                  <a:pt x="0" y="0"/>
                </a:moveTo>
                <a:lnTo>
                  <a:pt x="653898" y="65389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41525" y="568325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A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05250" y="69088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60800" y="8191500"/>
            <a:ext cx="406400" cy="660400"/>
          </a:xfrm>
          <a:prstGeom prst="rect">
            <a:avLst/>
          </a:prstGeom>
          <a:ln w="25400">
            <a:solidFill>
              <a:srgbClr val="FF401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7150">
              <a:lnSpc>
                <a:spcPts val="4940"/>
              </a:lnSpc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70500" y="5575300"/>
            <a:ext cx="7283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94350" y="69088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08800" y="5562600"/>
            <a:ext cx="25520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100"/>
              </a:spcBef>
              <a:tabLst>
                <a:tab pos="1898014" algn="l"/>
              </a:tabLst>
            </a:pPr>
            <a:r>
              <a:rPr sz="6300" baseline="-1322" dirty="0">
                <a:latin typeface="Courier New"/>
                <a:cs typeface="Courier New"/>
              </a:rPr>
              <a:t>01	</a:t>
            </a:r>
            <a:r>
              <a:rPr sz="4200" dirty="0">
                <a:latin typeface="Courier New"/>
                <a:cs typeface="Courier New"/>
              </a:rPr>
              <a:t>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610850" y="55626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07050" y="8166100"/>
            <a:ext cx="3333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99300" y="7023100"/>
            <a:ext cx="2413000" cy="660400"/>
          </a:xfrm>
          <a:prstGeom prst="rect">
            <a:avLst/>
          </a:prstGeom>
          <a:ln w="25400">
            <a:solidFill>
              <a:srgbClr val="FF401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6850">
              <a:lnSpc>
                <a:spcPts val="4340"/>
              </a:lnSpc>
              <a:tabLst>
                <a:tab pos="2012314" algn="l"/>
              </a:tabLst>
            </a:pPr>
            <a:r>
              <a:rPr sz="4200" dirty="0">
                <a:latin typeface="Courier New"/>
                <a:cs typeface="Courier New"/>
              </a:rPr>
              <a:t>1	</a:t>
            </a:r>
            <a:r>
              <a:rPr sz="6300" baseline="-1322" dirty="0">
                <a:latin typeface="Courier New"/>
                <a:cs typeface="Courier New"/>
              </a:rPr>
              <a:t>1</a:t>
            </a:r>
            <a:endParaRPr sz="6300" baseline="-1322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96150" y="8128000"/>
            <a:ext cx="21494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815464" algn="l"/>
              </a:tabLst>
            </a:pPr>
            <a:r>
              <a:rPr sz="4200" dirty="0">
                <a:latin typeface="Courier New"/>
                <a:cs typeface="Courier New"/>
              </a:rPr>
              <a:t>1	</a:t>
            </a:r>
            <a:r>
              <a:rPr sz="6300" baseline="-1322" dirty="0">
                <a:latin typeface="Courier New"/>
                <a:cs typeface="Courier New"/>
              </a:rPr>
              <a:t>0</a:t>
            </a:r>
            <a:endParaRPr sz="6300" baseline="-1322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915650" y="69088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915650" y="81153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1800" y="2019300"/>
            <a:ext cx="495300" cy="7775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52500" y="2019300"/>
            <a:ext cx="495300" cy="7775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73200" y="2019300"/>
            <a:ext cx="495300" cy="7775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93900" y="2019300"/>
            <a:ext cx="495300" cy="7775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406400" y="1993900"/>
          <a:ext cx="2082800" cy="7226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2922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922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2923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3367701" y="3829050"/>
            <a:ext cx="4186554" cy="1770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R = !AC </a:t>
            </a:r>
            <a:r>
              <a:rPr sz="4200" dirty="0">
                <a:solidFill>
                  <a:srgbClr val="FF6251"/>
                </a:solidFill>
                <a:latin typeface="Courier New"/>
                <a:cs typeface="Courier New"/>
              </a:rPr>
              <a:t>+</a:t>
            </a:r>
            <a:r>
              <a:rPr sz="4200" spc="-114" dirty="0">
                <a:solidFill>
                  <a:srgbClr val="FF6251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6251"/>
                </a:solidFill>
                <a:latin typeface="Courier New"/>
                <a:cs typeface="Courier New"/>
              </a:rPr>
              <a:t>A!B</a:t>
            </a:r>
            <a:endParaRPr sz="4200">
              <a:latin typeface="Courier New"/>
              <a:cs typeface="Courier New"/>
            </a:endParaRPr>
          </a:p>
          <a:p>
            <a:pPr marL="852169">
              <a:lnSpc>
                <a:spcPct val="100000"/>
              </a:lnSpc>
              <a:spcBef>
                <a:spcPts val="3660"/>
              </a:spcBef>
            </a:pPr>
            <a:r>
              <a:rPr sz="4200" dirty="0">
                <a:latin typeface="Courier New"/>
                <a:cs typeface="Courier New"/>
              </a:rPr>
              <a:t>BC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297714" y="5524500"/>
            <a:ext cx="406400" cy="660400"/>
          </a:xfrm>
          <a:custGeom>
            <a:avLst/>
            <a:gdLst/>
            <a:ahLst/>
            <a:cxnLst/>
            <a:rect l="l" t="t" r="r" b="b"/>
            <a:pathLst>
              <a:path w="406400" h="660400">
                <a:moveTo>
                  <a:pt x="0" y="0"/>
                </a:moveTo>
                <a:lnTo>
                  <a:pt x="406400" y="0"/>
                </a:lnTo>
                <a:lnTo>
                  <a:pt x="406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95900" y="8204200"/>
            <a:ext cx="2413000" cy="660400"/>
          </a:xfrm>
          <a:custGeom>
            <a:avLst/>
            <a:gdLst/>
            <a:ahLst/>
            <a:cxnLst/>
            <a:rect l="l" t="t" r="r" b="b"/>
            <a:pathLst>
              <a:path w="2413000" h="660400">
                <a:moveTo>
                  <a:pt x="0" y="0"/>
                </a:moveTo>
                <a:lnTo>
                  <a:pt x="2413000" y="0"/>
                </a:lnTo>
                <a:lnTo>
                  <a:pt x="24130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34200" y="5524500"/>
            <a:ext cx="406400" cy="660400"/>
          </a:xfrm>
          <a:custGeom>
            <a:avLst/>
            <a:gdLst/>
            <a:ahLst/>
            <a:cxnLst/>
            <a:rect l="l" t="t" r="r" b="b"/>
            <a:pathLst>
              <a:path w="406400" h="660400">
                <a:moveTo>
                  <a:pt x="0" y="0"/>
                </a:moveTo>
                <a:lnTo>
                  <a:pt x="406400" y="0"/>
                </a:lnTo>
                <a:lnTo>
                  <a:pt x="406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100" y="0"/>
            <a:ext cx="12508230" cy="17927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005" algn="ctr">
              <a:lnSpc>
                <a:spcPct val="100000"/>
              </a:lnSpc>
              <a:spcBef>
                <a:spcPts val="100"/>
              </a:spcBef>
            </a:pPr>
            <a:r>
              <a:rPr sz="7200" spc="-15" dirty="0"/>
              <a:t>Revisiting</a:t>
            </a:r>
            <a:r>
              <a:rPr sz="7200" spc="-20" dirty="0"/>
              <a:t> </a:t>
            </a:r>
            <a:r>
              <a:rPr sz="7200" spc="-30" dirty="0"/>
              <a:t>Problem</a:t>
            </a: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4200" dirty="0">
                <a:latin typeface="Courier New"/>
                <a:cs typeface="Courier New"/>
              </a:rPr>
              <a:t>R = </a:t>
            </a:r>
            <a:r>
              <a:rPr sz="4200" spc="-5" dirty="0">
                <a:latin typeface="Courier New"/>
                <a:cs typeface="Courier New"/>
              </a:rPr>
              <a:t>!A!BC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!AB!C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A!BC</a:t>
            </a:r>
          </a:p>
        </p:txBody>
      </p:sp>
      <p:sp>
        <p:nvSpPr>
          <p:cNvPr id="3" name="object 3"/>
          <p:cNvSpPr/>
          <p:nvPr/>
        </p:nvSpPr>
        <p:spPr>
          <a:xfrm>
            <a:off x="4521200" y="6273637"/>
            <a:ext cx="7437755" cy="635"/>
          </a:xfrm>
          <a:custGeom>
            <a:avLst/>
            <a:gdLst/>
            <a:ahLst/>
            <a:cxnLst/>
            <a:rect l="l" t="t" r="r" b="b"/>
            <a:pathLst>
              <a:path w="7437755" h="635">
                <a:moveTo>
                  <a:pt x="0" y="162"/>
                </a:moveTo>
                <a:lnTo>
                  <a:pt x="743732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33900" y="6261100"/>
            <a:ext cx="0" cy="2912745"/>
          </a:xfrm>
          <a:custGeom>
            <a:avLst/>
            <a:gdLst/>
            <a:ahLst/>
            <a:cxnLst/>
            <a:rect l="l" t="t" r="r" b="b"/>
            <a:pathLst>
              <a:path h="2912745">
                <a:moveTo>
                  <a:pt x="0" y="0"/>
                </a:moveTo>
                <a:lnTo>
                  <a:pt x="0" y="291222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18101" y="5645301"/>
            <a:ext cx="654050" cy="654050"/>
          </a:xfrm>
          <a:custGeom>
            <a:avLst/>
            <a:gdLst/>
            <a:ahLst/>
            <a:cxnLst/>
            <a:rect l="l" t="t" r="r" b="b"/>
            <a:pathLst>
              <a:path w="654050" h="654050">
                <a:moveTo>
                  <a:pt x="0" y="0"/>
                </a:moveTo>
                <a:lnTo>
                  <a:pt x="653898" y="65389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41525" y="568325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A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73500" y="6934200"/>
            <a:ext cx="406400" cy="660400"/>
          </a:xfrm>
          <a:prstGeom prst="rect">
            <a:avLst/>
          </a:prstGeom>
          <a:ln w="25400">
            <a:solidFill>
              <a:srgbClr val="FF401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4940"/>
              </a:lnSpc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05250" y="81661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2703" y="55753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94350" y="69088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71003" y="5562600"/>
            <a:ext cx="24898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35785" algn="l"/>
              </a:tabLst>
            </a:pPr>
            <a:r>
              <a:rPr sz="6300" baseline="-1322" dirty="0">
                <a:latin typeface="Courier New"/>
                <a:cs typeface="Courier New"/>
              </a:rPr>
              <a:t>01	</a:t>
            </a:r>
            <a:r>
              <a:rPr sz="4200" dirty="0">
                <a:latin typeface="Courier New"/>
                <a:cs typeface="Courier New"/>
              </a:rPr>
              <a:t>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610850" y="55626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07050" y="8166100"/>
            <a:ext cx="3333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99300" y="7023100"/>
            <a:ext cx="2413000" cy="660400"/>
          </a:xfrm>
          <a:prstGeom prst="rect">
            <a:avLst/>
          </a:prstGeom>
          <a:ln w="25400">
            <a:solidFill>
              <a:srgbClr val="FF401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6850">
              <a:lnSpc>
                <a:spcPts val="4340"/>
              </a:lnSpc>
              <a:tabLst>
                <a:tab pos="2012314" algn="l"/>
              </a:tabLst>
            </a:pPr>
            <a:r>
              <a:rPr sz="4200" dirty="0">
                <a:latin typeface="Courier New"/>
                <a:cs typeface="Courier New"/>
              </a:rPr>
              <a:t>1	</a:t>
            </a:r>
            <a:r>
              <a:rPr sz="6300" baseline="-1322" dirty="0">
                <a:latin typeface="Courier New"/>
                <a:cs typeface="Courier New"/>
              </a:rPr>
              <a:t>1</a:t>
            </a:r>
            <a:endParaRPr sz="6300" baseline="-1322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96150" y="8128000"/>
            <a:ext cx="21494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815464" algn="l"/>
              </a:tabLst>
            </a:pPr>
            <a:r>
              <a:rPr sz="4200" dirty="0">
                <a:latin typeface="Courier New"/>
                <a:cs typeface="Courier New"/>
              </a:rPr>
              <a:t>1	</a:t>
            </a:r>
            <a:r>
              <a:rPr sz="6300" baseline="-1322" dirty="0">
                <a:latin typeface="Courier New"/>
                <a:cs typeface="Courier New"/>
              </a:rPr>
              <a:t>0</a:t>
            </a:r>
            <a:endParaRPr sz="6300" baseline="-1322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845800" y="6946900"/>
            <a:ext cx="406400" cy="660400"/>
          </a:xfrm>
          <a:prstGeom prst="rect">
            <a:avLst/>
          </a:prstGeom>
          <a:ln w="25400">
            <a:solidFill>
              <a:srgbClr val="FF401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4840"/>
              </a:lnSpc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915650" y="81153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1800" y="2019300"/>
            <a:ext cx="495300" cy="7775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52500" y="2019300"/>
            <a:ext cx="495300" cy="7775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73200" y="2019300"/>
            <a:ext cx="495300" cy="7775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93900" y="2019300"/>
            <a:ext cx="495300" cy="7775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406400" y="1993900"/>
          <a:ext cx="2082800" cy="7226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2922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922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2923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3192232" y="3829050"/>
            <a:ext cx="6747509" cy="1770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R = !AC + </a:t>
            </a:r>
            <a:r>
              <a:rPr sz="4200" spc="-5" dirty="0">
                <a:latin typeface="Courier New"/>
                <a:cs typeface="Courier New"/>
              </a:rPr>
              <a:t>A!B </a:t>
            </a:r>
            <a:r>
              <a:rPr sz="4200" dirty="0">
                <a:solidFill>
                  <a:srgbClr val="FF6251"/>
                </a:solidFill>
                <a:latin typeface="Courier New"/>
                <a:cs typeface="Courier New"/>
              </a:rPr>
              <a:t>+</a:t>
            </a:r>
            <a:r>
              <a:rPr sz="4200" spc="-110" dirty="0">
                <a:solidFill>
                  <a:srgbClr val="FF6251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6251"/>
                </a:solidFill>
                <a:latin typeface="Courier New"/>
                <a:cs typeface="Courier New"/>
              </a:rPr>
              <a:t>!AB!C</a:t>
            </a:r>
            <a:endParaRPr sz="4200">
              <a:latin typeface="Courier New"/>
              <a:cs typeface="Courier New"/>
            </a:endParaRPr>
          </a:p>
          <a:p>
            <a:pPr marL="1027430">
              <a:lnSpc>
                <a:spcPct val="100000"/>
              </a:lnSpc>
              <a:spcBef>
                <a:spcPts val="3660"/>
              </a:spcBef>
            </a:pPr>
            <a:r>
              <a:rPr sz="4200" dirty="0">
                <a:latin typeface="Courier New"/>
                <a:cs typeface="Courier New"/>
              </a:rPr>
              <a:t>BC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295900" y="8204200"/>
            <a:ext cx="2413000" cy="660400"/>
          </a:xfrm>
          <a:custGeom>
            <a:avLst/>
            <a:gdLst/>
            <a:ahLst/>
            <a:cxnLst/>
            <a:rect l="l" t="t" r="r" b="b"/>
            <a:pathLst>
              <a:path w="2413000" h="660400">
                <a:moveTo>
                  <a:pt x="0" y="0"/>
                </a:moveTo>
                <a:lnTo>
                  <a:pt x="2413000" y="0"/>
                </a:lnTo>
                <a:lnTo>
                  <a:pt x="24130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579100" y="5562600"/>
            <a:ext cx="723900" cy="660400"/>
          </a:xfrm>
          <a:custGeom>
            <a:avLst/>
            <a:gdLst/>
            <a:ahLst/>
            <a:cxnLst/>
            <a:rect l="l" t="t" r="r" b="b"/>
            <a:pathLst>
              <a:path w="723900" h="660400">
                <a:moveTo>
                  <a:pt x="0" y="0"/>
                </a:moveTo>
                <a:lnTo>
                  <a:pt x="723900" y="0"/>
                </a:lnTo>
                <a:lnTo>
                  <a:pt x="7239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3845" y="330200"/>
            <a:ext cx="451739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Difference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4305300"/>
            <a:ext cx="10200005" cy="267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609600" algn="l"/>
                <a:tab pos="2769235" algn="l"/>
              </a:tabLst>
            </a:pPr>
            <a:r>
              <a:rPr sz="4200" spc="-5" dirty="0">
                <a:latin typeface="Gill Sans MT"/>
                <a:cs typeface="Gill Sans MT"/>
              </a:rPr>
              <a:t>Algebraic	solution: </a:t>
            </a:r>
            <a:r>
              <a:rPr sz="4200" spc="-5" dirty="0">
                <a:latin typeface="Courier New"/>
                <a:cs typeface="Courier New"/>
              </a:rPr>
              <a:t>!BC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48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!AB</a:t>
            </a:r>
          </a:p>
          <a:p>
            <a:pPr marL="609600" indent="-571500">
              <a:lnSpc>
                <a:spcPct val="100000"/>
              </a:lnSpc>
              <a:spcBef>
                <a:spcPts val="2560"/>
              </a:spcBef>
              <a:buSzPct val="170238"/>
              <a:buChar char="•"/>
              <a:tabLst>
                <a:tab pos="609600" algn="l"/>
              </a:tabLst>
            </a:pPr>
            <a:r>
              <a:rPr sz="4200" spc="-10" dirty="0">
                <a:latin typeface="Gill Sans MT"/>
                <a:cs typeface="Gill Sans MT"/>
              </a:rPr>
              <a:t>K-map </a:t>
            </a:r>
            <a:r>
              <a:rPr sz="4200" spc="-5" dirty="0">
                <a:latin typeface="Gill Sans MT"/>
                <a:cs typeface="Gill Sans MT"/>
              </a:rPr>
              <a:t>solution: </a:t>
            </a:r>
            <a:r>
              <a:rPr sz="4200" spc="-5" dirty="0">
                <a:latin typeface="Courier New"/>
                <a:cs typeface="Courier New"/>
              </a:rPr>
              <a:t>!AC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47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!AB!C</a:t>
            </a:r>
          </a:p>
          <a:p>
            <a:pPr marL="609600" indent="-571500">
              <a:lnSpc>
                <a:spcPct val="100000"/>
              </a:lnSpc>
              <a:spcBef>
                <a:spcPts val="2560"/>
              </a:spcBef>
              <a:buSzPct val="170238"/>
              <a:buChar char="•"/>
              <a:tabLst>
                <a:tab pos="609600" algn="l"/>
                <a:tab pos="3856354" algn="l"/>
              </a:tabLst>
            </a:pPr>
            <a:r>
              <a:rPr sz="4200" spc="-5" dirty="0">
                <a:latin typeface="Gill Sans MT"/>
                <a:cs typeface="Gill Sans MT"/>
              </a:rPr>
              <a:t>Question:</a:t>
            </a:r>
            <a:r>
              <a:rPr sz="4200" spc="-405" dirty="0">
                <a:latin typeface="Gill Sans MT"/>
                <a:cs typeface="Gill Sans MT"/>
              </a:rPr>
              <a:t> </a:t>
            </a:r>
            <a:r>
              <a:rPr sz="4200" spc="-55" dirty="0">
                <a:latin typeface="Gill Sans MT"/>
                <a:cs typeface="Gill Sans MT"/>
              </a:rPr>
              <a:t>why</a:t>
            </a:r>
            <a:r>
              <a:rPr lang="en-US" sz="4200" spc="-5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might </a:t>
            </a:r>
            <a:r>
              <a:rPr sz="4200" spc="-5" dirty="0">
                <a:latin typeface="Gill Sans MT"/>
                <a:cs typeface="Gill Sans MT"/>
              </a:rPr>
              <a:t>these</a:t>
            </a:r>
            <a:r>
              <a:rPr sz="4200" spc="-1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differ?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3845" y="330200"/>
            <a:ext cx="451739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Difference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74800" y="3060700"/>
            <a:ext cx="10566400" cy="5148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635000" algn="l"/>
                <a:tab pos="2794635" algn="l"/>
              </a:tabLst>
            </a:pPr>
            <a:r>
              <a:rPr sz="4200" spc="-5" dirty="0">
                <a:latin typeface="Gill Sans MT"/>
                <a:cs typeface="Gill Sans MT"/>
              </a:rPr>
              <a:t>Algebraic	solution: </a:t>
            </a:r>
            <a:r>
              <a:rPr sz="4200" spc="-5" dirty="0">
                <a:latin typeface="Courier New"/>
                <a:cs typeface="Courier New"/>
              </a:rPr>
              <a:t>!BC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48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!AB</a:t>
            </a:r>
          </a:p>
          <a:p>
            <a:pPr marL="635000" indent="-571500">
              <a:lnSpc>
                <a:spcPct val="100000"/>
              </a:lnSpc>
              <a:spcBef>
                <a:spcPts val="2560"/>
              </a:spcBef>
              <a:buSzPct val="170238"/>
              <a:buChar char="•"/>
              <a:tabLst>
                <a:tab pos="635000" algn="l"/>
              </a:tabLst>
            </a:pPr>
            <a:r>
              <a:rPr sz="4200" spc="-10" dirty="0">
                <a:latin typeface="Gill Sans MT"/>
                <a:cs typeface="Gill Sans MT"/>
              </a:rPr>
              <a:t>K-map </a:t>
            </a:r>
            <a:r>
              <a:rPr sz="4200" spc="-5" dirty="0">
                <a:latin typeface="Gill Sans MT"/>
                <a:cs typeface="Gill Sans MT"/>
              </a:rPr>
              <a:t>solution: </a:t>
            </a:r>
            <a:r>
              <a:rPr sz="4200" spc="-5" dirty="0">
                <a:latin typeface="Courier New"/>
                <a:cs typeface="Courier New"/>
              </a:rPr>
              <a:t>!AC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459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!AB!C</a:t>
            </a:r>
          </a:p>
          <a:p>
            <a:pPr marL="635000" indent="-571500">
              <a:lnSpc>
                <a:spcPct val="100000"/>
              </a:lnSpc>
              <a:spcBef>
                <a:spcPts val="2560"/>
              </a:spcBef>
              <a:buSzPct val="170238"/>
              <a:buChar char="•"/>
              <a:tabLst>
                <a:tab pos="635000" algn="l"/>
                <a:tab pos="3881754" algn="l"/>
              </a:tabLst>
            </a:pPr>
            <a:r>
              <a:rPr sz="4200" spc="-5" dirty="0">
                <a:latin typeface="Gill Sans MT"/>
                <a:cs typeface="Gill Sans MT"/>
              </a:rPr>
              <a:t>Question:</a:t>
            </a:r>
            <a:r>
              <a:rPr sz="4200" spc="-405" dirty="0">
                <a:latin typeface="Gill Sans MT"/>
                <a:cs typeface="Gill Sans MT"/>
              </a:rPr>
              <a:t> </a:t>
            </a:r>
            <a:r>
              <a:rPr sz="4200" spc="-55" dirty="0">
                <a:latin typeface="Gill Sans MT"/>
                <a:cs typeface="Gill Sans MT"/>
              </a:rPr>
              <a:t>why	</a:t>
            </a:r>
            <a:r>
              <a:rPr sz="4200" dirty="0">
                <a:latin typeface="Gill Sans MT"/>
                <a:cs typeface="Gill Sans MT"/>
              </a:rPr>
              <a:t>might </a:t>
            </a:r>
            <a:r>
              <a:rPr sz="4200" spc="-5" dirty="0">
                <a:latin typeface="Gill Sans MT"/>
                <a:cs typeface="Gill Sans MT"/>
              </a:rPr>
              <a:t>these</a:t>
            </a:r>
            <a:r>
              <a:rPr sz="4200" spc="-1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differ?</a:t>
            </a:r>
            <a:endParaRPr sz="4200" dirty="0">
              <a:latin typeface="Gill Sans MT"/>
              <a:cs typeface="Gill Sans MT"/>
            </a:endParaRPr>
          </a:p>
          <a:p>
            <a:pPr marL="1524000" marR="491490" lvl="1" indent="-571500">
              <a:lnSpc>
                <a:spcPts val="4900"/>
              </a:lnSpc>
              <a:spcBef>
                <a:spcPts val="2540"/>
              </a:spcBef>
              <a:buSzPct val="170238"/>
              <a:buChar char="•"/>
              <a:tabLst>
                <a:tab pos="1524000" algn="l"/>
                <a:tab pos="7948295" algn="l"/>
              </a:tabLst>
            </a:pPr>
            <a:r>
              <a:rPr sz="4200" spc="-5" dirty="0">
                <a:latin typeface="Gill Sans MT"/>
                <a:cs typeface="Gill Sans MT"/>
              </a:rPr>
              <a:t>Both </a:t>
            </a:r>
            <a:r>
              <a:rPr sz="4200" spc="-30" dirty="0">
                <a:latin typeface="Gill Sans MT"/>
                <a:cs typeface="Gill Sans MT"/>
              </a:rPr>
              <a:t>are </a:t>
            </a:r>
            <a:r>
              <a:rPr sz="4200" i="1" spc="-5" dirty="0">
                <a:latin typeface="Gill Sans MT"/>
                <a:cs typeface="Gill Sans MT"/>
              </a:rPr>
              <a:t>minimal</a:t>
            </a:r>
            <a:r>
              <a:rPr sz="4200" spc="-5" dirty="0">
                <a:latin typeface="Gill Sans MT"/>
                <a:cs typeface="Gill Sans MT"/>
              </a:rPr>
              <a:t>, in</a:t>
            </a:r>
            <a:r>
              <a:rPr sz="4200" spc="-35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that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they</a:t>
            </a:r>
            <a:r>
              <a:rPr lang="en-US" sz="4200" spc="-20" dirty="0">
                <a:latin typeface="Gill Sans MT"/>
                <a:cs typeface="Gill Sans MT"/>
              </a:rPr>
              <a:t> </a:t>
            </a:r>
            <a:r>
              <a:rPr sz="4200" spc="-60" dirty="0">
                <a:latin typeface="Gill Sans MT"/>
                <a:cs typeface="Gill Sans MT"/>
              </a:rPr>
              <a:t>have</a:t>
            </a:r>
            <a:r>
              <a:rPr sz="4200" spc="-1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lang="en-US" sz="4200" spc="-5" dirty="0">
                <a:latin typeface="Gill Sans MT"/>
                <a:cs typeface="Gill Sans MT"/>
              </a:rPr>
              <a:t>  </a:t>
            </a:r>
            <a:r>
              <a:rPr sz="4200" spc="-35" dirty="0">
                <a:latin typeface="Gill Sans MT"/>
                <a:cs typeface="Gill Sans MT"/>
              </a:rPr>
              <a:t>fewest </a:t>
            </a:r>
            <a:r>
              <a:rPr sz="4200" spc="-10" dirty="0">
                <a:latin typeface="Gill Sans MT"/>
                <a:cs typeface="Gill Sans MT"/>
              </a:rPr>
              <a:t>number </a:t>
            </a:r>
            <a:r>
              <a:rPr sz="4200" dirty="0">
                <a:latin typeface="Gill Sans MT"/>
                <a:cs typeface="Gill Sans MT"/>
              </a:rPr>
              <a:t>of </a:t>
            </a:r>
            <a:r>
              <a:rPr sz="4200" spc="-15" dirty="0">
                <a:latin typeface="Gill Sans MT"/>
                <a:cs typeface="Gill Sans MT"/>
              </a:rPr>
              <a:t>products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possible</a:t>
            </a:r>
            <a:endParaRPr sz="4200" dirty="0">
              <a:latin typeface="Gill Sans MT"/>
              <a:cs typeface="Gill Sans MT"/>
            </a:endParaRPr>
          </a:p>
          <a:p>
            <a:pPr marL="1524000" lvl="1" indent="-571500">
              <a:lnSpc>
                <a:spcPct val="100000"/>
              </a:lnSpc>
              <a:spcBef>
                <a:spcPts val="2120"/>
              </a:spcBef>
              <a:buSzPct val="170238"/>
              <a:buChar char="•"/>
              <a:tabLst>
                <a:tab pos="1524000" algn="l"/>
              </a:tabLst>
            </a:pPr>
            <a:r>
              <a:rPr sz="4200" spc="-5" dirty="0">
                <a:latin typeface="Gill Sans MT"/>
                <a:cs typeface="Gill Sans MT"/>
              </a:rPr>
              <a:t>Can </a:t>
            </a:r>
            <a:r>
              <a:rPr sz="4200" dirty="0">
                <a:latin typeface="Gill Sans MT"/>
                <a:cs typeface="Gill Sans MT"/>
              </a:rPr>
              <a:t>be </a:t>
            </a:r>
            <a:r>
              <a:rPr sz="4200" spc="-10" dirty="0">
                <a:latin typeface="Gill Sans MT"/>
                <a:cs typeface="Gill Sans MT"/>
              </a:rPr>
              <a:t>multiple </a:t>
            </a:r>
            <a:r>
              <a:rPr sz="4200" spc="-5" dirty="0">
                <a:latin typeface="Gill Sans MT"/>
                <a:cs typeface="Gill Sans MT"/>
              </a:rPr>
              <a:t>minimal solutions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3845" y="0"/>
            <a:ext cx="451739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Difference</a:t>
            </a:r>
          </a:p>
        </p:txBody>
      </p:sp>
      <p:sp>
        <p:nvSpPr>
          <p:cNvPr id="3" name="object 3"/>
          <p:cNvSpPr/>
          <p:nvPr/>
        </p:nvSpPr>
        <p:spPr>
          <a:xfrm>
            <a:off x="3340100" y="5473537"/>
            <a:ext cx="7437755" cy="635"/>
          </a:xfrm>
          <a:custGeom>
            <a:avLst/>
            <a:gdLst/>
            <a:ahLst/>
            <a:cxnLst/>
            <a:rect l="l" t="t" r="r" b="b"/>
            <a:pathLst>
              <a:path w="7437755" h="635">
                <a:moveTo>
                  <a:pt x="0" y="162"/>
                </a:moveTo>
                <a:lnTo>
                  <a:pt x="743732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52800" y="5461000"/>
            <a:ext cx="0" cy="2912745"/>
          </a:xfrm>
          <a:custGeom>
            <a:avLst/>
            <a:gdLst/>
            <a:ahLst/>
            <a:cxnLst/>
            <a:rect l="l" t="t" r="r" b="b"/>
            <a:pathLst>
              <a:path h="2912745">
                <a:moveTo>
                  <a:pt x="0" y="0"/>
                </a:moveTo>
                <a:lnTo>
                  <a:pt x="0" y="291222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37001" y="4845201"/>
            <a:ext cx="654050" cy="654050"/>
          </a:xfrm>
          <a:custGeom>
            <a:avLst/>
            <a:gdLst/>
            <a:ahLst/>
            <a:cxnLst/>
            <a:rect l="l" t="t" r="r" b="b"/>
            <a:pathLst>
              <a:path w="654050" h="654050">
                <a:moveTo>
                  <a:pt x="0" y="0"/>
                </a:moveTo>
                <a:lnTo>
                  <a:pt x="653898" y="65389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60425" y="488315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A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26444" y="413385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BC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24150" y="61087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24150" y="73660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51603" y="47752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13250" y="61087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89903" y="4762500"/>
            <a:ext cx="24898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35785" algn="l"/>
              </a:tabLst>
            </a:pPr>
            <a:r>
              <a:rPr sz="6300" baseline="-1322" dirty="0">
                <a:latin typeface="Courier New"/>
                <a:cs typeface="Courier New"/>
              </a:rPr>
              <a:t>01	</a:t>
            </a:r>
            <a:r>
              <a:rPr sz="4200" dirty="0">
                <a:latin typeface="Courier New"/>
                <a:cs typeface="Courier New"/>
              </a:rPr>
              <a:t>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29750" y="47625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25950" y="7366000"/>
            <a:ext cx="3333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18200" y="6223000"/>
            <a:ext cx="2413000" cy="660400"/>
          </a:xfrm>
          <a:prstGeom prst="rect">
            <a:avLst/>
          </a:prstGeom>
          <a:ln w="25400">
            <a:solidFill>
              <a:srgbClr val="FF401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6850">
              <a:lnSpc>
                <a:spcPts val="4340"/>
              </a:lnSpc>
              <a:tabLst>
                <a:tab pos="2012314" algn="l"/>
              </a:tabLst>
            </a:pPr>
            <a:r>
              <a:rPr sz="4200" dirty="0">
                <a:latin typeface="Courier New"/>
                <a:cs typeface="Courier New"/>
              </a:rPr>
              <a:t>1	</a:t>
            </a:r>
            <a:r>
              <a:rPr sz="6300" baseline="-1322" dirty="0">
                <a:latin typeface="Courier New"/>
                <a:cs typeface="Courier New"/>
              </a:rPr>
              <a:t>1</a:t>
            </a:r>
            <a:endParaRPr sz="6300" baseline="-1322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15050" y="7327900"/>
            <a:ext cx="21494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815464" algn="l"/>
              </a:tabLst>
            </a:pPr>
            <a:r>
              <a:rPr sz="4200" dirty="0">
                <a:latin typeface="Courier New"/>
                <a:cs typeface="Courier New"/>
              </a:rPr>
              <a:t>1	</a:t>
            </a:r>
            <a:r>
              <a:rPr sz="6300" baseline="-1322" dirty="0">
                <a:latin typeface="Courier New"/>
                <a:cs typeface="Courier New"/>
              </a:rPr>
              <a:t>0</a:t>
            </a:r>
            <a:endParaRPr sz="6300" baseline="-1322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664700" y="6146800"/>
            <a:ext cx="406400" cy="660400"/>
          </a:xfrm>
          <a:prstGeom prst="rect">
            <a:avLst/>
          </a:prstGeom>
          <a:ln w="25400">
            <a:solidFill>
              <a:srgbClr val="FF401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4840"/>
              </a:lnSpc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734550" y="73152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114800" y="7353300"/>
            <a:ext cx="2413000" cy="660400"/>
          </a:xfrm>
          <a:custGeom>
            <a:avLst/>
            <a:gdLst/>
            <a:ahLst/>
            <a:cxnLst/>
            <a:rect l="l" t="t" r="r" b="b"/>
            <a:pathLst>
              <a:path w="2413000" h="660400">
                <a:moveTo>
                  <a:pt x="0" y="0"/>
                </a:moveTo>
                <a:lnTo>
                  <a:pt x="2413000" y="0"/>
                </a:lnTo>
                <a:lnTo>
                  <a:pt x="24130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949450" y="1288355"/>
          <a:ext cx="9614533" cy="1278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3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9235">
                <a:tc>
                  <a:txBody>
                    <a:bodyPr/>
                    <a:lstStyle/>
                    <a:p>
                      <a:pPr marR="142875" algn="r">
                        <a:lnSpc>
                          <a:spcPts val="4695"/>
                        </a:lnSpc>
                        <a:tabLst>
                          <a:tab pos="2159635" algn="l"/>
                        </a:tabLst>
                      </a:pPr>
                      <a:r>
                        <a:rPr sz="4200" spc="-5" dirty="0">
                          <a:latin typeface="Gill Sans MT"/>
                          <a:cs typeface="Gill Sans MT"/>
                        </a:rPr>
                        <a:t>Algebraic	solution:</a:t>
                      </a:r>
                      <a:r>
                        <a:rPr sz="4200" spc="-484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!BC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469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469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A!B!C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469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4200" spc="-1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!AB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235">
                <a:tc>
                  <a:txBody>
                    <a:bodyPr/>
                    <a:lstStyle/>
                    <a:p>
                      <a:pPr marR="161290" algn="r">
                        <a:lnSpc>
                          <a:spcPts val="4610"/>
                        </a:lnSpc>
                        <a:tabLst>
                          <a:tab pos="3746500" algn="l"/>
                        </a:tabLst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K</a:t>
                      </a:r>
                      <a:r>
                        <a:rPr sz="4200" spc="-5" dirty="0">
                          <a:latin typeface="Gill Sans MT"/>
                          <a:cs typeface="Gill Sans MT"/>
                        </a:rPr>
                        <a:t>-</a:t>
                      </a:r>
                      <a:r>
                        <a:rPr sz="4200" dirty="0">
                          <a:latin typeface="Gill Sans MT"/>
                          <a:cs typeface="Gill Sans MT"/>
                        </a:rPr>
                        <a:t>m</a:t>
                      </a:r>
                      <a:r>
                        <a:rPr sz="4200" spc="-45" dirty="0">
                          <a:latin typeface="Gill Sans MT"/>
                          <a:cs typeface="Gill Sans MT"/>
                        </a:rPr>
                        <a:t>a</a:t>
                      </a:r>
                      <a:r>
                        <a:rPr sz="4200" dirty="0">
                          <a:latin typeface="Gill Sans MT"/>
                          <a:cs typeface="Gill Sans MT"/>
                        </a:rPr>
                        <a:t>p</a:t>
                      </a:r>
                      <a:r>
                        <a:rPr sz="4200" spc="-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dirty="0">
                          <a:latin typeface="Gill Sans MT"/>
                          <a:cs typeface="Gill Sans MT"/>
                        </a:rPr>
                        <a:t>so</a:t>
                      </a:r>
                      <a:r>
                        <a:rPr sz="4200" spc="-5" dirty="0">
                          <a:latin typeface="Gill Sans MT"/>
                          <a:cs typeface="Gill Sans MT"/>
                        </a:rPr>
                        <a:t>l</a:t>
                      </a:r>
                      <a:r>
                        <a:rPr sz="4200" dirty="0">
                          <a:latin typeface="Gill Sans MT"/>
                          <a:cs typeface="Gill Sans MT"/>
                        </a:rPr>
                        <a:t>ution:	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!AC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461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461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A!B</a:t>
                      </a:r>
                      <a:r>
                        <a:rPr sz="4200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461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!AB!C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77800" y="9829800"/>
            <a:ext cx="11874500" cy="361637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220"/>
              </a:spcBef>
            </a:pPr>
            <a:r>
              <a:rPr sz="2000" dirty="0">
                <a:latin typeface="Lucida Sans Unicode"/>
                <a:cs typeface="Lucida Sans Unicode"/>
              </a:rPr>
              <a:t>-If we </a:t>
            </a:r>
            <a:r>
              <a:rPr sz="2000" spc="-5" dirty="0">
                <a:latin typeface="Lucida Sans Unicode"/>
                <a:cs typeface="Lucida Sans Unicode"/>
              </a:rPr>
              <a:t>take </a:t>
            </a:r>
            <a:r>
              <a:rPr sz="2000" dirty="0">
                <a:latin typeface="Lucida Sans Unicode"/>
                <a:cs typeface="Lucida Sans Unicode"/>
              </a:rPr>
              <a:t>our </a:t>
            </a:r>
            <a:r>
              <a:rPr sz="2000" spc="-5" dirty="0">
                <a:latin typeface="Lucida Sans Unicode"/>
                <a:cs typeface="Lucida Sans Unicode"/>
              </a:rPr>
              <a:t>k-map </a:t>
            </a:r>
            <a:r>
              <a:rPr sz="2000" dirty="0">
                <a:latin typeface="Lucida Sans Unicode"/>
                <a:cs typeface="Lucida Sans Unicode"/>
              </a:rPr>
              <a:t>from </a:t>
            </a:r>
            <a:r>
              <a:rPr sz="2000" spc="-5" dirty="0">
                <a:latin typeface="Lucida Sans Unicode"/>
                <a:cs typeface="Lucida Sans Unicode"/>
              </a:rPr>
              <a:t>before with the grouping </a:t>
            </a:r>
            <a:r>
              <a:rPr sz="2000" dirty="0">
                <a:latin typeface="Lucida Sans Unicode"/>
                <a:cs typeface="Lucida Sans Unicode"/>
              </a:rPr>
              <a:t>we </a:t>
            </a:r>
            <a:r>
              <a:rPr sz="2000" spc="-5" dirty="0">
                <a:latin typeface="Lucida Sans Unicode"/>
                <a:cs typeface="Lucida Sans Unicode"/>
              </a:rPr>
              <a:t>chose, </a:t>
            </a:r>
            <a:r>
              <a:rPr sz="2000" dirty="0">
                <a:latin typeface="Lucida Sans Unicode"/>
                <a:cs typeface="Lucida Sans Unicode"/>
              </a:rPr>
              <a:t>we </a:t>
            </a:r>
            <a:r>
              <a:rPr sz="2000" spc="-5" dirty="0">
                <a:latin typeface="Lucida Sans Unicode"/>
                <a:cs typeface="Lucida Sans Unicode"/>
              </a:rPr>
              <a:t>get this particular solution</a:t>
            </a:r>
            <a:endParaRPr sz="20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3845" y="0"/>
            <a:ext cx="451739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Difference</a:t>
            </a:r>
          </a:p>
        </p:txBody>
      </p:sp>
      <p:sp>
        <p:nvSpPr>
          <p:cNvPr id="3" name="object 3"/>
          <p:cNvSpPr/>
          <p:nvPr/>
        </p:nvSpPr>
        <p:spPr>
          <a:xfrm>
            <a:off x="3340100" y="5473537"/>
            <a:ext cx="7437755" cy="635"/>
          </a:xfrm>
          <a:custGeom>
            <a:avLst/>
            <a:gdLst/>
            <a:ahLst/>
            <a:cxnLst/>
            <a:rect l="l" t="t" r="r" b="b"/>
            <a:pathLst>
              <a:path w="7437755" h="635">
                <a:moveTo>
                  <a:pt x="0" y="162"/>
                </a:moveTo>
                <a:lnTo>
                  <a:pt x="743732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52800" y="5461000"/>
            <a:ext cx="0" cy="2912745"/>
          </a:xfrm>
          <a:custGeom>
            <a:avLst/>
            <a:gdLst/>
            <a:ahLst/>
            <a:cxnLst/>
            <a:rect l="l" t="t" r="r" b="b"/>
            <a:pathLst>
              <a:path h="2912745">
                <a:moveTo>
                  <a:pt x="0" y="0"/>
                </a:moveTo>
                <a:lnTo>
                  <a:pt x="0" y="291222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37001" y="4845201"/>
            <a:ext cx="654050" cy="654050"/>
          </a:xfrm>
          <a:custGeom>
            <a:avLst/>
            <a:gdLst/>
            <a:ahLst/>
            <a:cxnLst/>
            <a:rect l="l" t="t" r="r" b="b"/>
            <a:pathLst>
              <a:path w="654050" h="654050">
                <a:moveTo>
                  <a:pt x="0" y="0"/>
                </a:moveTo>
                <a:lnTo>
                  <a:pt x="653898" y="65389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60425" y="488315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A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26444" y="413385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BC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24150" y="61087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24150" y="73660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51603" y="4775200"/>
            <a:ext cx="23044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0364" algn="l"/>
              </a:tabLst>
            </a:pPr>
            <a:r>
              <a:rPr sz="4200" dirty="0">
                <a:latin typeface="Courier New"/>
                <a:cs typeface="Courier New"/>
              </a:rPr>
              <a:t>00	01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13250" y="61087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13650" y="47625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29750" y="47625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81500" y="7391400"/>
            <a:ext cx="406400" cy="660400"/>
          </a:xfrm>
          <a:prstGeom prst="rect">
            <a:avLst/>
          </a:prstGeom>
          <a:ln w="25400">
            <a:solidFill>
              <a:srgbClr val="FF401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4940"/>
              </a:lnSpc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18200" y="6223000"/>
            <a:ext cx="660400" cy="1879600"/>
          </a:xfrm>
          <a:prstGeom prst="rect">
            <a:avLst/>
          </a:prstGeom>
          <a:ln w="25400">
            <a:solidFill>
              <a:srgbClr val="FF401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6850">
              <a:lnSpc>
                <a:spcPts val="4340"/>
              </a:lnSpc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50">
              <a:latin typeface="Times New Roman"/>
              <a:cs typeface="Times New Roman"/>
            </a:endParaRPr>
          </a:p>
          <a:p>
            <a:pPr marL="196850">
              <a:lnSpc>
                <a:spcPct val="100000"/>
              </a:lnSpc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31150" y="6134100"/>
            <a:ext cx="3333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18450" y="73406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747250" y="6108700"/>
            <a:ext cx="3333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734550" y="73152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55800" y="1384300"/>
            <a:ext cx="9577705" cy="1141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395"/>
              </a:lnSpc>
              <a:spcBef>
                <a:spcPts val="100"/>
              </a:spcBef>
              <a:tabLst>
                <a:tab pos="2159635" algn="l"/>
              </a:tabLst>
            </a:pPr>
            <a:r>
              <a:rPr sz="4200" spc="-5" dirty="0">
                <a:latin typeface="Gill Sans MT"/>
                <a:cs typeface="Gill Sans MT"/>
              </a:rPr>
              <a:t>Algebraic	solution: </a:t>
            </a:r>
            <a:r>
              <a:rPr sz="4200" spc="-5" dirty="0">
                <a:latin typeface="Courier New"/>
                <a:cs typeface="Courier New"/>
              </a:rPr>
              <a:t>!BC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48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!AB</a:t>
            </a:r>
          </a:p>
          <a:p>
            <a:pPr marR="10160" algn="r">
              <a:lnSpc>
                <a:spcPts val="4395"/>
              </a:lnSpc>
              <a:tabLst>
                <a:tab pos="3746500" algn="l"/>
              </a:tabLst>
            </a:pPr>
            <a:r>
              <a:rPr sz="4200" spc="-10" dirty="0">
                <a:latin typeface="Gill Sans MT"/>
                <a:cs typeface="Gill Sans MT"/>
              </a:rPr>
              <a:t>K-map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solution:	</a:t>
            </a: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!BC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+ </a:t>
            </a: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A!B!C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+</a:t>
            </a:r>
            <a:r>
              <a:rPr sz="4200" spc="-100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!AB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785100" y="6184900"/>
            <a:ext cx="2476500" cy="660400"/>
          </a:xfrm>
          <a:custGeom>
            <a:avLst/>
            <a:gdLst/>
            <a:ahLst/>
            <a:cxnLst/>
            <a:rect l="l" t="t" r="r" b="b"/>
            <a:pathLst>
              <a:path w="2476500" h="660400">
                <a:moveTo>
                  <a:pt x="0" y="0"/>
                </a:moveTo>
                <a:lnTo>
                  <a:pt x="2476500" y="0"/>
                </a:lnTo>
                <a:lnTo>
                  <a:pt x="24765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4300" y="9786620"/>
            <a:ext cx="13169900" cy="3552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220"/>
              </a:spcBef>
            </a:pPr>
            <a:r>
              <a:rPr dirty="0">
                <a:latin typeface="Lucida Sans Unicode"/>
                <a:cs typeface="Lucida Sans Unicode"/>
              </a:rPr>
              <a:t>-If, </a:t>
            </a:r>
            <a:r>
              <a:rPr spc="-5" dirty="0">
                <a:latin typeface="Lucida Sans Unicode"/>
                <a:cs typeface="Lucida Sans Unicode"/>
              </a:rPr>
              <a:t>however, </a:t>
            </a:r>
            <a:r>
              <a:rPr dirty="0">
                <a:latin typeface="Lucida Sans Unicode"/>
                <a:cs typeface="Lucida Sans Unicode"/>
              </a:rPr>
              <a:t>we choose a </a:t>
            </a:r>
            <a:r>
              <a:rPr spc="-10" dirty="0">
                <a:latin typeface="Lucida Sans Unicode"/>
                <a:cs typeface="Lucida Sans Unicode"/>
              </a:rPr>
              <a:t>di</a:t>
            </a:r>
            <a:r>
              <a:rPr spc="-10" dirty="0">
                <a:latin typeface="Lucida Sans"/>
                <a:cs typeface="Lucida Sans"/>
              </a:rPr>
              <a:t>ff</a:t>
            </a:r>
            <a:r>
              <a:rPr spc="-10" dirty="0">
                <a:latin typeface="Lucida Sans Unicode"/>
                <a:cs typeface="Lucida Sans Unicode"/>
              </a:rPr>
              <a:t>erent </a:t>
            </a:r>
            <a:r>
              <a:rPr spc="-5" dirty="0">
                <a:latin typeface="Lucida Sans Unicode"/>
                <a:cs typeface="Lucida Sans Unicode"/>
              </a:rPr>
              <a:t>(also valid) grouping, </a:t>
            </a:r>
            <a:r>
              <a:rPr dirty="0">
                <a:latin typeface="Lucida Sans Unicode"/>
                <a:cs typeface="Lucida Sans Unicode"/>
              </a:rPr>
              <a:t>we </a:t>
            </a:r>
            <a:r>
              <a:rPr spc="-5" dirty="0">
                <a:latin typeface="Lucida Sans Unicode"/>
                <a:cs typeface="Lucida Sans Unicode"/>
              </a:rPr>
              <a:t>get the same solution as </a:t>
            </a:r>
            <a:r>
              <a:rPr dirty="0">
                <a:latin typeface="Lucida Sans Unicode"/>
                <a:cs typeface="Lucida Sans Unicode"/>
              </a:rPr>
              <a:t>we did</a:t>
            </a:r>
            <a:r>
              <a:rPr lang="en-US" dirty="0">
                <a:latin typeface="Lucida Sans Unicode"/>
                <a:cs typeface="Lucida Sans Unicode"/>
              </a:rPr>
              <a:t> </a:t>
            </a:r>
            <a:r>
              <a:rPr spc="-5" dirty="0">
                <a:latin typeface="Lucida Sans Unicode"/>
                <a:cs typeface="Lucida Sans Unicode"/>
              </a:rPr>
              <a:t>algebraically</a:t>
            </a:r>
            <a:endParaRPr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9C36-FD2B-441A-A6DC-BEF4B8AA5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709" y="266700"/>
            <a:ext cx="9197379" cy="1292662"/>
          </a:xfrm>
        </p:spPr>
        <p:txBody>
          <a:bodyPr/>
          <a:lstStyle/>
          <a:p>
            <a:pPr algn="ctr"/>
            <a:r>
              <a:rPr lang="en-US" b="1" dirty="0"/>
              <a:t>Don’t Cares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3EAEB-FBD3-4981-BFAF-C6BF08361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3598" y="1943100"/>
            <a:ext cx="11734802" cy="6463308"/>
          </a:xfrm>
        </p:spPr>
        <p:txBody>
          <a:bodyPr/>
          <a:lstStyle/>
          <a:p>
            <a:r>
              <a:rPr lang="en-US" sz="2800" dirty="0"/>
              <a:t>Don’t cares in a Karnaugh map, or truth table, may be either </a:t>
            </a:r>
            <a:r>
              <a:rPr lang="en-US" sz="2800" b="1" dirty="0"/>
              <a:t>1</a:t>
            </a:r>
            <a:r>
              <a:rPr lang="en-US" sz="2800" dirty="0"/>
              <a:t>s or </a:t>
            </a:r>
            <a:r>
              <a:rPr lang="en-US" sz="2800" b="1" dirty="0"/>
              <a:t>0</a:t>
            </a:r>
            <a:r>
              <a:rPr lang="en-US" sz="2800" dirty="0"/>
              <a:t>s, as long as we don’t care what the output is for an input condition we never expect to see. We plot these cells with an asterisk, *, among the normal </a:t>
            </a:r>
            <a:r>
              <a:rPr lang="en-US" sz="2800" b="1" dirty="0"/>
              <a:t>1</a:t>
            </a:r>
            <a:r>
              <a:rPr lang="en-US" sz="2800" dirty="0"/>
              <a:t>s and </a:t>
            </a:r>
            <a:r>
              <a:rPr lang="en-US" sz="2800" b="1" dirty="0"/>
              <a:t>0</a:t>
            </a:r>
            <a:r>
              <a:rPr lang="en-US" sz="2800" dirty="0"/>
              <a:t>s.</a:t>
            </a:r>
          </a:p>
          <a:p>
            <a:endParaRPr lang="en-US" sz="2800" dirty="0"/>
          </a:p>
          <a:p>
            <a:r>
              <a:rPr lang="en-US" sz="2800" dirty="0"/>
              <a:t>When forming groups of cells, treat the don’t care cell as either a </a:t>
            </a:r>
            <a:r>
              <a:rPr lang="en-US" sz="2800" b="1" dirty="0"/>
              <a:t>1</a:t>
            </a:r>
            <a:r>
              <a:rPr lang="en-US" sz="2800" dirty="0"/>
              <a:t> or a </a:t>
            </a:r>
            <a:r>
              <a:rPr lang="en-US" sz="2800" b="1" dirty="0"/>
              <a:t>0</a:t>
            </a:r>
            <a:r>
              <a:rPr lang="en-US" sz="2800" dirty="0"/>
              <a:t>, or ignore the don’t cares.</a:t>
            </a:r>
          </a:p>
          <a:p>
            <a:r>
              <a:rPr lang="en-US" sz="2800" dirty="0"/>
              <a:t>This is helpful if it allows us to form a larger group than would otherwise be possible without the don’t cares. There is no requirement to group all or any of the don’t cares.</a:t>
            </a:r>
          </a:p>
          <a:p>
            <a:endParaRPr lang="en-US" sz="2800" dirty="0"/>
          </a:p>
          <a:p>
            <a:r>
              <a:rPr lang="en-US" sz="2800" dirty="0"/>
              <a:t>Only use them in a group if it simplifies the logic.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344806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40100" y="2368387"/>
            <a:ext cx="7437755" cy="635"/>
          </a:xfrm>
          <a:custGeom>
            <a:avLst/>
            <a:gdLst/>
            <a:ahLst/>
            <a:cxnLst/>
            <a:rect l="l" t="t" r="r" b="b"/>
            <a:pathLst>
              <a:path w="7437755" h="635">
                <a:moveTo>
                  <a:pt x="0" y="162"/>
                </a:moveTo>
                <a:lnTo>
                  <a:pt x="743732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52800" y="2355850"/>
            <a:ext cx="0" cy="2912745"/>
          </a:xfrm>
          <a:custGeom>
            <a:avLst/>
            <a:gdLst/>
            <a:ahLst/>
            <a:cxnLst/>
            <a:rect l="l" t="t" r="r" b="b"/>
            <a:pathLst>
              <a:path h="2912745">
                <a:moveTo>
                  <a:pt x="0" y="0"/>
                </a:moveTo>
                <a:lnTo>
                  <a:pt x="0" y="291222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37001" y="1740051"/>
            <a:ext cx="654050" cy="654050"/>
          </a:xfrm>
          <a:custGeom>
            <a:avLst/>
            <a:gdLst/>
            <a:ahLst/>
            <a:cxnLst/>
            <a:rect l="l" t="t" r="r" b="b"/>
            <a:pathLst>
              <a:path w="654050" h="654050">
                <a:moveTo>
                  <a:pt x="0" y="0"/>
                </a:moveTo>
                <a:lnTo>
                  <a:pt x="653898" y="65389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60425" y="17780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A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26444" y="10287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BC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24150" y="300355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24150" y="426085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51603" y="1670050"/>
            <a:ext cx="23044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0364" algn="l"/>
              </a:tabLst>
            </a:pPr>
            <a:r>
              <a:rPr sz="4200" dirty="0">
                <a:latin typeface="Courier New"/>
                <a:cs typeface="Courier New"/>
              </a:rPr>
              <a:t>00	01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13250" y="300355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613650" y="165735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29750" y="165735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31150" y="3028950"/>
            <a:ext cx="3333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4200" dirty="0">
                <a:latin typeface="Courier New"/>
                <a:cs typeface="Courier New"/>
              </a:rPr>
              <a:t>0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18450" y="432562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200" dirty="0">
                <a:latin typeface="Courier New"/>
                <a:cs typeface="Courier New"/>
              </a:rPr>
              <a:t>X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747250" y="3003550"/>
            <a:ext cx="3333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4200" dirty="0">
                <a:latin typeface="Courier New"/>
                <a:cs typeface="Courier New"/>
              </a:rPr>
              <a:t>X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734550" y="43053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200" dirty="0">
                <a:latin typeface="Courier New"/>
                <a:cs typeface="Courier New"/>
              </a:rPr>
              <a:t>X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1">
            <a:extLst>
              <a:ext uri="{FF2B5EF4-FFF2-40B4-BE49-F238E27FC236}">
                <a16:creationId xmlns:a16="http://schemas.microsoft.com/office/drawing/2014/main" id="{812A8231-C44D-46B1-AB79-CCE13C65A81A}"/>
              </a:ext>
            </a:extLst>
          </p:cNvPr>
          <p:cNvSpPr txBox="1"/>
          <p:nvPr/>
        </p:nvSpPr>
        <p:spPr>
          <a:xfrm>
            <a:off x="4448175" y="43053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</a:p>
        </p:txBody>
      </p:sp>
      <p:sp>
        <p:nvSpPr>
          <p:cNvPr id="27" name="object 11">
            <a:extLst>
              <a:ext uri="{FF2B5EF4-FFF2-40B4-BE49-F238E27FC236}">
                <a16:creationId xmlns:a16="http://schemas.microsoft.com/office/drawing/2014/main" id="{9DFAA78F-27E5-4AB1-99B1-AA13374279C5}"/>
              </a:ext>
            </a:extLst>
          </p:cNvPr>
          <p:cNvSpPr txBox="1"/>
          <p:nvPr/>
        </p:nvSpPr>
        <p:spPr>
          <a:xfrm>
            <a:off x="5952671" y="3007227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</a:p>
        </p:txBody>
      </p:sp>
      <p:sp>
        <p:nvSpPr>
          <p:cNvPr id="28" name="object 11">
            <a:extLst>
              <a:ext uri="{FF2B5EF4-FFF2-40B4-BE49-F238E27FC236}">
                <a16:creationId xmlns:a16="http://schemas.microsoft.com/office/drawing/2014/main" id="{FCA9F24E-F74D-4ED6-A2D3-CD332E4994B3}"/>
              </a:ext>
            </a:extLst>
          </p:cNvPr>
          <p:cNvSpPr txBox="1"/>
          <p:nvPr/>
        </p:nvSpPr>
        <p:spPr>
          <a:xfrm>
            <a:off x="6010274" y="43053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200" dirty="0">
                <a:latin typeface="Courier New"/>
                <a:cs typeface="Courier New"/>
              </a:rPr>
              <a:t>1</a:t>
            </a:r>
            <a:endParaRPr sz="4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05970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8782" y="762000"/>
            <a:ext cx="804799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Simplification</a:t>
            </a:r>
            <a:r>
              <a:rPr spc="-1120" dirty="0"/>
              <a:t> </a:t>
            </a:r>
            <a:r>
              <a:rPr spc="-210" dirty="0"/>
              <a:t>Trick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5000" y="3377964"/>
            <a:ext cx="12573000" cy="3988271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47700" marR="23876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47700" algn="l"/>
                <a:tab pos="2682875" algn="l"/>
                <a:tab pos="8062595" algn="l"/>
              </a:tabLst>
            </a:pPr>
            <a:r>
              <a:rPr sz="4200" spc="-5" dirty="0">
                <a:latin typeface="Gill Sans MT"/>
                <a:cs typeface="Gill Sans MT"/>
              </a:rPr>
              <a:t>Look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for	products </a:t>
            </a:r>
            <a:r>
              <a:rPr sz="4200" spc="-5" dirty="0">
                <a:latin typeface="Gill Sans MT"/>
                <a:cs typeface="Gill Sans MT"/>
              </a:rPr>
              <a:t>that</a:t>
            </a:r>
            <a:r>
              <a:rPr sz="4200" spc="2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differ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only	</a:t>
            </a:r>
            <a:r>
              <a:rPr sz="4200" spc="-5" dirty="0">
                <a:latin typeface="Gill Sans MT"/>
                <a:cs typeface="Gill Sans MT"/>
              </a:rPr>
              <a:t>in</a:t>
            </a:r>
            <a:r>
              <a:rPr sz="4200" spc="-10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one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variable</a:t>
            </a:r>
            <a:endParaRPr sz="4200" dirty="0">
              <a:latin typeface="Gill Sans MT"/>
              <a:cs typeface="Gill Sans MT"/>
            </a:endParaRPr>
          </a:p>
          <a:p>
            <a:pPr marL="1536700" marR="68580" lvl="1" indent="-571500">
              <a:lnSpc>
                <a:spcPts val="4900"/>
              </a:lnSpc>
              <a:spcBef>
                <a:spcPts val="2400"/>
              </a:spcBef>
              <a:buSzPct val="170238"/>
              <a:buChar char="•"/>
              <a:tabLst>
                <a:tab pos="1536700" algn="l"/>
                <a:tab pos="5350510" algn="l"/>
              </a:tabLst>
            </a:pPr>
            <a:r>
              <a:rPr sz="4200" spc="-5" dirty="0">
                <a:latin typeface="Gill Sans MT"/>
                <a:cs typeface="Gill Sans MT"/>
              </a:rPr>
              <a:t>One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product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has	the original variable </a:t>
            </a:r>
            <a:r>
              <a:rPr sz="4200" dirty="0">
                <a:latin typeface="Gill Sans MT"/>
                <a:cs typeface="Gill Sans MT"/>
              </a:rPr>
              <a:t>(</a:t>
            </a:r>
            <a:r>
              <a:rPr sz="4200" dirty="0">
                <a:latin typeface="Courier New"/>
                <a:cs typeface="Courier New"/>
              </a:rPr>
              <a:t>A</a:t>
            </a:r>
            <a:r>
              <a:rPr sz="4200" dirty="0">
                <a:latin typeface="Gill Sans MT"/>
                <a:cs typeface="Gill Sans MT"/>
              </a:rPr>
              <a:t>)</a:t>
            </a:r>
          </a:p>
          <a:p>
            <a:pPr marL="1536700" marR="1009015" lvl="1" indent="-571500">
              <a:lnSpc>
                <a:spcPts val="4900"/>
              </a:lnSpc>
              <a:spcBef>
                <a:spcPts val="2700"/>
              </a:spcBef>
              <a:buSzPct val="170238"/>
              <a:buChar char="•"/>
              <a:tabLst>
                <a:tab pos="1536700" algn="l"/>
                <a:tab pos="6586855" algn="l"/>
              </a:tabLst>
            </a:pPr>
            <a:r>
              <a:rPr sz="4200" dirty="0">
                <a:latin typeface="Gill Sans MT"/>
                <a:cs typeface="Gill Sans MT"/>
              </a:rPr>
              <a:t>The </a:t>
            </a:r>
            <a:r>
              <a:rPr sz="4200" spc="-5" dirty="0">
                <a:latin typeface="Gill Sans MT"/>
                <a:cs typeface="Gill Sans MT"/>
              </a:rPr>
              <a:t>other </a:t>
            </a:r>
            <a:r>
              <a:rPr sz="4200" spc="-15" dirty="0">
                <a:latin typeface="Gill Sans MT"/>
                <a:cs typeface="Gill Sans MT"/>
              </a:rPr>
              <a:t>product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has	the</a:t>
            </a:r>
            <a:r>
              <a:rPr sz="4200" spc="-9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other</a:t>
            </a:r>
            <a:r>
              <a:rPr lang="en-US" sz="4200" spc="-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variable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(</a:t>
            </a:r>
            <a:r>
              <a:rPr sz="4200" spc="-5" dirty="0">
                <a:latin typeface="Courier New"/>
                <a:cs typeface="Courier New"/>
              </a:rPr>
              <a:t>!A</a:t>
            </a:r>
            <a:r>
              <a:rPr sz="4200" spc="-5" dirty="0">
                <a:latin typeface="Gill Sans MT"/>
                <a:cs typeface="Gill Sans MT"/>
              </a:rPr>
              <a:t>)</a:t>
            </a:r>
            <a:endParaRPr sz="42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900" dirty="0">
              <a:latin typeface="Times New Roman"/>
              <a:cs typeface="Times New Roman"/>
            </a:endParaRPr>
          </a:p>
          <a:p>
            <a:pPr marL="212090" algn="ctr">
              <a:lnSpc>
                <a:spcPct val="100000"/>
              </a:lnSpc>
            </a:pPr>
            <a:r>
              <a:rPr sz="4200" dirty="0">
                <a:latin typeface="Courier New"/>
                <a:cs typeface="Courier New"/>
              </a:rPr>
              <a:t>R = </a:t>
            </a: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A</a:t>
            </a:r>
            <a:r>
              <a:rPr sz="4200" spc="-5" dirty="0">
                <a:latin typeface="Courier New"/>
                <a:cs typeface="Courier New"/>
              </a:rPr>
              <a:t>B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40" dirty="0"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!A</a:t>
            </a:r>
            <a:r>
              <a:rPr sz="4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903710" y="762000"/>
            <a:ext cx="9197379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8000" spc="-10" dirty="0"/>
              <a:t>Additional </a:t>
            </a:r>
            <a:r>
              <a:rPr sz="8000" spc="-5" dirty="0"/>
              <a:t>Example</a:t>
            </a:r>
            <a:r>
              <a:rPr sz="8000" spc="-70" dirty="0"/>
              <a:t> </a:t>
            </a:r>
            <a:r>
              <a:rPr sz="800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5000" y="3035300"/>
            <a:ext cx="93071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!ABCD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ABCD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!AB!CD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AB!CD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1828</TotalTime>
  <Words>4327</Words>
  <Application>Microsoft Office PowerPoint</Application>
  <PresentationFormat>Custom</PresentationFormat>
  <Paragraphs>1143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78</vt:i4>
      </vt:variant>
    </vt:vector>
  </HeadingPairs>
  <TitlesOfParts>
    <vt:vector size="88" baseType="lpstr">
      <vt:lpstr>Arial</vt:lpstr>
      <vt:lpstr>Calibri</vt:lpstr>
      <vt:lpstr>Comic Sans MS</vt:lpstr>
      <vt:lpstr>Courier New</vt:lpstr>
      <vt:lpstr>Gill Sans MT</vt:lpstr>
      <vt:lpstr>Lucida Sans</vt:lpstr>
      <vt:lpstr>Lucida Sans Unicode</vt:lpstr>
      <vt:lpstr>Times New Roman</vt:lpstr>
      <vt:lpstr>Office Theme</vt:lpstr>
      <vt:lpstr>1_Office Theme</vt:lpstr>
      <vt:lpstr>COMP 122/L Lecture 19 Mahdi Ebrahimi        Slides adapted from Dr. Kyle Dewey</vt:lpstr>
      <vt:lpstr>Overview</vt:lpstr>
      <vt:lpstr>Circuit Minimization</vt:lpstr>
      <vt:lpstr>Motivation</vt:lpstr>
      <vt:lpstr>Motivation</vt:lpstr>
      <vt:lpstr>Simplification</vt:lpstr>
      <vt:lpstr>Simplification</vt:lpstr>
      <vt:lpstr>Simplification Trick</vt:lpstr>
      <vt:lpstr>Additional Example 1</vt:lpstr>
      <vt:lpstr>Additional Example 1</vt:lpstr>
      <vt:lpstr>Additional Example 1</vt:lpstr>
      <vt:lpstr>Additional Example 1</vt:lpstr>
      <vt:lpstr>Additional Example 1</vt:lpstr>
      <vt:lpstr>Additional Example 1</vt:lpstr>
      <vt:lpstr>Additional Example 1</vt:lpstr>
      <vt:lpstr>Additional Example 2</vt:lpstr>
      <vt:lpstr>Additional Example 2</vt:lpstr>
      <vt:lpstr>Additional Example 2</vt:lpstr>
      <vt:lpstr>Additional Example 2</vt:lpstr>
      <vt:lpstr>Additional Example 2</vt:lpstr>
      <vt:lpstr>Additional Example 2</vt:lpstr>
      <vt:lpstr>PowerPoint Presentation</vt:lpstr>
      <vt:lpstr>De Morgan’s Laws</vt:lpstr>
      <vt:lpstr>De Morgan’s Laws</vt:lpstr>
      <vt:lpstr>PowerPoint Presentation</vt:lpstr>
      <vt:lpstr>De Morgan Example</vt:lpstr>
      <vt:lpstr>De Morgan Example</vt:lpstr>
      <vt:lpstr>De Morgan Example</vt:lpstr>
      <vt:lpstr>De Morgan Example</vt:lpstr>
      <vt:lpstr>De Morgan Example</vt:lpstr>
      <vt:lpstr>De Morgan Example</vt:lpstr>
      <vt:lpstr>De Morgan Example</vt:lpstr>
      <vt:lpstr>De Morgan Example</vt:lpstr>
      <vt:lpstr>Boolean Operators (Truth Table)</vt:lpstr>
      <vt:lpstr>Boolean Algebra</vt:lpstr>
      <vt:lpstr>Scaling Up</vt:lpstr>
      <vt:lpstr>PowerPoint Presentation</vt:lpstr>
      <vt:lpstr>Example</vt:lpstr>
      <vt:lpstr>Example</vt:lpstr>
      <vt:lpstr>Example</vt:lpstr>
      <vt:lpstr>Example</vt:lpstr>
      <vt:lpstr>Example</vt:lpstr>
      <vt:lpstr>Three Variables</vt:lpstr>
      <vt:lpstr>Three Variable Example</vt:lpstr>
      <vt:lpstr>R = !A!BC + !ABC + A!BC + ABC</vt:lpstr>
      <vt:lpstr>R = !A!BC + !ABC + A!BC + ABC</vt:lpstr>
      <vt:lpstr>R = !A!BC + !ABC + A!BC + ABC</vt:lpstr>
      <vt:lpstr>R = !A!BC + !ABC + A!BC + ABC</vt:lpstr>
      <vt:lpstr>R = !A!BC + !ABC + A!BC + ABC</vt:lpstr>
      <vt:lpstr>Another Three Variable 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 =!A + !C</vt:lpstr>
      <vt:lpstr>Four Variable Example</vt:lpstr>
      <vt:lpstr>R = !A!B!C!D + !A!B!CD + !A!BC!D + !ABC!D + A!B!C!D + A!B!CD + A!BC!D</vt:lpstr>
      <vt:lpstr>R = !A!B!C!D + !A!B!CD + !A!BC!D + !ABC!D + A!B!C!D + A!B!CD + A!BC!D</vt:lpstr>
      <vt:lpstr>R = !A!B!C!D + !A!B!CD + !A!BC!D + !ABC!D + A!B!C!D + A!B!CD + A!BC!D</vt:lpstr>
      <vt:lpstr>R = !A!B!C!D + !A!B!CD + !A!BC!D + !ABC!D + A!B!C!D + A!B!CD + A!BC!D</vt:lpstr>
      <vt:lpstr>R = !A!B!C!D + !A!B!CD + !A!BC!D + !ABC!D + A!B!C!D + A!B!CD + A!BC!D</vt:lpstr>
      <vt:lpstr>R = !A!B!C!D + !A!B!CD + !A!BC!D + !ABC!D + A!B!C!D + A!B!CD + A!BC!D</vt:lpstr>
      <vt:lpstr>K-Map Rules in  Summary (1)</vt:lpstr>
      <vt:lpstr>K-Map Rules in  Summary (2)</vt:lpstr>
      <vt:lpstr>PowerPoint Presentation</vt:lpstr>
      <vt:lpstr>Revisiting Problem R = !A!BC + A!B!C + !ABC + !AB!C + A!BC</vt:lpstr>
      <vt:lpstr>Revisiting Problem R = !A!BC + A!B!C + !ABC + !AB!C + A!BC</vt:lpstr>
      <vt:lpstr>Revisiting Problem R = !A!BC + A!B!C + !ABC + !AB!C + A!BC</vt:lpstr>
      <vt:lpstr>Revisiting Problem R = !A!BC + A!B!C + !ABC + !AB!C + A!BC</vt:lpstr>
      <vt:lpstr>Revisiting Problem R = !A!BC + A!B!C + !ABC + !AB!C + A!BC</vt:lpstr>
      <vt:lpstr>Difference</vt:lpstr>
      <vt:lpstr>Difference</vt:lpstr>
      <vt:lpstr>Difference</vt:lpstr>
      <vt:lpstr>Difference</vt:lpstr>
      <vt:lpstr>Don’t Cares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122/L Lecture 19 Kyle Dewey</dc:title>
  <dc:creator>Mahdi Ebi</dc:creator>
  <cp:lastModifiedBy>Mahdi Ebi</cp:lastModifiedBy>
  <cp:revision>33</cp:revision>
  <cp:lastPrinted>2020-08-12T04:49:33Z</cp:lastPrinted>
  <dcterms:created xsi:type="dcterms:W3CDTF">2020-08-09T20:31:11Z</dcterms:created>
  <dcterms:modified xsi:type="dcterms:W3CDTF">2020-08-17T19:44:58Z</dcterms:modified>
</cp:coreProperties>
</file>