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2" r:id="rId36"/>
    <p:sldId id="334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31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9" r:id="rId77"/>
    <p:sldId id="330" r:id="rId78"/>
    <p:sldId id="335" r:id="rId79"/>
    <p:sldId id="337" r:id="rId80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4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710" y="762000"/>
            <a:ext cx="919737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" name="bk object 18"/>
          <p:cNvSpPr/>
          <p:nvPr/>
        </p:nvSpPr>
        <p:spPr>
          <a:xfrm>
            <a:off x="2092358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" name="bk object 19"/>
          <p:cNvSpPr/>
          <p:nvPr/>
        </p:nvSpPr>
        <p:spPr>
          <a:xfrm>
            <a:off x="2737345" y="1027099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" name="bk object 20"/>
          <p:cNvSpPr/>
          <p:nvPr/>
        </p:nvSpPr>
        <p:spPr>
          <a:xfrm>
            <a:off x="4349818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" name="bk object 21"/>
          <p:cNvSpPr/>
          <p:nvPr/>
        </p:nvSpPr>
        <p:spPr>
          <a:xfrm>
            <a:off x="5061529" y="1027099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" name="bk object 22"/>
          <p:cNvSpPr/>
          <p:nvPr/>
        </p:nvSpPr>
        <p:spPr>
          <a:xfrm>
            <a:off x="1447366" y="897085"/>
            <a:ext cx="1690315" cy="364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" name="bk object 23"/>
          <p:cNvSpPr/>
          <p:nvPr/>
        </p:nvSpPr>
        <p:spPr>
          <a:xfrm>
            <a:off x="3760432" y="897085"/>
            <a:ext cx="1690315" cy="364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" name="bk object 24"/>
          <p:cNvSpPr/>
          <p:nvPr/>
        </p:nvSpPr>
        <p:spPr>
          <a:xfrm>
            <a:off x="2425973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" name="bk object 25"/>
          <p:cNvSpPr/>
          <p:nvPr/>
        </p:nvSpPr>
        <p:spPr>
          <a:xfrm>
            <a:off x="3126564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" name="bk object 26"/>
          <p:cNvSpPr/>
          <p:nvPr/>
        </p:nvSpPr>
        <p:spPr>
          <a:xfrm>
            <a:off x="4750157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" name="bk object 27"/>
          <p:cNvSpPr/>
          <p:nvPr/>
        </p:nvSpPr>
        <p:spPr>
          <a:xfrm>
            <a:off x="5439627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" name="bk object 28"/>
          <p:cNvSpPr/>
          <p:nvPr/>
        </p:nvSpPr>
        <p:spPr>
          <a:xfrm>
            <a:off x="1736499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" name="bk object 29"/>
          <p:cNvSpPr/>
          <p:nvPr/>
        </p:nvSpPr>
        <p:spPr>
          <a:xfrm>
            <a:off x="2425973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" name="bk object 30"/>
          <p:cNvSpPr/>
          <p:nvPr/>
        </p:nvSpPr>
        <p:spPr>
          <a:xfrm>
            <a:off x="3126564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" name="bk object 31"/>
          <p:cNvSpPr/>
          <p:nvPr/>
        </p:nvSpPr>
        <p:spPr>
          <a:xfrm>
            <a:off x="4049565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" name="bk object 32"/>
          <p:cNvSpPr/>
          <p:nvPr/>
        </p:nvSpPr>
        <p:spPr>
          <a:xfrm>
            <a:off x="4750157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" name="bk object 33"/>
          <p:cNvSpPr/>
          <p:nvPr/>
        </p:nvSpPr>
        <p:spPr>
          <a:xfrm>
            <a:off x="5439627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" name="bk object 34"/>
          <p:cNvSpPr/>
          <p:nvPr/>
        </p:nvSpPr>
        <p:spPr>
          <a:xfrm>
            <a:off x="1736499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" name="bk object 35"/>
          <p:cNvSpPr/>
          <p:nvPr/>
        </p:nvSpPr>
        <p:spPr>
          <a:xfrm>
            <a:off x="2425973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" name="bk object 36"/>
          <p:cNvSpPr/>
          <p:nvPr/>
        </p:nvSpPr>
        <p:spPr>
          <a:xfrm>
            <a:off x="3126564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" name="bk object 37"/>
          <p:cNvSpPr/>
          <p:nvPr/>
        </p:nvSpPr>
        <p:spPr>
          <a:xfrm>
            <a:off x="4049565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" name="bk object 38"/>
          <p:cNvSpPr/>
          <p:nvPr/>
        </p:nvSpPr>
        <p:spPr>
          <a:xfrm>
            <a:off x="4750157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" name="bk object 39"/>
          <p:cNvSpPr/>
          <p:nvPr/>
        </p:nvSpPr>
        <p:spPr>
          <a:xfrm>
            <a:off x="5439627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" name="bk object 40"/>
          <p:cNvSpPr/>
          <p:nvPr/>
        </p:nvSpPr>
        <p:spPr>
          <a:xfrm>
            <a:off x="1736499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" name="bk object 41"/>
          <p:cNvSpPr/>
          <p:nvPr/>
        </p:nvSpPr>
        <p:spPr>
          <a:xfrm>
            <a:off x="2425973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" name="bk object 42"/>
          <p:cNvSpPr/>
          <p:nvPr/>
        </p:nvSpPr>
        <p:spPr>
          <a:xfrm>
            <a:off x="3126564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" name="bk object 43"/>
          <p:cNvSpPr/>
          <p:nvPr/>
        </p:nvSpPr>
        <p:spPr>
          <a:xfrm>
            <a:off x="4049565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" name="bk object 44"/>
          <p:cNvSpPr/>
          <p:nvPr/>
        </p:nvSpPr>
        <p:spPr>
          <a:xfrm>
            <a:off x="4750157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" name="bk object 45"/>
          <p:cNvSpPr/>
          <p:nvPr/>
        </p:nvSpPr>
        <p:spPr>
          <a:xfrm>
            <a:off x="5439627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" name="bk object 46"/>
          <p:cNvSpPr/>
          <p:nvPr/>
        </p:nvSpPr>
        <p:spPr>
          <a:xfrm>
            <a:off x="1736499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" name="bk object 47"/>
          <p:cNvSpPr/>
          <p:nvPr/>
        </p:nvSpPr>
        <p:spPr>
          <a:xfrm>
            <a:off x="2425973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" name="bk object 48"/>
          <p:cNvSpPr/>
          <p:nvPr/>
        </p:nvSpPr>
        <p:spPr>
          <a:xfrm>
            <a:off x="3126564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" name="bk object 49"/>
          <p:cNvSpPr/>
          <p:nvPr/>
        </p:nvSpPr>
        <p:spPr>
          <a:xfrm>
            <a:off x="4049565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" name="bk object 50"/>
          <p:cNvSpPr/>
          <p:nvPr/>
        </p:nvSpPr>
        <p:spPr>
          <a:xfrm>
            <a:off x="4750157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" name="bk object 51"/>
          <p:cNvSpPr/>
          <p:nvPr/>
        </p:nvSpPr>
        <p:spPr>
          <a:xfrm>
            <a:off x="5439627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" name="bk object 52"/>
          <p:cNvSpPr/>
          <p:nvPr/>
        </p:nvSpPr>
        <p:spPr>
          <a:xfrm>
            <a:off x="1736499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" name="bk object 53"/>
          <p:cNvSpPr/>
          <p:nvPr/>
        </p:nvSpPr>
        <p:spPr>
          <a:xfrm>
            <a:off x="2425973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" name="bk object 54"/>
          <p:cNvSpPr/>
          <p:nvPr/>
        </p:nvSpPr>
        <p:spPr>
          <a:xfrm>
            <a:off x="3126564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" name="bk object 55"/>
          <p:cNvSpPr/>
          <p:nvPr/>
        </p:nvSpPr>
        <p:spPr>
          <a:xfrm>
            <a:off x="4049565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" name="bk object 56"/>
          <p:cNvSpPr/>
          <p:nvPr/>
        </p:nvSpPr>
        <p:spPr>
          <a:xfrm>
            <a:off x="4750157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" name="bk object 57"/>
          <p:cNvSpPr/>
          <p:nvPr/>
        </p:nvSpPr>
        <p:spPr>
          <a:xfrm>
            <a:off x="5439627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" name="bk object 58"/>
          <p:cNvSpPr/>
          <p:nvPr/>
        </p:nvSpPr>
        <p:spPr>
          <a:xfrm>
            <a:off x="1736499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" name="bk object 59"/>
          <p:cNvSpPr/>
          <p:nvPr/>
        </p:nvSpPr>
        <p:spPr>
          <a:xfrm>
            <a:off x="2425973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" name="bk object 60"/>
          <p:cNvSpPr/>
          <p:nvPr/>
        </p:nvSpPr>
        <p:spPr>
          <a:xfrm>
            <a:off x="3126564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" name="bk object 61"/>
          <p:cNvSpPr/>
          <p:nvPr/>
        </p:nvSpPr>
        <p:spPr>
          <a:xfrm>
            <a:off x="4049565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" name="bk object 62"/>
          <p:cNvSpPr/>
          <p:nvPr/>
        </p:nvSpPr>
        <p:spPr>
          <a:xfrm>
            <a:off x="4750157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" name="bk object 63"/>
          <p:cNvSpPr/>
          <p:nvPr/>
        </p:nvSpPr>
        <p:spPr>
          <a:xfrm>
            <a:off x="5439627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" name="bk object 64"/>
          <p:cNvSpPr/>
          <p:nvPr/>
        </p:nvSpPr>
        <p:spPr>
          <a:xfrm>
            <a:off x="1736499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" name="bk object 65"/>
          <p:cNvSpPr/>
          <p:nvPr/>
        </p:nvSpPr>
        <p:spPr>
          <a:xfrm>
            <a:off x="2425973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" name="bk object 66"/>
          <p:cNvSpPr/>
          <p:nvPr/>
        </p:nvSpPr>
        <p:spPr>
          <a:xfrm>
            <a:off x="3126564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" name="bk object 67"/>
          <p:cNvSpPr/>
          <p:nvPr/>
        </p:nvSpPr>
        <p:spPr>
          <a:xfrm>
            <a:off x="4049565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" name="bk object 68"/>
          <p:cNvSpPr/>
          <p:nvPr/>
        </p:nvSpPr>
        <p:spPr>
          <a:xfrm>
            <a:off x="4750157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" name="bk object 69"/>
          <p:cNvSpPr/>
          <p:nvPr/>
        </p:nvSpPr>
        <p:spPr>
          <a:xfrm>
            <a:off x="5439627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" name="bk object 70"/>
          <p:cNvSpPr/>
          <p:nvPr/>
        </p:nvSpPr>
        <p:spPr>
          <a:xfrm>
            <a:off x="1736499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" name="bk object 71"/>
          <p:cNvSpPr/>
          <p:nvPr/>
        </p:nvSpPr>
        <p:spPr>
          <a:xfrm>
            <a:off x="2425973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" name="bk object 72"/>
          <p:cNvSpPr/>
          <p:nvPr/>
        </p:nvSpPr>
        <p:spPr>
          <a:xfrm>
            <a:off x="3126564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" name="bk object 73"/>
          <p:cNvSpPr/>
          <p:nvPr/>
        </p:nvSpPr>
        <p:spPr>
          <a:xfrm>
            <a:off x="4049565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" name="bk object 74"/>
          <p:cNvSpPr/>
          <p:nvPr/>
        </p:nvSpPr>
        <p:spPr>
          <a:xfrm>
            <a:off x="4750157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" name="bk object 75"/>
          <p:cNvSpPr/>
          <p:nvPr/>
        </p:nvSpPr>
        <p:spPr>
          <a:xfrm>
            <a:off x="5439627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" name="bk object 76"/>
          <p:cNvSpPr/>
          <p:nvPr/>
        </p:nvSpPr>
        <p:spPr>
          <a:xfrm>
            <a:off x="1736499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" name="bk object 77"/>
          <p:cNvSpPr/>
          <p:nvPr/>
        </p:nvSpPr>
        <p:spPr>
          <a:xfrm>
            <a:off x="2425973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" name="bk object 78"/>
          <p:cNvSpPr/>
          <p:nvPr/>
        </p:nvSpPr>
        <p:spPr>
          <a:xfrm>
            <a:off x="3126564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" name="bk object 79"/>
          <p:cNvSpPr/>
          <p:nvPr/>
        </p:nvSpPr>
        <p:spPr>
          <a:xfrm>
            <a:off x="4049565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" name="bk object 80"/>
          <p:cNvSpPr/>
          <p:nvPr/>
        </p:nvSpPr>
        <p:spPr>
          <a:xfrm>
            <a:off x="4750157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" name="bk object 81"/>
          <p:cNvSpPr/>
          <p:nvPr/>
        </p:nvSpPr>
        <p:spPr>
          <a:xfrm>
            <a:off x="5439627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" name="bk object 82"/>
          <p:cNvSpPr/>
          <p:nvPr/>
        </p:nvSpPr>
        <p:spPr>
          <a:xfrm>
            <a:off x="1736499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" name="bk object 83"/>
          <p:cNvSpPr/>
          <p:nvPr/>
        </p:nvSpPr>
        <p:spPr>
          <a:xfrm>
            <a:off x="2425973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" name="bk object 84"/>
          <p:cNvSpPr/>
          <p:nvPr/>
        </p:nvSpPr>
        <p:spPr>
          <a:xfrm>
            <a:off x="3126564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" name="bk object 85"/>
          <p:cNvSpPr/>
          <p:nvPr/>
        </p:nvSpPr>
        <p:spPr>
          <a:xfrm>
            <a:off x="4049565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" name="bk object 86"/>
          <p:cNvSpPr/>
          <p:nvPr/>
        </p:nvSpPr>
        <p:spPr>
          <a:xfrm>
            <a:off x="4750157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" name="bk object 87"/>
          <p:cNvSpPr/>
          <p:nvPr/>
        </p:nvSpPr>
        <p:spPr>
          <a:xfrm>
            <a:off x="5439627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" name="bk object 88"/>
          <p:cNvSpPr/>
          <p:nvPr/>
        </p:nvSpPr>
        <p:spPr>
          <a:xfrm>
            <a:off x="1736499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" name="bk object 89"/>
          <p:cNvSpPr/>
          <p:nvPr/>
        </p:nvSpPr>
        <p:spPr>
          <a:xfrm>
            <a:off x="2425973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" name="bk object 90"/>
          <p:cNvSpPr/>
          <p:nvPr/>
        </p:nvSpPr>
        <p:spPr>
          <a:xfrm>
            <a:off x="3126564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" name="bk object 91"/>
          <p:cNvSpPr/>
          <p:nvPr/>
        </p:nvSpPr>
        <p:spPr>
          <a:xfrm>
            <a:off x="4049565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" name="bk object 92"/>
          <p:cNvSpPr/>
          <p:nvPr/>
        </p:nvSpPr>
        <p:spPr>
          <a:xfrm>
            <a:off x="4750157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" name="bk object 93"/>
          <p:cNvSpPr/>
          <p:nvPr/>
        </p:nvSpPr>
        <p:spPr>
          <a:xfrm>
            <a:off x="5439627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" name="bk object 94"/>
          <p:cNvSpPr/>
          <p:nvPr/>
        </p:nvSpPr>
        <p:spPr>
          <a:xfrm>
            <a:off x="1736499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" name="bk object 95"/>
          <p:cNvSpPr/>
          <p:nvPr/>
        </p:nvSpPr>
        <p:spPr>
          <a:xfrm>
            <a:off x="2425973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" name="bk object 96"/>
          <p:cNvSpPr/>
          <p:nvPr/>
        </p:nvSpPr>
        <p:spPr>
          <a:xfrm>
            <a:off x="3126564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" name="bk object 97"/>
          <p:cNvSpPr/>
          <p:nvPr/>
        </p:nvSpPr>
        <p:spPr>
          <a:xfrm>
            <a:off x="4049565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" name="bk object 98"/>
          <p:cNvSpPr/>
          <p:nvPr/>
        </p:nvSpPr>
        <p:spPr>
          <a:xfrm>
            <a:off x="4750157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" name="bk object 99"/>
          <p:cNvSpPr/>
          <p:nvPr/>
        </p:nvSpPr>
        <p:spPr>
          <a:xfrm>
            <a:off x="5439627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" name="bk object 100"/>
          <p:cNvSpPr/>
          <p:nvPr/>
        </p:nvSpPr>
        <p:spPr>
          <a:xfrm>
            <a:off x="1736499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" name="bk object 101"/>
          <p:cNvSpPr/>
          <p:nvPr/>
        </p:nvSpPr>
        <p:spPr>
          <a:xfrm>
            <a:off x="2425973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" name="bk object 102"/>
          <p:cNvSpPr/>
          <p:nvPr/>
        </p:nvSpPr>
        <p:spPr>
          <a:xfrm>
            <a:off x="3126564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" name="bk object 103"/>
          <p:cNvSpPr/>
          <p:nvPr/>
        </p:nvSpPr>
        <p:spPr>
          <a:xfrm>
            <a:off x="4049565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" name="bk object 104"/>
          <p:cNvSpPr/>
          <p:nvPr/>
        </p:nvSpPr>
        <p:spPr>
          <a:xfrm>
            <a:off x="4750157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" name="bk object 105"/>
          <p:cNvSpPr/>
          <p:nvPr/>
        </p:nvSpPr>
        <p:spPr>
          <a:xfrm>
            <a:off x="5439627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" name="bk object 106"/>
          <p:cNvSpPr/>
          <p:nvPr/>
        </p:nvSpPr>
        <p:spPr>
          <a:xfrm>
            <a:off x="1736499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" name="bk object 107"/>
          <p:cNvSpPr/>
          <p:nvPr/>
        </p:nvSpPr>
        <p:spPr>
          <a:xfrm>
            <a:off x="2425973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" name="bk object 108"/>
          <p:cNvSpPr/>
          <p:nvPr/>
        </p:nvSpPr>
        <p:spPr>
          <a:xfrm>
            <a:off x="3126564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" name="bk object 109"/>
          <p:cNvSpPr/>
          <p:nvPr/>
        </p:nvSpPr>
        <p:spPr>
          <a:xfrm>
            <a:off x="4049565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" name="bk object 110"/>
          <p:cNvSpPr/>
          <p:nvPr/>
        </p:nvSpPr>
        <p:spPr>
          <a:xfrm>
            <a:off x="4750157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" name="bk object 111"/>
          <p:cNvSpPr/>
          <p:nvPr/>
        </p:nvSpPr>
        <p:spPr>
          <a:xfrm>
            <a:off x="5439627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" name="bk object 112"/>
          <p:cNvSpPr/>
          <p:nvPr/>
        </p:nvSpPr>
        <p:spPr>
          <a:xfrm>
            <a:off x="1736499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" name="bk object 113"/>
          <p:cNvSpPr/>
          <p:nvPr/>
        </p:nvSpPr>
        <p:spPr>
          <a:xfrm>
            <a:off x="2425973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" name="bk object 114"/>
          <p:cNvSpPr/>
          <p:nvPr/>
        </p:nvSpPr>
        <p:spPr>
          <a:xfrm>
            <a:off x="3126564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" name="bk object 115"/>
          <p:cNvSpPr/>
          <p:nvPr/>
        </p:nvSpPr>
        <p:spPr>
          <a:xfrm>
            <a:off x="4049565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" name="bk object 116"/>
          <p:cNvSpPr/>
          <p:nvPr/>
        </p:nvSpPr>
        <p:spPr>
          <a:xfrm>
            <a:off x="4750157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" name="bk object 117"/>
          <p:cNvSpPr/>
          <p:nvPr/>
        </p:nvSpPr>
        <p:spPr>
          <a:xfrm>
            <a:off x="5439627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" name="bk object 118"/>
          <p:cNvSpPr/>
          <p:nvPr/>
        </p:nvSpPr>
        <p:spPr>
          <a:xfrm>
            <a:off x="1736499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" name="bk object 119"/>
          <p:cNvSpPr/>
          <p:nvPr/>
        </p:nvSpPr>
        <p:spPr>
          <a:xfrm>
            <a:off x="2425973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" name="bk object 120"/>
          <p:cNvSpPr/>
          <p:nvPr/>
        </p:nvSpPr>
        <p:spPr>
          <a:xfrm>
            <a:off x="3126564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" name="bk object 121"/>
          <p:cNvSpPr/>
          <p:nvPr/>
        </p:nvSpPr>
        <p:spPr>
          <a:xfrm>
            <a:off x="4049565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" name="bk object 122"/>
          <p:cNvSpPr/>
          <p:nvPr/>
        </p:nvSpPr>
        <p:spPr>
          <a:xfrm>
            <a:off x="4750157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" name="bk object 123"/>
          <p:cNvSpPr/>
          <p:nvPr/>
        </p:nvSpPr>
        <p:spPr>
          <a:xfrm>
            <a:off x="5439627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" name="bk object 124"/>
          <p:cNvSpPr/>
          <p:nvPr/>
        </p:nvSpPr>
        <p:spPr>
          <a:xfrm>
            <a:off x="1736499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" name="bk object 125"/>
          <p:cNvSpPr/>
          <p:nvPr/>
        </p:nvSpPr>
        <p:spPr>
          <a:xfrm>
            <a:off x="2425973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" name="bk object 126"/>
          <p:cNvSpPr/>
          <p:nvPr/>
        </p:nvSpPr>
        <p:spPr>
          <a:xfrm>
            <a:off x="3126564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" name="bk object 127"/>
          <p:cNvSpPr/>
          <p:nvPr/>
        </p:nvSpPr>
        <p:spPr>
          <a:xfrm>
            <a:off x="4049565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" name="bk object 128"/>
          <p:cNvSpPr/>
          <p:nvPr/>
        </p:nvSpPr>
        <p:spPr>
          <a:xfrm>
            <a:off x="4750157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" name="bk object 129"/>
          <p:cNvSpPr/>
          <p:nvPr/>
        </p:nvSpPr>
        <p:spPr>
          <a:xfrm>
            <a:off x="5439627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" name="bk object 130"/>
          <p:cNvSpPr/>
          <p:nvPr/>
        </p:nvSpPr>
        <p:spPr>
          <a:xfrm>
            <a:off x="2425973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" name="bk object 131"/>
          <p:cNvSpPr/>
          <p:nvPr/>
        </p:nvSpPr>
        <p:spPr>
          <a:xfrm>
            <a:off x="3126564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" name="bk object 132"/>
          <p:cNvSpPr/>
          <p:nvPr/>
        </p:nvSpPr>
        <p:spPr>
          <a:xfrm>
            <a:off x="4750157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" name="bk object 133"/>
          <p:cNvSpPr/>
          <p:nvPr/>
        </p:nvSpPr>
        <p:spPr>
          <a:xfrm>
            <a:off x="5439627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" name="bk object 134"/>
          <p:cNvSpPr/>
          <p:nvPr/>
        </p:nvSpPr>
        <p:spPr>
          <a:xfrm>
            <a:off x="1625294" y="1430143"/>
            <a:ext cx="122325" cy="143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" name="bk object 135"/>
          <p:cNvSpPr/>
          <p:nvPr/>
        </p:nvSpPr>
        <p:spPr>
          <a:xfrm>
            <a:off x="1736499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" name="bk object 136"/>
          <p:cNvSpPr/>
          <p:nvPr/>
        </p:nvSpPr>
        <p:spPr>
          <a:xfrm>
            <a:off x="2425973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" name="bk object 137"/>
          <p:cNvSpPr/>
          <p:nvPr/>
        </p:nvSpPr>
        <p:spPr>
          <a:xfrm>
            <a:off x="3126564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" name="bk object 138"/>
          <p:cNvSpPr/>
          <p:nvPr/>
        </p:nvSpPr>
        <p:spPr>
          <a:xfrm>
            <a:off x="3949480" y="1430143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" name="bk object 139"/>
          <p:cNvSpPr/>
          <p:nvPr/>
        </p:nvSpPr>
        <p:spPr>
          <a:xfrm>
            <a:off x="4049565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" name="bk object 140"/>
          <p:cNvSpPr/>
          <p:nvPr/>
        </p:nvSpPr>
        <p:spPr>
          <a:xfrm>
            <a:off x="4349818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" name="bk object 141"/>
          <p:cNvSpPr/>
          <p:nvPr/>
        </p:nvSpPr>
        <p:spPr>
          <a:xfrm>
            <a:off x="4750157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" name="bk object 142"/>
          <p:cNvSpPr/>
          <p:nvPr/>
        </p:nvSpPr>
        <p:spPr>
          <a:xfrm>
            <a:off x="5439627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" name="bk object 143"/>
          <p:cNvSpPr/>
          <p:nvPr/>
        </p:nvSpPr>
        <p:spPr>
          <a:xfrm>
            <a:off x="1736499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" name="bk object 144"/>
          <p:cNvSpPr/>
          <p:nvPr/>
        </p:nvSpPr>
        <p:spPr>
          <a:xfrm>
            <a:off x="2425973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" name="bk object 145"/>
          <p:cNvSpPr/>
          <p:nvPr/>
        </p:nvSpPr>
        <p:spPr>
          <a:xfrm>
            <a:off x="3126564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" name="bk object 146"/>
          <p:cNvSpPr/>
          <p:nvPr/>
        </p:nvSpPr>
        <p:spPr>
          <a:xfrm>
            <a:off x="4049565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" name="bk object 147"/>
          <p:cNvSpPr/>
          <p:nvPr/>
        </p:nvSpPr>
        <p:spPr>
          <a:xfrm>
            <a:off x="4750157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" name="bk object 148"/>
          <p:cNvSpPr/>
          <p:nvPr/>
        </p:nvSpPr>
        <p:spPr>
          <a:xfrm>
            <a:off x="5439627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" name="bk object 149"/>
          <p:cNvSpPr/>
          <p:nvPr/>
        </p:nvSpPr>
        <p:spPr>
          <a:xfrm>
            <a:off x="1736499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" name="bk object 150"/>
          <p:cNvSpPr/>
          <p:nvPr/>
        </p:nvSpPr>
        <p:spPr>
          <a:xfrm>
            <a:off x="2425973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" name="bk object 151"/>
          <p:cNvSpPr/>
          <p:nvPr/>
        </p:nvSpPr>
        <p:spPr>
          <a:xfrm>
            <a:off x="3126564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" name="bk object 152"/>
          <p:cNvSpPr/>
          <p:nvPr/>
        </p:nvSpPr>
        <p:spPr>
          <a:xfrm>
            <a:off x="4049565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" name="bk object 153"/>
          <p:cNvSpPr/>
          <p:nvPr/>
        </p:nvSpPr>
        <p:spPr>
          <a:xfrm>
            <a:off x="4750157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" name="bk object 154"/>
          <p:cNvSpPr/>
          <p:nvPr/>
        </p:nvSpPr>
        <p:spPr>
          <a:xfrm>
            <a:off x="5439627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" name="bk object 155"/>
          <p:cNvSpPr/>
          <p:nvPr/>
        </p:nvSpPr>
        <p:spPr>
          <a:xfrm>
            <a:off x="1736499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" name="bk object 156"/>
          <p:cNvSpPr/>
          <p:nvPr/>
        </p:nvSpPr>
        <p:spPr>
          <a:xfrm>
            <a:off x="2425973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" name="bk object 157"/>
          <p:cNvSpPr/>
          <p:nvPr/>
        </p:nvSpPr>
        <p:spPr>
          <a:xfrm>
            <a:off x="3126564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" name="bk object 158"/>
          <p:cNvSpPr/>
          <p:nvPr/>
        </p:nvSpPr>
        <p:spPr>
          <a:xfrm>
            <a:off x="4049565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" name="bk object 159"/>
          <p:cNvSpPr/>
          <p:nvPr/>
        </p:nvSpPr>
        <p:spPr>
          <a:xfrm>
            <a:off x="4750157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" name="bk object 160"/>
          <p:cNvSpPr/>
          <p:nvPr/>
        </p:nvSpPr>
        <p:spPr>
          <a:xfrm>
            <a:off x="5439627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" name="bk object 161"/>
          <p:cNvSpPr/>
          <p:nvPr/>
        </p:nvSpPr>
        <p:spPr>
          <a:xfrm>
            <a:off x="1736499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" name="bk object 162"/>
          <p:cNvSpPr/>
          <p:nvPr/>
        </p:nvSpPr>
        <p:spPr>
          <a:xfrm>
            <a:off x="2425973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" name="bk object 163"/>
          <p:cNvSpPr/>
          <p:nvPr/>
        </p:nvSpPr>
        <p:spPr>
          <a:xfrm>
            <a:off x="3126564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" name="bk object 164"/>
          <p:cNvSpPr/>
          <p:nvPr/>
        </p:nvSpPr>
        <p:spPr>
          <a:xfrm>
            <a:off x="4049565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" name="bk object 165"/>
          <p:cNvSpPr/>
          <p:nvPr/>
        </p:nvSpPr>
        <p:spPr>
          <a:xfrm>
            <a:off x="4750157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" name="bk object 166"/>
          <p:cNvSpPr/>
          <p:nvPr/>
        </p:nvSpPr>
        <p:spPr>
          <a:xfrm>
            <a:off x="5439627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" name="bk object 167"/>
          <p:cNvSpPr/>
          <p:nvPr/>
        </p:nvSpPr>
        <p:spPr>
          <a:xfrm>
            <a:off x="1736499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" name="bk object 168"/>
          <p:cNvSpPr/>
          <p:nvPr/>
        </p:nvSpPr>
        <p:spPr>
          <a:xfrm>
            <a:off x="2425973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" name="bk object 169"/>
          <p:cNvSpPr/>
          <p:nvPr/>
        </p:nvSpPr>
        <p:spPr>
          <a:xfrm>
            <a:off x="3126564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" name="bk object 170"/>
          <p:cNvSpPr/>
          <p:nvPr/>
        </p:nvSpPr>
        <p:spPr>
          <a:xfrm>
            <a:off x="4049565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" name="bk object 171"/>
          <p:cNvSpPr/>
          <p:nvPr/>
        </p:nvSpPr>
        <p:spPr>
          <a:xfrm>
            <a:off x="4750157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" name="bk object 172"/>
          <p:cNvSpPr/>
          <p:nvPr/>
        </p:nvSpPr>
        <p:spPr>
          <a:xfrm>
            <a:off x="5439627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" name="bk object 173"/>
          <p:cNvSpPr/>
          <p:nvPr/>
        </p:nvSpPr>
        <p:spPr>
          <a:xfrm>
            <a:off x="1736499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" name="bk object 174"/>
          <p:cNvSpPr/>
          <p:nvPr/>
        </p:nvSpPr>
        <p:spPr>
          <a:xfrm>
            <a:off x="2425973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" name="bk object 175"/>
          <p:cNvSpPr/>
          <p:nvPr/>
        </p:nvSpPr>
        <p:spPr>
          <a:xfrm>
            <a:off x="3126564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" name="bk object 176"/>
          <p:cNvSpPr/>
          <p:nvPr/>
        </p:nvSpPr>
        <p:spPr>
          <a:xfrm>
            <a:off x="4049565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" name="bk object 177"/>
          <p:cNvSpPr/>
          <p:nvPr/>
        </p:nvSpPr>
        <p:spPr>
          <a:xfrm>
            <a:off x="4750157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" name="bk object 178"/>
          <p:cNvSpPr/>
          <p:nvPr/>
        </p:nvSpPr>
        <p:spPr>
          <a:xfrm>
            <a:off x="5439627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" name="bk object 179"/>
          <p:cNvSpPr/>
          <p:nvPr/>
        </p:nvSpPr>
        <p:spPr>
          <a:xfrm>
            <a:off x="1736499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" name="bk object 180"/>
          <p:cNvSpPr/>
          <p:nvPr/>
        </p:nvSpPr>
        <p:spPr>
          <a:xfrm>
            <a:off x="2425973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" name="bk object 181"/>
          <p:cNvSpPr/>
          <p:nvPr/>
        </p:nvSpPr>
        <p:spPr>
          <a:xfrm>
            <a:off x="3126564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" name="bk object 182"/>
          <p:cNvSpPr/>
          <p:nvPr/>
        </p:nvSpPr>
        <p:spPr>
          <a:xfrm>
            <a:off x="4049565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" name="bk object 183"/>
          <p:cNvSpPr/>
          <p:nvPr/>
        </p:nvSpPr>
        <p:spPr>
          <a:xfrm>
            <a:off x="4750157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" name="bk object 184"/>
          <p:cNvSpPr/>
          <p:nvPr/>
        </p:nvSpPr>
        <p:spPr>
          <a:xfrm>
            <a:off x="5439627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" name="bk object 185"/>
          <p:cNvSpPr/>
          <p:nvPr/>
        </p:nvSpPr>
        <p:spPr>
          <a:xfrm>
            <a:off x="1736499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" name="bk object 186"/>
          <p:cNvSpPr/>
          <p:nvPr/>
        </p:nvSpPr>
        <p:spPr>
          <a:xfrm>
            <a:off x="2425973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" name="bk object 187"/>
          <p:cNvSpPr/>
          <p:nvPr/>
        </p:nvSpPr>
        <p:spPr>
          <a:xfrm>
            <a:off x="3126564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" name="bk object 188"/>
          <p:cNvSpPr/>
          <p:nvPr/>
        </p:nvSpPr>
        <p:spPr>
          <a:xfrm>
            <a:off x="4049565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" name="bk object 189"/>
          <p:cNvSpPr/>
          <p:nvPr/>
        </p:nvSpPr>
        <p:spPr>
          <a:xfrm>
            <a:off x="4750157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" name="bk object 190"/>
          <p:cNvSpPr/>
          <p:nvPr/>
        </p:nvSpPr>
        <p:spPr>
          <a:xfrm>
            <a:off x="5439627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" name="bk object 191"/>
          <p:cNvSpPr/>
          <p:nvPr/>
        </p:nvSpPr>
        <p:spPr>
          <a:xfrm>
            <a:off x="1736499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" name="bk object 192"/>
          <p:cNvSpPr/>
          <p:nvPr/>
        </p:nvSpPr>
        <p:spPr>
          <a:xfrm>
            <a:off x="2425973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" name="bk object 193"/>
          <p:cNvSpPr/>
          <p:nvPr/>
        </p:nvSpPr>
        <p:spPr>
          <a:xfrm>
            <a:off x="3126564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" name="bk object 194"/>
          <p:cNvSpPr/>
          <p:nvPr/>
        </p:nvSpPr>
        <p:spPr>
          <a:xfrm>
            <a:off x="4049565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" name="bk object 195"/>
          <p:cNvSpPr/>
          <p:nvPr/>
        </p:nvSpPr>
        <p:spPr>
          <a:xfrm>
            <a:off x="4750157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" name="bk object 196"/>
          <p:cNvSpPr/>
          <p:nvPr/>
        </p:nvSpPr>
        <p:spPr>
          <a:xfrm>
            <a:off x="5439627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" name="bk object 197"/>
          <p:cNvSpPr/>
          <p:nvPr/>
        </p:nvSpPr>
        <p:spPr>
          <a:xfrm>
            <a:off x="1736499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" name="bk object 198"/>
          <p:cNvSpPr/>
          <p:nvPr/>
        </p:nvSpPr>
        <p:spPr>
          <a:xfrm>
            <a:off x="2425973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" name="bk object 199"/>
          <p:cNvSpPr/>
          <p:nvPr/>
        </p:nvSpPr>
        <p:spPr>
          <a:xfrm>
            <a:off x="3126564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" name="bk object 200"/>
          <p:cNvSpPr/>
          <p:nvPr/>
        </p:nvSpPr>
        <p:spPr>
          <a:xfrm>
            <a:off x="4049565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" name="bk object 201"/>
          <p:cNvSpPr/>
          <p:nvPr/>
        </p:nvSpPr>
        <p:spPr>
          <a:xfrm>
            <a:off x="4750157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" name="bk object 202"/>
          <p:cNvSpPr/>
          <p:nvPr/>
        </p:nvSpPr>
        <p:spPr>
          <a:xfrm>
            <a:off x="5439627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" name="bk object 203"/>
          <p:cNvSpPr/>
          <p:nvPr/>
        </p:nvSpPr>
        <p:spPr>
          <a:xfrm>
            <a:off x="1736499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" name="bk object 204"/>
          <p:cNvSpPr/>
          <p:nvPr/>
        </p:nvSpPr>
        <p:spPr>
          <a:xfrm>
            <a:off x="2425973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" name="bk object 205"/>
          <p:cNvSpPr/>
          <p:nvPr/>
        </p:nvSpPr>
        <p:spPr>
          <a:xfrm>
            <a:off x="3126564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" name="bk object 206"/>
          <p:cNvSpPr/>
          <p:nvPr/>
        </p:nvSpPr>
        <p:spPr>
          <a:xfrm>
            <a:off x="4049565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" name="bk object 207"/>
          <p:cNvSpPr/>
          <p:nvPr/>
        </p:nvSpPr>
        <p:spPr>
          <a:xfrm>
            <a:off x="4750157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" name="bk object 208"/>
          <p:cNvSpPr/>
          <p:nvPr/>
        </p:nvSpPr>
        <p:spPr>
          <a:xfrm>
            <a:off x="5439627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" name="bk object 209"/>
          <p:cNvSpPr/>
          <p:nvPr/>
        </p:nvSpPr>
        <p:spPr>
          <a:xfrm>
            <a:off x="1736499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" name="bk object 210"/>
          <p:cNvSpPr/>
          <p:nvPr/>
        </p:nvSpPr>
        <p:spPr>
          <a:xfrm>
            <a:off x="2425973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" name="bk object 211"/>
          <p:cNvSpPr/>
          <p:nvPr/>
        </p:nvSpPr>
        <p:spPr>
          <a:xfrm>
            <a:off x="3126564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" name="bk object 212"/>
          <p:cNvSpPr/>
          <p:nvPr/>
        </p:nvSpPr>
        <p:spPr>
          <a:xfrm>
            <a:off x="4049565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" name="bk object 213"/>
          <p:cNvSpPr/>
          <p:nvPr/>
        </p:nvSpPr>
        <p:spPr>
          <a:xfrm>
            <a:off x="4750157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" name="bk object 214"/>
          <p:cNvSpPr/>
          <p:nvPr/>
        </p:nvSpPr>
        <p:spPr>
          <a:xfrm>
            <a:off x="5439627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" name="bk object 215"/>
          <p:cNvSpPr/>
          <p:nvPr/>
        </p:nvSpPr>
        <p:spPr>
          <a:xfrm>
            <a:off x="1736499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" name="bk object 216"/>
          <p:cNvSpPr/>
          <p:nvPr/>
        </p:nvSpPr>
        <p:spPr>
          <a:xfrm>
            <a:off x="2425973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" name="bk object 217"/>
          <p:cNvSpPr/>
          <p:nvPr/>
        </p:nvSpPr>
        <p:spPr>
          <a:xfrm>
            <a:off x="3126564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" name="bk object 218"/>
          <p:cNvSpPr/>
          <p:nvPr/>
        </p:nvSpPr>
        <p:spPr>
          <a:xfrm>
            <a:off x="4049565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" name="bk object 219"/>
          <p:cNvSpPr/>
          <p:nvPr/>
        </p:nvSpPr>
        <p:spPr>
          <a:xfrm>
            <a:off x="4750157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" name="bk object 220"/>
          <p:cNvSpPr/>
          <p:nvPr/>
        </p:nvSpPr>
        <p:spPr>
          <a:xfrm>
            <a:off x="5439627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" name="bk object 221"/>
          <p:cNvSpPr/>
          <p:nvPr/>
        </p:nvSpPr>
        <p:spPr>
          <a:xfrm>
            <a:off x="1736499" y="1365135"/>
            <a:ext cx="1401186" cy="4290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" name="bk object 222"/>
          <p:cNvSpPr/>
          <p:nvPr/>
        </p:nvSpPr>
        <p:spPr>
          <a:xfrm>
            <a:off x="1736499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" name="bk object 223"/>
          <p:cNvSpPr/>
          <p:nvPr/>
        </p:nvSpPr>
        <p:spPr>
          <a:xfrm>
            <a:off x="2425973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" name="bk object 224"/>
          <p:cNvSpPr/>
          <p:nvPr/>
        </p:nvSpPr>
        <p:spPr>
          <a:xfrm>
            <a:off x="3126564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" name="bk object 225"/>
          <p:cNvSpPr/>
          <p:nvPr/>
        </p:nvSpPr>
        <p:spPr>
          <a:xfrm>
            <a:off x="4049565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" name="bk object 226"/>
          <p:cNvSpPr/>
          <p:nvPr/>
        </p:nvSpPr>
        <p:spPr>
          <a:xfrm>
            <a:off x="4750157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" name="bk object 227"/>
          <p:cNvSpPr/>
          <p:nvPr/>
        </p:nvSpPr>
        <p:spPr>
          <a:xfrm>
            <a:off x="5439627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" name="bk object 228"/>
          <p:cNvSpPr/>
          <p:nvPr/>
        </p:nvSpPr>
        <p:spPr>
          <a:xfrm>
            <a:off x="1736499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" name="bk object 229"/>
          <p:cNvSpPr/>
          <p:nvPr/>
        </p:nvSpPr>
        <p:spPr>
          <a:xfrm>
            <a:off x="2425973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" name="bk object 230"/>
          <p:cNvSpPr/>
          <p:nvPr/>
        </p:nvSpPr>
        <p:spPr>
          <a:xfrm>
            <a:off x="3126564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" name="bk object 231"/>
          <p:cNvSpPr/>
          <p:nvPr/>
        </p:nvSpPr>
        <p:spPr>
          <a:xfrm>
            <a:off x="4049565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" name="bk object 232"/>
          <p:cNvSpPr/>
          <p:nvPr/>
        </p:nvSpPr>
        <p:spPr>
          <a:xfrm>
            <a:off x="4750157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" name="bk object 233"/>
          <p:cNvSpPr/>
          <p:nvPr/>
        </p:nvSpPr>
        <p:spPr>
          <a:xfrm>
            <a:off x="1736499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" name="bk object 234"/>
          <p:cNvSpPr/>
          <p:nvPr/>
        </p:nvSpPr>
        <p:spPr>
          <a:xfrm>
            <a:off x="2425973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" name="bk object 235"/>
          <p:cNvSpPr/>
          <p:nvPr/>
        </p:nvSpPr>
        <p:spPr>
          <a:xfrm>
            <a:off x="3126564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" name="bk object 236"/>
          <p:cNvSpPr/>
          <p:nvPr/>
        </p:nvSpPr>
        <p:spPr>
          <a:xfrm>
            <a:off x="1736499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" name="bk object 237"/>
          <p:cNvSpPr/>
          <p:nvPr/>
        </p:nvSpPr>
        <p:spPr>
          <a:xfrm>
            <a:off x="2425973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" name="bk object 238"/>
          <p:cNvSpPr/>
          <p:nvPr/>
        </p:nvSpPr>
        <p:spPr>
          <a:xfrm>
            <a:off x="3126564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" name="bk object 239"/>
          <p:cNvSpPr/>
          <p:nvPr/>
        </p:nvSpPr>
        <p:spPr>
          <a:xfrm>
            <a:off x="1736499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" name="bk object 240"/>
          <p:cNvSpPr/>
          <p:nvPr/>
        </p:nvSpPr>
        <p:spPr>
          <a:xfrm>
            <a:off x="2425973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" name="bk object 241"/>
          <p:cNvSpPr/>
          <p:nvPr/>
        </p:nvSpPr>
        <p:spPr>
          <a:xfrm>
            <a:off x="3126564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" name="bk object 242"/>
          <p:cNvSpPr/>
          <p:nvPr/>
        </p:nvSpPr>
        <p:spPr>
          <a:xfrm>
            <a:off x="1736499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" name="bk object 243"/>
          <p:cNvSpPr/>
          <p:nvPr/>
        </p:nvSpPr>
        <p:spPr>
          <a:xfrm>
            <a:off x="2425973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" name="bk object 244"/>
          <p:cNvSpPr/>
          <p:nvPr/>
        </p:nvSpPr>
        <p:spPr>
          <a:xfrm>
            <a:off x="3126564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" name="bk object 245"/>
          <p:cNvSpPr/>
          <p:nvPr/>
        </p:nvSpPr>
        <p:spPr>
          <a:xfrm>
            <a:off x="2425973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" name="bk object 246"/>
          <p:cNvSpPr/>
          <p:nvPr/>
        </p:nvSpPr>
        <p:spPr>
          <a:xfrm>
            <a:off x="4049565" y="1690170"/>
            <a:ext cx="1401182" cy="104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" name="bk object 247"/>
          <p:cNvSpPr/>
          <p:nvPr/>
        </p:nvSpPr>
        <p:spPr>
          <a:xfrm>
            <a:off x="2425973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" name="bk object 248"/>
          <p:cNvSpPr/>
          <p:nvPr/>
        </p:nvSpPr>
        <p:spPr>
          <a:xfrm>
            <a:off x="3126564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" name="bk object 249"/>
          <p:cNvSpPr/>
          <p:nvPr/>
        </p:nvSpPr>
        <p:spPr>
          <a:xfrm>
            <a:off x="4750157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" name="bk object 250"/>
          <p:cNvSpPr/>
          <p:nvPr/>
        </p:nvSpPr>
        <p:spPr>
          <a:xfrm>
            <a:off x="5439627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" name="bk object 251"/>
          <p:cNvSpPr/>
          <p:nvPr/>
        </p:nvSpPr>
        <p:spPr>
          <a:xfrm>
            <a:off x="1736499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" name="bk object 252"/>
          <p:cNvSpPr/>
          <p:nvPr/>
        </p:nvSpPr>
        <p:spPr>
          <a:xfrm>
            <a:off x="2425973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" name="bk object 253"/>
          <p:cNvSpPr/>
          <p:nvPr/>
        </p:nvSpPr>
        <p:spPr>
          <a:xfrm>
            <a:off x="3126564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" name="bk object 254"/>
          <p:cNvSpPr/>
          <p:nvPr/>
        </p:nvSpPr>
        <p:spPr>
          <a:xfrm>
            <a:off x="4049565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" name="bk object 255"/>
          <p:cNvSpPr/>
          <p:nvPr/>
        </p:nvSpPr>
        <p:spPr>
          <a:xfrm>
            <a:off x="4750157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" name="bk object 256"/>
          <p:cNvSpPr/>
          <p:nvPr/>
        </p:nvSpPr>
        <p:spPr>
          <a:xfrm>
            <a:off x="5439627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" name="bk object 257"/>
          <p:cNvSpPr/>
          <p:nvPr/>
        </p:nvSpPr>
        <p:spPr>
          <a:xfrm>
            <a:off x="1736499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" name="bk object 258"/>
          <p:cNvSpPr/>
          <p:nvPr/>
        </p:nvSpPr>
        <p:spPr>
          <a:xfrm>
            <a:off x="2425973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" name="bk object 259"/>
          <p:cNvSpPr/>
          <p:nvPr/>
        </p:nvSpPr>
        <p:spPr>
          <a:xfrm>
            <a:off x="3126564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" name="bk object 260"/>
          <p:cNvSpPr/>
          <p:nvPr/>
        </p:nvSpPr>
        <p:spPr>
          <a:xfrm>
            <a:off x="4049565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" name="bk object 261"/>
          <p:cNvSpPr/>
          <p:nvPr/>
        </p:nvSpPr>
        <p:spPr>
          <a:xfrm>
            <a:off x="4750157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" name="bk object 262"/>
          <p:cNvSpPr/>
          <p:nvPr/>
        </p:nvSpPr>
        <p:spPr>
          <a:xfrm>
            <a:off x="5439627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" name="bk object 263"/>
          <p:cNvSpPr/>
          <p:nvPr/>
        </p:nvSpPr>
        <p:spPr>
          <a:xfrm>
            <a:off x="1736499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" name="bk object 264"/>
          <p:cNvSpPr/>
          <p:nvPr/>
        </p:nvSpPr>
        <p:spPr>
          <a:xfrm>
            <a:off x="2425973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" name="bk object 265"/>
          <p:cNvSpPr/>
          <p:nvPr/>
        </p:nvSpPr>
        <p:spPr>
          <a:xfrm>
            <a:off x="3126564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" name="bk object 266"/>
          <p:cNvSpPr/>
          <p:nvPr/>
        </p:nvSpPr>
        <p:spPr>
          <a:xfrm>
            <a:off x="4049565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" name="bk object 267"/>
          <p:cNvSpPr/>
          <p:nvPr/>
        </p:nvSpPr>
        <p:spPr>
          <a:xfrm>
            <a:off x="4750157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" name="bk object 268"/>
          <p:cNvSpPr/>
          <p:nvPr/>
        </p:nvSpPr>
        <p:spPr>
          <a:xfrm>
            <a:off x="5439627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" name="bk object 269"/>
          <p:cNvSpPr/>
          <p:nvPr/>
        </p:nvSpPr>
        <p:spPr>
          <a:xfrm>
            <a:off x="1736499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" name="bk object 270"/>
          <p:cNvSpPr/>
          <p:nvPr/>
        </p:nvSpPr>
        <p:spPr>
          <a:xfrm>
            <a:off x="2425973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" name="bk object 271"/>
          <p:cNvSpPr/>
          <p:nvPr/>
        </p:nvSpPr>
        <p:spPr>
          <a:xfrm>
            <a:off x="3126564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" name="bk object 272"/>
          <p:cNvSpPr/>
          <p:nvPr/>
        </p:nvSpPr>
        <p:spPr>
          <a:xfrm>
            <a:off x="4049565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" name="bk object 273"/>
          <p:cNvSpPr/>
          <p:nvPr/>
        </p:nvSpPr>
        <p:spPr>
          <a:xfrm>
            <a:off x="4750157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" name="bk object 274"/>
          <p:cNvSpPr/>
          <p:nvPr/>
        </p:nvSpPr>
        <p:spPr>
          <a:xfrm>
            <a:off x="5439627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" name="bk object 275"/>
          <p:cNvSpPr/>
          <p:nvPr/>
        </p:nvSpPr>
        <p:spPr>
          <a:xfrm>
            <a:off x="1736499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" name="bk object 276"/>
          <p:cNvSpPr/>
          <p:nvPr/>
        </p:nvSpPr>
        <p:spPr>
          <a:xfrm>
            <a:off x="2425973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" name="bk object 277"/>
          <p:cNvSpPr/>
          <p:nvPr/>
        </p:nvSpPr>
        <p:spPr>
          <a:xfrm>
            <a:off x="3126564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" name="bk object 278"/>
          <p:cNvSpPr/>
          <p:nvPr/>
        </p:nvSpPr>
        <p:spPr>
          <a:xfrm>
            <a:off x="4049565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" name="bk object 279"/>
          <p:cNvSpPr/>
          <p:nvPr/>
        </p:nvSpPr>
        <p:spPr>
          <a:xfrm>
            <a:off x="4750157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" name="bk object 280"/>
          <p:cNvSpPr/>
          <p:nvPr/>
        </p:nvSpPr>
        <p:spPr>
          <a:xfrm>
            <a:off x="5439627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" name="bk object 281"/>
          <p:cNvSpPr/>
          <p:nvPr/>
        </p:nvSpPr>
        <p:spPr>
          <a:xfrm>
            <a:off x="1736499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" name="bk object 282"/>
          <p:cNvSpPr/>
          <p:nvPr/>
        </p:nvSpPr>
        <p:spPr>
          <a:xfrm>
            <a:off x="2425973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" name="bk object 283"/>
          <p:cNvSpPr/>
          <p:nvPr/>
        </p:nvSpPr>
        <p:spPr>
          <a:xfrm>
            <a:off x="3126564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" name="bk object 284"/>
          <p:cNvSpPr/>
          <p:nvPr/>
        </p:nvSpPr>
        <p:spPr>
          <a:xfrm>
            <a:off x="4049565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" name="bk object 285"/>
          <p:cNvSpPr/>
          <p:nvPr/>
        </p:nvSpPr>
        <p:spPr>
          <a:xfrm>
            <a:off x="4750157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" name="bk object 286"/>
          <p:cNvSpPr/>
          <p:nvPr/>
        </p:nvSpPr>
        <p:spPr>
          <a:xfrm>
            <a:off x="5439627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" name="bk object 287"/>
          <p:cNvSpPr/>
          <p:nvPr/>
        </p:nvSpPr>
        <p:spPr>
          <a:xfrm>
            <a:off x="1736499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" name="bk object 288"/>
          <p:cNvSpPr/>
          <p:nvPr/>
        </p:nvSpPr>
        <p:spPr>
          <a:xfrm>
            <a:off x="2425973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" name="bk object 289"/>
          <p:cNvSpPr/>
          <p:nvPr/>
        </p:nvSpPr>
        <p:spPr>
          <a:xfrm>
            <a:off x="3126564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" name="bk object 290"/>
          <p:cNvSpPr/>
          <p:nvPr/>
        </p:nvSpPr>
        <p:spPr>
          <a:xfrm>
            <a:off x="4049565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" name="bk object 291"/>
          <p:cNvSpPr/>
          <p:nvPr/>
        </p:nvSpPr>
        <p:spPr>
          <a:xfrm>
            <a:off x="4750157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" name="bk object 292"/>
          <p:cNvSpPr/>
          <p:nvPr/>
        </p:nvSpPr>
        <p:spPr>
          <a:xfrm>
            <a:off x="5439627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" name="bk object 293"/>
          <p:cNvSpPr/>
          <p:nvPr/>
        </p:nvSpPr>
        <p:spPr>
          <a:xfrm>
            <a:off x="1736499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" name="bk object 294"/>
          <p:cNvSpPr/>
          <p:nvPr/>
        </p:nvSpPr>
        <p:spPr>
          <a:xfrm>
            <a:off x="2425973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" name="bk object 295"/>
          <p:cNvSpPr/>
          <p:nvPr/>
        </p:nvSpPr>
        <p:spPr>
          <a:xfrm>
            <a:off x="3126564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" name="bk object 296"/>
          <p:cNvSpPr/>
          <p:nvPr/>
        </p:nvSpPr>
        <p:spPr>
          <a:xfrm>
            <a:off x="4049565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" name="bk object 297"/>
          <p:cNvSpPr/>
          <p:nvPr/>
        </p:nvSpPr>
        <p:spPr>
          <a:xfrm>
            <a:off x="3237769" y="1703172"/>
            <a:ext cx="189048" cy="351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" name="bk object 298"/>
          <p:cNvSpPr/>
          <p:nvPr/>
        </p:nvSpPr>
        <p:spPr>
          <a:xfrm>
            <a:off x="4750157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" name="bk object 299"/>
          <p:cNvSpPr/>
          <p:nvPr/>
        </p:nvSpPr>
        <p:spPr>
          <a:xfrm>
            <a:off x="5439627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" name="bk object 300"/>
          <p:cNvSpPr/>
          <p:nvPr/>
        </p:nvSpPr>
        <p:spPr>
          <a:xfrm>
            <a:off x="1736499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" name="bk object 301"/>
          <p:cNvSpPr/>
          <p:nvPr/>
        </p:nvSpPr>
        <p:spPr>
          <a:xfrm>
            <a:off x="2425973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" name="bk object 302"/>
          <p:cNvSpPr/>
          <p:nvPr/>
        </p:nvSpPr>
        <p:spPr>
          <a:xfrm>
            <a:off x="3126564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" name="bk object 303"/>
          <p:cNvSpPr/>
          <p:nvPr/>
        </p:nvSpPr>
        <p:spPr>
          <a:xfrm>
            <a:off x="4049565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" name="bk object 304"/>
          <p:cNvSpPr/>
          <p:nvPr/>
        </p:nvSpPr>
        <p:spPr>
          <a:xfrm>
            <a:off x="4750157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" name="bk object 305"/>
          <p:cNvSpPr/>
          <p:nvPr/>
        </p:nvSpPr>
        <p:spPr>
          <a:xfrm>
            <a:off x="5439627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" name="bk object 306"/>
          <p:cNvSpPr/>
          <p:nvPr/>
        </p:nvSpPr>
        <p:spPr>
          <a:xfrm>
            <a:off x="1736499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" name="bk object 307"/>
          <p:cNvSpPr/>
          <p:nvPr/>
        </p:nvSpPr>
        <p:spPr>
          <a:xfrm>
            <a:off x="2425973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" name="bk object 308"/>
          <p:cNvSpPr/>
          <p:nvPr/>
        </p:nvSpPr>
        <p:spPr>
          <a:xfrm>
            <a:off x="3126564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" name="bk object 309"/>
          <p:cNvSpPr/>
          <p:nvPr/>
        </p:nvSpPr>
        <p:spPr>
          <a:xfrm>
            <a:off x="4049565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" name="bk object 310"/>
          <p:cNvSpPr/>
          <p:nvPr/>
        </p:nvSpPr>
        <p:spPr>
          <a:xfrm>
            <a:off x="5495229" y="1638165"/>
            <a:ext cx="300253" cy="4160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" name="bk object 311"/>
          <p:cNvSpPr/>
          <p:nvPr/>
        </p:nvSpPr>
        <p:spPr>
          <a:xfrm>
            <a:off x="4438782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" name="bk object 312"/>
          <p:cNvSpPr/>
          <p:nvPr/>
        </p:nvSpPr>
        <p:spPr>
          <a:xfrm>
            <a:off x="4716794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" name="bk object 313"/>
          <p:cNvSpPr/>
          <p:nvPr/>
        </p:nvSpPr>
        <p:spPr>
          <a:xfrm>
            <a:off x="5439627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" name="bk object 314"/>
          <p:cNvSpPr/>
          <p:nvPr/>
        </p:nvSpPr>
        <p:spPr>
          <a:xfrm>
            <a:off x="1736499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" name="bk object 315"/>
          <p:cNvSpPr/>
          <p:nvPr/>
        </p:nvSpPr>
        <p:spPr>
          <a:xfrm>
            <a:off x="2425973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" name="bk object 316"/>
          <p:cNvSpPr/>
          <p:nvPr/>
        </p:nvSpPr>
        <p:spPr>
          <a:xfrm>
            <a:off x="3126564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7" name="bk object 317"/>
          <p:cNvSpPr/>
          <p:nvPr/>
        </p:nvSpPr>
        <p:spPr>
          <a:xfrm>
            <a:off x="4049565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8" name="bk object 318"/>
          <p:cNvSpPr/>
          <p:nvPr/>
        </p:nvSpPr>
        <p:spPr>
          <a:xfrm>
            <a:off x="4750157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9" name="bk object 319"/>
          <p:cNvSpPr/>
          <p:nvPr/>
        </p:nvSpPr>
        <p:spPr>
          <a:xfrm>
            <a:off x="5439627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0" name="bk object 320"/>
          <p:cNvSpPr/>
          <p:nvPr/>
        </p:nvSpPr>
        <p:spPr>
          <a:xfrm>
            <a:off x="1736499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1" name="bk object 321"/>
          <p:cNvSpPr/>
          <p:nvPr/>
        </p:nvSpPr>
        <p:spPr>
          <a:xfrm>
            <a:off x="2425973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2" name="bk object 322"/>
          <p:cNvSpPr/>
          <p:nvPr/>
        </p:nvSpPr>
        <p:spPr>
          <a:xfrm>
            <a:off x="3126564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3" name="bk object 323"/>
          <p:cNvSpPr/>
          <p:nvPr/>
        </p:nvSpPr>
        <p:spPr>
          <a:xfrm>
            <a:off x="4049565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4" name="bk object 324"/>
          <p:cNvSpPr/>
          <p:nvPr/>
        </p:nvSpPr>
        <p:spPr>
          <a:xfrm>
            <a:off x="4750157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5" name="bk object 325"/>
          <p:cNvSpPr/>
          <p:nvPr/>
        </p:nvSpPr>
        <p:spPr>
          <a:xfrm>
            <a:off x="5439627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6" name="bk object 326"/>
          <p:cNvSpPr/>
          <p:nvPr/>
        </p:nvSpPr>
        <p:spPr>
          <a:xfrm>
            <a:off x="1736499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7" name="bk object 327"/>
          <p:cNvSpPr/>
          <p:nvPr/>
        </p:nvSpPr>
        <p:spPr>
          <a:xfrm>
            <a:off x="2425973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8" name="bk object 328"/>
          <p:cNvSpPr/>
          <p:nvPr/>
        </p:nvSpPr>
        <p:spPr>
          <a:xfrm>
            <a:off x="3126564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29" name="bk object 329"/>
          <p:cNvSpPr/>
          <p:nvPr/>
        </p:nvSpPr>
        <p:spPr>
          <a:xfrm>
            <a:off x="4049565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0" name="bk object 330"/>
          <p:cNvSpPr/>
          <p:nvPr/>
        </p:nvSpPr>
        <p:spPr>
          <a:xfrm>
            <a:off x="4750157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1" name="bk object 331"/>
          <p:cNvSpPr/>
          <p:nvPr/>
        </p:nvSpPr>
        <p:spPr>
          <a:xfrm>
            <a:off x="5439627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2" name="bk object 332"/>
          <p:cNvSpPr/>
          <p:nvPr/>
        </p:nvSpPr>
        <p:spPr>
          <a:xfrm>
            <a:off x="1736499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3" name="bk object 333"/>
          <p:cNvSpPr/>
          <p:nvPr/>
        </p:nvSpPr>
        <p:spPr>
          <a:xfrm>
            <a:off x="2425973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4" name="bk object 334"/>
          <p:cNvSpPr/>
          <p:nvPr/>
        </p:nvSpPr>
        <p:spPr>
          <a:xfrm>
            <a:off x="3126564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5" name="bk object 335"/>
          <p:cNvSpPr/>
          <p:nvPr/>
        </p:nvSpPr>
        <p:spPr>
          <a:xfrm>
            <a:off x="4049565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6" name="bk object 336"/>
          <p:cNvSpPr/>
          <p:nvPr/>
        </p:nvSpPr>
        <p:spPr>
          <a:xfrm>
            <a:off x="4750157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7" name="bk object 337"/>
          <p:cNvSpPr/>
          <p:nvPr/>
        </p:nvSpPr>
        <p:spPr>
          <a:xfrm>
            <a:off x="5439627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8" name="bk object 338"/>
          <p:cNvSpPr/>
          <p:nvPr/>
        </p:nvSpPr>
        <p:spPr>
          <a:xfrm>
            <a:off x="1736499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39" name="bk object 339"/>
          <p:cNvSpPr/>
          <p:nvPr/>
        </p:nvSpPr>
        <p:spPr>
          <a:xfrm>
            <a:off x="242597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0" name="bk object 340"/>
          <p:cNvSpPr/>
          <p:nvPr/>
        </p:nvSpPr>
        <p:spPr>
          <a:xfrm>
            <a:off x="3126564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1" name="bk object 341"/>
          <p:cNvSpPr/>
          <p:nvPr/>
        </p:nvSpPr>
        <p:spPr>
          <a:xfrm>
            <a:off x="4049565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2" name="bk object 342"/>
          <p:cNvSpPr/>
          <p:nvPr/>
        </p:nvSpPr>
        <p:spPr>
          <a:xfrm>
            <a:off x="4750157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3" name="bk object 343"/>
          <p:cNvSpPr/>
          <p:nvPr/>
        </p:nvSpPr>
        <p:spPr>
          <a:xfrm>
            <a:off x="5439627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4" name="bk object 344"/>
          <p:cNvSpPr/>
          <p:nvPr/>
        </p:nvSpPr>
        <p:spPr>
          <a:xfrm>
            <a:off x="1736499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5" name="bk object 345"/>
          <p:cNvSpPr/>
          <p:nvPr/>
        </p:nvSpPr>
        <p:spPr>
          <a:xfrm>
            <a:off x="242597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6" name="bk object 346"/>
          <p:cNvSpPr/>
          <p:nvPr/>
        </p:nvSpPr>
        <p:spPr>
          <a:xfrm>
            <a:off x="3126564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7" name="bk object 347"/>
          <p:cNvSpPr/>
          <p:nvPr/>
        </p:nvSpPr>
        <p:spPr>
          <a:xfrm>
            <a:off x="4049565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8" name="bk object 348"/>
          <p:cNvSpPr/>
          <p:nvPr/>
        </p:nvSpPr>
        <p:spPr>
          <a:xfrm>
            <a:off x="4750157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49" name="bk object 349"/>
          <p:cNvSpPr/>
          <p:nvPr/>
        </p:nvSpPr>
        <p:spPr>
          <a:xfrm>
            <a:off x="5439627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0" name="bk object 350"/>
          <p:cNvSpPr/>
          <p:nvPr/>
        </p:nvSpPr>
        <p:spPr>
          <a:xfrm>
            <a:off x="1736499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1" name="bk object 351"/>
          <p:cNvSpPr/>
          <p:nvPr/>
        </p:nvSpPr>
        <p:spPr>
          <a:xfrm>
            <a:off x="242597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2" name="bk object 352"/>
          <p:cNvSpPr/>
          <p:nvPr/>
        </p:nvSpPr>
        <p:spPr>
          <a:xfrm>
            <a:off x="3126564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3" name="bk object 353"/>
          <p:cNvSpPr/>
          <p:nvPr/>
        </p:nvSpPr>
        <p:spPr>
          <a:xfrm>
            <a:off x="4049565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4" name="bk object 354"/>
          <p:cNvSpPr/>
          <p:nvPr/>
        </p:nvSpPr>
        <p:spPr>
          <a:xfrm>
            <a:off x="1970032" y="1794181"/>
            <a:ext cx="244651" cy="4030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5" name="bk object 355"/>
          <p:cNvSpPr/>
          <p:nvPr/>
        </p:nvSpPr>
        <p:spPr>
          <a:xfrm>
            <a:off x="4750157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6" name="bk object 356"/>
          <p:cNvSpPr/>
          <p:nvPr/>
        </p:nvSpPr>
        <p:spPr>
          <a:xfrm>
            <a:off x="5439627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7" name="bk object 357"/>
          <p:cNvSpPr/>
          <p:nvPr/>
        </p:nvSpPr>
        <p:spPr>
          <a:xfrm>
            <a:off x="1736499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8" name="bk object 358"/>
          <p:cNvSpPr/>
          <p:nvPr/>
        </p:nvSpPr>
        <p:spPr>
          <a:xfrm>
            <a:off x="242597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59" name="bk object 359"/>
          <p:cNvSpPr/>
          <p:nvPr/>
        </p:nvSpPr>
        <p:spPr>
          <a:xfrm>
            <a:off x="3126564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0" name="bk object 360"/>
          <p:cNvSpPr/>
          <p:nvPr/>
        </p:nvSpPr>
        <p:spPr>
          <a:xfrm>
            <a:off x="4049565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1" name="bk object 361"/>
          <p:cNvSpPr/>
          <p:nvPr/>
        </p:nvSpPr>
        <p:spPr>
          <a:xfrm>
            <a:off x="4750157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2" name="bk object 362"/>
          <p:cNvSpPr/>
          <p:nvPr/>
        </p:nvSpPr>
        <p:spPr>
          <a:xfrm>
            <a:off x="5439627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3" name="bk object 363"/>
          <p:cNvSpPr/>
          <p:nvPr/>
        </p:nvSpPr>
        <p:spPr>
          <a:xfrm>
            <a:off x="1736499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4" name="bk object 364"/>
          <p:cNvSpPr/>
          <p:nvPr/>
        </p:nvSpPr>
        <p:spPr>
          <a:xfrm>
            <a:off x="242597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5" name="bk object 365"/>
          <p:cNvSpPr/>
          <p:nvPr/>
        </p:nvSpPr>
        <p:spPr>
          <a:xfrm>
            <a:off x="3126564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6" name="bk object 366"/>
          <p:cNvSpPr/>
          <p:nvPr/>
        </p:nvSpPr>
        <p:spPr>
          <a:xfrm>
            <a:off x="4049565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7" name="bk object 367"/>
          <p:cNvSpPr/>
          <p:nvPr/>
        </p:nvSpPr>
        <p:spPr>
          <a:xfrm>
            <a:off x="4750157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8" name="bk object 368"/>
          <p:cNvSpPr/>
          <p:nvPr/>
        </p:nvSpPr>
        <p:spPr>
          <a:xfrm>
            <a:off x="1636413" y="1976200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69" name="bk object 369"/>
          <p:cNvSpPr/>
          <p:nvPr/>
        </p:nvSpPr>
        <p:spPr>
          <a:xfrm>
            <a:off x="5439627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0" name="bk object 370"/>
          <p:cNvSpPr/>
          <p:nvPr/>
        </p:nvSpPr>
        <p:spPr>
          <a:xfrm>
            <a:off x="2047875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1" name="bk object 371"/>
          <p:cNvSpPr/>
          <p:nvPr/>
        </p:nvSpPr>
        <p:spPr>
          <a:xfrm>
            <a:off x="1736499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2" name="bk object 372"/>
          <p:cNvSpPr/>
          <p:nvPr/>
        </p:nvSpPr>
        <p:spPr>
          <a:xfrm>
            <a:off x="3960600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3" name="bk object 373"/>
          <p:cNvSpPr/>
          <p:nvPr/>
        </p:nvSpPr>
        <p:spPr>
          <a:xfrm>
            <a:off x="242597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4" name="bk object 374"/>
          <p:cNvSpPr/>
          <p:nvPr/>
        </p:nvSpPr>
        <p:spPr>
          <a:xfrm>
            <a:off x="3126564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5" name="bk object 375"/>
          <p:cNvSpPr/>
          <p:nvPr/>
        </p:nvSpPr>
        <p:spPr>
          <a:xfrm>
            <a:off x="4283095" y="1911194"/>
            <a:ext cx="122325" cy="286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6" name="bk object 376"/>
          <p:cNvSpPr/>
          <p:nvPr/>
        </p:nvSpPr>
        <p:spPr>
          <a:xfrm>
            <a:off x="4049565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7" name="bk object 377"/>
          <p:cNvSpPr/>
          <p:nvPr/>
        </p:nvSpPr>
        <p:spPr>
          <a:xfrm>
            <a:off x="4750157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8" name="bk object 378"/>
          <p:cNvSpPr/>
          <p:nvPr/>
        </p:nvSpPr>
        <p:spPr>
          <a:xfrm>
            <a:off x="5439627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79" name="bk object 379"/>
          <p:cNvSpPr/>
          <p:nvPr/>
        </p:nvSpPr>
        <p:spPr>
          <a:xfrm>
            <a:off x="1736499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0" name="bk object 380"/>
          <p:cNvSpPr/>
          <p:nvPr/>
        </p:nvSpPr>
        <p:spPr>
          <a:xfrm>
            <a:off x="242597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1" name="bk object 381"/>
          <p:cNvSpPr/>
          <p:nvPr/>
        </p:nvSpPr>
        <p:spPr>
          <a:xfrm>
            <a:off x="3126564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2" name="bk object 382"/>
          <p:cNvSpPr/>
          <p:nvPr/>
        </p:nvSpPr>
        <p:spPr>
          <a:xfrm>
            <a:off x="4049565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3" name="bk object 383"/>
          <p:cNvSpPr/>
          <p:nvPr/>
        </p:nvSpPr>
        <p:spPr>
          <a:xfrm>
            <a:off x="4750157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4" name="bk object 384"/>
          <p:cNvSpPr/>
          <p:nvPr/>
        </p:nvSpPr>
        <p:spPr>
          <a:xfrm>
            <a:off x="4739036" y="1911194"/>
            <a:ext cx="478181" cy="2860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5" name="bk object 385"/>
          <p:cNvSpPr/>
          <p:nvPr/>
        </p:nvSpPr>
        <p:spPr>
          <a:xfrm>
            <a:off x="5439627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6" name="bk object 386"/>
          <p:cNvSpPr/>
          <p:nvPr/>
        </p:nvSpPr>
        <p:spPr>
          <a:xfrm>
            <a:off x="1736499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7" name="bk object 387"/>
          <p:cNvSpPr/>
          <p:nvPr/>
        </p:nvSpPr>
        <p:spPr>
          <a:xfrm>
            <a:off x="242597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8" name="bk object 388"/>
          <p:cNvSpPr/>
          <p:nvPr/>
        </p:nvSpPr>
        <p:spPr>
          <a:xfrm>
            <a:off x="3126564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89" name="bk object 389"/>
          <p:cNvSpPr/>
          <p:nvPr/>
        </p:nvSpPr>
        <p:spPr>
          <a:xfrm>
            <a:off x="4049565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0" name="bk object 390"/>
          <p:cNvSpPr/>
          <p:nvPr/>
        </p:nvSpPr>
        <p:spPr>
          <a:xfrm>
            <a:off x="4750157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1" name="bk object 391"/>
          <p:cNvSpPr/>
          <p:nvPr/>
        </p:nvSpPr>
        <p:spPr>
          <a:xfrm>
            <a:off x="5439627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2" name="bk object 392"/>
          <p:cNvSpPr/>
          <p:nvPr/>
        </p:nvSpPr>
        <p:spPr>
          <a:xfrm>
            <a:off x="1736499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3" name="bk object 393"/>
          <p:cNvSpPr/>
          <p:nvPr/>
        </p:nvSpPr>
        <p:spPr>
          <a:xfrm>
            <a:off x="242597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4" name="bk object 394"/>
          <p:cNvSpPr/>
          <p:nvPr/>
        </p:nvSpPr>
        <p:spPr>
          <a:xfrm>
            <a:off x="3126564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5" name="bk object 395"/>
          <p:cNvSpPr/>
          <p:nvPr/>
        </p:nvSpPr>
        <p:spPr>
          <a:xfrm>
            <a:off x="4049565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6" name="bk object 396"/>
          <p:cNvSpPr/>
          <p:nvPr/>
        </p:nvSpPr>
        <p:spPr>
          <a:xfrm>
            <a:off x="4750157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7" name="bk object 397"/>
          <p:cNvSpPr/>
          <p:nvPr/>
        </p:nvSpPr>
        <p:spPr>
          <a:xfrm>
            <a:off x="5439627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8" name="bk object 398"/>
          <p:cNvSpPr/>
          <p:nvPr/>
        </p:nvSpPr>
        <p:spPr>
          <a:xfrm>
            <a:off x="1736499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99" name="bk object 399"/>
          <p:cNvSpPr/>
          <p:nvPr/>
        </p:nvSpPr>
        <p:spPr>
          <a:xfrm>
            <a:off x="242597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0" name="bk object 400"/>
          <p:cNvSpPr/>
          <p:nvPr/>
        </p:nvSpPr>
        <p:spPr>
          <a:xfrm>
            <a:off x="3126564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1" name="bk object 401"/>
          <p:cNvSpPr/>
          <p:nvPr/>
        </p:nvSpPr>
        <p:spPr>
          <a:xfrm>
            <a:off x="4049565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2" name="bk object 402"/>
          <p:cNvSpPr/>
          <p:nvPr/>
        </p:nvSpPr>
        <p:spPr>
          <a:xfrm>
            <a:off x="4750157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3" name="bk object 403"/>
          <p:cNvSpPr/>
          <p:nvPr/>
        </p:nvSpPr>
        <p:spPr>
          <a:xfrm>
            <a:off x="5439627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4" name="bk object 404"/>
          <p:cNvSpPr/>
          <p:nvPr/>
        </p:nvSpPr>
        <p:spPr>
          <a:xfrm>
            <a:off x="1736499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5" name="bk object 405"/>
          <p:cNvSpPr/>
          <p:nvPr/>
        </p:nvSpPr>
        <p:spPr>
          <a:xfrm>
            <a:off x="242597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6" name="bk object 406"/>
          <p:cNvSpPr/>
          <p:nvPr/>
        </p:nvSpPr>
        <p:spPr>
          <a:xfrm>
            <a:off x="3126564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7" name="bk object 407"/>
          <p:cNvSpPr/>
          <p:nvPr/>
        </p:nvSpPr>
        <p:spPr>
          <a:xfrm>
            <a:off x="4049565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8" name="bk object 408"/>
          <p:cNvSpPr/>
          <p:nvPr/>
        </p:nvSpPr>
        <p:spPr>
          <a:xfrm>
            <a:off x="4750157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09" name="bk object 409"/>
          <p:cNvSpPr/>
          <p:nvPr/>
        </p:nvSpPr>
        <p:spPr>
          <a:xfrm>
            <a:off x="5439627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0" name="bk object 410"/>
          <p:cNvSpPr/>
          <p:nvPr/>
        </p:nvSpPr>
        <p:spPr>
          <a:xfrm>
            <a:off x="1736499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1" name="bk object 411"/>
          <p:cNvSpPr/>
          <p:nvPr/>
        </p:nvSpPr>
        <p:spPr>
          <a:xfrm>
            <a:off x="242597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2" name="bk object 412"/>
          <p:cNvSpPr/>
          <p:nvPr/>
        </p:nvSpPr>
        <p:spPr>
          <a:xfrm>
            <a:off x="3126564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3" name="bk object 413"/>
          <p:cNvSpPr/>
          <p:nvPr/>
        </p:nvSpPr>
        <p:spPr>
          <a:xfrm>
            <a:off x="4049565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4" name="bk object 414"/>
          <p:cNvSpPr/>
          <p:nvPr/>
        </p:nvSpPr>
        <p:spPr>
          <a:xfrm>
            <a:off x="4750157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5" name="bk object 415"/>
          <p:cNvSpPr/>
          <p:nvPr/>
        </p:nvSpPr>
        <p:spPr>
          <a:xfrm>
            <a:off x="5439627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6" name="bk object 416"/>
          <p:cNvSpPr/>
          <p:nvPr/>
        </p:nvSpPr>
        <p:spPr>
          <a:xfrm>
            <a:off x="1736499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7" name="bk object 417"/>
          <p:cNvSpPr/>
          <p:nvPr/>
        </p:nvSpPr>
        <p:spPr>
          <a:xfrm>
            <a:off x="242597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8" name="bk object 418"/>
          <p:cNvSpPr/>
          <p:nvPr/>
        </p:nvSpPr>
        <p:spPr>
          <a:xfrm>
            <a:off x="3126564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19" name="bk object 419"/>
          <p:cNvSpPr/>
          <p:nvPr/>
        </p:nvSpPr>
        <p:spPr>
          <a:xfrm>
            <a:off x="4049565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0" name="bk object 420"/>
          <p:cNvSpPr/>
          <p:nvPr/>
        </p:nvSpPr>
        <p:spPr>
          <a:xfrm>
            <a:off x="4750157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1" name="bk object 421"/>
          <p:cNvSpPr/>
          <p:nvPr/>
        </p:nvSpPr>
        <p:spPr>
          <a:xfrm>
            <a:off x="5439627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2" name="bk object 422"/>
          <p:cNvSpPr/>
          <p:nvPr/>
        </p:nvSpPr>
        <p:spPr>
          <a:xfrm>
            <a:off x="1736499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3" name="bk object 423"/>
          <p:cNvSpPr/>
          <p:nvPr/>
        </p:nvSpPr>
        <p:spPr>
          <a:xfrm>
            <a:off x="242597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4" name="bk object 424"/>
          <p:cNvSpPr/>
          <p:nvPr/>
        </p:nvSpPr>
        <p:spPr>
          <a:xfrm>
            <a:off x="3126564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5" name="bk object 425"/>
          <p:cNvSpPr/>
          <p:nvPr/>
        </p:nvSpPr>
        <p:spPr>
          <a:xfrm>
            <a:off x="4049565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6" name="bk object 426"/>
          <p:cNvSpPr/>
          <p:nvPr/>
        </p:nvSpPr>
        <p:spPr>
          <a:xfrm>
            <a:off x="4750157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7" name="bk object 427"/>
          <p:cNvSpPr/>
          <p:nvPr/>
        </p:nvSpPr>
        <p:spPr>
          <a:xfrm>
            <a:off x="5439627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8" name="bk object 428"/>
          <p:cNvSpPr/>
          <p:nvPr/>
        </p:nvSpPr>
        <p:spPr>
          <a:xfrm>
            <a:off x="1736499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29" name="bk object 429"/>
          <p:cNvSpPr/>
          <p:nvPr/>
        </p:nvSpPr>
        <p:spPr>
          <a:xfrm>
            <a:off x="242597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0" name="bk object 430"/>
          <p:cNvSpPr/>
          <p:nvPr/>
        </p:nvSpPr>
        <p:spPr>
          <a:xfrm>
            <a:off x="3126564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1" name="bk object 431"/>
          <p:cNvSpPr/>
          <p:nvPr/>
        </p:nvSpPr>
        <p:spPr>
          <a:xfrm>
            <a:off x="4049565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2" name="bk object 432"/>
          <p:cNvSpPr/>
          <p:nvPr/>
        </p:nvSpPr>
        <p:spPr>
          <a:xfrm>
            <a:off x="4750157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3" name="bk object 433"/>
          <p:cNvSpPr/>
          <p:nvPr/>
        </p:nvSpPr>
        <p:spPr>
          <a:xfrm>
            <a:off x="5439627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4" name="bk object 434"/>
          <p:cNvSpPr/>
          <p:nvPr/>
        </p:nvSpPr>
        <p:spPr>
          <a:xfrm>
            <a:off x="1736499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5" name="bk object 435"/>
          <p:cNvSpPr/>
          <p:nvPr/>
        </p:nvSpPr>
        <p:spPr>
          <a:xfrm>
            <a:off x="242597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6" name="bk object 436"/>
          <p:cNvSpPr/>
          <p:nvPr/>
        </p:nvSpPr>
        <p:spPr>
          <a:xfrm>
            <a:off x="3126564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7" name="bk object 437"/>
          <p:cNvSpPr/>
          <p:nvPr/>
        </p:nvSpPr>
        <p:spPr>
          <a:xfrm>
            <a:off x="4049565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8" name="bk object 438"/>
          <p:cNvSpPr/>
          <p:nvPr/>
        </p:nvSpPr>
        <p:spPr>
          <a:xfrm>
            <a:off x="4750157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39" name="bk object 439"/>
          <p:cNvSpPr/>
          <p:nvPr/>
        </p:nvSpPr>
        <p:spPr>
          <a:xfrm>
            <a:off x="5439627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0" name="bk object 440"/>
          <p:cNvSpPr/>
          <p:nvPr/>
        </p:nvSpPr>
        <p:spPr>
          <a:xfrm>
            <a:off x="1736499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1" name="bk object 441"/>
          <p:cNvSpPr/>
          <p:nvPr/>
        </p:nvSpPr>
        <p:spPr>
          <a:xfrm>
            <a:off x="242597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2" name="bk object 442"/>
          <p:cNvSpPr/>
          <p:nvPr/>
        </p:nvSpPr>
        <p:spPr>
          <a:xfrm>
            <a:off x="3126564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3" name="bk object 443"/>
          <p:cNvSpPr/>
          <p:nvPr/>
        </p:nvSpPr>
        <p:spPr>
          <a:xfrm>
            <a:off x="4049565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4" name="bk object 444"/>
          <p:cNvSpPr/>
          <p:nvPr/>
        </p:nvSpPr>
        <p:spPr>
          <a:xfrm>
            <a:off x="4461023" y="2184231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5" name="bk object 445"/>
          <p:cNvSpPr/>
          <p:nvPr/>
        </p:nvSpPr>
        <p:spPr>
          <a:xfrm>
            <a:off x="5439627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6" name="bk object 446"/>
          <p:cNvSpPr/>
          <p:nvPr/>
        </p:nvSpPr>
        <p:spPr>
          <a:xfrm>
            <a:off x="1736499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7" name="bk object 447"/>
          <p:cNvSpPr/>
          <p:nvPr/>
        </p:nvSpPr>
        <p:spPr>
          <a:xfrm>
            <a:off x="2425973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8" name="bk object 448"/>
          <p:cNvSpPr/>
          <p:nvPr/>
        </p:nvSpPr>
        <p:spPr>
          <a:xfrm>
            <a:off x="3126564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49" name="bk object 449"/>
          <p:cNvSpPr/>
          <p:nvPr/>
        </p:nvSpPr>
        <p:spPr>
          <a:xfrm>
            <a:off x="4049565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0" name="bk object 450"/>
          <p:cNvSpPr/>
          <p:nvPr/>
        </p:nvSpPr>
        <p:spPr>
          <a:xfrm>
            <a:off x="4750157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1" name="bk object 451"/>
          <p:cNvSpPr/>
          <p:nvPr/>
        </p:nvSpPr>
        <p:spPr>
          <a:xfrm>
            <a:off x="5439627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2" name="bk object 452"/>
          <p:cNvSpPr/>
          <p:nvPr/>
        </p:nvSpPr>
        <p:spPr>
          <a:xfrm>
            <a:off x="1736499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3" name="bk object 453"/>
          <p:cNvSpPr/>
          <p:nvPr/>
        </p:nvSpPr>
        <p:spPr>
          <a:xfrm>
            <a:off x="2425973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4" name="bk object 454"/>
          <p:cNvSpPr/>
          <p:nvPr/>
        </p:nvSpPr>
        <p:spPr>
          <a:xfrm>
            <a:off x="3126564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5" name="bk object 455"/>
          <p:cNvSpPr/>
          <p:nvPr/>
        </p:nvSpPr>
        <p:spPr>
          <a:xfrm>
            <a:off x="4049565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6" name="bk object 456"/>
          <p:cNvSpPr/>
          <p:nvPr/>
        </p:nvSpPr>
        <p:spPr>
          <a:xfrm>
            <a:off x="4750157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7" name="bk object 457"/>
          <p:cNvSpPr/>
          <p:nvPr/>
        </p:nvSpPr>
        <p:spPr>
          <a:xfrm>
            <a:off x="5439627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8" name="bk object 458"/>
          <p:cNvSpPr/>
          <p:nvPr/>
        </p:nvSpPr>
        <p:spPr>
          <a:xfrm>
            <a:off x="1736499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59" name="bk object 459"/>
          <p:cNvSpPr/>
          <p:nvPr/>
        </p:nvSpPr>
        <p:spPr>
          <a:xfrm>
            <a:off x="2425973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0" name="bk object 460"/>
          <p:cNvSpPr/>
          <p:nvPr/>
        </p:nvSpPr>
        <p:spPr>
          <a:xfrm>
            <a:off x="4049565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1" name="bk object 461"/>
          <p:cNvSpPr/>
          <p:nvPr/>
        </p:nvSpPr>
        <p:spPr>
          <a:xfrm>
            <a:off x="4750157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2" name="bk object 462"/>
          <p:cNvSpPr/>
          <p:nvPr/>
        </p:nvSpPr>
        <p:spPr>
          <a:xfrm>
            <a:off x="5439627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3" name="bk object 463"/>
          <p:cNvSpPr/>
          <p:nvPr/>
        </p:nvSpPr>
        <p:spPr>
          <a:xfrm>
            <a:off x="4049565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4" name="bk object 464"/>
          <p:cNvSpPr/>
          <p:nvPr/>
        </p:nvSpPr>
        <p:spPr>
          <a:xfrm>
            <a:off x="4750157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5" name="bk object 465"/>
          <p:cNvSpPr/>
          <p:nvPr/>
        </p:nvSpPr>
        <p:spPr>
          <a:xfrm>
            <a:off x="5439627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6" name="bk object 466"/>
          <p:cNvSpPr/>
          <p:nvPr/>
        </p:nvSpPr>
        <p:spPr>
          <a:xfrm>
            <a:off x="4049565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7" name="bk object 467"/>
          <p:cNvSpPr/>
          <p:nvPr/>
        </p:nvSpPr>
        <p:spPr>
          <a:xfrm>
            <a:off x="4750157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8" name="bk object 468"/>
          <p:cNvSpPr/>
          <p:nvPr/>
        </p:nvSpPr>
        <p:spPr>
          <a:xfrm>
            <a:off x="5439627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69" name="bk object 469"/>
          <p:cNvSpPr/>
          <p:nvPr/>
        </p:nvSpPr>
        <p:spPr>
          <a:xfrm>
            <a:off x="4049565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0" name="bk object 470"/>
          <p:cNvSpPr/>
          <p:nvPr/>
        </p:nvSpPr>
        <p:spPr>
          <a:xfrm>
            <a:off x="4750157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1" name="bk object 471"/>
          <p:cNvSpPr/>
          <p:nvPr/>
        </p:nvSpPr>
        <p:spPr>
          <a:xfrm>
            <a:off x="5439627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2" name="bk object 472"/>
          <p:cNvSpPr/>
          <p:nvPr/>
        </p:nvSpPr>
        <p:spPr>
          <a:xfrm>
            <a:off x="4049565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3" name="bk object 473"/>
          <p:cNvSpPr/>
          <p:nvPr/>
        </p:nvSpPr>
        <p:spPr>
          <a:xfrm>
            <a:off x="4750157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4" name="bk object 474"/>
          <p:cNvSpPr/>
          <p:nvPr/>
        </p:nvSpPr>
        <p:spPr>
          <a:xfrm>
            <a:off x="5439627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5" name="bk object 475"/>
          <p:cNvSpPr/>
          <p:nvPr/>
        </p:nvSpPr>
        <p:spPr>
          <a:xfrm>
            <a:off x="4049565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6" name="bk object 476"/>
          <p:cNvSpPr/>
          <p:nvPr/>
        </p:nvSpPr>
        <p:spPr>
          <a:xfrm>
            <a:off x="4750157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7" name="bk object 477"/>
          <p:cNvSpPr/>
          <p:nvPr/>
        </p:nvSpPr>
        <p:spPr>
          <a:xfrm>
            <a:off x="5439627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8" name="bk object 478"/>
          <p:cNvSpPr/>
          <p:nvPr/>
        </p:nvSpPr>
        <p:spPr>
          <a:xfrm>
            <a:off x="4750157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79" name="bk object 479"/>
          <p:cNvSpPr/>
          <p:nvPr/>
        </p:nvSpPr>
        <p:spPr>
          <a:xfrm>
            <a:off x="1736499" y="2223237"/>
            <a:ext cx="1401186" cy="1040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0" name="bk object 480"/>
          <p:cNvSpPr/>
          <p:nvPr/>
        </p:nvSpPr>
        <p:spPr>
          <a:xfrm>
            <a:off x="4049565" y="2301245"/>
            <a:ext cx="1401182" cy="299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1" name="bk object 481"/>
          <p:cNvSpPr/>
          <p:nvPr/>
        </p:nvSpPr>
        <p:spPr>
          <a:xfrm>
            <a:off x="1970032" y="2444260"/>
            <a:ext cx="644989" cy="143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2" name="bk object 482"/>
          <p:cNvSpPr/>
          <p:nvPr/>
        </p:nvSpPr>
        <p:spPr>
          <a:xfrm>
            <a:off x="2715106" y="2444260"/>
            <a:ext cx="133446" cy="1560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3" name="bk object 483"/>
          <p:cNvSpPr/>
          <p:nvPr/>
        </p:nvSpPr>
        <p:spPr>
          <a:xfrm>
            <a:off x="7174424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4" name="bk object 484"/>
          <p:cNvSpPr/>
          <p:nvPr/>
        </p:nvSpPr>
        <p:spPr>
          <a:xfrm>
            <a:off x="9431884" y="1027099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5" name="bk object 485"/>
          <p:cNvSpPr/>
          <p:nvPr/>
        </p:nvSpPr>
        <p:spPr>
          <a:xfrm>
            <a:off x="7819411" y="1027099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6" name="bk object 486"/>
          <p:cNvSpPr/>
          <p:nvPr/>
        </p:nvSpPr>
        <p:spPr>
          <a:xfrm>
            <a:off x="10132475" y="1027099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7" name="bk object 487"/>
          <p:cNvSpPr/>
          <p:nvPr/>
        </p:nvSpPr>
        <p:spPr>
          <a:xfrm>
            <a:off x="6518314" y="897086"/>
            <a:ext cx="1701436" cy="3510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8" name="bk object 488"/>
          <p:cNvSpPr/>
          <p:nvPr/>
        </p:nvSpPr>
        <p:spPr>
          <a:xfrm>
            <a:off x="8842497" y="897085"/>
            <a:ext cx="1690315" cy="3640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89" name="bk object 489"/>
          <p:cNvSpPr/>
          <p:nvPr/>
        </p:nvSpPr>
        <p:spPr>
          <a:xfrm>
            <a:off x="6807448" y="124812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0" name="bk object 490"/>
          <p:cNvSpPr/>
          <p:nvPr/>
        </p:nvSpPr>
        <p:spPr>
          <a:xfrm>
            <a:off x="7508039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1" name="bk object 491"/>
          <p:cNvSpPr/>
          <p:nvPr/>
        </p:nvSpPr>
        <p:spPr>
          <a:xfrm>
            <a:off x="8197510" y="124812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2" name="bk object 492"/>
          <p:cNvSpPr/>
          <p:nvPr/>
        </p:nvSpPr>
        <p:spPr>
          <a:xfrm>
            <a:off x="9821102" y="12481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3" name="bk object 493"/>
          <p:cNvSpPr/>
          <p:nvPr/>
        </p:nvSpPr>
        <p:spPr>
          <a:xfrm>
            <a:off x="10521693" y="1248123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4" name="bk object 494"/>
          <p:cNvSpPr/>
          <p:nvPr/>
        </p:nvSpPr>
        <p:spPr>
          <a:xfrm>
            <a:off x="6807448" y="12611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5" name="bk object 495"/>
          <p:cNvSpPr/>
          <p:nvPr/>
        </p:nvSpPr>
        <p:spPr>
          <a:xfrm>
            <a:off x="7508039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6" name="bk object 496"/>
          <p:cNvSpPr/>
          <p:nvPr/>
        </p:nvSpPr>
        <p:spPr>
          <a:xfrm>
            <a:off x="8197510" y="12611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7" name="bk object 497"/>
          <p:cNvSpPr/>
          <p:nvPr/>
        </p:nvSpPr>
        <p:spPr>
          <a:xfrm>
            <a:off x="9131631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8" name="bk object 498"/>
          <p:cNvSpPr/>
          <p:nvPr/>
        </p:nvSpPr>
        <p:spPr>
          <a:xfrm>
            <a:off x="9821102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99" name="bk object 499"/>
          <p:cNvSpPr/>
          <p:nvPr/>
        </p:nvSpPr>
        <p:spPr>
          <a:xfrm>
            <a:off x="10521693" y="12611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0" name="bk object 500"/>
          <p:cNvSpPr/>
          <p:nvPr/>
        </p:nvSpPr>
        <p:spPr>
          <a:xfrm>
            <a:off x="6807448" y="12741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1" name="bk object 501"/>
          <p:cNvSpPr/>
          <p:nvPr/>
        </p:nvSpPr>
        <p:spPr>
          <a:xfrm>
            <a:off x="7508039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2" name="bk object 502"/>
          <p:cNvSpPr/>
          <p:nvPr/>
        </p:nvSpPr>
        <p:spPr>
          <a:xfrm>
            <a:off x="8197510" y="12741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3" name="bk object 503"/>
          <p:cNvSpPr/>
          <p:nvPr/>
        </p:nvSpPr>
        <p:spPr>
          <a:xfrm>
            <a:off x="9131631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4" name="bk object 504"/>
          <p:cNvSpPr/>
          <p:nvPr/>
        </p:nvSpPr>
        <p:spPr>
          <a:xfrm>
            <a:off x="9821102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5" name="bk object 505"/>
          <p:cNvSpPr/>
          <p:nvPr/>
        </p:nvSpPr>
        <p:spPr>
          <a:xfrm>
            <a:off x="10521693" y="12741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6" name="bk object 506"/>
          <p:cNvSpPr/>
          <p:nvPr/>
        </p:nvSpPr>
        <p:spPr>
          <a:xfrm>
            <a:off x="6807448" y="128712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7" name="bk object 507"/>
          <p:cNvSpPr/>
          <p:nvPr/>
        </p:nvSpPr>
        <p:spPr>
          <a:xfrm>
            <a:off x="7508039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8" name="bk object 508"/>
          <p:cNvSpPr/>
          <p:nvPr/>
        </p:nvSpPr>
        <p:spPr>
          <a:xfrm>
            <a:off x="8197510" y="128712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09" name="bk object 509"/>
          <p:cNvSpPr/>
          <p:nvPr/>
        </p:nvSpPr>
        <p:spPr>
          <a:xfrm>
            <a:off x="9131631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0" name="bk object 510"/>
          <p:cNvSpPr/>
          <p:nvPr/>
        </p:nvSpPr>
        <p:spPr>
          <a:xfrm>
            <a:off x="9821102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1" name="bk object 511"/>
          <p:cNvSpPr/>
          <p:nvPr/>
        </p:nvSpPr>
        <p:spPr>
          <a:xfrm>
            <a:off x="10521693" y="12871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2" name="bk object 512"/>
          <p:cNvSpPr/>
          <p:nvPr/>
        </p:nvSpPr>
        <p:spPr>
          <a:xfrm>
            <a:off x="6807448" y="13001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3" name="bk object 513"/>
          <p:cNvSpPr/>
          <p:nvPr/>
        </p:nvSpPr>
        <p:spPr>
          <a:xfrm>
            <a:off x="7508039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4" name="bk object 514"/>
          <p:cNvSpPr/>
          <p:nvPr/>
        </p:nvSpPr>
        <p:spPr>
          <a:xfrm>
            <a:off x="8197510" y="13001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5" name="bk object 515"/>
          <p:cNvSpPr/>
          <p:nvPr/>
        </p:nvSpPr>
        <p:spPr>
          <a:xfrm>
            <a:off x="9131631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6" name="bk object 516"/>
          <p:cNvSpPr/>
          <p:nvPr/>
        </p:nvSpPr>
        <p:spPr>
          <a:xfrm>
            <a:off x="9821102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7" name="bk object 517"/>
          <p:cNvSpPr/>
          <p:nvPr/>
        </p:nvSpPr>
        <p:spPr>
          <a:xfrm>
            <a:off x="10521693" y="13001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8" name="bk object 518"/>
          <p:cNvSpPr/>
          <p:nvPr/>
        </p:nvSpPr>
        <p:spPr>
          <a:xfrm>
            <a:off x="6807448" y="13131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19" name="bk object 519"/>
          <p:cNvSpPr/>
          <p:nvPr/>
        </p:nvSpPr>
        <p:spPr>
          <a:xfrm>
            <a:off x="7508039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0" name="bk object 520"/>
          <p:cNvSpPr/>
          <p:nvPr/>
        </p:nvSpPr>
        <p:spPr>
          <a:xfrm>
            <a:off x="8197510" y="13131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1" name="bk object 521"/>
          <p:cNvSpPr/>
          <p:nvPr/>
        </p:nvSpPr>
        <p:spPr>
          <a:xfrm>
            <a:off x="9131631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2" name="bk object 522"/>
          <p:cNvSpPr/>
          <p:nvPr/>
        </p:nvSpPr>
        <p:spPr>
          <a:xfrm>
            <a:off x="9821102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3" name="bk object 523"/>
          <p:cNvSpPr/>
          <p:nvPr/>
        </p:nvSpPr>
        <p:spPr>
          <a:xfrm>
            <a:off x="10521693" y="13131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4" name="bk object 524"/>
          <p:cNvSpPr/>
          <p:nvPr/>
        </p:nvSpPr>
        <p:spPr>
          <a:xfrm>
            <a:off x="6807448" y="13261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5" name="bk object 525"/>
          <p:cNvSpPr/>
          <p:nvPr/>
        </p:nvSpPr>
        <p:spPr>
          <a:xfrm>
            <a:off x="7508039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6" name="bk object 526"/>
          <p:cNvSpPr/>
          <p:nvPr/>
        </p:nvSpPr>
        <p:spPr>
          <a:xfrm>
            <a:off x="8197510" y="13261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7" name="bk object 527"/>
          <p:cNvSpPr/>
          <p:nvPr/>
        </p:nvSpPr>
        <p:spPr>
          <a:xfrm>
            <a:off x="9131631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8" name="bk object 528"/>
          <p:cNvSpPr/>
          <p:nvPr/>
        </p:nvSpPr>
        <p:spPr>
          <a:xfrm>
            <a:off x="9821102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29" name="bk object 529"/>
          <p:cNvSpPr/>
          <p:nvPr/>
        </p:nvSpPr>
        <p:spPr>
          <a:xfrm>
            <a:off x="10521693" y="13261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0" name="bk object 530"/>
          <p:cNvSpPr/>
          <p:nvPr/>
        </p:nvSpPr>
        <p:spPr>
          <a:xfrm>
            <a:off x="6807448" y="133913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1" name="bk object 531"/>
          <p:cNvSpPr/>
          <p:nvPr/>
        </p:nvSpPr>
        <p:spPr>
          <a:xfrm>
            <a:off x="7508039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2" name="bk object 532"/>
          <p:cNvSpPr/>
          <p:nvPr/>
        </p:nvSpPr>
        <p:spPr>
          <a:xfrm>
            <a:off x="8197510" y="133913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3" name="bk object 533"/>
          <p:cNvSpPr/>
          <p:nvPr/>
        </p:nvSpPr>
        <p:spPr>
          <a:xfrm>
            <a:off x="9131631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4" name="bk object 534"/>
          <p:cNvSpPr/>
          <p:nvPr/>
        </p:nvSpPr>
        <p:spPr>
          <a:xfrm>
            <a:off x="9821102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5" name="bk object 535"/>
          <p:cNvSpPr/>
          <p:nvPr/>
        </p:nvSpPr>
        <p:spPr>
          <a:xfrm>
            <a:off x="10521693" y="13391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6" name="bk object 536"/>
          <p:cNvSpPr/>
          <p:nvPr/>
        </p:nvSpPr>
        <p:spPr>
          <a:xfrm>
            <a:off x="6807448" y="13521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7" name="bk object 537"/>
          <p:cNvSpPr/>
          <p:nvPr/>
        </p:nvSpPr>
        <p:spPr>
          <a:xfrm>
            <a:off x="7508039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8" name="bk object 538"/>
          <p:cNvSpPr/>
          <p:nvPr/>
        </p:nvSpPr>
        <p:spPr>
          <a:xfrm>
            <a:off x="8197510" y="13521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39" name="bk object 539"/>
          <p:cNvSpPr/>
          <p:nvPr/>
        </p:nvSpPr>
        <p:spPr>
          <a:xfrm>
            <a:off x="9131631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0" name="bk object 540"/>
          <p:cNvSpPr/>
          <p:nvPr/>
        </p:nvSpPr>
        <p:spPr>
          <a:xfrm>
            <a:off x="9821102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1" name="bk object 541"/>
          <p:cNvSpPr/>
          <p:nvPr/>
        </p:nvSpPr>
        <p:spPr>
          <a:xfrm>
            <a:off x="10521693" y="13521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2" name="bk object 542"/>
          <p:cNvSpPr/>
          <p:nvPr/>
        </p:nvSpPr>
        <p:spPr>
          <a:xfrm>
            <a:off x="6807448" y="13651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3" name="bk object 543"/>
          <p:cNvSpPr/>
          <p:nvPr/>
        </p:nvSpPr>
        <p:spPr>
          <a:xfrm>
            <a:off x="7508039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4" name="bk object 544"/>
          <p:cNvSpPr/>
          <p:nvPr/>
        </p:nvSpPr>
        <p:spPr>
          <a:xfrm>
            <a:off x="8197510" y="13651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5" name="bk object 545"/>
          <p:cNvSpPr/>
          <p:nvPr/>
        </p:nvSpPr>
        <p:spPr>
          <a:xfrm>
            <a:off x="9131631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6" name="bk object 546"/>
          <p:cNvSpPr/>
          <p:nvPr/>
        </p:nvSpPr>
        <p:spPr>
          <a:xfrm>
            <a:off x="9821102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7" name="bk object 547"/>
          <p:cNvSpPr/>
          <p:nvPr/>
        </p:nvSpPr>
        <p:spPr>
          <a:xfrm>
            <a:off x="10521693" y="13651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8" name="bk object 548"/>
          <p:cNvSpPr/>
          <p:nvPr/>
        </p:nvSpPr>
        <p:spPr>
          <a:xfrm>
            <a:off x="6807448" y="13781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49" name="bk object 549"/>
          <p:cNvSpPr/>
          <p:nvPr/>
        </p:nvSpPr>
        <p:spPr>
          <a:xfrm>
            <a:off x="7508039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0" name="bk object 550"/>
          <p:cNvSpPr/>
          <p:nvPr/>
        </p:nvSpPr>
        <p:spPr>
          <a:xfrm>
            <a:off x="8197510" y="13781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1" name="bk object 551"/>
          <p:cNvSpPr/>
          <p:nvPr/>
        </p:nvSpPr>
        <p:spPr>
          <a:xfrm>
            <a:off x="9131631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2" name="bk object 552"/>
          <p:cNvSpPr/>
          <p:nvPr/>
        </p:nvSpPr>
        <p:spPr>
          <a:xfrm>
            <a:off x="9821102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3" name="bk object 553"/>
          <p:cNvSpPr/>
          <p:nvPr/>
        </p:nvSpPr>
        <p:spPr>
          <a:xfrm>
            <a:off x="10521693" y="13781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4" name="bk object 554"/>
          <p:cNvSpPr/>
          <p:nvPr/>
        </p:nvSpPr>
        <p:spPr>
          <a:xfrm>
            <a:off x="6807448" y="13911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5" name="bk object 555"/>
          <p:cNvSpPr/>
          <p:nvPr/>
        </p:nvSpPr>
        <p:spPr>
          <a:xfrm>
            <a:off x="7508039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6" name="bk object 556"/>
          <p:cNvSpPr/>
          <p:nvPr/>
        </p:nvSpPr>
        <p:spPr>
          <a:xfrm>
            <a:off x="8197510" y="13911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7" name="bk object 557"/>
          <p:cNvSpPr/>
          <p:nvPr/>
        </p:nvSpPr>
        <p:spPr>
          <a:xfrm>
            <a:off x="9131631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8" name="bk object 558"/>
          <p:cNvSpPr/>
          <p:nvPr/>
        </p:nvSpPr>
        <p:spPr>
          <a:xfrm>
            <a:off x="9821102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59" name="bk object 559"/>
          <p:cNvSpPr/>
          <p:nvPr/>
        </p:nvSpPr>
        <p:spPr>
          <a:xfrm>
            <a:off x="10521693" y="13911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0" name="bk object 560"/>
          <p:cNvSpPr/>
          <p:nvPr/>
        </p:nvSpPr>
        <p:spPr>
          <a:xfrm>
            <a:off x="6807448" y="14041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1" name="bk object 561"/>
          <p:cNvSpPr/>
          <p:nvPr/>
        </p:nvSpPr>
        <p:spPr>
          <a:xfrm>
            <a:off x="7508039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2" name="bk object 562"/>
          <p:cNvSpPr/>
          <p:nvPr/>
        </p:nvSpPr>
        <p:spPr>
          <a:xfrm>
            <a:off x="8197510" y="14041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3" name="bk object 563"/>
          <p:cNvSpPr/>
          <p:nvPr/>
        </p:nvSpPr>
        <p:spPr>
          <a:xfrm>
            <a:off x="9131631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4" name="bk object 564"/>
          <p:cNvSpPr/>
          <p:nvPr/>
        </p:nvSpPr>
        <p:spPr>
          <a:xfrm>
            <a:off x="9821102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5" name="bk object 565"/>
          <p:cNvSpPr/>
          <p:nvPr/>
        </p:nvSpPr>
        <p:spPr>
          <a:xfrm>
            <a:off x="10521693" y="14041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6" name="bk object 566"/>
          <p:cNvSpPr/>
          <p:nvPr/>
        </p:nvSpPr>
        <p:spPr>
          <a:xfrm>
            <a:off x="6807448" y="141714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7" name="bk object 567"/>
          <p:cNvSpPr/>
          <p:nvPr/>
        </p:nvSpPr>
        <p:spPr>
          <a:xfrm>
            <a:off x="7508039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8" name="bk object 568"/>
          <p:cNvSpPr/>
          <p:nvPr/>
        </p:nvSpPr>
        <p:spPr>
          <a:xfrm>
            <a:off x="8197510" y="141714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69" name="bk object 569"/>
          <p:cNvSpPr/>
          <p:nvPr/>
        </p:nvSpPr>
        <p:spPr>
          <a:xfrm>
            <a:off x="9131631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0" name="bk object 570"/>
          <p:cNvSpPr/>
          <p:nvPr/>
        </p:nvSpPr>
        <p:spPr>
          <a:xfrm>
            <a:off x="9821102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1" name="bk object 571"/>
          <p:cNvSpPr/>
          <p:nvPr/>
        </p:nvSpPr>
        <p:spPr>
          <a:xfrm>
            <a:off x="10521693" y="14171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2" name="bk object 572"/>
          <p:cNvSpPr/>
          <p:nvPr/>
        </p:nvSpPr>
        <p:spPr>
          <a:xfrm>
            <a:off x="6807448" y="14301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3" name="bk object 573"/>
          <p:cNvSpPr/>
          <p:nvPr/>
        </p:nvSpPr>
        <p:spPr>
          <a:xfrm>
            <a:off x="7508039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4" name="bk object 574"/>
          <p:cNvSpPr/>
          <p:nvPr/>
        </p:nvSpPr>
        <p:spPr>
          <a:xfrm>
            <a:off x="8197510" y="14301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5" name="bk object 575"/>
          <p:cNvSpPr/>
          <p:nvPr/>
        </p:nvSpPr>
        <p:spPr>
          <a:xfrm>
            <a:off x="9131631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6" name="bk object 576"/>
          <p:cNvSpPr/>
          <p:nvPr/>
        </p:nvSpPr>
        <p:spPr>
          <a:xfrm>
            <a:off x="9821102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7" name="bk object 577"/>
          <p:cNvSpPr/>
          <p:nvPr/>
        </p:nvSpPr>
        <p:spPr>
          <a:xfrm>
            <a:off x="10521693" y="14301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8" name="bk object 578"/>
          <p:cNvSpPr/>
          <p:nvPr/>
        </p:nvSpPr>
        <p:spPr>
          <a:xfrm>
            <a:off x="6807448" y="14431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79" name="bk object 579"/>
          <p:cNvSpPr/>
          <p:nvPr/>
        </p:nvSpPr>
        <p:spPr>
          <a:xfrm>
            <a:off x="7508039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0" name="bk object 580"/>
          <p:cNvSpPr/>
          <p:nvPr/>
        </p:nvSpPr>
        <p:spPr>
          <a:xfrm>
            <a:off x="8197510" y="14431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1" name="bk object 581"/>
          <p:cNvSpPr/>
          <p:nvPr/>
        </p:nvSpPr>
        <p:spPr>
          <a:xfrm>
            <a:off x="9131631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2" name="bk object 582"/>
          <p:cNvSpPr/>
          <p:nvPr/>
        </p:nvSpPr>
        <p:spPr>
          <a:xfrm>
            <a:off x="9821102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3" name="bk object 583"/>
          <p:cNvSpPr/>
          <p:nvPr/>
        </p:nvSpPr>
        <p:spPr>
          <a:xfrm>
            <a:off x="10521693" y="14431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4" name="bk object 584"/>
          <p:cNvSpPr/>
          <p:nvPr/>
        </p:nvSpPr>
        <p:spPr>
          <a:xfrm>
            <a:off x="6807448" y="14561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5" name="bk object 585"/>
          <p:cNvSpPr/>
          <p:nvPr/>
        </p:nvSpPr>
        <p:spPr>
          <a:xfrm>
            <a:off x="7508039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6" name="bk object 586"/>
          <p:cNvSpPr/>
          <p:nvPr/>
        </p:nvSpPr>
        <p:spPr>
          <a:xfrm>
            <a:off x="8197510" y="14561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7" name="bk object 587"/>
          <p:cNvSpPr/>
          <p:nvPr/>
        </p:nvSpPr>
        <p:spPr>
          <a:xfrm>
            <a:off x="9131631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8" name="bk object 588"/>
          <p:cNvSpPr/>
          <p:nvPr/>
        </p:nvSpPr>
        <p:spPr>
          <a:xfrm>
            <a:off x="9821102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89" name="bk object 589"/>
          <p:cNvSpPr/>
          <p:nvPr/>
        </p:nvSpPr>
        <p:spPr>
          <a:xfrm>
            <a:off x="10521693" y="14561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0" name="bk object 590"/>
          <p:cNvSpPr/>
          <p:nvPr/>
        </p:nvSpPr>
        <p:spPr>
          <a:xfrm>
            <a:off x="6807448" y="14691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1" name="bk object 591"/>
          <p:cNvSpPr/>
          <p:nvPr/>
        </p:nvSpPr>
        <p:spPr>
          <a:xfrm>
            <a:off x="7508039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2" name="bk object 592"/>
          <p:cNvSpPr/>
          <p:nvPr/>
        </p:nvSpPr>
        <p:spPr>
          <a:xfrm>
            <a:off x="8197510" y="14691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3" name="bk object 593"/>
          <p:cNvSpPr/>
          <p:nvPr/>
        </p:nvSpPr>
        <p:spPr>
          <a:xfrm>
            <a:off x="9131631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4" name="bk object 594"/>
          <p:cNvSpPr/>
          <p:nvPr/>
        </p:nvSpPr>
        <p:spPr>
          <a:xfrm>
            <a:off x="9821102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5" name="bk object 595"/>
          <p:cNvSpPr/>
          <p:nvPr/>
        </p:nvSpPr>
        <p:spPr>
          <a:xfrm>
            <a:off x="10521693" y="14691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6" name="bk object 596"/>
          <p:cNvSpPr/>
          <p:nvPr/>
        </p:nvSpPr>
        <p:spPr>
          <a:xfrm>
            <a:off x="7508039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7" name="bk object 597"/>
          <p:cNvSpPr/>
          <p:nvPr/>
        </p:nvSpPr>
        <p:spPr>
          <a:xfrm>
            <a:off x="8197510" y="148214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8" name="bk object 598"/>
          <p:cNvSpPr/>
          <p:nvPr/>
        </p:nvSpPr>
        <p:spPr>
          <a:xfrm>
            <a:off x="9821102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599" name="bk object 599"/>
          <p:cNvSpPr/>
          <p:nvPr/>
        </p:nvSpPr>
        <p:spPr>
          <a:xfrm>
            <a:off x="10521693" y="14821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0" name="bk object 600"/>
          <p:cNvSpPr/>
          <p:nvPr/>
        </p:nvSpPr>
        <p:spPr>
          <a:xfrm>
            <a:off x="6707362" y="1430143"/>
            <a:ext cx="122325" cy="1430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1" name="bk object 601"/>
          <p:cNvSpPr/>
          <p:nvPr/>
        </p:nvSpPr>
        <p:spPr>
          <a:xfrm>
            <a:off x="6807448" y="149515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2" name="bk object 602"/>
          <p:cNvSpPr/>
          <p:nvPr/>
        </p:nvSpPr>
        <p:spPr>
          <a:xfrm>
            <a:off x="7118821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3" name="bk object 603"/>
          <p:cNvSpPr/>
          <p:nvPr/>
        </p:nvSpPr>
        <p:spPr>
          <a:xfrm>
            <a:off x="7508039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4" name="bk object 604"/>
          <p:cNvSpPr/>
          <p:nvPr/>
        </p:nvSpPr>
        <p:spPr>
          <a:xfrm>
            <a:off x="8197510" y="149515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5" name="bk object 605"/>
          <p:cNvSpPr/>
          <p:nvPr/>
        </p:nvSpPr>
        <p:spPr>
          <a:xfrm>
            <a:off x="9020426" y="1430143"/>
            <a:ext cx="122325" cy="1430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6" name="bk object 606"/>
          <p:cNvSpPr/>
          <p:nvPr/>
        </p:nvSpPr>
        <p:spPr>
          <a:xfrm>
            <a:off x="9131631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7" name="bk object 607"/>
          <p:cNvSpPr/>
          <p:nvPr/>
        </p:nvSpPr>
        <p:spPr>
          <a:xfrm>
            <a:off x="9431884" y="1430143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8" name="bk object 608"/>
          <p:cNvSpPr/>
          <p:nvPr/>
        </p:nvSpPr>
        <p:spPr>
          <a:xfrm>
            <a:off x="9821102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09" name="bk object 609"/>
          <p:cNvSpPr/>
          <p:nvPr/>
        </p:nvSpPr>
        <p:spPr>
          <a:xfrm>
            <a:off x="10521693" y="14951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0" name="bk object 610"/>
          <p:cNvSpPr/>
          <p:nvPr/>
        </p:nvSpPr>
        <p:spPr>
          <a:xfrm>
            <a:off x="6807448" y="15081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1" name="bk object 611"/>
          <p:cNvSpPr/>
          <p:nvPr/>
        </p:nvSpPr>
        <p:spPr>
          <a:xfrm>
            <a:off x="7508039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2" name="bk object 612"/>
          <p:cNvSpPr/>
          <p:nvPr/>
        </p:nvSpPr>
        <p:spPr>
          <a:xfrm>
            <a:off x="8197510" y="15081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3" name="bk object 613"/>
          <p:cNvSpPr/>
          <p:nvPr/>
        </p:nvSpPr>
        <p:spPr>
          <a:xfrm>
            <a:off x="7485798" y="1365135"/>
            <a:ext cx="500422" cy="299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4" name="bk object 614"/>
          <p:cNvSpPr/>
          <p:nvPr/>
        </p:nvSpPr>
        <p:spPr>
          <a:xfrm>
            <a:off x="9131631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5" name="bk object 615"/>
          <p:cNvSpPr/>
          <p:nvPr/>
        </p:nvSpPr>
        <p:spPr>
          <a:xfrm>
            <a:off x="9821102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6" name="bk object 616"/>
          <p:cNvSpPr/>
          <p:nvPr/>
        </p:nvSpPr>
        <p:spPr>
          <a:xfrm>
            <a:off x="10521693" y="15081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7" name="bk object 617"/>
          <p:cNvSpPr/>
          <p:nvPr/>
        </p:nvSpPr>
        <p:spPr>
          <a:xfrm>
            <a:off x="6807448" y="152115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8" name="bk object 618"/>
          <p:cNvSpPr/>
          <p:nvPr/>
        </p:nvSpPr>
        <p:spPr>
          <a:xfrm>
            <a:off x="7508039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19" name="bk object 619"/>
          <p:cNvSpPr/>
          <p:nvPr/>
        </p:nvSpPr>
        <p:spPr>
          <a:xfrm>
            <a:off x="8197510" y="152115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0" name="bk object 620"/>
          <p:cNvSpPr/>
          <p:nvPr/>
        </p:nvSpPr>
        <p:spPr>
          <a:xfrm>
            <a:off x="9131631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1" name="bk object 621"/>
          <p:cNvSpPr/>
          <p:nvPr/>
        </p:nvSpPr>
        <p:spPr>
          <a:xfrm>
            <a:off x="9821102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2" name="bk object 622"/>
          <p:cNvSpPr/>
          <p:nvPr/>
        </p:nvSpPr>
        <p:spPr>
          <a:xfrm>
            <a:off x="10521693" y="15211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3" name="bk object 623"/>
          <p:cNvSpPr/>
          <p:nvPr/>
        </p:nvSpPr>
        <p:spPr>
          <a:xfrm>
            <a:off x="6807448" y="15341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4" name="bk object 624"/>
          <p:cNvSpPr/>
          <p:nvPr/>
        </p:nvSpPr>
        <p:spPr>
          <a:xfrm>
            <a:off x="7508039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5" name="bk object 625"/>
          <p:cNvSpPr/>
          <p:nvPr/>
        </p:nvSpPr>
        <p:spPr>
          <a:xfrm>
            <a:off x="8197510" y="15341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6" name="bk object 626"/>
          <p:cNvSpPr/>
          <p:nvPr/>
        </p:nvSpPr>
        <p:spPr>
          <a:xfrm>
            <a:off x="9131631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7" name="bk object 627"/>
          <p:cNvSpPr/>
          <p:nvPr/>
        </p:nvSpPr>
        <p:spPr>
          <a:xfrm>
            <a:off x="9821102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8" name="bk object 628"/>
          <p:cNvSpPr/>
          <p:nvPr/>
        </p:nvSpPr>
        <p:spPr>
          <a:xfrm>
            <a:off x="10521693" y="15341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29" name="bk object 629"/>
          <p:cNvSpPr/>
          <p:nvPr/>
        </p:nvSpPr>
        <p:spPr>
          <a:xfrm>
            <a:off x="6807448" y="15471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0" name="bk object 630"/>
          <p:cNvSpPr/>
          <p:nvPr/>
        </p:nvSpPr>
        <p:spPr>
          <a:xfrm>
            <a:off x="7508039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1" name="bk object 631"/>
          <p:cNvSpPr/>
          <p:nvPr/>
        </p:nvSpPr>
        <p:spPr>
          <a:xfrm>
            <a:off x="8197510" y="15471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2" name="bk object 632"/>
          <p:cNvSpPr/>
          <p:nvPr/>
        </p:nvSpPr>
        <p:spPr>
          <a:xfrm>
            <a:off x="9131631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3" name="bk object 633"/>
          <p:cNvSpPr/>
          <p:nvPr/>
        </p:nvSpPr>
        <p:spPr>
          <a:xfrm>
            <a:off x="9821102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4" name="bk object 634"/>
          <p:cNvSpPr/>
          <p:nvPr/>
        </p:nvSpPr>
        <p:spPr>
          <a:xfrm>
            <a:off x="10521693" y="15471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5" name="bk object 635"/>
          <p:cNvSpPr/>
          <p:nvPr/>
        </p:nvSpPr>
        <p:spPr>
          <a:xfrm>
            <a:off x="6807448" y="156015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6" name="bk object 636"/>
          <p:cNvSpPr/>
          <p:nvPr/>
        </p:nvSpPr>
        <p:spPr>
          <a:xfrm>
            <a:off x="7508039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7" name="bk object 637"/>
          <p:cNvSpPr/>
          <p:nvPr/>
        </p:nvSpPr>
        <p:spPr>
          <a:xfrm>
            <a:off x="8197510" y="156015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8" name="bk object 638"/>
          <p:cNvSpPr/>
          <p:nvPr/>
        </p:nvSpPr>
        <p:spPr>
          <a:xfrm>
            <a:off x="9131631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39" name="bk object 639"/>
          <p:cNvSpPr/>
          <p:nvPr/>
        </p:nvSpPr>
        <p:spPr>
          <a:xfrm>
            <a:off x="9821102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0" name="bk object 640"/>
          <p:cNvSpPr/>
          <p:nvPr/>
        </p:nvSpPr>
        <p:spPr>
          <a:xfrm>
            <a:off x="10521693" y="15601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1" name="bk object 641"/>
          <p:cNvSpPr/>
          <p:nvPr/>
        </p:nvSpPr>
        <p:spPr>
          <a:xfrm>
            <a:off x="6807448" y="15731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2" name="bk object 642"/>
          <p:cNvSpPr/>
          <p:nvPr/>
        </p:nvSpPr>
        <p:spPr>
          <a:xfrm>
            <a:off x="7508039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3" name="bk object 643"/>
          <p:cNvSpPr/>
          <p:nvPr/>
        </p:nvSpPr>
        <p:spPr>
          <a:xfrm>
            <a:off x="8197510" y="15731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4" name="bk object 644"/>
          <p:cNvSpPr/>
          <p:nvPr/>
        </p:nvSpPr>
        <p:spPr>
          <a:xfrm>
            <a:off x="9131631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5" name="bk object 645"/>
          <p:cNvSpPr/>
          <p:nvPr/>
        </p:nvSpPr>
        <p:spPr>
          <a:xfrm>
            <a:off x="9821102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6" name="bk object 646"/>
          <p:cNvSpPr/>
          <p:nvPr/>
        </p:nvSpPr>
        <p:spPr>
          <a:xfrm>
            <a:off x="10521693" y="15731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7" name="bk object 647"/>
          <p:cNvSpPr/>
          <p:nvPr/>
        </p:nvSpPr>
        <p:spPr>
          <a:xfrm>
            <a:off x="6807448" y="158616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8" name="bk object 648"/>
          <p:cNvSpPr/>
          <p:nvPr/>
        </p:nvSpPr>
        <p:spPr>
          <a:xfrm>
            <a:off x="7508039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49" name="bk object 649"/>
          <p:cNvSpPr/>
          <p:nvPr/>
        </p:nvSpPr>
        <p:spPr>
          <a:xfrm>
            <a:off x="8197510" y="158616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0" name="bk object 650"/>
          <p:cNvSpPr/>
          <p:nvPr/>
        </p:nvSpPr>
        <p:spPr>
          <a:xfrm>
            <a:off x="9131631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1" name="bk object 651"/>
          <p:cNvSpPr/>
          <p:nvPr/>
        </p:nvSpPr>
        <p:spPr>
          <a:xfrm>
            <a:off x="9821102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2" name="bk object 652"/>
          <p:cNvSpPr/>
          <p:nvPr/>
        </p:nvSpPr>
        <p:spPr>
          <a:xfrm>
            <a:off x="10521693" y="15861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3" name="bk object 653"/>
          <p:cNvSpPr/>
          <p:nvPr/>
        </p:nvSpPr>
        <p:spPr>
          <a:xfrm>
            <a:off x="6807448" y="15991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4" name="bk object 654"/>
          <p:cNvSpPr/>
          <p:nvPr/>
        </p:nvSpPr>
        <p:spPr>
          <a:xfrm>
            <a:off x="7508039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5" name="bk object 655"/>
          <p:cNvSpPr/>
          <p:nvPr/>
        </p:nvSpPr>
        <p:spPr>
          <a:xfrm>
            <a:off x="8197510" y="15991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6" name="bk object 656"/>
          <p:cNvSpPr/>
          <p:nvPr/>
        </p:nvSpPr>
        <p:spPr>
          <a:xfrm>
            <a:off x="9131631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7" name="bk object 657"/>
          <p:cNvSpPr/>
          <p:nvPr/>
        </p:nvSpPr>
        <p:spPr>
          <a:xfrm>
            <a:off x="9821102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8" name="bk object 658"/>
          <p:cNvSpPr/>
          <p:nvPr/>
        </p:nvSpPr>
        <p:spPr>
          <a:xfrm>
            <a:off x="10521693" y="15991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59" name="bk object 659"/>
          <p:cNvSpPr/>
          <p:nvPr/>
        </p:nvSpPr>
        <p:spPr>
          <a:xfrm>
            <a:off x="6807448" y="16121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0" name="bk object 660"/>
          <p:cNvSpPr/>
          <p:nvPr/>
        </p:nvSpPr>
        <p:spPr>
          <a:xfrm>
            <a:off x="7508039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1" name="bk object 661"/>
          <p:cNvSpPr/>
          <p:nvPr/>
        </p:nvSpPr>
        <p:spPr>
          <a:xfrm>
            <a:off x="8197510" y="16121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2" name="bk object 662"/>
          <p:cNvSpPr/>
          <p:nvPr/>
        </p:nvSpPr>
        <p:spPr>
          <a:xfrm>
            <a:off x="9131631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3" name="bk object 663"/>
          <p:cNvSpPr/>
          <p:nvPr/>
        </p:nvSpPr>
        <p:spPr>
          <a:xfrm>
            <a:off x="9821102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4" name="bk object 664"/>
          <p:cNvSpPr/>
          <p:nvPr/>
        </p:nvSpPr>
        <p:spPr>
          <a:xfrm>
            <a:off x="10521693" y="16121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5" name="bk object 665"/>
          <p:cNvSpPr/>
          <p:nvPr/>
        </p:nvSpPr>
        <p:spPr>
          <a:xfrm>
            <a:off x="6807448" y="162516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6" name="bk object 666"/>
          <p:cNvSpPr/>
          <p:nvPr/>
        </p:nvSpPr>
        <p:spPr>
          <a:xfrm>
            <a:off x="7508039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7" name="bk object 667"/>
          <p:cNvSpPr/>
          <p:nvPr/>
        </p:nvSpPr>
        <p:spPr>
          <a:xfrm>
            <a:off x="8197510" y="162516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8" name="bk object 668"/>
          <p:cNvSpPr/>
          <p:nvPr/>
        </p:nvSpPr>
        <p:spPr>
          <a:xfrm>
            <a:off x="9131631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69" name="bk object 669"/>
          <p:cNvSpPr/>
          <p:nvPr/>
        </p:nvSpPr>
        <p:spPr>
          <a:xfrm>
            <a:off x="9821102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0" name="bk object 670"/>
          <p:cNvSpPr/>
          <p:nvPr/>
        </p:nvSpPr>
        <p:spPr>
          <a:xfrm>
            <a:off x="10521693" y="16251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1" name="bk object 671"/>
          <p:cNvSpPr/>
          <p:nvPr/>
        </p:nvSpPr>
        <p:spPr>
          <a:xfrm>
            <a:off x="6807448" y="16381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2" name="bk object 672"/>
          <p:cNvSpPr/>
          <p:nvPr/>
        </p:nvSpPr>
        <p:spPr>
          <a:xfrm>
            <a:off x="7508039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3" name="bk object 673"/>
          <p:cNvSpPr/>
          <p:nvPr/>
        </p:nvSpPr>
        <p:spPr>
          <a:xfrm>
            <a:off x="8197510" y="16381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4" name="bk object 674"/>
          <p:cNvSpPr/>
          <p:nvPr/>
        </p:nvSpPr>
        <p:spPr>
          <a:xfrm>
            <a:off x="9131631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5" name="bk object 675"/>
          <p:cNvSpPr/>
          <p:nvPr/>
        </p:nvSpPr>
        <p:spPr>
          <a:xfrm>
            <a:off x="9821102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6" name="bk object 676"/>
          <p:cNvSpPr/>
          <p:nvPr/>
        </p:nvSpPr>
        <p:spPr>
          <a:xfrm>
            <a:off x="10521693" y="16381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7" name="bk object 677"/>
          <p:cNvSpPr/>
          <p:nvPr/>
        </p:nvSpPr>
        <p:spPr>
          <a:xfrm>
            <a:off x="6807448" y="165116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8" name="bk object 678"/>
          <p:cNvSpPr/>
          <p:nvPr/>
        </p:nvSpPr>
        <p:spPr>
          <a:xfrm>
            <a:off x="7508039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79" name="bk object 679"/>
          <p:cNvSpPr/>
          <p:nvPr/>
        </p:nvSpPr>
        <p:spPr>
          <a:xfrm>
            <a:off x="8197510" y="165116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0" name="bk object 680"/>
          <p:cNvSpPr/>
          <p:nvPr/>
        </p:nvSpPr>
        <p:spPr>
          <a:xfrm>
            <a:off x="9131631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1" name="bk object 681"/>
          <p:cNvSpPr/>
          <p:nvPr/>
        </p:nvSpPr>
        <p:spPr>
          <a:xfrm>
            <a:off x="9821102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2" name="bk object 682"/>
          <p:cNvSpPr/>
          <p:nvPr/>
        </p:nvSpPr>
        <p:spPr>
          <a:xfrm>
            <a:off x="10521693" y="16511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3" name="bk object 683"/>
          <p:cNvSpPr/>
          <p:nvPr/>
        </p:nvSpPr>
        <p:spPr>
          <a:xfrm>
            <a:off x="6807448" y="166416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4" name="bk object 684"/>
          <p:cNvSpPr/>
          <p:nvPr/>
        </p:nvSpPr>
        <p:spPr>
          <a:xfrm>
            <a:off x="7508039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5" name="bk object 685"/>
          <p:cNvSpPr/>
          <p:nvPr/>
        </p:nvSpPr>
        <p:spPr>
          <a:xfrm>
            <a:off x="8197510" y="166416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6" name="bk object 686"/>
          <p:cNvSpPr/>
          <p:nvPr/>
        </p:nvSpPr>
        <p:spPr>
          <a:xfrm>
            <a:off x="9131631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7" name="bk object 687"/>
          <p:cNvSpPr/>
          <p:nvPr/>
        </p:nvSpPr>
        <p:spPr>
          <a:xfrm>
            <a:off x="9131631" y="1300128"/>
            <a:ext cx="1401182" cy="4940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8" name="bk object 688"/>
          <p:cNvSpPr/>
          <p:nvPr/>
        </p:nvSpPr>
        <p:spPr>
          <a:xfrm>
            <a:off x="9821102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89" name="bk object 689"/>
          <p:cNvSpPr/>
          <p:nvPr/>
        </p:nvSpPr>
        <p:spPr>
          <a:xfrm>
            <a:off x="10521693" y="16641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0" name="bk object 690"/>
          <p:cNvSpPr/>
          <p:nvPr/>
        </p:nvSpPr>
        <p:spPr>
          <a:xfrm>
            <a:off x="6807448" y="16771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1" name="bk object 691"/>
          <p:cNvSpPr/>
          <p:nvPr/>
        </p:nvSpPr>
        <p:spPr>
          <a:xfrm>
            <a:off x="7508039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2" name="bk object 692"/>
          <p:cNvSpPr/>
          <p:nvPr/>
        </p:nvSpPr>
        <p:spPr>
          <a:xfrm>
            <a:off x="8197510" y="16771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3" name="bk object 693"/>
          <p:cNvSpPr/>
          <p:nvPr/>
        </p:nvSpPr>
        <p:spPr>
          <a:xfrm>
            <a:off x="9131631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4" name="bk object 694"/>
          <p:cNvSpPr/>
          <p:nvPr/>
        </p:nvSpPr>
        <p:spPr>
          <a:xfrm>
            <a:off x="9821102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5" name="bk object 695"/>
          <p:cNvSpPr/>
          <p:nvPr/>
        </p:nvSpPr>
        <p:spPr>
          <a:xfrm>
            <a:off x="10521693" y="16771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6" name="bk object 696"/>
          <p:cNvSpPr/>
          <p:nvPr/>
        </p:nvSpPr>
        <p:spPr>
          <a:xfrm>
            <a:off x="6807448" y="169017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7" name="bk object 697"/>
          <p:cNvSpPr/>
          <p:nvPr/>
        </p:nvSpPr>
        <p:spPr>
          <a:xfrm>
            <a:off x="7508039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8" name="bk object 698"/>
          <p:cNvSpPr/>
          <p:nvPr/>
        </p:nvSpPr>
        <p:spPr>
          <a:xfrm>
            <a:off x="8197510" y="169017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699" name="bk object 699"/>
          <p:cNvSpPr/>
          <p:nvPr/>
        </p:nvSpPr>
        <p:spPr>
          <a:xfrm>
            <a:off x="9131631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0" name="bk object 700"/>
          <p:cNvSpPr/>
          <p:nvPr/>
        </p:nvSpPr>
        <p:spPr>
          <a:xfrm>
            <a:off x="9821102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1" name="bk object 701"/>
          <p:cNvSpPr/>
          <p:nvPr/>
        </p:nvSpPr>
        <p:spPr>
          <a:xfrm>
            <a:off x="10521693" y="16901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2" name="bk object 702"/>
          <p:cNvSpPr/>
          <p:nvPr/>
        </p:nvSpPr>
        <p:spPr>
          <a:xfrm>
            <a:off x="6807448" y="17031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3" name="bk object 703"/>
          <p:cNvSpPr/>
          <p:nvPr/>
        </p:nvSpPr>
        <p:spPr>
          <a:xfrm>
            <a:off x="7508039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4" name="bk object 704"/>
          <p:cNvSpPr/>
          <p:nvPr/>
        </p:nvSpPr>
        <p:spPr>
          <a:xfrm>
            <a:off x="8197510" y="17031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5" name="bk object 705"/>
          <p:cNvSpPr/>
          <p:nvPr/>
        </p:nvSpPr>
        <p:spPr>
          <a:xfrm>
            <a:off x="9131631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6" name="bk object 706"/>
          <p:cNvSpPr/>
          <p:nvPr/>
        </p:nvSpPr>
        <p:spPr>
          <a:xfrm>
            <a:off x="9821102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7" name="bk object 707"/>
          <p:cNvSpPr/>
          <p:nvPr/>
        </p:nvSpPr>
        <p:spPr>
          <a:xfrm>
            <a:off x="10521693" y="17031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8" name="bk object 708"/>
          <p:cNvSpPr/>
          <p:nvPr/>
        </p:nvSpPr>
        <p:spPr>
          <a:xfrm>
            <a:off x="6807448" y="17161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09" name="bk object 709"/>
          <p:cNvSpPr/>
          <p:nvPr/>
        </p:nvSpPr>
        <p:spPr>
          <a:xfrm>
            <a:off x="7508039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0" name="bk object 710"/>
          <p:cNvSpPr/>
          <p:nvPr/>
        </p:nvSpPr>
        <p:spPr>
          <a:xfrm>
            <a:off x="8197510" y="17161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1" name="bk object 711"/>
          <p:cNvSpPr/>
          <p:nvPr/>
        </p:nvSpPr>
        <p:spPr>
          <a:xfrm>
            <a:off x="9131631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2" name="bk object 712"/>
          <p:cNvSpPr/>
          <p:nvPr/>
        </p:nvSpPr>
        <p:spPr>
          <a:xfrm>
            <a:off x="9821102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3" name="bk object 713"/>
          <p:cNvSpPr/>
          <p:nvPr/>
        </p:nvSpPr>
        <p:spPr>
          <a:xfrm>
            <a:off x="10521693" y="17161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4" name="bk object 714"/>
          <p:cNvSpPr/>
          <p:nvPr/>
        </p:nvSpPr>
        <p:spPr>
          <a:xfrm>
            <a:off x="6807448" y="17291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5" name="bk object 715"/>
          <p:cNvSpPr/>
          <p:nvPr/>
        </p:nvSpPr>
        <p:spPr>
          <a:xfrm>
            <a:off x="7508039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6" name="bk object 716"/>
          <p:cNvSpPr/>
          <p:nvPr/>
        </p:nvSpPr>
        <p:spPr>
          <a:xfrm>
            <a:off x="8197510" y="17291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7" name="bk object 717"/>
          <p:cNvSpPr/>
          <p:nvPr/>
        </p:nvSpPr>
        <p:spPr>
          <a:xfrm>
            <a:off x="9131631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8" name="bk object 718"/>
          <p:cNvSpPr/>
          <p:nvPr/>
        </p:nvSpPr>
        <p:spPr>
          <a:xfrm>
            <a:off x="9821102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19" name="bk object 719"/>
          <p:cNvSpPr/>
          <p:nvPr/>
        </p:nvSpPr>
        <p:spPr>
          <a:xfrm>
            <a:off x="10521693" y="17291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0" name="bk object 720"/>
          <p:cNvSpPr/>
          <p:nvPr/>
        </p:nvSpPr>
        <p:spPr>
          <a:xfrm>
            <a:off x="6807448" y="17421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1" name="bk object 721"/>
          <p:cNvSpPr/>
          <p:nvPr/>
        </p:nvSpPr>
        <p:spPr>
          <a:xfrm>
            <a:off x="7508039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2" name="bk object 722"/>
          <p:cNvSpPr/>
          <p:nvPr/>
        </p:nvSpPr>
        <p:spPr>
          <a:xfrm>
            <a:off x="8197510" y="17421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3" name="bk object 723"/>
          <p:cNvSpPr/>
          <p:nvPr/>
        </p:nvSpPr>
        <p:spPr>
          <a:xfrm>
            <a:off x="9131631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4" name="bk object 724"/>
          <p:cNvSpPr/>
          <p:nvPr/>
        </p:nvSpPr>
        <p:spPr>
          <a:xfrm>
            <a:off x="9821102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5" name="bk object 725"/>
          <p:cNvSpPr/>
          <p:nvPr/>
        </p:nvSpPr>
        <p:spPr>
          <a:xfrm>
            <a:off x="10521693" y="17421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6" name="bk object 726"/>
          <p:cNvSpPr/>
          <p:nvPr/>
        </p:nvSpPr>
        <p:spPr>
          <a:xfrm>
            <a:off x="6807448" y="175517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7" name="bk object 727"/>
          <p:cNvSpPr/>
          <p:nvPr/>
        </p:nvSpPr>
        <p:spPr>
          <a:xfrm>
            <a:off x="7508039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8" name="bk object 728"/>
          <p:cNvSpPr/>
          <p:nvPr/>
        </p:nvSpPr>
        <p:spPr>
          <a:xfrm>
            <a:off x="8197510" y="175517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29" name="bk object 729"/>
          <p:cNvSpPr/>
          <p:nvPr/>
        </p:nvSpPr>
        <p:spPr>
          <a:xfrm>
            <a:off x="6807447" y="1664168"/>
            <a:ext cx="1412303" cy="1170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0" name="bk object 730"/>
          <p:cNvSpPr/>
          <p:nvPr/>
        </p:nvSpPr>
        <p:spPr>
          <a:xfrm>
            <a:off x="9821102" y="17551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1" name="bk object 731"/>
          <p:cNvSpPr/>
          <p:nvPr/>
        </p:nvSpPr>
        <p:spPr>
          <a:xfrm>
            <a:off x="6807448" y="17811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2" name="bk object 732"/>
          <p:cNvSpPr/>
          <p:nvPr/>
        </p:nvSpPr>
        <p:spPr>
          <a:xfrm>
            <a:off x="7508039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3" name="bk object 733"/>
          <p:cNvSpPr/>
          <p:nvPr/>
        </p:nvSpPr>
        <p:spPr>
          <a:xfrm>
            <a:off x="8197510" y="17811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4" name="bk object 734"/>
          <p:cNvSpPr/>
          <p:nvPr/>
        </p:nvSpPr>
        <p:spPr>
          <a:xfrm>
            <a:off x="9821102" y="17811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5" name="bk object 735"/>
          <p:cNvSpPr/>
          <p:nvPr/>
        </p:nvSpPr>
        <p:spPr>
          <a:xfrm>
            <a:off x="10521693" y="1781180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6" name="bk object 736"/>
          <p:cNvSpPr/>
          <p:nvPr/>
        </p:nvSpPr>
        <p:spPr>
          <a:xfrm>
            <a:off x="6807448" y="17941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7" name="bk object 737"/>
          <p:cNvSpPr/>
          <p:nvPr/>
        </p:nvSpPr>
        <p:spPr>
          <a:xfrm>
            <a:off x="7508039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8" name="bk object 738"/>
          <p:cNvSpPr/>
          <p:nvPr/>
        </p:nvSpPr>
        <p:spPr>
          <a:xfrm>
            <a:off x="8197510" y="17941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39" name="bk object 739"/>
          <p:cNvSpPr/>
          <p:nvPr/>
        </p:nvSpPr>
        <p:spPr>
          <a:xfrm>
            <a:off x="9131631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0" name="bk object 740"/>
          <p:cNvSpPr/>
          <p:nvPr/>
        </p:nvSpPr>
        <p:spPr>
          <a:xfrm>
            <a:off x="9821102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1" name="bk object 741"/>
          <p:cNvSpPr/>
          <p:nvPr/>
        </p:nvSpPr>
        <p:spPr>
          <a:xfrm>
            <a:off x="10521693" y="17941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2" name="bk object 742"/>
          <p:cNvSpPr/>
          <p:nvPr/>
        </p:nvSpPr>
        <p:spPr>
          <a:xfrm>
            <a:off x="6807448" y="18071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3" name="bk object 743"/>
          <p:cNvSpPr/>
          <p:nvPr/>
        </p:nvSpPr>
        <p:spPr>
          <a:xfrm>
            <a:off x="7508039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4" name="bk object 744"/>
          <p:cNvSpPr/>
          <p:nvPr/>
        </p:nvSpPr>
        <p:spPr>
          <a:xfrm>
            <a:off x="8197510" y="18071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5" name="bk object 745"/>
          <p:cNvSpPr/>
          <p:nvPr/>
        </p:nvSpPr>
        <p:spPr>
          <a:xfrm>
            <a:off x="9131631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6" name="bk object 746"/>
          <p:cNvSpPr/>
          <p:nvPr/>
        </p:nvSpPr>
        <p:spPr>
          <a:xfrm>
            <a:off x="9821102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7" name="bk object 747"/>
          <p:cNvSpPr/>
          <p:nvPr/>
        </p:nvSpPr>
        <p:spPr>
          <a:xfrm>
            <a:off x="10521693" y="18071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8" name="bk object 748"/>
          <p:cNvSpPr/>
          <p:nvPr/>
        </p:nvSpPr>
        <p:spPr>
          <a:xfrm>
            <a:off x="6807448" y="18201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49" name="bk object 749"/>
          <p:cNvSpPr/>
          <p:nvPr/>
        </p:nvSpPr>
        <p:spPr>
          <a:xfrm>
            <a:off x="7508039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0" name="bk object 750"/>
          <p:cNvSpPr/>
          <p:nvPr/>
        </p:nvSpPr>
        <p:spPr>
          <a:xfrm>
            <a:off x="8197510" y="18201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1" name="bk object 751"/>
          <p:cNvSpPr/>
          <p:nvPr/>
        </p:nvSpPr>
        <p:spPr>
          <a:xfrm>
            <a:off x="9131631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2" name="bk object 752"/>
          <p:cNvSpPr/>
          <p:nvPr/>
        </p:nvSpPr>
        <p:spPr>
          <a:xfrm>
            <a:off x="9821102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3" name="bk object 753"/>
          <p:cNvSpPr/>
          <p:nvPr/>
        </p:nvSpPr>
        <p:spPr>
          <a:xfrm>
            <a:off x="10521693" y="18201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4" name="bk object 754"/>
          <p:cNvSpPr/>
          <p:nvPr/>
        </p:nvSpPr>
        <p:spPr>
          <a:xfrm>
            <a:off x="6807448" y="18331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5" name="bk object 755"/>
          <p:cNvSpPr/>
          <p:nvPr/>
        </p:nvSpPr>
        <p:spPr>
          <a:xfrm>
            <a:off x="7508039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6" name="bk object 756"/>
          <p:cNvSpPr/>
          <p:nvPr/>
        </p:nvSpPr>
        <p:spPr>
          <a:xfrm>
            <a:off x="8197510" y="18331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7" name="bk object 757"/>
          <p:cNvSpPr/>
          <p:nvPr/>
        </p:nvSpPr>
        <p:spPr>
          <a:xfrm>
            <a:off x="9131631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8" name="bk object 758"/>
          <p:cNvSpPr/>
          <p:nvPr/>
        </p:nvSpPr>
        <p:spPr>
          <a:xfrm>
            <a:off x="9821102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59" name="bk object 759"/>
          <p:cNvSpPr/>
          <p:nvPr/>
        </p:nvSpPr>
        <p:spPr>
          <a:xfrm>
            <a:off x="10521693" y="18331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0" name="bk object 760"/>
          <p:cNvSpPr/>
          <p:nvPr/>
        </p:nvSpPr>
        <p:spPr>
          <a:xfrm>
            <a:off x="7496918" y="1794181"/>
            <a:ext cx="111205" cy="1040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1" name="bk object 761"/>
          <p:cNvSpPr/>
          <p:nvPr/>
        </p:nvSpPr>
        <p:spPr>
          <a:xfrm>
            <a:off x="6807448" y="18461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2" name="bk object 762"/>
          <p:cNvSpPr/>
          <p:nvPr/>
        </p:nvSpPr>
        <p:spPr>
          <a:xfrm>
            <a:off x="7508039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3" name="bk object 763"/>
          <p:cNvSpPr/>
          <p:nvPr/>
        </p:nvSpPr>
        <p:spPr>
          <a:xfrm>
            <a:off x="8197510" y="18461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4" name="bk object 764"/>
          <p:cNvSpPr/>
          <p:nvPr/>
        </p:nvSpPr>
        <p:spPr>
          <a:xfrm>
            <a:off x="9131631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5" name="bk object 765"/>
          <p:cNvSpPr/>
          <p:nvPr/>
        </p:nvSpPr>
        <p:spPr>
          <a:xfrm>
            <a:off x="9821102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6" name="bk object 766"/>
          <p:cNvSpPr/>
          <p:nvPr/>
        </p:nvSpPr>
        <p:spPr>
          <a:xfrm>
            <a:off x="10521693" y="18461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7" name="bk object 767"/>
          <p:cNvSpPr/>
          <p:nvPr/>
        </p:nvSpPr>
        <p:spPr>
          <a:xfrm>
            <a:off x="8319835" y="1638165"/>
            <a:ext cx="189048" cy="4160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8" name="bk object 768"/>
          <p:cNvSpPr/>
          <p:nvPr/>
        </p:nvSpPr>
        <p:spPr>
          <a:xfrm>
            <a:off x="6807448" y="18591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69" name="bk object 769"/>
          <p:cNvSpPr/>
          <p:nvPr/>
        </p:nvSpPr>
        <p:spPr>
          <a:xfrm>
            <a:off x="7508039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0" name="bk object 770"/>
          <p:cNvSpPr/>
          <p:nvPr/>
        </p:nvSpPr>
        <p:spPr>
          <a:xfrm>
            <a:off x="8197510" y="18591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1" name="bk object 771"/>
          <p:cNvSpPr/>
          <p:nvPr/>
        </p:nvSpPr>
        <p:spPr>
          <a:xfrm>
            <a:off x="9131631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2" name="bk object 772"/>
          <p:cNvSpPr/>
          <p:nvPr/>
        </p:nvSpPr>
        <p:spPr>
          <a:xfrm>
            <a:off x="9821102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3" name="bk object 773"/>
          <p:cNvSpPr/>
          <p:nvPr/>
        </p:nvSpPr>
        <p:spPr>
          <a:xfrm>
            <a:off x="10521693" y="18591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4" name="bk object 774"/>
          <p:cNvSpPr/>
          <p:nvPr/>
        </p:nvSpPr>
        <p:spPr>
          <a:xfrm>
            <a:off x="6807448" y="18721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5" name="bk object 775"/>
          <p:cNvSpPr/>
          <p:nvPr/>
        </p:nvSpPr>
        <p:spPr>
          <a:xfrm>
            <a:off x="8197510" y="18721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6" name="bk object 776"/>
          <p:cNvSpPr/>
          <p:nvPr/>
        </p:nvSpPr>
        <p:spPr>
          <a:xfrm>
            <a:off x="9131631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7" name="bk object 777"/>
          <p:cNvSpPr/>
          <p:nvPr/>
        </p:nvSpPr>
        <p:spPr>
          <a:xfrm>
            <a:off x="9821102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8" name="bk object 778"/>
          <p:cNvSpPr/>
          <p:nvPr/>
        </p:nvSpPr>
        <p:spPr>
          <a:xfrm>
            <a:off x="10521693" y="18721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79" name="bk object 779"/>
          <p:cNvSpPr/>
          <p:nvPr/>
        </p:nvSpPr>
        <p:spPr>
          <a:xfrm>
            <a:off x="6807448" y="188519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0" name="bk object 780"/>
          <p:cNvSpPr/>
          <p:nvPr/>
        </p:nvSpPr>
        <p:spPr>
          <a:xfrm>
            <a:off x="8197510" y="188519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1" name="bk object 781"/>
          <p:cNvSpPr/>
          <p:nvPr/>
        </p:nvSpPr>
        <p:spPr>
          <a:xfrm>
            <a:off x="9131631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2" name="bk object 782"/>
          <p:cNvSpPr/>
          <p:nvPr/>
        </p:nvSpPr>
        <p:spPr>
          <a:xfrm>
            <a:off x="9821102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3" name="bk object 783"/>
          <p:cNvSpPr/>
          <p:nvPr/>
        </p:nvSpPr>
        <p:spPr>
          <a:xfrm>
            <a:off x="10577294" y="1638165"/>
            <a:ext cx="300253" cy="4160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4" name="bk object 784"/>
          <p:cNvSpPr/>
          <p:nvPr/>
        </p:nvSpPr>
        <p:spPr>
          <a:xfrm>
            <a:off x="10521693" y="18851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5" name="bk object 785"/>
          <p:cNvSpPr/>
          <p:nvPr/>
        </p:nvSpPr>
        <p:spPr>
          <a:xfrm>
            <a:off x="6807448" y="18981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6" name="bk object 786"/>
          <p:cNvSpPr/>
          <p:nvPr/>
        </p:nvSpPr>
        <p:spPr>
          <a:xfrm>
            <a:off x="7508039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7" name="bk object 787"/>
          <p:cNvSpPr/>
          <p:nvPr/>
        </p:nvSpPr>
        <p:spPr>
          <a:xfrm>
            <a:off x="8197510" y="18981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8" name="bk object 788"/>
          <p:cNvSpPr/>
          <p:nvPr/>
        </p:nvSpPr>
        <p:spPr>
          <a:xfrm>
            <a:off x="9131631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89" name="bk object 789"/>
          <p:cNvSpPr/>
          <p:nvPr/>
        </p:nvSpPr>
        <p:spPr>
          <a:xfrm>
            <a:off x="9821102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0" name="bk object 790"/>
          <p:cNvSpPr/>
          <p:nvPr/>
        </p:nvSpPr>
        <p:spPr>
          <a:xfrm>
            <a:off x="10521693" y="18981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1" name="bk object 791"/>
          <p:cNvSpPr/>
          <p:nvPr/>
        </p:nvSpPr>
        <p:spPr>
          <a:xfrm>
            <a:off x="6807448" y="19111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2" name="bk object 792"/>
          <p:cNvSpPr/>
          <p:nvPr/>
        </p:nvSpPr>
        <p:spPr>
          <a:xfrm>
            <a:off x="7508039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3" name="bk object 793"/>
          <p:cNvSpPr/>
          <p:nvPr/>
        </p:nvSpPr>
        <p:spPr>
          <a:xfrm>
            <a:off x="8197510" y="19111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4" name="bk object 794"/>
          <p:cNvSpPr/>
          <p:nvPr/>
        </p:nvSpPr>
        <p:spPr>
          <a:xfrm>
            <a:off x="9131631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5" name="bk object 795"/>
          <p:cNvSpPr/>
          <p:nvPr/>
        </p:nvSpPr>
        <p:spPr>
          <a:xfrm>
            <a:off x="9887824" y="1781180"/>
            <a:ext cx="411458" cy="2080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6" name="bk object 796"/>
          <p:cNvSpPr/>
          <p:nvPr/>
        </p:nvSpPr>
        <p:spPr>
          <a:xfrm>
            <a:off x="9609812" y="1911194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7" name="bk object 797"/>
          <p:cNvSpPr/>
          <p:nvPr/>
        </p:nvSpPr>
        <p:spPr>
          <a:xfrm>
            <a:off x="10521693" y="19111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8" name="bk object 798"/>
          <p:cNvSpPr/>
          <p:nvPr/>
        </p:nvSpPr>
        <p:spPr>
          <a:xfrm>
            <a:off x="6807448" y="192419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799" name="bk object 799"/>
          <p:cNvSpPr/>
          <p:nvPr/>
        </p:nvSpPr>
        <p:spPr>
          <a:xfrm>
            <a:off x="7508039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0" name="bk object 800"/>
          <p:cNvSpPr/>
          <p:nvPr/>
        </p:nvSpPr>
        <p:spPr>
          <a:xfrm>
            <a:off x="8197510" y="192419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1" name="bk object 801"/>
          <p:cNvSpPr/>
          <p:nvPr/>
        </p:nvSpPr>
        <p:spPr>
          <a:xfrm>
            <a:off x="9131631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2" name="bk object 802"/>
          <p:cNvSpPr/>
          <p:nvPr/>
        </p:nvSpPr>
        <p:spPr>
          <a:xfrm>
            <a:off x="9821102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3" name="bk object 803"/>
          <p:cNvSpPr/>
          <p:nvPr/>
        </p:nvSpPr>
        <p:spPr>
          <a:xfrm>
            <a:off x="10521693" y="19241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4" name="bk object 804"/>
          <p:cNvSpPr/>
          <p:nvPr/>
        </p:nvSpPr>
        <p:spPr>
          <a:xfrm>
            <a:off x="6807448" y="19371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5" name="bk object 805"/>
          <p:cNvSpPr/>
          <p:nvPr/>
        </p:nvSpPr>
        <p:spPr>
          <a:xfrm>
            <a:off x="7508039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6" name="bk object 806"/>
          <p:cNvSpPr/>
          <p:nvPr/>
        </p:nvSpPr>
        <p:spPr>
          <a:xfrm>
            <a:off x="8197510" y="19371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7" name="bk object 807"/>
          <p:cNvSpPr/>
          <p:nvPr/>
        </p:nvSpPr>
        <p:spPr>
          <a:xfrm>
            <a:off x="9131631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8" name="bk object 808"/>
          <p:cNvSpPr/>
          <p:nvPr/>
        </p:nvSpPr>
        <p:spPr>
          <a:xfrm>
            <a:off x="9821102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09" name="bk object 809"/>
          <p:cNvSpPr/>
          <p:nvPr/>
        </p:nvSpPr>
        <p:spPr>
          <a:xfrm>
            <a:off x="10521693" y="19371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0" name="bk object 810"/>
          <p:cNvSpPr/>
          <p:nvPr/>
        </p:nvSpPr>
        <p:spPr>
          <a:xfrm>
            <a:off x="6807448" y="195019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1" name="bk object 811"/>
          <p:cNvSpPr/>
          <p:nvPr/>
        </p:nvSpPr>
        <p:spPr>
          <a:xfrm>
            <a:off x="7508039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2" name="bk object 812"/>
          <p:cNvSpPr/>
          <p:nvPr/>
        </p:nvSpPr>
        <p:spPr>
          <a:xfrm>
            <a:off x="8197510" y="195019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3" name="bk object 813"/>
          <p:cNvSpPr/>
          <p:nvPr/>
        </p:nvSpPr>
        <p:spPr>
          <a:xfrm>
            <a:off x="9131631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4" name="bk object 814"/>
          <p:cNvSpPr/>
          <p:nvPr/>
        </p:nvSpPr>
        <p:spPr>
          <a:xfrm>
            <a:off x="9821102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5" name="bk object 815"/>
          <p:cNvSpPr/>
          <p:nvPr/>
        </p:nvSpPr>
        <p:spPr>
          <a:xfrm>
            <a:off x="10521693" y="19501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6" name="bk object 816"/>
          <p:cNvSpPr/>
          <p:nvPr/>
        </p:nvSpPr>
        <p:spPr>
          <a:xfrm>
            <a:off x="6807448" y="19632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7" name="bk object 817"/>
          <p:cNvSpPr/>
          <p:nvPr/>
        </p:nvSpPr>
        <p:spPr>
          <a:xfrm>
            <a:off x="7508039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8" name="bk object 818"/>
          <p:cNvSpPr/>
          <p:nvPr/>
        </p:nvSpPr>
        <p:spPr>
          <a:xfrm>
            <a:off x="8197510" y="19632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19" name="bk object 819"/>
          <p:cNvSpPr/>
          <p:nvPr/>
        </p:nvSpPr>
        <p:spPr>
          <a:xfrm>
            <a:off x="9131631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0" name="bk object 820"/>
          <p:cNvSpPr/>
          <p:nvPr/>
        </p:nvSpPr>
        <p:spPr>
          <a:xfrm>
            <a:off x="9821102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1" name="bk object 821"/>
          <p:cNvSpPr/>
          <p:nvPr/>
        </p:nvSpPr>
        <p:spPr>
          <a:xfrm>
            <a:off x="10521693" y="19632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2" name="bk object 822"/>
          <p:cNvSpPr/>
          <p:nvPr/>
        </p:nvSpPr>
        <p:spPr>
          <a:xfrm>
            <a:off x="6807448" y="19762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3" name="bk object 823"/>
          <p:cNvSpPr/>
          <p:nvPr/>
        </p:nvSpPr>
        <p:spPr>
          <a:xfrm>
            <a:off x="7508039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4" name="bk object 824"/>
          <p:cNvSpPr/>
          <p:nvPr/>
        </p:nvSpPr>
        <p:spPr>
          <a:xfrm>
            <a:off x="8197510" y="19762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5" name="bk object 825"/>
          <p:cNvSpPr/>
          <p:nvPr/>
        </p:nvSpPr>
        <p:spPr>
          <a:xfrm>
            <a:off x="9131631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6" name="bk object 826"/>
          <p:cNvSpPr/>
          <p:nvPr/>
        </p:nvSpPr>
        <p:spPr>
          <a:xfrm>
            <a:off x="9821102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7" name="bk object 827"/>
          <p:cNvSpPr/>
          <p:nvPr/>
        </p:nvSpPr>
        <p:spPr>
          <a:xfrm>
            <a:off x="1028816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8" name="bk object 828"/>
          <p:cNvSpPr/>
          <p:nvPr/>
        </p:nvSpPr>
        <p:spPr>
          <a:xfrm>
            <a:off x="10521693" y="19762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29" name="bk object 829"/>
          <p:cNvSpPr/>
          <p:nvPr/>
        </p:nvSpPr>
        <p:spPr>
          <a:xfrm>
            <a:off x="6807448" y="198920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0" name="bk object 830"/>
          <p:cNvSpPr/>
          <p:nvPr/>
        </p:nvSpPr>
        <p:spPr>
          <a:xfrm>
            <a:off x="7508039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1" name="bk object 831"/>
          <p:cNvSpPr/>
          <p:nvPr/>
        </p:nvSpPr>
        <p:spPr>
          <a:xfrm>
            <a:off x="8197510" y="198920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2" name="bk object 832"/>
          <p:cNvSpPr/>
          <p:nvPr/>
        </p:nvSpPr>
        <p:spPr>
          <a:xfrm>
            <a:off x="9131631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3" name="bk object 833"/>
          <p:cNvSpPr/>
          <p:nvPr/>
        </p:nvSpPr>
        <p:spPr>
          <a:xfrm>
            <a:off x="9821102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4" name="bk object 834"/>
          <p:cNvSpPr/>
          <p:nvPr/>
        </p:nvSpPr>
        <p:spPr>
          <a:xfrm>
            <a:off x="1028816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5" name="bk object 835"/>
          <p:cNvSpPr/>
          <p:nvPr/>
        </p:nvSpPr>
        <p:spPr>
          <a:xfrm>
            <a:off x="10521693" y="19892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6" name="bk object 836"/>
          <p:cNvSpPr/>
          <p:nvPr/>
        </p:nvSpPr>
        <p:spPr>
          <a:xfrm>
            <a:off x="6807448" y="20022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7" name="bk object 837"/>
          <p:cNvSpPr/>
          <p:nvPr/>
        </p:nvSpPr>
        <p:spPr>
          <a:xfrm>
            <a:off x="7508039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8" name="bk object 838"/>
          <p:cNvSpPr/>
          <p:nvPr/>
        </p:nvSpPr>
        <p:spPr>
          <a:xfrm>
            <a:off x="8197510" y="20022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39" name="bk object 839"/>
          <p:cNvSpPr/>
          <p:nvPr/>
        </p:nvSpPr>
        <p:spPr>
          <a:xfrm>
            <a:off x="9131631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0" name="bk object 840"/>
          <p:cNvSpPr/>
          <p:nvPr/>
        </p:nvSpPr>
        <p:spPr>
          <a:xfrm>
            <a:off x="9821102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1" name="bk object 841"/>
          <p:cNvSpPr/>
          <p:nvPr/>
        </p:nvSpPr>
        <p:spPr>
          <a:xfrm>
            <a:off x="1028816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2" name="bk object 842"/>
          <p:cNvSpPr/>
          <p:nvPr/>
        </p:nvSpPr>
        <p:spPr>
          <a:xfrm>
            <a:off x="10521693" y="20022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3" name="bk object 843"/>
          <p:cNvSpPr/>
          <p:nvPr/>
        </p:nvSpPr>
        <p:spPr>
          <a:xfrm>
            <a:off x="6807448" y="20152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4" name="bk object 844"/>
          <p:cNvSpPr/>
          <p:nvPr/>
        </p:nvSpPr>
        <p:spPr>
          <a:xfrm>
            <a:off x="7508039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5" name="bk object 845"/>
          <p:cNvSpPr/>
          <p:nvPr/>
        </p:nvSpPr>
        <p:spPr>
          <a:xfrm>
            <a:off x="8197510" y="20152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6" name="bk object 846"/>
          <p:cNvSpPr/>
          <p:nvPr/>
        </p:nvSpPr>
        <p:spPr>
          <a:xfrm>
            <a:off x="9131631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7" name="bk object 847"/>
          <p:cNvSpPr/>
          <p:nvPr/>
        </p:nvSpPr>
        <p:spPr>
          <a:xfrm>
            <a:off x="9821102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8" name="bk object 848"/>
          <p:cNvSpPr/>
          <p:nvPr/>
        </p:nvSpPr>
        <p:spPr>
          <a:xfrm>
            <a:off x="1028816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49" name="bk object 849"/>
          <p:cNvSpPr/>
          <p:nvPr/>
        </p:nvSpPr>
        <p:spPr>
          <a:xfrm>
            <a:off x="10521693" y="20152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0" name="bk object 850"/>
          <p:cNvSpPr/>
          <p:nvPr/>
        </p:nvSpPr>
        <p:spPr>
          <a:xfrm>
            <a:off x="6807448" y="20282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1" name="bk object 851"/>
          <p:cNvSpPr/>
          <p:nvPr/>
        </p:nvSpPr>
        <p:spPr>
          <a:xfrm>
            <a:off x="7508039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2" name="bk object 852"/>
          <p:cNvSpPr/>
          <p:nvPr/>
        </p:nvSpPr>
        <p:spPr>
          <a:xfrm>
            <a:off x="8197510" y="20282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3" name="bk object 853"/>
          <p:cNvSpPr/>
          <p:nvPr/>
        </p:nvSpPr>
        <p:spPr>
          <a:xfrm>
            <a:off x="9131631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4" name="bk object 854"/>
          <p:cNvSpPr/>
          <p:nvPr/>
        </p:nvSpPr>
        <p:spPr>
          <a:xfrm>
            <a:off x="9821102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5" name="bk object 855"/>
          <p:cNvSpPr/>
          <p:nvPr/>
        </p:nvSpPr>
        <p:spPr>
          <a:xfrm>
            <a:off x="7808292" y="1976200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6" name="bk object 856"/>
          <p:cNvSpPr/>
          <p:nvPr/>
        </p:nvSpPr>
        <p:spPr>
          <a:xfrm>
            <a:off x="1028816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7" name="bk object 857"/>
          <p:cNvSpPr/>
          <p:nvPr/>
        </p:nvSpPr>
        <p:spPr>
          <a:xfrm>
            <a:off x="6718482" y="197620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8" name="bk object 858"/>
          <p:cNvSpPr/>
          <p:nvPr/>
        </p:nvSpPr>
        <p:spPr>
          <a:xfrm>
            <a:off x="10521693" y="20282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59" name="bk object 859"/>
          <p:cNvSpPr/>
          <p:nvPr/>
        </p:nvSpPr>
        <p:spPr>
          <a:xfrm>
            <a:off x="6807448" y="20412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0" name="bk object 860"/>
          <p:cNvSpPr/>
          <p:nvPr/>
        </p:nvSpPr>
        <p:spPr>
          <a:xfrm>
            <a:off x="9031546" y="1976200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1" name="bk object 861"/>
          <p:cNvSpPr/>
          <p:nvPr/>
        </p:nvSpPr>
        <p:spPr>
          <a:xfrm>
            <a:off x="7508039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2" name="bk object 862"/>
          <p:cNvSpPr/>
          <p:nvPr/>
        </p:nvSpPr>
        <p:spPr>
          <a:xfrm>
            <a:off x="9365161" y="1911194"/>
            <a:ext cx="211289" cy="2860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3" name="bk object 863"/>
          <p:cNvSpPr/>
          <p:nvPr/>
        </p:nvSpPr>
        <p:spPr>
          <a:xfrm>
            <a:off x="8197510" y="20412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4" name="bk object 864"/>
          <p:cNvSpPr/>
          <p:nvPr/>
        </p:nvSpPr>
        <p:spPr>
          <a:xfrm>
            <a:off x="9131631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5" name="bk object 865"/>
          <p:cNvSpPr/>
          <p:nvPr/>
        </p:nvSpPr>
        <p:spPr>
          <a:xfrm>
            <a:off x="9821102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6" name="bk object 866"/>
          <p:cNvSpPr/>
          <p:nvPr/>
        </p:nvSpPr>
        <p:spPr>
          <a:xfrm>
            <a:off x="10132475" y="1989202"/>
            <a:ext cx="44482" cy="1170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7" name="bk object 867"/>
          <p:cNvSpPr/>
          <p:nvPr/>
        </p:nvSpPr>
        <p:spPr>
          <a:xfrm>
            <a:off x="1028816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8" name="bk object 868"/>
          <p:cNvSpPr/>
          <p:nvPr/>
        </p:nvSpPr>
        <p:spPr>
          <a:xfrm>
            <a:off x="10521693" y="20412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69" name="bk object 869"/>
          <p:cNvSpPr/>
          <p:nvPr/>
        </p:nvSpPr>
        <p:spPr>
          <a:xfrm>
            <a:off x="6807448" y="205421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0" name="bk object 870"/>
          <p:cNvSpPr/>
          <p:nvPr/>
        </p:nvSpPr>
        <p:spPr>
          <a:xfrm>
            <a:off x="7508039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1" name="bk object 871"/>
          <p:cNvSpPr/>
          <p:nvPr/>
        </p:nvSpPr>
        <p:spPr>
          <a:xfrm>
            <a:off x="8197510" y="205421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2" name="bk object 872"/>
          <p:cNvSpPr/>
          <p:nvPr/>
        </p:nvSpPr>
        <p:spPr>
          <a:xfrm>
            <a:off x="9131631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3" name="bk object 873"/>
          <p:cNvSpPr/>
          <p:nvPr/>
        </p:nvSpPr>
        <p:spPr>
          <a:xfrm>
            <a:off x="9821102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4" name="bk object 874"/>
          <p:cNvSpPr/>
          <p:nvPr/>
        </p:nvSpPr>
        <p:spPr>
          <a:xfrm>
            <a:off x="1028816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5" name="bk object 875"/>
          <p:cNvSpPr/>
          <p:nvPr/>
        </p:nvSpPr>
        <p:spPr>
          <a:xfrm>
            <a:off x="10521693" y="20542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6" name="bk object 876"/>
          <p:cNvSpPr/>
          <p:nvPr/>
        </p:nvSpPr>
        <p:spPr>
          <a:xfrm>
            <a:off x="6807448" y="20672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7" name="bk object 877"/>
          <p:cNvSpPr/>
          <p:nvPr/>
        </p:nvSpPr>
        <p:spPr>
          <a:xfrm>
            <a:off x="7508039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8" name="bk object 878"/>
          <p:cNvSpPr/>
          <p:nvPr/>
        </p:nvSpPr>
        <p:spPr>
          <a:xfrm>
            <a:off x="10054632" y="2041207"/>
            <a:ext cx="11120" cy="52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79" name="bk object 879"/>
          <p:cNvSpPr/>
          <p:nvPr/>
        </p:nvSpPr>
        <p:spPr>
          <a:xfrm>
            <a:off x="8197510" y="20672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0" name="bk object 880"/>
          <p:cNvSpPr/>
          <p:nvPr/>
        </p:nvSpPr>
        <p:spPr>
          <a:xfrm>
            <a:off x="9131631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1" name="bk object 881"/>
          <p:cNvSpPr/>
          <p:nvPr/>
        </p:nvSpPr>
        <p:spPr>
          <a:xfrm>
            <a:off x="9821102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2" name="bk object 882"/>
          <p:cNvSpPr/>
          <p:nvPr/>
        </p:nvSpPr>
        <p:spPr>
          <a:xfrm>
            <a:off x="1028816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3" name="bk object 883"/>
          <p:cNvSpPr/>
          <p:nvPr/>
        </p:nvSpPr>
        <p:spPr>
          <a:xfrm>
            <a:off x="10521693" y="20672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4" name="bk object 884"/>
          <p:cNvSpPr/>
          <p:nvPr/>
        </p:nvSpPr>
        <p:spPr>
          <a:xfrm>
            <a:off x="6807448" y="20802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5" name="bk object 885"/>
          <p:cNvSpPr/>
          <p:nvPr/>
        </p:nvSpPr>
        <p:spPr>
          <a:xfrm>
            <a:off x="7508039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6" name="bk object 886"/>
          <p:cNvSpPr/>
          <p:nvPr/>
        </p:nvSpPr>
        <p:spPr>
          <a:xfrm>
            <a:off x="8197510" y="20802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7" name="bk object 887"/>
          <p:cNvSpPr/>
          <p:nvPr/>
        </p:nvSpPr>
        <p:spPr>
          <a:xfrm>
            <a:off x="9131631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8" name="bk object 888"/>
          <p:cNvSpPr/>
          <p:nvPr/>
        </p:nvSpPr>
        <p:spPr>
          <a:xfrm>
            <a:off x="9821102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89" name="bk object 889"/>
          <p:cNvSpPr/>
          <p:nvPr/>
        </p:nvSpPr>
        <p:spPr>
          <a:xfrm>
            <a:off x="1028816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0" name="bk object 890"/>
          <p:cNvSpPr/>
          <p:nvPr/>
        </p:nvSpPr>
        <p:spPr>
          <a:xfrm>
            <a:off x="10521693" y="20802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1" name="bk object 891"/>
          <p:cNvSpPr/>
          <p:nvPr/>
        </p:nvSpPr>
        <p:spPr>
          <a:xfrm>
            <a:off x="6807448" y="209321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2" name="bk object 892"/>
          <p:cNvSpPr/>
          <p:nvPr/>
        </p:nvSpPr>
        <p:spPr>
          <a:xfrm>
            <a:off x="7508039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3" name="bk object 893"/>
          <p:cNvSpPr/>
          <p:nvPr/>
        </p:nvSpPr>
        <p:spPr>
          <a:xfrm>
            <a:off x="8197510" y="209321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4" name="bk object 894"/>
          <p:cNvSpPr/>
          <p:nvPr/>
        </p:nvSpPr>
        <p:spPr>
          <a:xfrm>
            <a:off x="9131631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5" name="bk object 895"/>
          <p:cNvSpPr/>
          <p:nvPr/>
        </p:nvSpPr>
        <p:spPr>
          <a:xfrm>
            <a:off x="9821102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6" name="bk object 896"/>
          <p:cNvSpPr/>
          <p:nvPr/>
        </p:nvSpPr>
        <p:spPr>
          <a:xfrm>
            <a:off x="1028816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7" name="bk object 897"/>
          <p:cNvSpPr/>
          <p:nvPr/>
        </p:nvSpPr>
        <p:spPr>
          <a:xfrm>
            <a:off x="10521693" y="20932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8" name="bk object 898"/>
          <p:cNvSpPr/>
          <p:nvPr/>
        </p:nvSpPr>
        <p:spPr>
          <a:xfrm>
            <a:off x="6807448" y="210621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899" name="bk object 899"/>
          <p:cNvSpPr/>
          <p:nvPr/>
        </p:nvSpPr>
        <p:spPr>
          <a:xfrm>
            <a:off x="7508039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0" name="bk object 900"/>
          <p:cNvSpPr/>
          <p:nvPr/>
        </p:nvSpPr>
        <p:spPr>
          <a:xfrm>
            <a:off x="8197510" y="210621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1" name="bk object 901"/>
          <p:cNvSpPr/>
          <p:nvPr/>
        </p:nvSpPr>
        <p:spPr>
          <a:xfrm>
            <a:off x="9131631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2" name="bk object 902"/>
          <p:cNvSpPr/>
          <p:nvPr/>
        </p:nvSpPr>
        <p:spPr>
          <a:xfrm>
            <a:off x="9821102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3" name="bk object 903"/>
          <p:cNvSpPr/>
          <p:nvPr/>
        </p:nvSpPr>
        <p:spPr>
          <a:xfrm>
            <a:off x="1028816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4" name="bk object 904"/>
          <p:cNvSpPr/>
          <p:nvPr/>
        </p:nvSpPr>
        <p:spPr>
          <a:xfrm>
            <a:off x="10521693" y="21062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5" name="bk object 905"/>
          <p:cNvSpPr/>
          <p:nvPr/>
        </p:nvSpPr>
        <p:spPr>
          <a:xfrm>
            <a:off x="6807448" y="211921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6" name="bk object 906"/>
          <p:cNvSpPr/>
          <p:nvPr/>
        </p:nvSpPr>
        <p:spPr>
          <a:xfrm>
            <a:off x="7508039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7" name="bk object 907"/>
          <p:cNvSpPr/>
          <p:nvPr/>
        </p:nvSpPr>
        <p:spPr>
          <a:xfrm>
            <a:off x="8197510" y="211921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8" name="bk object 908"/>
          <p:cNvSpPr/>
          <p:nvPr/>
        </p:nvSpPr>
        <p:spPr>
          <a:xfrm>
            <a:off x="9131631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09" name="bk object 909"/>
          <p:cNvSpPr/>
          <p:nvPr/>
        </p:nvSpPr>
        <p:spPr>
          <a:xfrm>
            <a:off x="9821102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0" name="bk object 910"/>
          <p:cNvSpPr/>
          <p:nvPr/>
        </p:nvSpPr>
        <p:spPr>
          <a:xfrm>
            <a:off x="1028816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1" name="bk object 911"/>
          <p:cNvSpPr/>
          <p:nvPr/>
        </p:nvSpPr>
        <p:spPr>
          <a:xfrm>
            <a:off x="10521693" y="21192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2" name="bk object 912"/>
          <p:cNvSpPr/>
          <p:nvPr/>
        </p:nvSpPr>
        <p:spPr>
          <a:xfrm>
            <a:off x="6807448" y="21322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3" name="bk object 913"/>
          <p:cNvSpPr/>
          <p:nvPr/>
        </p:nvSpPr>
        <p:spPr>
          <a:xfrm>
            <a:off x="7508039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4" name="bk object 914"/>
          <p:cNvSpPr/>
          <p:nvPr/>
        </p:nvSpPr>
        <p:spPr>
          <a:xfrm>
            <a:off x="8197510" y="21322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5" name="bk object 915"/>
          <p:cNvSpPr/>
          <p:nvPr/>
        </p:nvSpPr>
        <p:spPr>
          <a:xfrm>
            <a:off x="9131631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6" name="bk object 916"/>
          <p:cNvSpPr/>
          <p:nvPr/>
        </p:nvSpPr>
        <p:spPr>
          <a:xfrm>
            <a:off x="9821102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7" name="bk object 917"/>
          <p:cNvSpPr/>
          <p:nvPr/>
        </p:nvSpPr>
        <p:spPr>
          <a:xfrm>
            <a:off x="1028816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8" name="bk object 918"/>
          <p:cNvSpPr/>
          <p:nvPr/>
        </p:nvSpPr>
        <p:spPr>
          <a:xfrm>
            <a:off x="10521693" y="21322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19" name="bk object 919"/>
          <p:cNvSpPr/>
          <p:nvPr/>
        </p:nvSpPr>
        <p:spPr>
          <a:xfrm>
            <a:off x="6807448" y="21452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0" name="bk object 920"/>
          <p:cNvSpPr/>
          <p:nvPr/>
        </p:nvSpPr>
        <p:spPr>
          <a:xfrm>
            <a:off x="7508039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1" name="bk object 921"/>
          <p:cNvSpPr/>
          <p:nvPr/>
        </p:nvSpPr>
        <p:spPr>
          <a:xfrm>
            <a:off x="8197510" y="21452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2" name="bk object 922"/>
          <p:cNvSpPr/>
          <p:nvPr/>
        </p:nvSpPr>
        <p:spPr>
          <a:xfrm>
            <a:off x="9131631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3" name="bk object 923"/>
          <p:cNvSpPr/>
          <p:nvPr/>
        </p:nvSpPr>
        <p:spPr>
          <a:xfrm>
            <a:off x="9821102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4" name="bk object 924"/>
          <p:cNvSpPr/>
          <p:nvPr/>
        </p:nvSpPr>
        <p:spPr>
          <a:xfrm>
            <a:off x="1028816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5" name="bk object 925"/>
          <p:cNvSpPr/>
          <p:nvPr/>
        </p:nvSpPr>
        <p:spPr>
          <a:xfrm>
            <a:off x="10521693" y="21452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6" name="bk object 926"/>
          <p:cNvSpPr/>
          <p:nvPr/>
        </p:nvSpPr>
        <p:spPr>
          <a:xfrm>
            <a:off x="6807448" y="21582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7" name="bk object 927"/>
          <p:cNvSpPr/>
          <p:nvPr/>
        </p:nvSpPr>
        <p:spPr>
          <a:xfrm>
            <a:off x="7508039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8" name="bk object 928"/>
          <p:cNvSpPr/>
          <p:nvPr/>
        </p:nvSpPr>
        <p:spPr>
          <a:xfrm>
            <a:off x="8197510" y="215822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29" name="bk object 929"/>
          <p:cNvSpPr/>
          <p:nvPr/>
        </p:nvSpPr>
        <p:spPr>
          <a:xfrm>
            <a:off x="9131631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0" name="bk object 930"/>
          <p:cNvSpPr/>
          <p:nvPr/>
        </p:nvSpPr>
        <p:spPr>
          <a:xfrm>
            <a:off x="9821102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1" name="bk object 931"/>
          <p:cNvSpPr/>
          <p:nvPr/>
        </p:nvSpPr>
        <p:spPr>
          <a:xfrm>
            <a:off x="1028816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2" name="bk object 932"/>
          <p:cNvSpPr/>
          <p:nvPr/>
        </p:nvSpPr>
        <p:spPr>
          <a:xfrm>
            <a:off x="10521693" y="21582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3" name="bk object 933"/>
          <p:cNvSpPr/>
          <p:nvPr/>
        </p:nvSpPr>
        <p:spPr>
          <a:xfrm>
            <a:off x="6807448" y="21712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4" name="bk object 934"/>
          <p:cNvSpPr/>
          <p:nvPr/>
        </p:nvSpPr>
        <p:spPr>
          <a:xfrm>
            <a:off x="7508039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5" name="bk object 935"/>
          <p:cNvSpPr/>
          <p:nvPr/>
        </p:nvSpPr>
        <p:spPr>
          <a:xfrm>
            <a:off x="8197510" y="21712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6" name="bk object 936"/>
          <p:cNvSpPr/>
          <p:nvPr/>
        </p:nvSpPr>
        <p:spPr>
          <a:xfrm>
            <a:off x="9131631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7" name="bk object 937"/>
          <p:cNvSpPr/>
          <p:nvPr/>
        </p:nvSpPr>
        <p:spPr>
          <a:xfrm>
            <a:off x="9821102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8" name="bk object 938"/>
          <p:cNvSpPr/>
          <p:nvPr/>
        </p:nvSpPr>
        <p:spPr>
          <a:xfrm>
            <a:off x="1028816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39" name="bk object 939"/>
          <p:cNvSpPr/>
          <p:nvPr/>
        </p:nvSpPr>
        <p:spPr>
          <a:xfrm>
            <a:off x="10521693" y="21712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0" name="bk object 940"/>
          <p:cNvSpPr/>
          <p:nvPr/>
        </p:nvSpPr>
        <p:spPr>
          <a:xfrm>
            <a:off x="6807448" y="21842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1" name="bk object 941"/>
          <p:cNvSpPr/>
          <p:nvPr/>
        </p:nvSpPr>
        <p:spPr>
          <a:xfrm>
            <a:off x="7508039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2" name="bk object 942"/>
          <p:cNvSpPr/>
          <p:nvPr/>
        </p:nvSpPr>
        <p:spPr>
          <a:xfrm>
            <a:off x="8197510" y="218423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3" name="bk object 943"/>
          <p:cNvSpPr/>
          <p:nvPr/>
        </p:nvSpPr>
        <p:spPr>
          <a:xfrm>
            <a:off x="9131631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4" name="bk object 944"/>
          <p:cNvSpPr/>
          <p:nvPr/>
        </p:nvSpPr>
        <p:spPr>
          <a:xfrm>
            <a:off x="9632052" y="2184231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5" name="bk object 945"/>
          <p:cNvSpPr/>
          <p:nvPr/>
        </p:nvSpPr>
        <p:spPr>
          <a:xfrm>
            <a:off x="1028816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FE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6" name="bk object 946"/>
          <p:cNvSpPr/>
          <p:nvPr/>
        </p:nvSpPr>
        <p:spPr>
          <a:xfrm>
            <a:off x="10521693" y="21842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7" name="bk object 947"/>
          <p:cNvSpPr/>
          <p:nvPr/>
        </p:nvSpPr>
        <p:spPr>
          <a:xfrm>
            <a:off x="6807448" y="21972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8" name="bk object 948"/>
          <p:cNvSpPr/>
          <p:nvPr/>
        </p:nvSpPr>
        <p:spPr>
          <a:xfrm>
            <a:off x="7508039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49" name="bk object 949"/>
          <p:cNvSpPr/>
          <p:nvPr/>
        </p:nvSpPr>
        <p:spPr>
          <a:xfrm>
            <a:off x="8197510" y="219723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0" name="bk object 950"/>
          <p:cNvSpPr/>
          <p:nvPr/>
        </p:nvSpPr>
        <p:spPr>
          <a:xfrm>
            <a:off x="9131631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1" name="bk object 951"/>
          <p:cNvSpPr/>
          <p:nvPr/>
        </p:nvSpPr>
        <p:spPr>
          <a:xfrm>
            <a:off x="9821102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2" name="bk object 952"/>
          <p:cNvSpPr/>
          <p:nvPr/>
        </p:nvSpPr>
        <p:spPr>
          <a:xfrm>
            <a:off x="10521693" y="21972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3" name="bk object 953"/>
          <p:cNvSpPr/>
          <p:nvPr/>
        </p:nvSpPr>
        <p:spPr>
          <a:xfrm>
            <a:off x="6807448" y="22102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4" name="bk object 954"/>
          <p:cNvSpPr/>
          <p:nvPr/>
        </p:nvSpPr>
        <p:spPr>
          <a:xfrm>
            <a:off x="7508039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5" name="bk object 955"/>
          <p:cNvSpPr/>
          <p:nvPr/>
        </p:nvSpPr>
        <p:spPr>
          <a:xfrm>
            <a:off x="8197510" y="22102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6" name="bk object 956"/>
          <p:cNvSpPr/>
          <p:nvPr/>
        </p:nvSpPr>
        <p:spPr>
          <a:xfrm>
            <a:off x="9131631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7" name="bk object 957"/>
          <p:cNvSpPr/>
          <p:nvPr/>
        </p:nvSpPr>
        <p:spPr>
          <a:xfrm>
            <a:off x="9821102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8" name="bk object 958"/>
          <p:cNvSpPr/>
          <p:nvPr/>
        </p:nvSpPr>
        <p:spPr>
          <a:xfrm>
            <a:off x="10521693" y="22102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59" name="bk object 959"/>
          <p:cNvSpPr/>
          <p:nvPr/>
        </p:nvSpPr>
        <p:spPr>
          <a:xfrm>
            <a:off x="6807448" y="2223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0" name="bk object 960"/>
          <p:cNvSpPr/>
          <p:nvPr/>
        </p:nvSpPr>
        <p:spPr>
          <a:xfrm>
            <a:off x="7508039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1" name="bk object 961"/>
          <p:cNvSpPr/>
          <p:nvPr/>
        </p:nvSpPr>
        <p:spPr>
          <a:xfrm>
            <a:off x="8197510" y="2223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2" name="bk object 962"/>
          <p:cNvSpPr/>
          <p:nvPr/>
        </p:nvSpPr>
        <p:spPr>
          <a:xfrm>
            <a:off x="9131631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3" name="bk object 963"/>
          <p:cNvSpPr/>
          <p:nvPr/>
        </p:nvSpPr>
        <p:spPr>
          <a:xfrm>
            <a:off x="9821102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4" name="bk object 964"/>
          <p:cNvSpPr/>
          <p:nvPr/>
        </p:nvSpPr>
        <p:spPr>
          <a:xfrm>
            <a:off x="10521693" y="2223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5" name="bk object 965"/>
          <p:cNvSpPr/>
          <p:nvPr/>
        </p:nvSpPr>
        <p:spPr>
          <a:xfrm>
            <a:off x="6807448" y="2236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6" name="bk object 966"/>
          <p:cNvSpPr/>
          <p:nvPr/>
        </p:nvSpPr>
        <p:spPr>
          <a:xfrm>
            <a:off x="7508039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7" name="bk object 967"/>
          <p:cNvSpPr/>
          <p:nvPr/>
        </p:nvSpPr>
        <p:spPr>
          <a:xfrm>
            <a:off x="8197510" y="22362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8" name="bk object 968"/>
          <p:cNvSpPr/>
          <p:nvPr/>
        </p:nvSpPr>
        <p:spPr>
          <a:xfrm>
            <a:off x="9131631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69" name="bk object 969"/>
          <p:cNvSpPr/>
          <p:nvPr/>
        </p:nvSpPr>
        <p:spPr>
          <a:xfrm>
            <a:off x="9821102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0" name="bk object 970"/>
          <p:cNvSpPr/>
          <p:nvPr/>
        </p:nvSpPr>
        <p:spPr>
          <a:xfrm>
            <a:off x="10521693" y="22362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1" name="bk object 971"/>
          <p:cNvSpPr/>
          <p:nvPr/>
        </p:nvSpPr>
        <p:spPr>
          <a:xfrm>
            <a:off x="6807448" y="22492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2" name="bk object 972"/>
          <p:cNvSpPr/>
          <p:nvPr/>
        </p:nvSpPr>
        <p:spPr>
          <a:xfrm>
            <a:off x="7508039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3" name="bk object 973"/>
          <p:cNvSpPr/>
          <p:nvPr/>
        </p:nvSpPr>
        <p:spPr>
          <a:xfrm>
            <a:off x="8197510" y="224923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4" name="bk object 974"/>
          <p:cNvSpPr/>
          <p:nvPr/>
        </p:nvSpPr>
        <p:spPr>
          <a:xfrm>
            <a:off x="9131631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5" name="bk object 975"/>
          <p:cNvSpPr/>
          <p:nvPr/>
        </p:nvSpPr>
        <p:spPr>
          <a:xfrm>
            <a:off x="9821102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6" name="bk object 976"/>
          <p:cNvSpPr/>
          <p:nvPr/>
        </p:nvSpPr>
        <p:spPr>
          <a:xfrm>
            <a:off x="10521693" y="22492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7" name="bk object 977"/>
          <p:cNvSpPr/>
          <p:nvPr/>
        </p:nvSpPr>
        <p:spPr>
          <a:xfrm>
            <a:off x="6807448" y="22622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8" name="bk object 978"/>
          <p:cNvSpPr/>
          <p:nvPr/>
        </p:nvSpPr>
        <p:spPr>
          <a:xfrm>
            <a:off x="7508039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79" name="bk object 979"/>
          <p:cNvSpPr/>
          <p:nvPr/>
        </p:nvSpPr>
        <p:spPr>
          <a:xfrm>
            <a:off x="8197510" y="22622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0" name="bk object 980"/>
          <p:cNvSpPr/>
          <p:nvPr/>
        </p:nvSpPr>
        <p:spPr>
          <a:xfrm>
            <a:off x="9131631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1" name="bk object 981"/>
          <p:cNvSpPr/>
          <p:nvPr/>
        </p:nvSpPr>
        <p:spPr>
          <a:xfrm>
            <a:off x="9821102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2" name="bk object 982"/>
          <p:cNvSpPr/>
          <p:nvPr/>
        </p:nvSpPr>
        <p:spPr>
          <a:xfrm>
            <a:off x="10521693" y="22622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3" name="bk object 983"/>
          <p:cNvSpPr/>
          <p:nvPr/>
        </p:nvSpPr>
        <p:spPr>
          <a:xfrm>
            <a:off x="6807448" y="22752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4" name="bk object 984"/>
          <p:cNvSpPr/>
          <p:nvPr/>
        </p:nvSpPr>
        <p:spPr>
          <a:xfrm>
            <a:off x="7508039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5" name="bk object 985"/>
          <p:cNvSpPr/>
          <p:nvPr/>
        </p:nvSpPr>
        <p:spPr>
          <a:xfrm>
            <a:off x="8197510" y="22752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6" name="bk object 986"/>
          <p:cNvSpPr/>
          <p:nvPr/>
        </p:nvSpPr>
        <p:spPr>
          <a:xfrm>
            <a:off x="9131631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7" name="bk object 987"/>
          <p:cNvSpPr/>
          <p:nvPr/>
        </p:nvSpPr>
        <p:spPr>
          <a:xfrm>
            <a:off x="9821102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8" name="bk object 988"/>
          <p:cNvSpPr/>
          <p:nvPr/>
        </p:nvSpPr>
        <p:spPr>
          <a:xfrm>
            <a:off x="10521693" y="22752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89" name="bk object 989"/>
          <p:cNvSpPr/>
          <p:nvPr/>
        </p:nvSpPr>
        <p:spPr>
          <a:xfrm>
            <a:off x="6807448" y="22882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0" name="bk object 990"/>
          <p:cNvSpPr/>
          <p:nvPr/>
        </p:nvSpPr>
        <p:spPr>
          <a:xfrm>
            <a:off x="7508039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1" name="bk object 991"/>
          <p:cNvSpPr/>
          <p:nvPr/>
        </p:nvSpPr>
        <p:spPr>
          <a:xfrm>
            <a:off x="8197510" y="22882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2" name="bk object 992"/>
          <p:cNvSpPr/>
          <p:nvPr/>
        </p:nvSpPr>
        <p:spPr>
          <a:xfrm>
            <a:off x="9131631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3" name="bk object 993"/>
          <p:cNvSpPr/>
          <p:nvPr/>
        </p:nvSpPr>
        <p:spPr>
          <a:xfrm>
            <a:off x="9821102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4" name="bk object 994"/>
          <p:cNvSpPr/>
          <p:nvPr/>
        </p:nvSpPr>
        <p:spPr>
          <a:xfrm>
            <a:off x="10521693" y="22882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5" name="bk object 995"/>
          <p:cNvSpPr/>
          <p:nvPr/>
        </p:nvSpPr>
        <p:spPr>
          <a:xfrm>
            <a:off x="6807448" y="23012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6" name="bk object 996"/>
          <p:cNvSpPr/>
          <p:nvPr/>
        </p:nvSpPr>
        <p:spPr>
          <a:xfrm>
            <a:off x="7508039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7" name="bk object 997"/>
          <p:cNvSpPr/>
          <p:nvPr/>
        </p:nvSpPr>
        <p:spPr>
          <a:xfrm>
            <a:off x="8197510" y="230124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8" name="bk object 998"/>
          <p:cNvSpPr/>
          <p:nvPr/>
        </p:nvSpPr>
        <p:spPr>
          <a:xfrm>
            <a:off x="9821102" y="23012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999" name="bk object 999"/>
          <p:cNvSpPr/>
          <p:nvPr/>
        </p:nvSpPr>
        <p:spPr>
          <a:xfrm>
            <a:off x="6807447" y="1781180"/>
            <a:ext cx="1412303" cy="884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0" name="bk object 1000"/>
          <p:cNvSpPr/>
          <p:nvPr/>
        </p:nvSpPr>
        <p:spPr>
          <a:xfrm>
            <a:off x="9131631" y="2158229"/>
            <a:ext cx="1401182" cy="44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1" name="bk object 1001"/>
          <p:cNvSpPr/>
          <p:nvPr/>
        </p:nvSpPr>
        <p:spPr>
          <a:xfrm>
            <a:off x="1958912" y="3276349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2" name="bk object 1002"/>
          <p:cNvSpPr/>
          <p:nvPr/>
        </p:nvSpPr>
        <p:spPr>
          <a:xfrm>
            <a:off x="2481575" y="3276349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3" name="bk object 1003"/>
          <p:cNvSpPr/>
          <p:nvPr/>
        </p:nvSpPr>
        <p:spPr>
          <a:xfrm>
            <a:off x="3360094" y="3276349"/>
            <a:ext cx="133446" cy="1430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4" name="bk object 1004"/>
          <p:cNvSpPr/>
          <p:nvPr/>
        </p:nvSpPr>
        <p:spPr>
          <a:xfrm>
            <a:off x="4561108" y="3276349"/>
            <a:ext cx="155687" cy="1430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5" name="bk object 1005"/>
          <p:cNvSpPr/>
          <p:nvPr/>
        </p:nvSpPr>
        <p:spPr>
          <a:xfrm>
            <a:off x="2893034" y="3276349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6" name="bk object 1006"/>
          <p:cNvSpPr/>
          <p:nvPr/>
        </p:nvSpPr>
        <p:spPr>
          <a:xfrm>
            <a:off x="2981998" y="3276349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7" name="bk object 1007"/>
          <p:cNvSpPr/>
          <p:nvPr/>
        </p:nvSpPr>
        <p:spPr>
          <a:xfrm>
            <a:off x="5028169" y="3276349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8" name="bk object 1008"/>
          <p:cNvSpPr/>
          <p:nvPr/>
        </p:nvSpPr>
        <p:spPr>
          <a:xfrm>
            <a:off x="5962290" y="3276349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09" name="bk object 1009"/>
          <p:cNvSpPr/>
          <p:nvPr/>
        </p:nvSpPr>
        <p:spPr>
          <a:xfrm>
            <a:off x="5506350" y="3276349"/>
            <a:ext cx="111205" cy="14301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0" name="bk object 1010"/>
          <p:cNvSpPr/>
          <p:nvPr/>
        </p:nvSpPr>
        <p:spPr>
          <a:xfrm>
            <a:off x="1536330" y="3146335"/>
            <a:ext cx="2157375" cy="35103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1" name="bk object 1011"/>
          <p:cNvSpPr/>
          <p:nvPr/>
        </p:nvSpPr>
        <p:spPr>
          <a:xfrm>
            <a:off x="4094048" y="3146335"/>
            <a:ext cx="2146254" cy="36403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2" name="bk object 1012"/>
          <p:cNvSpPr/>
          <p:nvPr/>
        </p:nvSpPr>
        <p:spPr>
          <a:xfrm>
            <a:off x="1825463" y="34973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3" name="bk object 1013"/>
          <p:cNvSpPr/>
          <p:nvPr/>
        </p:nvSpPr>
        <p:spPr>
          <a:xfrm>
            <a:off x="3215529" y="34973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4" name="bk object 1014"/>
          <p:cNvSpPr/>
          <p:nvPr/>
        </p:nvSpPr>
        <p:spPr>
          <a:xfrm>
            <a:off x="3682589" y="349737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5" name="bk object 1015"/>
          <p:cNvSpPr/>
          <p:nvPr/>
        </p:nvSpPr>
        <p:spPr>
          <a:xfrm>
            <a:off x="4839120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6" name="bk object 1016"/>
          <p:cNvSpPr/>
          <p:nvPr/>
        </p:nvSpPr>
        <p:spPr>
          <a:xfrm>
            <a:off x="5306181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7" name="bk object 1017"/>
          <p:cNvSpPr/>
          <p:nvPr/>
        </p:nvSpPr>
        <p:spPr>
          <a:xfrm>
            <a:off x="5773242" y="34973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8" name="bk object 1018"/>
          <p:cNvSpPr/>
          <p:nvPr/>
        </p:nvSpPr>
        <p:spPr>
          <a:xfrm>
            <a:off x="6229182" y="349737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19" name="bk object 1019"/>
          <p:cNvSpPr/>
          <p:nvPr/>
        </p:nvSpPr>
        <p:spPr>
          <a:xfrm>
            <a:off x="1825463" y="35103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0" name="bk object 1020"/>
          <p:cNvSpPr/>
          <p:nvPr/>
        </p:nvSpPr>
        <p:spPr>
          <a:xfrm>
            <a:off x="3215529" y="35103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1" name="bk object 1021"/>
          <p:cNvSpPr/>
          <p:nvPr/>
        </p:nvSpPr>
        <p:spPr>
          <a:xfrm>
            <a:off x="3682589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2" name="bk object 1022"/>
          <p:cNvSpPr/>
          <p:nvPr/>
        </p:nvSpPr>
        <p:spPr>
          <a:xfrm>
            <a:off x="4383180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3" name="bk object 1023"/>
          <p:cNvSpPr/>
          <p:nvPr/>
        </p:nvSpPr>
        <p:spPr>
          <a:xfrm>
            <a:off x="4839120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4" name="bk object 1024"/>
          <p:cNvSpPr/>
          <p:nvPr/>
        </p:nvSpPr>
        <p:spPr>
          <a:xfrm>
            <a:off x="5306181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5" name="bk object 1025"/>
          <p:cNvSpPr/>
          <p:nvPr/>
        </p:nvSpPr>
        <p:spPr>
          <a:xfrm>
            <a:off x="5773242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6" name="bk object 1026"/>
          <p:cNvSpPr/>
          <p:nvPr/>
        </p:nvSpPr>
        <p:spPr>
          <a:xfrm>
            <a:off x="6229182" y="35103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7" name="bk object 1027"/>
          <p:cNvSpPr/>
          <p:nvPr/>
        </p:nvSpPr>
        <p:spPr>
          <a:xfrm>
            <a:off x="1825463" y="35233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8" name="bk object 1028"/>
          <p:cNvSpPr/>
          <p:nvPr/>
        </p:nvSpPr>
        <p:spPr>
          <a:xfrm>
            <a:off x="3215529" y="352337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29" name="bk object 1029"/>
          <p:cNvSpPr/>
          <p:nvPr/>
        </p:nvSpPr>
        <p:spPr>
          <a:xfrm>
            <a:off x="3682589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0" name="bk object 1030"/>
          <p:cNvSpPr/>
          <p:nvPr/>
        </p:nvSpPr>
        <p:spPr>
          <a:xfrm>
            <a:off x="4383180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1" name="bk object 1031"/>
          <p:cNvSpPr/>
          <p:nvPr/>
        </p:nvSpPr>
        <p:spPr>
          <a:xfrm>
            <a:off x="4839120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2" name="bk object 1032"/>
          <p:cNvSpPr/>
          <p:nvPr/>
        </p:nvSpPr>
        <p:spPr>
          <a:xfrm>
            <a:off x="5306181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3" name="bk object 1033"/>
          <p:cNvSpPr/>
          <p:nvPr/>
        </p:nvSpPr>
        <p:spPr>
          <a:xfrm>
            <a:off x="5773242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4" name="bk object 1034"/>
          <p:cNvSpPr/>
          <p:nvPr/>
        </p:nvSpPr>
        <p:spPr>
          <a:xfrm>
            <a:off x="6229182" y="35233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5" name="bk object 1035"/>
          <p:cNvSpPr/>
          <p:nvPr/>
        </p:nvSpPr>
        <p:spPr>
          <a:xfrm>
            <a:off x="1825463" y="35363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6" name="bk object 1036"/>
          <p:cNvSpPr/>
          <p:nvPr/>
        </p:nvSpPr>
        <p:spPr>
          <a:xfrm>
            <a:off x="3215529" y="35363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7" name="bk object 1037"/>
          <p:cNvSpPr/>
          <p:nvPr/>
        </p:nvSpPr>
        <p:spPr>
          <a:xfrm>
            <a:off x="3682589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8" name="bk object 1038"/>
          <p:cNvSpPr/>
          <p:nvPr/>
        </p:nvSpPr>
        <p:spPr>
          <a:xfrm>
            <a:off x="4383180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39" name="bk object 1039"/>
          <p:cNvSpPr/>
          <p:nvPr/>
        </p:nvSpPr>
        <p:spPr>
          <a:xfrm>
            <a:off x="5306181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0" name="bk object 1040"/>
          <p:cNvSpPr/>
          <p:nvPr/>
        </p:nvSpPr>
        <p:spPr>
          <a:xfrm>
            <a:off x="6229182" y="35363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1" name="bk object 1041"/>
          <p:cNvSpPr/>
          <p:nvPr/>
        </p:nvSpPr>
        <p:spPr>
          <a:xfrm>
            <a:off x="1825463" y="35493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2" name="bk object 1042"/>
          <p:cNvSpPr/>
          <p:nvPr/>
        </p:nvSpPr>
        <p:spPr>
          <a:xfrm>
            <a:off x="2147960" y="3497371"/>
            <a:ext cx="222410" cy="650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3" name="bk object 1043"/>
          <p:cNvSpPr/>
          <p:nvPr/>
        </p:nvSpPr>
        <p:spPr>
          <a:xfrm>
            <a:off x="2292527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4" name="bk object 1044"/>
          <p:cNvSpPr/>
          <p:nvPr/>
        </p:nvSpPr>
        <p:spPr>
          <a:xfrm>
            <a:off x="2703985" y="3497371"/>
            <a:ext cx="222410" cy="650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5" name="bk object 1045"/>
          <p:cNvSpPr/>
          <p:nvPr/>
        </p:nvSpPr>
        <p:spPr>
          <a:xfrm>
            <a:off x="2425973" y="354937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6" name="bk object 1046"/>
          <p:cNvSpPr/>
          <p:nvPr/>
        </p:nvSpPr>
        <p:spPr>
          <a:xfrm>
            <a:off x="3215529" y="35493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7" name="bk object 1047"/>
          <p:cNvSpPr/>
          <p:nvPr/>
        </p:nvSpPr>
        <p:spPr>
          <a:xfrm>
            <a:off x="3682589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8" name="bk object 1048"/>
          <p:cNvSpPr/>
          <p:nvPr/>
        </p:nvSpPr>
        <p:spPr>
          <a:xfrm>
            <a:off x="4383180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49" name="bk object 1049"/>
          <p:cNvSpPr/>
          <p:nvPr/>
        </p:nvSpPr>
        <p:spPr>
          <a:xfrm>
            <a:off x="5306181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0" name="bk object 1050"/>
          <p:cNvSpPr/>
          <p:nvPr/>
        </p:nvSpPr>
        <p:spPr>
          <a:xfrm>
            <a:off x="6229182" y="35493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1" name="bk object 1051"/>
          <p:cNvSpPr/>
          <p:nvPr/>
        </p:nvSpPr>
        <p:spPr>
          <a:xfrm>
            <a:off x="1825463" y="35623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2" name="bk object 1052"/>
          <p:cNvSpPr/>
          <p:nvPr/>
        </p:nvSpPr>
        <p:spPr>
          <a:xfrm>
            <a:off x="2292527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3" name="bk object 1053"/>
          <p:cNvSpPr/>
          <p:nvPr/>
        </p:nvSpPr>
        <p:spPr>
          <a:xfrm>
            <a:off x="2759588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4" name="bk object 1054"/>
          <p:cNvSpPr/>
          <p:nvPr/>
        </p:nvSpPr>
        <p:spPr>
          <a:xfrm>
            <a:off x="3215529" y="35623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5" name="bk object 1055"/>
          <p:cNvSpPr/>
          <p:nvPr/>
        </p:nvSpPr>
        <p:spPr>
          <a:xfrm>
            <a:off x="3682589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6" name="bk object 1056"/>
          <p:cNvSpPr/>
          <p:nvPr/>
        </p:nvSpPr>
        <p:spPr>
          <a:xfrm>
            <a:off x="4383180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7" name="bk object 1057"/>
          <p:cNvSpPr/>
          <p:nvPr/>
        </p:nvSpPr>
        <p:spPr>
          <a:xfrm>
            <a:off x="5306181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8" name="bk object 1058"/>
          <p:cNvSpPr/>
          <p:nvPr/>
        </p:nvSpPr>
        <p:spPr>
          <a:xfrm>
            <a:off x="6229182" y="35623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59" name="bk object 1059"/>
          <p:cNvSpPr/>
          <p:nvPr/>
        </p:nvSpPr>
        <p:spPr>
          <a:xfrm>
            <a:off x="1825463" y="35753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0" name="bk object 1060"/>
          <p:cNvSpPr/>
          <p:nvPr/>
        </p:nvSpPr>
        <p:spPr>
          <a:xfrm>
            <a:off x="2292527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1" name="bk object 1061"/>
          <p:cNvSpPr/>
          <p:nvPr/>
        </p:nvSpPr>
        <p:spPr>
          <a:xfrm>
            <a:off x="2759588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2" name="bk object 1062"/>
          <p:cNvSpPr/>
          <p:nvPr/>
        </p:nvSpPr>
        <p:spPr>
          <a:xfrm>
            <a:off x="3215529" y="357538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3" name="bk object 1063"/>
          <p:cNvSpPr/>
          <p:nvPr/>
        </p:nvSpPr>
        <p:spPr>
          <a:xfrm>
            <a:off x="3682589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4" name="bk object 1064"/>
          <p:cNvSpPr/>
          <p:nvPr/>
        </p:nvSpPr>
        <p:spPr>
          <a:xfrm>
            <a:off x="4383180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5" name="bk object 1065"/>
          <p:cNvSpPr/>
          <p:nvPr/>
        </p:nvSpPr>
        <p:spPr>
          <a:xfrm>
            <a:off x="5306181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6" name="bk object 1066"/>
          <p:cNvSpPr/>
          <p:nvPr/>
        </p:nvSpPr>
        <p:spPr>
          <a:xfrm>
            <a:off x="6229182" y="35753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7" name="bk object 1067"/>
          <p:cNvSpPr/>
          <p:nvPr/>
        </p:nvSpPr>
        <p:spPr>
          <a:xfrm>
            <a:off x="1825463" y="35883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8" name="bk object 1068"/>
          <p:cNvSpPr/>
          <p:nvPr/>
        </p:nvSpPr>
        <p:spPr>
          <a:xfrm>
            <a:off x="2292527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69" name="bk object 1069"/>
          <p:cNvSpPr/>
          <p:nvPr/>
        </p:nvSpPr>
        <p:spPr>
          <a:xfrm>
            <a:off x="2759588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0" name="bk object 1070"/>
          <p:cNvSpPr/>
          <p:nvPr/>
        </p:nvSpPr>
        <p:spPr>
          <a:xfrm>
            <a:off x="3215529" y="35883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1" name="bk object 1071"/>
          <p:cNvSpPr/>
          <p:nvPr/>
        </p:nvSpPr>
        <p:spPr>
          <a:xfrm>
            <a:off x="3682589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2" name="bk object 1072"/>
          <p:cNvSpPr/>
          <p:nvPr/>
        </p:nvSpPr>
        <p:spPr>
          <a:xfrm>
            <a:off x="4383180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3" name="bk object 1073"/>
          <p:cNvSpPr/>
          <p:nvPr/>
        </p:nvSpPr>
        <p:spPr>
          <a:xfrm>
            <a:off x="5306181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4" name="bk object 1074"/>
          <p:cNvSpPr/>
          <p:nvPr/>
        </p:nvSpPr>
        <p:spPr>
          <a:xfrm>
            <a:off x="6229182" y="35883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5" name="bk object 1075"/>
          <p:cNvSpPr/>
          <p:nvPr/>
        </p:nvSpPr>
        <p:spPr>
          <a:xfrm>
            <a:off x="1825463" y="360138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6" name="bk object 1076"/>
          <p:cNvSpPr/>
          <p:nvPr/>
        </p:nvSpPr>
        <p:spPr>
          <a:xfrm>
            <a:off x="2292527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7" name="bk object 1077"/>
          <p:cNvSpPr/>
          <p:nvPr/>
        </p:nvSpPr>
        <p:spPr>
          <a:xfrm>
            <a:off x="2759588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8" name="bk object 1078"/>
          <p:cNvSpPr/>
          <p:nvPr/>
        </p:nvSpPr>
        <p:spPr>
          <a:xfrm>
            <a:off x="3215529" y="360138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79" name="bk object 1079"/>
          <p:cNvSpPr/>
          <p:nvPr/>
        </p:nvSpPr>
        <p:spPr>
          <a:xfrm>
            <a:off x="3682589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0" name="bk object 1080"/>
          <p:cNvSpPr/>
          <p:nvPr/>
        </p:nvSpPr>
        <p:spPr>
          <a:xfrm>
            <a:off x="4383180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1" name="bk object 1081"/>
          <p:cNvSpPr/>
          <p:nvPr/>
        </p:nvSpPr>
        <p:spPr>
          <a:xfrm>
            <a:off x="5306181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2" name="bk object 1082"/>
          <p:cNvSpPr/>
          <p:nvPr/>
        </p:nvSpPr>
        <p:spPr>
          <a:xfrm>
            <a:off x="6229182" y="36013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3" name="bk object 1083"/>
          <p:cNvSpPr/>
          <p:nvPr/>
        </p:nvSpPr>
        <p:spPr>
          <a:xfrm>
            <a:off x="1825463" y="36143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4" name="bk object 1084"/>
          <p:cNvSpPr/>
          <p:nvPr/>
        </p:nvSpPr>
        <p:spPr>
          <a:xfrm>
            <a:off x="2292527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5" name="bk object 1085"/>
          <p:cNvSpPr/>
          <p:nvPr/>
        </p:nvSpPr>
        <p:spPr>
          <a:xfrm>
            <a:off x="2759588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6" name="bk object 1086"/>
          <p:cNvSpPr/>
          <p:nvPr/>
        </p:nvSpPr>
        <p:spPr>
          <a:xfrm>
            <a:off x="3215529" y="361438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7" name="bk object 1087"/>
          <p:cNvSpPr/>
          <p:nvPr/>
        </p:nvSpPr>
        <p:spPr>
          <a:xfrm>
            <a:off x="3682589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8" name="bk object 1088"/>
          <p:cNvSpPr/>
          <p:nvPr/>
        </p:nvSpPr>
        <p:spPr>
          <a:xfrm>
            <a:off x="4383180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89" name="bk object 1089"/>
          <p:cNvSpPr/>
          <p:nvPr/>
        </p:nvSpPr>
        <p:spPr>
          <a:xfrm>
            <a:off x="4538866" y="3536375"/>
            <a:ext cx="600505" cy="10401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0" name="bk object 1090"/>
          <p:cNvSpPr/>
          <p:nvPr/>
        </p:nvSpPr>
        <p:spPr>
          <a:xfrm>
            <a:off x="5306181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1" name="bk object 1091"/>
          <p:cNvSpPr/>
          <p:nvPr/>
        </p:nvSpPr>
        <p:spPr>
          <a:xfrm>
            <a:off x="5472988" y="3536375"/>
            <a:ext cx="600507" cy="10401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2" name="bk object 1092"/>
          <p:cNvSpPr/>
          <p:nvPr/>
        </p:nvSpPr>
        <p:spPr>
          <a:xfrm>
            <a:off x="6229182" y="36143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3" name="bk object 1093"/>
          <p:cNvSpPr/>
          <p:nvPr/>
        </p:nvSpPr>
        <p:spPr>
          <a:xfrm>
            <a:off x="1825463" y="36273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4" name="bk object 1094"/>
          <p:cNvSpPr/>
          <p:nvPr/>
        </p:nvSpPr>
        <p:spPr>
          <a:xfrm>
            <a:off x="2292527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5" name="bk object 1095"/>
          <p:cNvSpPr/>
          <p:nvPr/>
        </p:nvSpPr>
        <p:spPr>
          <a:xfrm>
            <a:off x="2759588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6" name="bk object 1096"/>
          <p:cNvSpPr/>
          <p:nvPr/>
        </p:nvSpPr>
        <p:spPr>
          <a:xfrm>
            <a:off x="3215529" y="362738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7" name="bk object 1097"/>
          <p:cNvSpPr/>
          <p:nvPr/>
        </p:nvSpPr>
        <p:spPr>
          <a:xfrm>
            <a:off x="3682589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8" name="bk object 1098"/>
          <p:cNvSpPr/>
          <p:nvPr/>
        </p:nvSpPr>
        <p:spPr>
          <a:xfrm>
            <a:off x="4383180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099" name="bk object 1099"/>
          <p:cNvSpPr/>
          <p:nvPr/>
        </p:nvSpPr>
        <p:spPr>
          <a:xfrm>
            <a:off x="4839120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0" name="bk object 1100"/>
          <p:cNvSpPr/>
          <p:nvPr/>
        </p:nvSpPr>
        <p:spPr>
          <a:xfrm>
            <a:off x="5306181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1" name="bk object 1101"/>
          <p:cNvSpPr/>
          <p:nvPr/>
        </p:nvSpPr>
        <p:spPr>
          <a:xfrm>
            <a:off x="5773242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2" name="bk object 1102"/>
          <p:cNvSpPr/>
          <p:nvPr/>
        </p:nvSpPr>
        <p:spPr>
          <a:xfrm>
            <a:off x="6229182" y="36273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3" name="bk object 1103"/>
          <p:cNvSpPr/>
          <p:nvPr/>
        </p:nvSpPr>
        <p:spPr>
          <a:xfrm>
            <a:off x="1825463" y="36403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4" name="bk object 1104"/>
          <p:cNvSpPr/>
          <p:nvPr/>
        </p:nvSpPr>
        <p:spPr>
          <a:xfrm>
            <a:off x="2292527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5" name="bk object 1105"/>
          <p:cNvSpPr/>
          <p:nvPr/>
        </p:nvSpPr>
        <p:spPr>
          <a:xfrm>
            <a:off x="2759588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6" name="bk object 1106"/>
          <p:cNvSpPr/>
          <p:nvPr/>
        </p:nvSpPr>
        <p:spPr>
          <a:xfrm>
            <a:off x="3215529" y="364038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7" name="bk object 1107"/>
          <p:cNvSpPr/>
          <p:nvPr/>
        </p:nvSpPr>
        <p:spPr>
          <a:xfrm>
            <a:off x="3682589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8" name="bk object 1108"/>
          <p:cNvSpPr/>
          <p:nvPr/>
        </p:nvSpPr>
        <p:spPr>
          <a:xfrm>
            <a:off x="4383180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09" name="bk object 1109"/>
          <p:cNvSpPr/>
          <p:nvPr/>
        </p:nvSpPr>
        <p:spPr>
          <a:xfrm>
            <a:off x="4839120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0" name="bk object 1110"/>
          <p:cNvSpPr/>
          <p:nvPr/>
        </p:nvSpPr>
        <p:spPr>
          <a:xfrm>
            <a:off x="5306181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1" name="bk object 1111"/>
          <p:cNvSpPr/>
          <p:nvPr/>
        </p:nvSpPr>
        <p:spPr>
          <a:xfrm>
            <a:off x="5773242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2" name="bk object 1112"/>
          <p:cNvSpPr/>
          <p:nvPr/>
        </p:nvSpPr>
        <p:spPr>
          <a:xfrm>
            <a:off x="6229182" y="36403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3" name="bk object 1113"/>
          <p:cNvSpPr/>
          <p:nvPr/>
        </p:nvSpPr>
        <p:spPr>
          <a:xfrm>
            <a:off x="1825463" y="3653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4" name="bk object 1114"/>
          <p:cNvSpPr/>
          <p:nvPr/>
        </p:nvSpPr>
        <p:spPr>
          <a:xfrm>
            <a:off x="2292527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5" name="bk object 1115"/>
          <p:cNvSpPr/>
          <p:nvPr/>
        </p:nvSpPr>
        <p:spPr>
          <a:xfrm>
            <a:off x="2759588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6" name="bk object 1116"/>
          <p:cNvSpPr/>
          <p:nvPr/>
        </p:nvSpPr>
        <p:spPr>
          <a:xfrm>
            <a:off x="3215529" y="3653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7" name="bk object 1117"/>
          <p:cNvSpPr/>
          <p:nvPr/>
        </p:nvSpPr>
        <p:spPr>
          <a:xfrm>
            <a:off x="3682589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8" name="bk object 1118"/>
          <p:cNvSpPr/>
          <p:nvPr/>
        </p:nvSpPr>
        <p:spPr>
          <a:xfrm>
            <a:off x="4383180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19" name="bk object 1119"/>
          <p:cNvSpPr/>
          <p:nvPr/>
        </p:nvSpPr>
        <p:spPr>
          <a:xfrm>
            <a:off x="4839120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0" name="bk object 1120"/>
          <p:cNvSpPr/>
          <p:nvPr/>
        </p:nvSpPr>
        <p:spPr>
          <a:xfrm>
            <a:off x="5306181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1" name="bk object 1121"/>
          <p:cNvSpPr/>
          <p:nvPr/>
        </p:nvSpPr>
        <p:spPr>
          <a:xfrm>
            <a:off x="5773242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2" name="bk object 1122"/>
          <p:cNvSpPr/>
          <p:nvPr/>
        </p:nvSpPr>
        <p:spPr>
          <a:xfrm>
            <a:off x="6229182" y="3653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3" name="bk object 1123"/>
          <p:cNvSpPr/>
          <p:nvPr/>
        </p:nvSpPr>
        <p:spPr>
          <a:xfrm>
            <a:off x="1825463" y="3666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4" name="bk object 1124"/>
          <p:cNvSpPr/>
          <p:nvPr/>
        </p:nvSpPr>
        <p:spPr>
          <a:xfrm>
            <a:off x="2292527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5" name="bk object 1125"/>
          <p:cNvSpPr/>
          <p:nvPr/>
        </p:nvSpPr>
        <p:spPr>
          <a:xfrm>
            <a:off x="2759588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6" name="bk object 1126"/>
          <p:cNvSpPr/>
          <p:nvPr/>
        </p:nvSpPr>
        <p:spPr>
          <a:xfrm>
            <a:off x="3215529" y="366639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7" name="bk object 1127"/>
          <p:cNvSpPr/>
          <p:nvPr/>
        </p:nvSpPr>
        <p:spPr>
          <a:xfrm>
            <a:off x="3682589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8" name="bk object 1128"/>
          <p:cNvSpPr/>
          <p:nvPr/>
        </p:nvSpPr>
        <p:spPr>
          <a:xfrm>
            <a:off x="4383180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29" name="bk object 1129"/>
          <p:cNvSpPr/>
          <p:nvPr/>
        </p:nvSpPr>
        <p:spPr>
          <a:xfrm>
            <a:off x="4839120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0" name="bk object 1130"/>
          <p:cNvSpPr/>
          <p:nvPr/>
        </p:nvSpPr>
        <p:spPr>
          <a:xfrm>
            <a:off x="5306181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1" name="bk object 1131"/>
          <p:cNvSpPr/>
          <p:nvPr/>
        </p:nvSpPr>
        <p:spPr>
          <a:xfrm>
            <a:off x="5773242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2" name="bk object 1132"/>
          <p:cNvSpPr/>
          <p:nvPr/>
        </p:nvSpPr>
        <p:spPr>
          <a:xfrm>
            <a:off x="6229182" y="36663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3" name="bk object 1133"/>
          <p:cNvSpPr/>
          <p:nvPr/>
        </p:nvSpPr>
        <p:spPr>
          <a:xfrm>
            <a:off x="1825463" y="367939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4" name="bk object 1134"/>
          <p:cNvSpPr/>
          <p:nvPr/>
        </p:nvSpPr>
        <p:spPr>
          <a:xfrm>
            <a:off x="2292527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5" name="bk object 1135"/>
          <p:cNvSpPr/>
          <p:nvPr/>
        </p:nvSpPr>
        <p:spPr>
          <a:xfrm>
            <a:off x="2759588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6" name="bk object 1136"/>
          <p:cNvSpPr/>
          <p:nvPr/>
        </p:nvSpPr>
        <p:spPr>
          <a:xfrm>
            <a:off x="3215529" y="367939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7" name="bk object 1137"/>
          <p:cNvSpPr/>
          <p:nvPr/>
        </p:nvSpPr>
        <p:spPr>
          <a:xfrm>
            <a:off x="3682589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8" name="bk object 1138"/>
          <p:cNvSpPr/>
          <p:nvPr/>
        </p:nvSpPr>
        <p:spPr>
          <a:xfrm>
            <a:off x="4383180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39" name="bk object 1139"/>
          <p:cNvSpPr/>
          <p:nvPr/>
        </p:nvSpPr>
        <p:spPr>
          <a:xfrm>
            <a:off x="4839120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0" name="bk object 1140"/>
          <p:cNvSpPr/>
          <p:nvPr/>
        </p:nvSpPr>
        <p:spPr>
          <a:xfrm>
            <a:off x="5306181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1" name="bk object 1141"/>
          <p:cNvSpPr/>
          <p:nvPr/>
        </p:nvSpPr>
        <p:spPr>
          <a:xfrm>
            <a:off x="5773242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2" name="bk object 1142"/>
          <p:cNvSpPr/>
          <p:nvPr/>
        </p:nvSpPr>
        <p:spPr>
          <a:xfrm>
            <a:off x="6229182" y="36793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3" name="bk object 1143"/>
          <p:cNvSpPr/>
          <p:nvPr/>
        </p:nvSpPr>
        <p:spPr>
          <a:xfrm>
            <a:off x="1825463" y="36923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4" name="bk object 1144"/>
          <p:cNvSpPr/>
          <p:nvPr/>
        </p:nvSpPr>
        <p:spPr>
          <a:xfrm>
            <a:off x="2292527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5" name="bk object 1145"/>
          <p:cNvSpPr/>
          <p:nvPr/>
        </p:nvSpPr>
        <p:spPr>
          <a:xfrm>
            <a:off x="2759588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6" name="bk object 1146"/>
          <p:cNvSpPr/>
          <p:nvPr/>
        </p:nvSpPr>
        <p:spPr>
          <a:xfrm>
            <a:off x="3215529" y="369239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7" name="bk object 1147"/>
          <p:cNvSpPr/>
          <p:nvPr/>
        </p:nvSpPr>
        <p:spPr>
          <a:xfrm>
            <a:off x="3682589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8" name="bk object 1148"/>
          <p:cNvSpPr/>
          <p:nvPr/>
        </p:nvSpPr>
        <p:spPr>
          <a:xfrm>
            <a:off x="4383180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49" name="bk object 1149"/>
          <p:cNvSpPr/>
          <p:nvPr/>
        </p:nvSpPr>
        <p:spPr>
          <a:xfrm>
            <a:off x="4839120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0" name="bk object 1150"/>
          <p:cNvSpPr/>
          <p:nvPr/>
        </p:nvSpPr>
        <p:spPr>
          <a:xfrm>
            <a:off x="5306181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1" name="bk object 1151"/>
          <p:cNvSpPr/>
          <p:nvPr/>
        </p:nvSpPr>
        <p:spPr>
          <a:xfrm>
            <a:off x="5773242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2" name="bk object 1152"/>
          <p:cNvSpPr/>
          <p:nvPr/>
        </p:nvSpPr>
        <p:spPr>
          <a:xfrm>
            <a:off x="6229182" y="36923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3" name="bk object 1153"/>
          <p:cNvSpPr/>
          <p:nvPr/>
        </p:nvSpPr>
        <p:spPr>
          <a:xfrm>
            <a:off x="1825463" y="37053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4" name="bk object 1154"/>
          <p:cNvSpPr/>
          <p:nvPr/>
        </p:nvSpPr>
        <p:spPr>
          <a:xfrm>
            <a:off x="2292527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5" name="bk object 1155"/>
          <p:cNvSpPr/>
          <p:nvPr/>
        </p:nvSpPr>
        <p:spPr>
          <a:xfrm>
            <a:off x="2759588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6" name="bk object 1156"/>
          <p:cNvSpPr/>
          <p:nvPr/>
        </p:nvSpPr>
        <p:spPr>
          <a:xfrm>
            <a:off x="3215529" y="370539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7" name="bk object 1157"/>
          <p:cNvSpPr/>
          <p:nvPr/>
        </p:nvSpPr>
        <p:spPr>
          <a:xfrm>
            <a:off x="3682589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8" name="bk object 1158"/>
          <p:cNvSpPr/>
          <p:nvPr/>
        </p:nvSpPr>
        <p:spPr>
          <a:xfrm>
            <a:off x="4383180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59" name="bk object 1159"/>
          <p:cNvSpPr/>
          <p:nvPr/>
        </p:nvSpPr>
        <p:spPr>
          <a:xfrm>
            <a:off x="4839120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0" name="bk object 1160"/>
          <p:cNvSpPr/>
          <p:nvPr/>
        </p:nvSpPr>
        <p:spPr>
          <a:xfrm>
            <a:off x="5306181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1" name="bk object 1161"/>
          <p:cNvSpPr/>
          <p:nvPr/>
        </p:nvSpPr>
        <p:spPr>
          <a:xfrm>
            <a:off x="5773242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2" name="bk object 1162"/>
          <p:cNvSpPr/>
          <p:nvPr/>
        </p:nvSpPr>
        <p:spPr>
          <a:xfrm>
            <a:off x="6229182" y="37053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3" name="bk object 1163"/>
          <p:cNvSpPr/>
          <p:nvPr/>
        </p:nvSpPr>
        <p:spPr>
          <a:xfrm>
            <a:off x="1825463" y="371839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4" name="bk object 1164"/>
          <p:cNvSpPr/>
          <p:nvPr/>
        </p:nvSpPr>
        <p:spPr>
          <a:xfrm>
            <a:off x="2292527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5" name="bk object 1165"/>
          <p:cNvSpPr/>
          <p:nvPr/>
        </p:nvSpPr>
        <p:spPr>
          <a:xfrm>
            <a:off x="2759588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6" name="bk object 1166"/>
          <p:cNvSpPr/>
          <p:nvPr/>
        </p:nvSpPr>
        <p:spPr>
          <a:xfrm>
            <a:off x="3215529" y="371839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7" name="bk object 1167"/>
          <p:cNvSpPr/>
          <p:nvPr/>
        </p:nvSpPr>
        <p:spPr>
          <a:xfrm>
            <a:off x="3682589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8" name="bk object 1168"/>
          <p:cNvSpPr/>
          <p:nvPr/>
        </p:nvSpPr>
        <p:spPr>
          <a:xfrm>
            <a:off x="4383180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69" name="bk object 1169"/>
          <p:cNvSpPr/>
          <p:nvPr/>
        </p:nvSpPr>
        <p:spPr>
          <a:xfrm>
            <a:off x="4839120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0" name="bk object 1170"/>
          <p:cNvSpPr/>
          <p:nvPr/>
        </p:nvSpPr>
        <p:spPr>
          <a:xfrm>
            <a:off x="5306181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1" name="bk object 1171"/>
          <p:cNvSpPr/>
          <p:nvPr/>
        </p:nvSpPr>
        <p:spPr>
          <a:xfrm>
            <a:off x="5773242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2" name="bk object 1172"/>
          <p:cNvSpPr/>
          <p:nvPr/>
        </p:nvSpPr>
        <p:spPr>
          <a:xfrm>
            <a:off x="6229182" y="37183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3" name="bk object 1173"/>
          <p:cNvSpPr/>
          <p:nvPr/>
        </p:nvSpPr>
        <p:spPr>
          <a:xfrm>
            <a:off x="1825463" y="37313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4" name="bk object 1174"/>
          <p:cNvSpPr/>
          <p:nvPr/>
        </p:nvSpPr>
        <p:spPr>
          <a:xfrm>
            <a:off x="2292527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5" name="bk object 1175"/>
          <p:cNvSpPr/>
          <p:nvPr/>
        </p:nvSpPr>
        <p:spPr>
          <a:xfrm>
            <a:off x="2759588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6" name="bk object 1176"/>
          <p:cNvSpPr/>
          <p:nvPr/>
        </p:nvSpPr>
        <p:spPr>
          <a:xfrm>
            <a:off x="3215529" y="373139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7" name="bk object 1177"/>
          <p:cNvSpPr/>
          <p:nvPr/>
        </p:nvSpPr>
        <p:spPr>
          <a:xfrm>
            <a:off x="3682589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8" name="bk object 1178"/>
          <p:cNvSpPr/>
          <p:nvPr/>
        </p:nvSpPr>
        <p:spPr>
          <a:xfrm>
            <a:off x="4383180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79" name="bk object 1179"/>
          <p:cNvSpPr/>
          <p:nvPr/>
        </p:nvSpPr>
        <p:spPr>
          <a:xfrm>
            <a:off x="2681744" y="3549377"/>
            <a:ext cx="900760" cy="35103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0" name="bk object 1180"/>
          <p:cNvSpPr/>
          <p:nvPr/>
        </p:nvSpPr>
        <p:spPr>
          <a:xfrm>
            <a:off x="4839120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1" name="bk object 1181"/>
          <p:cNvSpPr/>
          <p:nvPr/>
        </p:nvSpPr>
        <p:spPr>
          <a:xfrm>
            <a:off x="5306181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2" name="bk object 1182"/>
          <p:cNvSpPr/>
          <p:nvPr/>
        </p:nvSpPr>
        <p:spPr>
          <a:xfrm>
            <a:off x="5773242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3" name="bk object 1183"/>
          <p:cNvSpPr/>
          <p:nvPr/>
        </p:nvSpPr>
        <p:spPr>
          <a:xfrm>
            <a:off x="6229182" y="37313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4" name="bk object 1184"/>
          <p:cNvSpPr/>
          <p:nvPr/>
        </p:nvSpPr>
        <p:spPr>
          <a:xfrm>
            <a:off x="1725378" y="3679391"/>
            <a:ext cx="122325" cy="14301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5" name="bk object 1185"/>
          <p:cNvSpPr/>
          <p:nvPr/>
        </p:nvSpPr>
        <p:spPr>
          <a:xfrm>
            <a:off x="2292527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6" name="bk object 1186"/>
          <p:cNvSpPr/>
          <p:nvPr/>
        </p:nvSpPr>
        <p:spPr>
          <a:xfrm>
            <a:off x="2759588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7" name="bk object 1187"/>
          <p:cNvSpPr/>
          <p:nvPr/>
        </p:nvSpPr>
        <p:spPr>
          <a:xfrm>
            <a:off x="3215529" y="374440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8" name="bk object 1188"/>
          <p:cNvSpPr/>
          <p:nvPr/>
        </p:nvSpPr>
        <p:spPr>
          <a:xfrm>
            <a:off x="3682589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89" name="bk object 1189"/>
          <p:cNvSpPr/>
          <p:nvPr/>
        </p:nvSpPr>
        <p:spPr>
          <a:xfrm>
            <a:off x="4839120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0" name="bk object 1190"/>
          <p:cNvSpPr/>
          <p:nvPr/>
        </p:nvSpPr>
        <p:spPr>
          <a:xfrm>
            <a:off x="4271974" y="3679391"/>
            <a:ext cx="122325" cy="1430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1" name="bk object 1191"/>
          <p:cNvSpPr/>
          <p:nvPr/>
        </p:nvSpPr>
        <p:spPr>
          <a:xfrm>
            <a:off x="5306181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2" name="bk object 1192"/>
          <p:cNvSpPr/>
          <p:nvPr/>
        </p:nvSpPr>
        <p:spPr>
          <a:xfrm>
            <a:off x="254829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3" name="bk object 1193"/>
          <p:cNvSpPr/>
          <p:nvPr/>
        </p:nvSpPr>
        <p:spPr>
          <a:xfrm>
            <a:off x="5773242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4" name="bk object 1194"/>
          <p:cNvSpPr/>
          <p:nvPr/>
        </p:nvSpPr>
        <p:spPr>
          <a:xfrm>
            <a:off x="6229182" y="37444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5" name="bk object 1195"/>
          <p:cNvSpPr/>
          <p:nvPr/>
        </p:nvSpPr>
        <p:spPr>
          <a:xfrm>
            <a:off x="1825463" y="37574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6" name="bk object 1196"/>
          <p:cNvSpPr/>
          <p:nvPr/>
        </p:nvSpPr>
        <p:spPr>
          <a:xfrm>
            <a:off x="457222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7" name="bk object 1197"/>
          <p:cNvSpPr/>
          <p:nvPr/>
        </p:nvSpPr>
        <p:spPr>
          <a:xfrm>
            <a:off x="2292527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8" name="bk object 1198"/>
          <p:cNvSpPr/>
          <p:nvPr/>
        </p:nvSpPr>
        <p:spPr>
          <a:xfrm>
            <a:off x="5039288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199" name="bk object 1199"/>
          <p:cNvSpPr/>
          <p:nvPr/>
        </p:nvSpPr>
        <p:spPr>
          <a:xfrm>
            <a:off x="2759588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0" name="bk object 1200"/>
          <p:cNvSpPr/>
          <p:nvPr/>
        </p:nvSpPr>
        <p:spPr>
          <a:xfrm>
            <a:off x="3215529" y="375740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1" name="bk object 1201"/>
          <p:cNvSpPr/>
          <p:nvPr/>
        </p:nvSpPr>
        <p:spPr>
          <a:xfrm>
            <a:off x="5506350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2" name="bk object 1202"/>
          <p:cNvSpPr/>
          <p:nvPr/>
        </p:nvSpPr>
        <p:spPr>
          <a:xfrm>
            <a:off x="5962290" y="367939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3" name="bk object 1203"/>
          <p:cNvSpPr/>
          <p:nvPr/>
        </p:nvSpPr>
        <p:spPr>
          <a:xfrm>
            <a:off x="3682589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4" name="bk object 1204"/>
          <p:cNvSpPr/>
          <p:nvPr/>
        </p:nvSpPr>
        <p:spPr>
          <a:xfrm>
            <a:off x="4383180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5" name="bk object 1205"/>
          <p:cNvSpPr/>
          <p:nvPr/>
        </p:nvSpPr>
        <p:spPr>
          <a:xfrm>
            <a:off x="1947792" y="3549377"/>
            <a:ext cx="400337" cy="35103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6" name="bk object 1206"/>
          <p:cNvSpPr/>
          <p:nvPr/>
        </p:nvSpPr>
        <p:spPr>
          <a:xfrm>
            <a:off x="4839120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7" name="bk object 1207"/>
          <p:cNvSpPr/>
          <p:nvPr/>
        </p:nvSpPr>
        <p:spPr>
          <a:xfrm>
            <a:off x="5306181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8" name="bk object 1208"/>
          <p:cNvSpPr/>
          <p:nvPr/>
        </p:nvSpPr>
        <p:spPr>
          <a:xfrm>
            <a:off x="5773242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09" name="bk object 1209"/>
          <p:cNvSpPr/>
          <p:nvPr/>
        </p:nvSpPr>
        <p:spPr>
          <a:xfrm>
            <a:off x="6229182" y="37574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0" name="bk object 1210"/>
          <p:cNvSpPr/>
          <p:nvPr/>
        </p:nvSpPr>
        <p:spPr>
          <a:xfrm>
            <a:off x="1825463" y="377040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1" name="bk object 1211"/>
          <p:cNvSpPr/>
          <p:nvPr/>
        </p:nvSpPr>
        <p:spPr>
          <a:xfrm>
            <a:off x="2292527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2" name="bk object 1212"/>
          <p:cNvSpPr/>
          <p:nvPr/>
        </p:nvSpPr>
        <p:spPr>
          <a:xfrm>
            <a:off x="2759588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3" name="bk object 1213"/>
          <p:cNvSpPr/>
          <p:nvPr/>
        </p:nvSpPr>
        <p:spPr>
          <a:xfrm>
            <a:off x="3215529" y="377040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4" name="bk object 1214"/>
          <p:cNvSpPr/>
          <p:nvPr/>
        </p:nvSpPr>
        <p:spPr>
          <a:xfrm>
            <a:off x="3682589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5" name="bk object 1215"/>
          <p:cNvSpPr/>
          <p:nvPr/>
        </p:nvSpPr>
        <p:spPr>
          <a:xfrm>
            <a:off x="4383180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6" name="bk object 1216"/>
          <p:cNvSpPr/>
          <p:nvPr/>
        </p:nvSpPr>
        <p:spPr>
          <a:xfrm>
            <a:off x="4839120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7" name="bk object 1217"/>
          <p:cNvSpPr/>
          <p:nvPr/>
        </p:nvSpPr>
        <p:spPr>
          <a:xfrm>
            <a:off x="5306181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8" name="bk object 1218"/>
          <p:cNvSpPr/>
          <p:nvPr/>
        </p:nvSpPr>
        <p:spPr>
          <a:xfrm>
            <a:off x="5773242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19" name="bk object 1219"/>
          <p:cNvSpPr/>
          <p:nvPr/>
        </p:nvSpPr>
        <p:spPr>
          <a:xfrm>
            <a:off x="6229182" y="37704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0" name="bk object 1220"/>
          <p:cNvSpPr/>
          <p:nvPr/>
        </p:nvSpPr>
        <p:spPr>
          <a:xfrm>
            <a:off x="1825463" y="37834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1" name="bk object 1221"/>
          <p:cNvSpPr/>
          <p:nvPr/>
        </p:nvSpPr>
        <p:spPr>
          <a:xfrm>
            <a:off x="2292527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2" name="bk object 1222"/>
          <p:cNvSpPr/>
          <p:nvPr/>
        </p:nvSpPr>
        <p:spPr>
          <a:xfrm>
            <a:off x="2759588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3" name="bk object 1223"/>
          <p:cNvSpPr/>
          <p:nvPr/>
        </p:nvSpPr>
        <p:spPr>
          <a:xfrm>
            <a:off x="3215529" y="378340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4" name="bk object 1224"/>
          <p:cNvSpPr/>
          <p:nvPr/>
        </p:nvSpPr>
        <p:spPr>
          <a:xfrm>
            <a:off x="3682589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5" name="bk object 1225"/>
          <p:cNvSpPr/>
          <p:nvPr/>
        </p:nvSpPr>
        <p:spPr>
          <a:xfrm>
            <a:off x="4383180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6" name="bk object 1226"/>
          <p:cNvSpPr/>
          <p:nvPr/>
        </p:nvSpPr>
        <p:spPr>
          <a:xfrm>
            <a:off x="4839120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7" name="bk object 1227"/>
          <p:cNvSpPr/>
          <p:nvPr/>
        </p:nvSpPr>
        <p:spPr>
          <a:xfrm>
            <a:off x="5306181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8" name="bk object 1228"/>
          <p:cNvSpPr/>
          <p:nvPr/>
        </p:nvSpPr>
        <p:spPr>
          <a:xfrm>
            <a:off x="5773242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29" name="bk object 1229"/>
          <p:cNvSpPr/>
          <p:nvPr/>
        </p:nvSpPr>
        <p:spPr>
          <a:xfrm>
            <a:off x="6229182" y="37834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0" name="bk object 1230"/>
          <p:cNvSpPr/>
          <p:nvPr/>
        </p:nvSpPr>
        <p:spPr>
          <a:xfrm>
            <a:off x="1825463" y="37964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1" name="bk object 1231"/>
          <p:cNvSpPr/>
          <p:nvPr/>
        </p:nvSpPr>
        <p:spPr>
          <a:xfrm>
            <a:off x="2292527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2" name="bk object 1232"/>
          <p:cNvSpPr/>
          <p:nvPr/>
        </p:nvSpPr>
        <p:spPr>
          <a:xfrm>
            <a:off x="2759588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3" name="bk object 1233"/>
          <p:cNvSpPr/>
          <p:nvPr/>
        </p:nvSpPr>
        <p:spPr>
          <a:xfrm>
            <a:off x="3215529" y="379640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4" name="bk object 1234"/>
          <p:cNvSpPr/>
          <p:nvPr/>
        </p:nvSpPr>
        <p:spPr>
          <a:xfrm>
            <a:off x="3682589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5" name="bk object 1235"/>
          <p:cNvSpPr/>
          <p:nvPr/>
        </p:nvSpPr>
        <p:spPr>
          <a:xfrm>
            <a:off x="4383180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6" name="bk object 1236"/>
          <p:cNvSpPr/>
          <p:nvPr/>
        </p:nvSpPr>
        <p:spPr>
          <a:xfrm>
            <a:off x="4839120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7" name="bk object 1237"/>
          <p:cNvSpPr/>
          <p:nvPr/>
        </p:nvSpPr>
        <p:spPr>
          <a:xfrm>
            <a:off x="5306181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8" name="bk object 1238"/>
          <p:cNvSpPr/>
          <p:nvPr/>
        </p:nvSpPr>
        <p:spPr>
          <a:xfrm>
            <a:off x="5773242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39" name="bk object 1239"/>
          <p:cNvSpPr/>
          <p:nvPr/>
        </p:nvSpPr>
        <p:spPr>
          <a:xfrm>
            <a:off x="6229182" y="37964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0" name="bk object 1240"/>
          <p:cNvSpPr/>
          <p:nvPr/>
        </p:nvSpPr>
        <p:spPr>
          <a:xfrm>
            <a:off x="1825463" y="38094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1" name="bk object 1241"/>
          <p:cNvSpPr/>
          <p:nvPr/>
        </p:nvSpPr>
        <p:spPr>
          <a:xfrm>
            <a:off x="2292527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2" name="bk object 1242"/>
          <p:cNvSpPr/>
          <p:nvPr/>
        </p:nvSpPr>
        <p:spPr>
          <a:xfrm>
            <a:off x="2759588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3" name="bk object 1243"/>
          <p:cNvSpPr/>
          <p:nvPr/>
        </p:nvSpPr>
        <p:spPr>
          <a:xfrm>
            <a:off x="3215529" y="380940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4" name="bk object 1244"/>
          <p:cNvSpPr/>
          <p:nvPr/>
        </p:nvSpPr>
        <p:spPr>
          <a:xfrm>
            <a:off x="3682589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5" name="bk object 1245"/>
          <p:cNvSpPr/>
          <p:nvPr/>
        </p:nvSpPr>
        <p:spPr>
          <a:xfrm>
            <a:off x="4383180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6" name="bk object 1246"/>
          <p:cNvSpPr/>
          <p:nvPr/>
        </p:nvSpPr>
        <p:spPr>
          <a:xfrm>
            <a:off x="4839120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7" name="bk object 1247"/>
          <p:cNvSpPr/>
          <p:nvPr/>
        </p:nvSpPr>
        <p:spPr>
          <a:xfrm>
            <a:off x="5306181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8" name="bk object 1248"/>
          <p:cNvSpPr/>
          <p:nvPr/>
        </p:nvSpPr>
        <p:spPr>
          <a:xfrm>
            <a:off x="5773242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49" name="bk object 1249"/>
          <p:cNvSpPr/>
          <p:nvPr/>
        </p:nvSpPr>
        <p:spPr>
          <a:xfrm>
            <a:off x="6229182" y="38094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0" name="bk object 1250"/>
          <p:cNvSpPr/>
          <p:nvPr/>
        </p:nvSpPr>
        <p:spPr>
          <a:xfrm>
            <a:off x="1825463" y="382240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1" name="bk object 1251"/>
          <p:cNvSpPr/>
          <p:nvPr/>
        </p:nvSpPr>
        <p:spPr>
          <a:xfrm>
            <a:off x="2292527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2" name="bk object 1252"/>
          <p:cNvSpPr/>
          <p:nvPr/>
        </p:nvSpPr>
        <p:spPr>
          <a:xfrm>
            <a:off x="4494383" y="3666389"/>
            <a:ext cx="711712" cy="2340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3" name="bk object 1253"/>
          <p:cNvSpPr/>
          <p:nvPr/>
        </p:nvSpPr>
        <p:spPr>
          <a:xfrm>
            <a:off x="2759588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4" name="bk object 1254"/>
          <p:cNvSpPr/>
          <p:nvPr/>
        </p:nvSpPr>
        <p:spPr>
          <a:xfrm>
            <a:off x="3215529" y="382240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5" name="bk object 1255"/>
          <p:cNvSpPr/>
          <p:nvPr/>
        </p:nvSpPr>
        <p:spPr>
          <a:xfrm>
            <a:off x="3682589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6" name="bk object 1256"/>
          <p:cNvSpPr/>
          <p:nvPr/>
        </p:nvSpPr>
        <p:spPr>
          <a:xfrm>
            <a:off x="4383180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7" name="bk object 1257"/>
          <p:cNvSpPr/>
          <p:nvPr/>
        </p:nvSpPr>
        <p:spPr>
          <a:xfrm>
            <a:off x="5417385" y="3666389"/>
            <a:ext cx="711712" cy="2340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8" name="bk object 1258"/>
          <p:cNvSpPr/>
          <p:nvPr/>
        </p:nvSpPr>
        <p:spPr>
          <a:xfrm>
            <a:off x="4839120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59" name="bk object 1259"/>
          <p:cNvSpPr/>
          <p:nvPr/>
        </p:nvSpPr>
        <p:spPr>
          <a:xfrm>
            <a:off x="5306181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0" name="bk object 1260"/>
          <p:cNvSpPr/>
          <p:nvPr/>
        </p:nvSpPr>
        <p:spPr>
          <a:xfrm>
            <a:off x="5773242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1" name="bk object 1261"/>
          <p:cNvSpPr/>
          <p:nvPr/>
        </p:nvSpPr>
        <p:spPr>
          <a:xfrm>
            <a:off x="6229182" y="38224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2" name="bk object 1262"/>
          <p:cNvSpPr/>
          <p:nvPr/>
        </p:nvSpPr>
        <p:spPr>
          <a:xfrm>
            <a:off x="1825463" y="38354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3" name="bk object 1263"/>
          <p:cNvSpPr/>
          <p:nvPr/>
        </p:nvSpPr>
        <p:spPr>
          <a:xfrm>
            <a:off x="2292527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4" name="bk object 1264"/>
          <p:cNvSpPr/>
          <p:nvPr/>
        </p:nvSpPr>
        <p:spPr>
          <a:xfrm>
            <a:off x="2759588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5" name="bk object 1265"/>
          <p:cNvSpPr/>
          <p:nvPr/>
        </p:nvSpPr>
        <p:spPr>
          <a:xfrm>
            <a:off x="3215529" y="383540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6" name="bk object 1266"/>
          <p:cNvSpPr/>
          <p:nvPr/>
        </p:nvSpPr>
        <p:spPr>
          <a:xfrm>
            <a:off x="3682589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7" name="bk object 1267"/>
          <p:cNvSpPr/>
          <p:nvPr/>
        </p:nvSpPr>
        <p:spPr>
          <a:xfrm>
            <a:off x="4383180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8" name="bk object 1268"/>
          <p:cNvSpPr/>
          <p:nvPr/>
        </p:nvSpPr>
        <p:spPr>
          <a:xfrm>
            <a:off x="4839120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69" name="bk object 1269"/>
          <p:cNvSpPr/>
          <p:nvPr/>
        </p:nvSpPr>
        <p:spPr>
          <a:xfrm>
            <a:off x="5306181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0" name="bk object 1270"/>
          <p:cNvSpPr/>
          <p:nvPr/>
        </p:nvSpPr>
        <p:spPr>
          <a:xfrm>
            <a:off x="5773242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1" name="bk object 1271"/>
          <p:cNvSpPr/>
          <p:nvPr/>
        </p:nvSpPr>
        <p:spPr>
          <a:xfrm>
            <a:off x="6229182" y="38354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2" name="bk object 1272"/>
          <p:cNvSpPr/>
          <p:nvPr/>
        </p:nvSpPr>
        <p:spPr>
          <a:xfrm>
            <a:off x="1825463" y="384840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3" name="bk object 1273"/>
          <p:cNvSpPr/>
          <p:nvPr/>
        </p:nvSpPr>
        <p:spPr>
          <a:xfrm>
            <a:off x="2292527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4" name="bk object 1274"/>
          <p:cNvSpPr/>
          <p:nvPr/>
        </p:nvSpPr>
        <p:spPr>
          <a:xfrm>
            <a:off x="2759588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5" name="bk object 1275"/>
          <p:cNvSpPr/>
          <p:nvPr/>
        </p:nvSpPr>
        <p:spPr>
          <a:xfrm>
            <a:off x="3215529" y="384840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6" name="bk object 1276"/>
          <p:cNvSpPr/>
          <p:nvPr/>
        </p:nvSpPr>
        <p:spPr>
          <a:xfrm>
            <a:off x="3682589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7" name="bk object 1277"/>
          <p:cNvSpPr/>
          <p:nvPr/>
        </p:nvSpPr>
        <p:spPr>
          <a:xfrm>
            <a:off x="4383180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8" name="bk object 1278"/>
          <p:cNvSpPr/>
          <p:nvPr/>
        </p:nvSpPr>
        <p:spPr>
          <a:xfrm>
            <a:off x="4839120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79" name="bk object 1279"/>
          <p:cNvSpPr/>
          <p:nvPr/>
        </p:nvSpPr>
        <p:spPr>
          <a:xfrm>
            <a:off x="5306181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0" name="bk object 1280"/>
          <p:cNvSpPr/>
          <p:nvPr/>
        </p:nvSpPr>
        <p:spPr>
          <a:xfrm>
            <a:off x="5773242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1" name="bk object 1281"/>
          <p:cNvSpPr/>
          <p:nvPr/>
        </p:nvSpPr>
        <p:spPr>
          <a:xfrm>
            <a:off x="6229182" y="38484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2" name="bk object 1282"/>
          <p:cNvSpPr/>
          <p:nvPr/>
        </p:nvSpPr>
        <p:spPr>
          <a:xfrm>
            <a:off x="1825463" y="38614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3" name="bk object 1283"/>
          <p:cNvSpPr/>
          <p:nvPr/>
        </p:nvSpPr>
        <p:spPr>
          <a:xfrm>
            <a:off x="2292527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4" name="bk object 1284"/>
          <p:cNvSpPr/>
          <p:nvPr/>
        </p:nvSpPr>
        <p:spPr>
          <a:xfrm>
            <a:off x="2759588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5" name="bk object 1285"/>
          <p:cNvSpPr/>
          <p:nvPr/>
        </p:nvSpPr>
        <p:spPr>
          <a:xfrm>
            <a:off x="3215529" y="386141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6" name="bk object 1286"/>
          <p:cNvSpPr/>
          <p:nvPr/>
        </p:nvSpPr>
        <p:spPr>
          <a:xfrm>
            <a:off x="3682589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7" name="bk object 1287"/>
          <p:cNvSpPr/>
          <p:nvPr/>
        </p:nvSpPr>
        <p:spPr>
          <a:xfrm>
            <a:off x="4383180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8" name="bk object 1288"/>
          <p:cNvSpPr/>
          <p:nvPr/>
        </p:nvSpPr>
        <p:spPr>
          <a:xfrm>
            <a:off x="4839120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89" name="bk object 1289"/>
          <p:cNvSpPr/>
          <p:nvPr/>
        </p:nvSpPr>
        <p:spPr>
          <a:xfrm>
            <a:off x="5306181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0" name="bk object 1290"/>
          <p:cNvSpPr/>
          <p:nvPr/>
        </p:nvSpPr>
        <p:spPr>
          <a:xfrm>
            <a:off x="5773242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1" name="bk object 1291"/>
          <p:cNvSpPr/>
          <p:nvPr/>
        </p:nvSpPr>
        <p:spPr>
          <a:xfrm>
            <a:off x="6229182" y="38614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2" name="bk object 1292"/>
          <p:cNvSpPr/>
          <p:nvPr/>
        </p:nvSpPr>
        <p:spPr>
          <a:xfrm>
            <a:off x="1825463" y="38744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3" name="bk object 1293"/>
          <p:cNvSpPr/>
          <p:nvPr/>
        </p:nvSpPr>
        <p:spPr>
          <a:xfrm>
            <a:off x="2292527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4" name="bk object 1294"/>
          <p:cNvSpPr/>
          <p:nvPr/>
        </p:nvSpPr>
        <p:spPr>
          <a:xfrm>
            <a:off x="2759588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5" name="bk object 1295"/>
          <p:cNvSpPr/>
          <p:nvPr/>
        </p:nvSpPr>
        <p:spPr>
          <a:xfrm>
            <a:off x="3215529" y="387441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6" name="bk object 1296"/>
          <p:cNvSpPr/>
          <p:nvPr/>
        </p:nvSpPr>
        <p:spPr>
          <a:xfrm>
            <a:off x="3682589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7" name="bk object 1297"/>
          <p:cNvSpPr/>
          <p:nvPr/>
        </p:nvSpPr>
        <p:spPr>
          <a:xfrm>
            <a:off x="4383180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8" name="bk object 1298"/>
          <p:cNvSpPr/>
          <p:nvPr/>
        </p:nvSpPr>
        <p:spPr>
          <a:xfrm>
            <a:off x="4839120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299" name="bk object 1299"/>
          <p:cNvSpPr/>
          <p:nvPr/>
        </p:nvSpPr>
        <p:spPr>
          <a:xfrm>
            <a:off x="5306181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0" name="bk object 1300"/>
          <p:cNvSpPr/>
          <p:nvPr/>
        </p:nvSpPr>
        <p:spPr>
          <a:xfrm>
            <a:off x="5773242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1" name="bk object 1301"/>
          <p:cNvSpPr/>
          <p:nvPr/>
        </p:nvSpPr>
        <p:spPr>
          <a:xfrm>
            <a:off x="6229182" y="38744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2" name="bk object 1302"/>
          <p:cNvSpPr/>
          <p:nvPr/>
        </p:nvSpPr>
        <p:spPr>
          <a:xfrm>
            <a:off x="1825463" y="388741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3" name="bk object 1303"/>
          <p:cNvSpPr/>
          <p:nvPr/>
        </p:nvSpPr>
        <p:spPr>
          <a:xfrm>
            <a:off x="2403732" y="3887413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4" name="bk object 1304"/>
          <p:cNvSpPr/>
          <p:nvPr/>
        </p:nvSpPr>
        <p:spPr>
          <a:xfrm>
            <a:off x="3682589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5" name="bk object 1305"/>
          <p:cNvSpPr/>
          <p:nvPr/>
        </p:nvSpPr>
        <p:spPr>
          <a:xfrm>
            <a:off x="4383180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6" name="bk object 1306"/>
          <p:cNvSpPr/>
          <p:nvPr/>
        </p:nvSpPr>
        <p:spPr>
          <a:xfrm>
            <a:off x="5306181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7" name="bk object 1307"/>
          <p:cNvSpPr/>
          <p:nvPr/>
        </p:nvSpPr>
        <p:spPr>
          <a:xfrm>
            <a:off x="6229182" y="38874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8" name="bk object 1308"/>
          <p:cNvSpPr/>
          <p:nvPr/>
        </p:nvSpPr>
        <p:spPr>
          <a:xfrm>
            <a:off x="1825463" y="390041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09" name="bk object 1309"/>
          <p:cNvSpPr/>
          <p:nvPr/>
        </p:nvSpPr>
        <p:spPr>
          <a:xfrm>
            <a:off x="2292527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0" name="bk object 1310"/>
          <p:cNvSpPr/>
          <p:nvPr/>
        </p:nvSpPr>
        <p:spPr>
          <a:xfrm>
            <a:off x="2759588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1" name="bk object 1311"/>
          <p:cNvSpPr/>
          <p:nvPr/>
        </p:nvSpPr>
        <p:spPr>
          <a:xfrm>
            <a:off x="3215529" y="390041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2" name="bk object 1312"/>
          <p:cNvSpPr/>
          <p:nvPr/>
        </p:nvSpPr>
        <p:spPr>
          <a:xfrm>
            <a:off x="3682589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3" name="bk object 1313"/>
          <p:cNvSpPr/>
          <p:nvPr/>
        </p:nvSpPr>
        <p:spPr>
          <a:xfrm>
            <a:off x="4383180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4" name="bk object 1314"/>
          <p:cNvSpPr/>
          <p:nvPr/>
        </p:nvSpPr>
        <p:spPr>
          <a:xfrm>
            <a:off x="4839120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5" name="bk object 1315"/>
          <p:cNvSpPr/>
          <p:nvPr/>
        </p:nvSpPr>
        <p:spPr>
          <a:xfrm>
            <a:off x="5306181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6" name="bk object 1316"/>
          <p:cNvSpPr/>
          <p:nvPr/>
        </p:nvSpPr>
        <p:spPr>
          <a:xfrm>
            <a:off x="5773242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7" name="bk object 1317"/>
          <p:cNvSpPr/>
          <p:nvPr/>
        </p:nvSpPr>
        <p:spPr>
          <a:xfrm>
            <a:off x="6229182" y="39004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8" name="bk object 1318"/>
          <p:cNvSpPr/>
          <p:nvPr/>
        </p:nvSpPr>
        <p:spPr>
          <a:xfrm>
            <a:off x="1825463" y="39134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19" name="bk object 1319"/>
          <p:cNvSpPr/>
          <p:nvPr/>
        </p:nvSpPr>
        <p:spPr>
          <a:xfrm>
            <a:off x="2292527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0" name="bk object 1320"/>
          <p:cNvSpPr/>
          <p:nvPr/>
        </p:nvSpPr>
        <p:spPr>
          <a:xfrm>
            <a:off x="2759588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1" name="bk object 1321"/>
          <p:cNvSpPr/>
          <p:nvPr/>
        </p:nvSpPr>
        <p:spPr>
          <a:xfrm>
            <a:off x="3215529" y="391341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2" name="bk object 1322"/>
          <p:cNvSpPr/>
          <p:nvPr/>
        </p:nvSpPr>
        <p:spPr>
          <a:xfrm>
            <a:off x="3682589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3" name="bk object 1323"/>
          <p:cNvSpPr/>
          <p:nvPr/>
        </p:nvSpPr>
        <p:spPr>
          <a:xfrm>
            <a:off x="4383180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4" name="bk object 1324"/>
          <p:cNvSpPr/>
          <p:nvPr/>
        </p:nvSpPr>
        <p:spPr>
          <a:xfrm>
            <a:off x="4839120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5" name="bk object 1325"/>
          <p:cNvSpPr/>
          <p:nvPr/>
        </p:nvSpPr>
        <p:spPr>
          <a:xfrm>
            <a:off x="5306181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6" name="bk object 1326"/>
          <p:cNvSpPr/>
          <p:nvPr/>
        </p:nvSpPr>
        <p:spPr>
          <a:xfrm>
            <a:off x="5773242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7" name="bk object 1327"/>
          <p:cNvSpPr/>
          <p:nvPr/>
        </p:nvSpPr>
        <p:spPr>
          <a:xfrm>
            <a:off x="6229182" y="39134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8" name="bk object 1328"/>
          <p:cNvSpPr/>
          <p:nvPr/>
        </p:nvSpPr>
        <p:spPr>
          <a:xfrm>
            <a:off x="1825463" y="39264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29" name="bk object 1329"/>
          <p:cNvSpPr/>
          <p:nvPr/>
        </p:nvSpPr>
        <p:spPr>
          <a:xfrm>
            <a:off x="2292527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0" name="bk object 1330"/>
          <p:cNvSpPr/>
          <p:nvPr/>
        </p:nvSpPr>
        <p:spPr>
          <a:xfrm>
            <a:off x="2759588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1" name="bk object 1331"/>
          <p:cNvSpPr/>
          <p:nvPr/>
        </p:nvSpPr>
        <p:spPr>
          <a:xfrm>
            <a:off x="3215529" y="392641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2" name="bk object 1332"/>
          <p:cNvSpPr/>
          <p:nvPr/>
        </p:nvSpPr>
        <p:spPr>
          <a:xfrm>
            <a:off x="3682589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3" name="bk object 1333"/>
          <p:cNvSpPr/>
          <p:nvPr/>
        </p:nvSpPr>
        <p:spPr>
          <a:xfrm>
            <a:off x="4383180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4" name="bk object 1334"/>
          <p:cNvSpPr/>
          <p:nvPr/>
        </p:nvSpPr>
        <p:spPr>
          <a:xfrm>
            <a:off x="4839120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5" name="bk object 1335"/>
          <p:cNvSpPr/>
          <p:nvPr/>
        </p:nvSpPr>
        <p:spPr>
          <a:xfrm>
            <a:off x="5306181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6" name="bk object 1336"/>
          <p:cNvSpPr/>
          <p:nvPr/>
        </p:nvSpPr>
        <p:spPr>
          <a:xfrm>
            <a:off x="5773242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7" name="bk object 1337"/>
          <p:cNvSpPr/>
          <p:nvPr/>
        </p:nvSpPr>
        <p:spPr>
          <a:xfrm>
            <a:off x="6229182" y="39264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8" name="bk object 1338"/>
          <p:cNvSpPr/>
          <p:nvPr/>
        </p:nvSpPr>
        <p:spPr>
          <a:xfrm>
            <a:off x="1825463" y="393942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39" name="bk object 1339"/>
          <p:cNvSpPr/>
          <p:nvPr/>
        </p:nvSpPr>
        <p:spPr>
          <a:xfrm>
            <a:off x="2292527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0" name="bk object 1340"/>
          <p:cNvSpPr/>
          <p:nvPr/>
        </p:nvSpPr>
        <p:spPr>
          <a:xfrm>
            <a:off x="2759588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1" name="bk object 1341"/>
          <p:cNvSpPr/>
          <p:nvPr/>
        </p:nvSpPr>
        <p:spPr>
          <a:xfrm>
            <a:off x="3215529" y="393942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2" name="bk object 1342"/>
          <p:cNvSpPr/>
          <p:nvPr/>
        </p:nvSpPr>
        <p:spPr>
          <a:xfrm>
            <a:off x="3682589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3" name="bk object 1343"/>
          <p:cNvSpPr/>
          <p:nvPr/>
        </p:nvSpPr>
        <p:spPr>
          <a:xfrm>
            <a:off x="4383180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4" name="bk object 1344"/>
          <p:cNvSpPr/>
          <p:nvPr/>
        </p:nvSpPr>
        <p:spPr>
          <a:xfrm>
            <a:off x="4839120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5" name="bk object 1345"/>
          <p:cNvSpPr/>
          <p:nvPr/>
        </p:nvSpPr>
        <p:spPr>
          <a:xfrm>
            <a:off x="5306181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6" name="bk object 1346"/>
          <p:cNvSpPr/>
          <p:nvPr/>
        </p:nvSpPr>
        <p:spPr>
          <a:xfrm>
            <a:off x="5773242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7" name="bk object 1347"/>
          <p:cNvSpPr/>
          <p:nvPr/>
        </p:nvSpPr>
        <p:spPr>
          <a:xfrm>
            <a:off x="6229182" y="39394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8" name="bk object 1348"/>
          <p:cNvSpPr/>
          <p:nvPr/>
        </p:nvSpPr>
        <p:spPr>
          <a:xfrm>
            <a:off x="1825463" y="395242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49" name="bk object 1349"/>
          <p:cNvSpPr/>
          <p:nvPr/>
        </p:nvSpPr>
        <p:spPr>
          <a:xfrm>
            <a:off x="2292527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0" name="bk object 1350"/>
          <p:cNvSpPr/>
          <p:nvPr/>
        </p:nvSpPr>
        <p:spPr>
          <a:xfrm>
            <a:off x="2759588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1" name="bk object 1351"/>
          <p:cNvSpPr/>
          <p:nvPr/>
        </p:nvSpPr>
        <p:spPr>
          <a:xfrm>
            <a:off x="3215529" y="395242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2" name="bk object 1352"/>
          <p:cNvSpPr/>
          <p:nvPr/>
        </p:nvSpPr>
        <p:spPr>
          <a:xfrm>
            <a:off x="3682589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3" name="bk object 1353"/>
          <p:cNvSpPr/>
          <p:nvPr/>
        </p:nvSpPr>
        <p:spPr>
          <a:xfrm>
            <a:off x="4383180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4" name="bk object 1354"/>
          <p:cNvSpPr/>
          <p:nvPr/>
        </p:nvSpPr>
        <p:spPr>
          <a:xfrm>
            <a:off x="4839120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5" name="bk object 1355"/>
          <p:cNvSpPr/>
          <p:nvPr/>
        </p:nvSpPr>
        <p:spPr>
          <a:xfrm>
            <a:off x="5306181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6" name="bk object 1356"/>
          <p:cNvSpPr/>
          <p:nvPr/>
        </p:nvSpPr>
        <p:spPr>
          <a:xfrm>
            <a:off x="5773242" y="39524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7" name="bk object 1357"/>
          <p:cNvSpPr/>
          <p:nvPr/>
        </p:nvSpPr>
        <p:spPr>
          <a:xfrm>
            <a:off x="1825463" y="396542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8" name="bk object 1358"/>
          <p:cNvSpPr/>
          <p:nvPr/>
        </p:nvSpPr>
        <p:spPr>
          <a:xfrm>
            <a:off x="2292527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59" name="bk object 1359"/>
          <p:cNvSpPr/>
          <p:nvPr/>
        </p:nvSpPr>
        <p:spPr>
          <a:xfrm>
            <a:off x="2759588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0" name="bk object 1360"/>
          <p:cNvSpPr/>
          <p:nvPr/>
        </p:nvSpPr>
        <p:spPr>
          <a:xfrm>
            <a:off x="3215529" y="396542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1" name="bk object 1361"/>
          <p:cNvSpPr/>
          <p:nvPr/>
        </p:nvSpPr>
        <p:spPr>
          <a:xfrm>
            <a:off x="3682589" y="39654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2" name="bk object 1362"/>
          <p:cNvSpPr/>
          <p:nvPr/>
        </p:nvSpPr>
        <p:spPr>
          <a:xfrm>
            <a:off x="1825463" y="3978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3" name="bk object 1363"/>
          <p:cNvSpPr/>
          <p:nvPr/>
        </p:nvSpPr>
        <p:spPr>
          <a:xfrm>
            <a:off x="2292527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4" name="bk object 1364"/>
          <p:cNvSpPr/>
          <p:nvPr/>
        </p:nvSpPr>
        <p:spPr>
          <a:xfrm>
            <a:off x="2759588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5" name="bk object 1365"/>
          <p:cNvSpPr/>
          <p:nvPr/>
        </p:nvSpPr>
        <p:spPr>
          <a:xfrm>
            <a:off x="3215529" y="3978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6" name="bk object 1366"/>
          <p:cNvSpPr/>
          <p:nvPr/>
        </p:nvSpPr>
        <p:spPr>
          <a:xfrm>
            <a:off x="3682589" y="3978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7" name="bk object 1367"/>
          <p:cNvSpPr/>
          <p:nvPr/>
        </p:nvSpPr>
        <p:spPr>
          <a:xfrm>
            <a:off x="1825463" y="3991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8" name="bk object 1368"/>
          <p:cNvSpPr/>
          <p:nvPr/>
        </p:nvSpPr>
        <p:spPr>
          <a:xfrm>
            <a:off x="2292527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69" name="bk object 1369"/>
          <p:cNvSpPr/>
          <p:nvPr/>
        </p:nvSpPr>
        <p:spPr>
          <a:xfrm>
            <a:off x="2759588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0" name="bk object 1370"/>
          <p:cNvSpPr/>
          <p:nvPr/>
        </p:nvSpPr>
        <p:spPr>
          <a:xfrm>
            <a:off x="3215529" y="399142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1" name="bk object 1371"/>
          <p:cNvSpPr/>
          <p:nvPr/>
        </p:nvSpPr>
        <p:spPr>
          <a:xfrm>
            <a:off x="3682589" y="39914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2" name="bk object 1372"/>
          <p:cNvSpPr/>
          <p:nvPr/>
        </p:nvSpPr>
        <p:spPr>
          <a:xfrm>
            <a:off x="1825463" y="400442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3" name="bk object 1373"/>
          <p:cNvSpPr/>
          <p:nvPr/>
        </p:nvSpPr>
        <p:spPr>
          <a:xfrm>
            <a:off x="2292527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4" name="bk object 1374"/>
          <p:cNvSpPr/>
          <p:nvPr/>
        </p:nvSpPr>
        <p:spPr>
          <a:xfrm>
            <a:off x="2759588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5" name="bk object 1375"/>
          <p:cNvSpPr/>
          <p:nvPr/>
        </p:nvSpPr>
        <p:spPr>
          <a:xfrm>
            <a:off x="3215529" y="400442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6" name="bk object 1376"/>
          <p:cNvSpPr/>
          <p:nvPr/>
        </p:nvSpPr>
        <p:spPr>
          <a:xfrm>
            <a:off x="3682589" y="40044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7" name="bk object 1377"/>
          <p:cNvSpPr/>
          <p:nvPr/>
        </p:nvSpPr>
        <p:spPr>
          <a:xfrm>
            <a:off x="3749312" y="3887412"/>
            <a:ext cx="233530" cy="22102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8" name="bk object 1378"/>
          <p:cNvSpPr/>
          <p:nvPr/>
        </p:nvSpPr>
        <p:spPr>
          <a:xfrm>
            <a:off x="1825463" y="40174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79" name="bk object 1379"/>
          <p:cNvSpPr/>
          <p:nvPr/>
        </p:nvSpPr>
        <p:spPr>
          <a:xfrm>
            <a:off x="2292527" y="40174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0" name="bk object 1380"/>
          <p:cNvSpPr/>
          <p:nvPr/>
        </p:nvSpPr>
        <p:spPr>
          <a:xfrm>
            <a:off x="2759588" y="40174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1" name="bk object 1381"/>
          <p:cNvSpPr/>
          <p:nvPr/>
        </p:nvSpPr>
        <p:spPr>
          <a:xfrm>
            <a:off x="3215529" y="401742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2" name="bk object 1382"/>
          <p:cNvSpPr/>
          <p:nvPr/>
        </p:nvSpPr>
        <p:spPr>
          <a:xfrm>
            <a:off x="1825463" y="3926418"/>
            <a:ext cx="1923849" cy="1170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3" name="bk object 1383"/>
          <p:cNvSpPr/>
          <p:nvPr/>
        </p:nvSpPr>
        <p:spPr>
          <a:xfrm>
            <a:off x="4383179" y="3952421"/>
            <a:ext cx="1857123" cy="10401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4" name="bk object 1384"/>
          <p:cNvSpPr/>
          <p:nvPr/>
        </p:nvSpPr>
        <p:spPr>
          <a:xfrm>
            <a:off x="6295905" y="3952421"/>
            <a:ext cx="122325" cy="15601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5" name="bk object 1385"/>
          <p:cNvSpPr/>
          <p:nvPr/>
        </p:nvSpPr>
        <p:spPr>
          <a:xfrm>
            <a:off x="1825463" y="404343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6" name="bk object 1386"/>
          <p:cNvSpPr/>
          <p:nvPr/>
        </p:nvSpPr>
        <p:spPr>
          <a:xfrm>
            <a:off x="2292527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7" name="bk object 1387"/>
          <p:cNvSpPr/>
          <p:nvPr/>
        </p:nvSpPr>
        <p:spPr>
          <a:xfrm>
            <a:off x="2759588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8" name="bk object 1388"/>
          <p:cNvSpPr/>
          <p:nvPr/>
        </p:nvSpPr>
        <p:spPr>
          <a:xfrm>
            <a:off x="3215529" y="404343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89" name="bk object 1389"/>
          <p:cNvSpPr/>
          <p:nvPr/>
        </p:nvSpPr>
        <p:spPr>
          <a:xfrm>
            <a:off x="3682589" y="4043429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0" name="bk object 1390"/>
          <p:cNvSpPr/>
          <p:nvPr/>
        </p:nvSpPr>
        <p:spPr>
          <a:xfrm>
            <a:off x="4839120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1" name="bk object 1391"/>
          <p:cNvSpPr/>
          <p:nvPr/>
        </p:nvSpPr>
        <p:spPr>
          <a:xfrm>
            <a:off x="5306181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2" name="bk object 1392"/>
          <p:cNvSpPr/>
          <p:nvPr/>
        </p:nvSpPr>
        <p:spPr>
          <a:xfrm>
            <a:off x="5773242" y="40434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3" name="bk object 1393"/>
          <p:cNvSpPr/>
          <p:nvPr/>
        </p:nvSpPr>
        <p:spPr>
          <a:xfrm>
            <a:off x="6229182" y="4043429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4" name="bk object 1394"/>
          <p:cNvSpPr/>
          <p:nvPr/>
        </p:nvSpPr>
        <p:spPr>
          <a:xfrm>
            <a:off x="1825463" y="40564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5" name="bk object 1395"/>
          <p:cNvSpPr/>
          <p:nvPr/>
        </p:nvSpPr>
        <p:spPr>
          <a:xfrm>
            <a:off x="2292527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6" name="bk object 1396"/>
          <p:cNvSpPr/>
          <p:nvPr/>
        </p:nvSpPr>
        <p:spPr>
          <a:xfrm>
            <a:off x="2759588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7" name="bk object 1397"/>
          <p:cNvSpPr/>
          <p:nvPr/>
        </p:nvSpPr>
        <p:spPr>
          <a:xfrm>
            <a:off x="3215529" y="405643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8" name="bk object 1398"/>
          <p:cNvSpPr/>
          <p:nvPr/>
        </p:nvSpPr>
        <p:spPr>
          <a:xfrm>
            <a:off x="3682589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399" name="bk object 1399"/>
          <p:cNvSpPr/>
          <p:nvPr/>
        </p:nvSpPr>
        <p:spPr>
          <a:xfrm>
            <a:off x="4383180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0" name="bk object 1400"/>
          <p:cNvSpPr/>
          <p:nvPr/>
        </p:nvSpPr>
        <p:spPr>
          <a:xfrm>
            <a:off x="4839120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1" name="bk object 1401"/>
          <p:cNvSpPr/>
          <p:nvPr/>
        </p:nvSpPr>
        <p:spPr>
          <a:xfrm>
            <a:off x="5306181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2" name="bk object 1402"/>
          <p:cNvSpPr/>
          <p:nvPr/>
        </p:nvSpPr>
        <p:spPr>
          <a:xfrm>
            <a:off x="5773242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3" name="bk object 1403"/>
          <p:cNvSpPr/>
          <p:nvPr/>
        </p:nvSpPr>
        <p:spPr>
          <a:xfrm>
            <a:off x="6229182" y="40564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4" name="bk object 1404"/>
          <p:cNvSpPr/>
          <p:nvPr/>
        </p:nvSpPr>
        <p:spPr>
          <a:xfrm>
            <a:off x="1825463" y="406943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5" name="bk object 1405"/>
          <p:cNvSpPr/>
          <p:nvPr/>
        </p:nvSpPr>
        <p:spPr>
          <a:xfrm>
            <a:off x="2292527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6" name="bk object 1406"/>
          <p:cNvSpPr/>
          <p:nvPr/>
        </p:nvSpPr>
        <p:spPr>
          <a:xfrm>
            <a:off x="2759588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7" name="bk object 1407"/>
          <p:cNvSpPr/>
          <p:nvPr/>
        </p:nvSpPr>
        <p:spPr>
          <a:xfrm>
            <a:off x="3215529" y="406943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8" name="bk object 1408"/>
          <p:cNvSpPr/>
          <p:nvPr/>
        </p:nvSpPr>
        <p:spPr>
          <a:xfrm>
            <a:off x="3682589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09" name="bk object 1409"/>
          <p:cNvSpPr/>
          <p:nvPr/>
        </p:nvSpPr>
        <p:spPr>
          <a:xfrm>
            <a:off x="4383180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0" name="bk object 1410"/>
          <p:cNvSpPr/>
          <p:nvPr/>
        </p:nvSpPr>
        <p:spPr>
          <a:xfrm>
            <a:off x="4839120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1" name="bk object 1411"/>
          <p:cNvSpPr/>
          <p:nvPr/>
        </p:nvSpPr>
        <p:spPr>
          <a:xfrm>
            <a:off x="5306181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2" name="bk object 1412"/>
          <p:cNvSpPr/>
          <p:nvPr/>
        </p:nvSpPr>
        <p:spPr>
          <a:xfrm>
            <a:off x="5773242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3" name="bk object 1413"/>
          <p:cNvSpPr/>
          <p:nvPr/>
        </p:nvSpPr>
        <p:spPr>
          <a:xfrm>
            <a:off x="6229182" y="40694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4" name="bk object 1414"/>
          <p:cNvSpPr/>
          <p:nvPr/>
        </p:nvSpPr>
        <p:spPr>
          <a:xfrm>
            <a:off x="1825463" y="40824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5" name="bk object 1415"/>
          <p:cNvSpPr/>
          <p:nvPr/>
        </p:nvSpPr>
        <p:spPr>
          <a:xfrm>
            <a:off x="2292527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6" name="bk object 1416"/>
          <p:cNvSpPr/>
          <p:nvPr/>
        </p:nvSpPr>
        <p:spPr>
          <a:xfrm>
            <a:off x="2759588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7" name="bk object 1417"/>
          <p:cNvSpPr/>
          <p:nvPr/>
        </p:nvSpPr>
        <p:spPr>
          <a:xfrm>
            <a:off x="3215529" y="408243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8" name="bk object 1418"/>
          <p:cNvSpPr/>
          <p:nvPr/>
        </p:nvSpPr>
        <p:spPr>
          <a:xfrm>
            <a:off x="3682589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19" name="bk object 1419"/>
          <p:cNvSpPr/>
          <p:nvPr/>
        </p:nvSpPr>
        <p:spPr>
          <a:xfrm>
            <a:off x="4383180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0" name="bk object 1420"/>
          <p:cNvSpPr/>
          <p:nvPr/>
        </p:nvSpPr>
        <p:spPr>
          <a:xfrm>
            <a:off x="4839120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1" name="bk object 1421"/>
          <p:cNvSpPr/>
          <p:nvPr/>
        </p:nvSpPr>
        <p:spPr>
          <a:xfrm>
            <a:off x="5306181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2" name="bk object 1422"/>
          <p:cNvSpPr/>
          <p:nvPr/>
        </p:nvSpPr>
        <p:spPr>
          <a:xfrm>
            <a:off x="6229182" y="40824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3" name="bk object 1423"/>
          <p:cNvSpPr/>
          <p:nvPr/>
        </p:nvSpPr>
        <p:spPr>
          <a:xfrm>
            <a:off x="1825463" y="409543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4" name="bk object 1424"/>
          <p:cNvSpPr/>
          <p:nvPr/>
        </p:nvSpPr>
        <p:spPr>
          <a:xfrm>
            <a:off x="2292527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5" name="bk object 1425"/>
          <p:cNvSpPr/>
          <p:nvPr/>
        </p:nvSpPr>
        <p:spPr>
          <a:xfrm>
            <a:off x="2759588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6" name="bk object 1426"/>
          <p:cNvSpPr/>
          <p:nvPr/>
        </p:nvSpPr>
        <p:spPr>
          <a:xfrm>
            <a:off x="3215529" y="409543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7" name="bk object 1427"/>
          <p:cNvSpPr/>
          <p:nvPr/>
        </p:nvSpPr>
        <p:spPr>
          <a:xfrm>
            <a:off x="3682589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8" name="bk object 1428"/>
          <p:cNvSpPr/>
          <p:nvPr/>
        </p:nvSpPr>
        <p:spPr>
          <a:xfrm>
            <a:off x="4383180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29" name="bk object 1429"/>
          <p:cNvSpPr/>
          <p:nvPr/>
        </p:nvSpPr>
        <p:spPr>
          <a:xfrm>
            <a:off x="4839120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0" name="bk object 1430"/>
          <p:cNvSpPr/>
          <p:nvPr/>
        </p:nvSpPr>
        <p:spPr>
          <a:xfrm>
            <a:off x="5306181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1" name="bk object 1431"/>
          <p:cNvSpPr/>
          <p:nvPr/>
        </p:nvSpPr>
        <p:spPr>
          <a:xfrm>
            <a:off x="6229182" y="40954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2" name="bk object 1432"/>
          <p:cNvSpPr/>
          <p:nvPr/>
        </p:nvSpPr>
        <p:spPr>
          <a:xfrm>
            <a:off x="1825463" y="41084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3" name="bk object 1433"/>
          <p:cNvSpPr/>
          <p:nvPr/>
        </p:nvSpPr>
        <p:spPr>
          <a:xfrm>
            <a:off x="2292527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4" name="bk object 1434"/>
          <p:cNvSpPr/>
          <p:nvPr/>
        </p:nvSpPr>
        <p:spPr>
          <a:xfrm>
            <a:off x="2759588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5" name="bk object 1435"/>
          <p:cNvSpPr/>
          <p:nvPr/>
        </p:nvSpPr>
        <p:spPr>
          <a:xfrm>
            <a:off x="3215529" y="410843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6" name="bk object 1436"/>
          <p:cNvSpPr/>
          <p:nvPr/>
        </p:nvSpPr>
        <p:spPr>
          <a:xfrm>
            <a:off x="3682589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7" name="bk object 1437"/>
          <p:cNvSpPr/>
          <p:nvPr/>
        </p:nvSpPr>
        <p:spPr>
          <a:xfrm>
            <a:off x="4383180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8" name="bk object 1438"/>
          <p:cNvSpPr/>
          <p:nvPr/>
        </p:nvSpPr>
        <p:spPr>
          <a:xfrm>
            <a:off x="4839120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39" name="bk object 1439"/>
          <p:cNvSpPr/>
          <p:nvPr/>
        </p:nvSpPr>
        <p:spPr>
          <a:xfrm>
            <a:off x="5306181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0" name="bk object 1440"/>
          <p:cNvSpPr/>
          <p:nvPr/>
        </p:nvSpPr>
        <p:spPr>
          <a:xfrm>
            <a:off x="6229182" y="41084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1" name="bk object 1441"/>
          <p:cNvSpPr/>
          <p:nvPr/>
        </p:nvSpPr>
        <p:spPr>
          <a:xfrm>
            <a:off x="1825463" y="41214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2" name="bk object 1442"/>
          <p:cNvSpPr/>
          <p:nvPr/>
        </p:nvSpPr>
        <p:spPr>
          <a:xfrm>
            <a:off x="2292527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3" name="bk object 1443"/>
          <p:cNvSpPr/>
          <p:nvPr/>
        </p:nvSpPr>
        <p:spPr>
          <a:xfrm>
            <a:off x="2759588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4" name="bk object 1444"/>
          <p:cNvSpPr/>
          <p:nvPr/>
        </p:nvSpPr>
        <p:spPr>
          <a:xfrm>
            <a:off x="3215529" y="412144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5" name="bk object 1445"/>
          <p:cNvSpPr/>
          <p:nvPr/>
        </p:nvSpPr>
        <p:spPr>
          <a:xfrm>
            <a:off x="3682589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6" name="bk object 1446"/>
          <p:cNvSpPr/>
          <p:nvPr/>
        </p:nvSpPr>
        <p:spPr>
          <a:xfrm>
            <a:off x="4383180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7" name="bk object 1447"/>
          <p:cNvSpPr/>
          <p:nvPr/>
        </p:nvSpPr>
        <p:spPr>
          <a:xfrm>
            <a:off x="4839120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8" name="bk object 1448"/>
          <p:cNvSpPr/>
          <p:nvPr/>
        </p:nvSpPr>
        <p:spPr>
          <a:xfrm>
            <a:off x="5306181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49" name="bk object 1449"/>
          <p:cNvSpPr/>
          <p:nvPr/>
        </p:nvSpPr>
        <p:spPr>
          <a:xfrm>
            <a:off x="6229182" y="41214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0" name="bk object 1450"/>
          <p:cNvSpPr/>
          <p:nvPr/>
        </p:nvSpPr>
        <p:spPr>
          <a:xfrm>
            <a:off x="1825463" y="4134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1" name="bk object 1451"/>
          <p:cNvSpPr/>
          <p:nvPr/>
        </p:nvSpPr>
        <p:spPr>
          <a:xfrm>
            <a:off x="2292527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2" name="bk object 1452"/>
          <p:cNvSpPr/>
          <p:nvPr/>
        </p:nvSpPr>
        <p:spPr>
          <a:xfrm>
            <a:off x="2759588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3" name="bk object 1453"/>
          <p:cNvSpPr/>
          <p:nvPr/>
        </p:nvSpPr>
        <p:spPr>
          <a:xfrm>
            <a:off x="3215529" y="4134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4" name="bk object 1454"/>
          <p:cNvSpPr/>
          <p:nvPr/>
        </p:nvSpPr>
        <p:spPr>
          <a:xfrm>
            <a:off x="3682589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5" name="bk object 1455"/>
          <p:cNvSpPr/>
          <p:nvPr/>
        </p:nvSpPr>
        <p:spPr>
          <a:xfrm>
            <a:off x="4383180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6" name="bk object 1456"/>
          <p:cNvSpPr/>
          <p:nvPr/>
        </p:nvSpPr>
        <p:spPr>
          <a:xfrm>
            <a:off x="4839120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7" name="bk object 1457"/>
          <p:cNvSpPr/>
          <p:nvPr/>
        </p:nvSpPr>
        <p:spPr>
          <a:xfrm>
            <a:off x="5306181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8" name="bk object 1458"/>
          <p:cNvSpPr/>
          <p:nvPr/>
        </p:nvSpPr>
        <p:spPr>
          <a:xfrm>
            <a:off x="6229182" y="4134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59" name="bk object 1459"/>
          <p:cNvSpPr/>
          <p:nvPr/>
        </p:nvSpPr>
        <p:spPr>
          <a:xfrm>
            <a:off x="1825463" y="4147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0" name="bk object 1460"/>
          <p:cNvSpPr/>
          <p:nvPr/>
        </p:nvSpPr>
        <p:spPr>
          <a:xfrm>
            <a:off x="2292527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1" name="bk object 1461"/>
          <p:cNvSpPr/>
          <p:nvPr/>
        </p:nvSpPr>
        <p:spPr>
          <a:xfrm>
            <a:off x="2759588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2" name="bk object 1462"/>
          <p:cNvSpPr/>
          <p:nvPr/>
        </p:nvSpPr>
        <p:spPr>
          <a:xfrm>
            <a:off x="3215529" y="414744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3" name="bk object 1463"/>
          <p:cNvSpPr/>
          <p:nvPr/>
        </p:nvSpPr>
        <p:spPr>
          <a:xfrm>
            <a:off x="3682589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4" name="bk object 1464"/>
          <p:cNvSpPr/>
          <p:nvPr/>
        </p:nvSpPr>
        <p:spPr>
          <a:xfrm>
            <a:off x="4383180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5" name="bk object 1465"/>
          <p:cNvSpPr/>
          <p:nvPr/>
        </p:nvSpPr>
        <p:spPr>
          <a:xfrm>
            <a:off x="4839120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6" name="bk object 1466"/>
          <p:cNvSpPr/>
          <p:nvPr/>
        </p:nvSpPr>
        <p:spPr>
          <a:xfrm>
            <a:off x="5306181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7" name="bk object 1467"/>
          <p:cNvSpPr/>
          <p:nvPr/>
        </p:nvSpPr>
        <p:spPr>
          <a:xfrm>
            <a:off x="6229182" y="41474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8" name="bk object 1468"/>
          <p:cNvSpPr/>
          <p:nvPr/>
        </p:nvSpPr>
        <p:spPr>
          <a:xfrm>
            <a:off x="1825463" y="41604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69" name="bk object 1469"/>
          <p:cNvSpPr/>
          <p:nvPr/>
        </p:nvSpPr>
        <p:spPr>
          <a:xfrm>
            <a:off x="2292527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0" name="bk object 1470"/>
          <p:cNvSpPr/>
          <p:nvPr/>
        </p:nvSpPr>
        <p:spPr>
          <a:xfrm>
            <a:off x="2759588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1" name="bk object 1471"/>
          <p:cNvSpPr/>
          <p:nvPr/>
        </p:nvSpPr>
        <p:spPr>
          <a:xfrm>
            <a:off x="3215529" y="416044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2" name="bk object 1472"/>
          <p:cNvSpPr/>
          <p:nvPr/>
        </p:nvSpPr>
        <p:spPr>
          <a:xfrm>
            <a:off x="3682589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3" name="bk object 1473"/>
          <p:cNvSpPr/>
          <p:nvPr/>
        </p:nvSpPr>
        <p:spPr>
          <a:xfrm>
            <a:off x="4383180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4" name="bk object 1474"/>
          <p:cNvSpPr/>
          <p:nvPr/>
        </p:nvSpPr>
        <p:spPr>
          <a:xfrm>
            <a:off x="4839120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5" name="bk object 1475"/>
          <p:cNvSpPr/>
          <p:nvPr/>
        </p:nvSpPr>
        <p:spPr>
          <a:xfrm>
            <a:off x="5306181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6" name="bk object 1476"/>
          <p:cNvSpPr/>
          <p:nvPr/>
        </p:nvSpPr>
        <p:spPr>
          <a:xfrm>
            <a:off x="5472988" y="4082435"/>
            <a:ext cx="600507" cy="10401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7" name="bk object 1477"/>
          <p:cNvSpPr/>
          <p:nvPr/>
        </p:nvSpPr>
        <p:spPr>
          <a:xfrm>
            <a:off x="6229182" y="41604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8" name="bk object 1478"/>
          <p:cNvSpPr/>
          <p:nvPr/>
        </p:nvSpPr>
        <p:spPr>
          <a:xfrm>
            <a:off x="1825463" y="417344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79" name="bk object 1479"/>
          <p:cNvSpPr/>
          <p:nvPr/>
        </p:nvSpPr>
        <p:spPr>
          <a:xfrm>
            <a:off x="2292527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0" name="bk object 1480"/>
          <p:cNvSpPr/>
          <p:nvPr/>
        </p:nvSpPr>
        <p:spPr>
          <a:xfrm>
            <a:off x="2759588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1" name="bk object 1481"/>
          <p:cNvSpPr/>
          <p:nvPr/>
        </p:nvSpPr>
        <p:spPr>
          <a:xfrm>
            <a:off x="3215529" y="417344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2" name="bk object 1482"/>
          <p:cNvSpPr/>
          <p:nvPr/>
        </p:nvSpPr>
        <p:spPr>
          <a:xfrm>
            <a:off x="3682589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3" name="bk object 1483"/>
          <p:cNvSpPr/>
          <p:nvPr/>
        </p:nvSpPr>
        <p:spPr>
          <a:xfrm>
            <a:off x="4383180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4" name="bk object 1484"/>
          <p:cNvSpPr/>
          <p:nvPr/>
        </p:nvSpPr>
        <p:spPr>
          <a:xfrm>
            <a:off x="4839120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5" name="bk object 1485"/>
          <p:cNvSpPr/>
          <p:nvPr/>
        </p:nvSpPr>
        <p:spPr>
          <a:xfrm>
            <a:off x="5306181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6" name="bk object 1486"/>
          <p:cNvSpPr/>
          <p:nvPr/>
        </p:nvSpPr>
        <p:spPr>
          <a:xfrm>
            <a:off x="5773242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7" name="bk object 1487"/>
          <p:cNvSpPr/>
          <p:nvPr/>
        </p:nvSpPr>
        <p:spPr>
          <a:xfrm>
            <a:off x="6229182" y="41734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8" name="bk object 1488"/>
          <p:cNvSpPr/>
          <p:nvPr/>
        </p:nvSpPr>
        <p:spPr>
          <a:xfrm>
            <a:off x="1825463" y="41864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89" name="bk object 1489"/>
          <p:cNvSpPr/>
          <p:nvPr/>
        </p:nvSpPr>
        <p:spPr>
          <a:xfrm>
            <a:off x="2292527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0" name="bk object 1490"/>
          <p:cNvSpPr/>
          <p:nvPr/>
        </p:nvSpPr>
        <p:spPr>
          <a:xfrm>
            <a:off x="2759588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1" name="bk object 1491"/>
          <p:cNvSpPr/>
          <p:nvPr/>
        </p:nvSpPr>
        <p:spPr>
          <a:xfrm>
            <a:off x="3215529" y="418644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2" name="bk object 1492"/>
          <p:cNvSpPr/>
          <p:nvPr/>
        </p:nvSpPr>
        <p:spPr>
          <a:xfrm>
            <a:off x="3682589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3" name="bk object 1493"/>
          <p:cNvSpPr/>
          <p:nvPr/>
        </p:nvSpPr>
        <p:spPr>
          <a:xfrm>
            <a:off x="4383180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4" name="bk object 1494"/>
          <p:cNvSpPr/>
          <p:nvPr/>
        </p:nvSpPr>
        <p:spPr>
          <a:xfrm>
            <a:off x="4839120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5" name="bk object 1495"/>
          <p:cNvSpPr/>
          <p:nvPr/>
        </p:nvSpPr>
        <p:spPr>
          <a:xfrm>
            <a:off x="5306181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6" name="bk object 1496"/>
          <p:cNvSpPr/>
          <p:nvPr/>
        </p:nvSpPr>
        <p:spPr>
          <a:xfrm>
            <a:off x="5773242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7" name="bk object 1497"/>
          <p:cNvSpPr/>
          <p:nvPr/>
        </p:nvSpPr>
        <p:spPr>
          <a:xfrm>
            <a:off x="6229182" y="41864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8" name="bk object 1498"/>
          <p:cNvSpPr/>
          <p:nvPr/>
        </p:nvSpPr>
        <p:spPr>
          <a:xfrm>
            <a:off x="1825463" y="41994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499" name="bk object 1499"/>
          <p:cNvSpPr/>
          <p:nvPr/>
        </p:nvSpPr>
        <p:spPr>
          <a:xfrm>
            <a:off x="2292527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0" name="bk object 1500"/>
          <p:cNvSpPr/>
          <p:nvPr/>
        </p:nvSpPr>
        <p:spPr>
          <a:xfrm>
            <a:off x="2759588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1" name="bk object 1501"/>
          <p:cNvSpPr/>
          <p:nvPr/>
        </p:nvSpPr>
        <p:spPr>
          <a:xfrm>
            <a:off x="3215529" y="419944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2" name="bk object 1502"/>
          <p:cNvSpPr/>
          <p:nvPr/>
        </p:nvSpPr>
        <p:spPr>
          <a:xfrm>
            <a:off x="3682589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3" name="bk object 1503"/>
          <p:cNvSpPr/>
          <p:nvPr/>
        </p:nvSpPr>
        <p:spPr>
          <a:xfrm>
            <a:off x="4383180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4" name="bk object 1504"/>
          <p:cNvSpPr/>
          <p:nvPr/>
        </p:nvSpPr>
        <p:spPr>
          <a:xfrm>
            <a:off x="4839120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5" name="bk object 1505"/>
          <p:cNvSpPr/>
          <p:nvPr/>
        </p:nvSpPr>
        <p:spPr>
          <a:xfrm>
            <a:off x="5306181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6" name="bk object 1506"/>
          <p:cNvSpPr/>
          <p:nvPr/>
        </p:nvSpPr>
        <p:spPr>
          <a:xfrm>
            <a:off x="5773242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7" name="bk object 1507"/>
          <p:cNvSpPr/>
          <p:nvPr/>
        </p:nvSpPr>
        <p:spPr>
          <a:xfrm>
            <a:off x="6229182" y="41994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8" name="bk object 1508"/>
          <p:cNvSpPr/>
          <p:nvPr/>
        </p:nvSpPr>
        <p:spPr>
          <a:xfrm>
            <a:off x="1825463" y="421244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09" name="bk object 1509"/>
          <p:cNvSpPr/>
          <p:nvPr/>
        </p:nvSpPr>
        <p:spPr>
          <a:xfrm>
            <a:off x="2292527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0" name="bk object 1510"/>
          <p:cNvSpPr/>
          <p:nvPr/>
        </p:nvSpPr>
        <p:spPr>
          <a:xfrm>
            <a:off x="2759588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1" name="bk object 1511"/>
          <p:cNvSpPr/>
          <p:nvPr/>
        </p:nvSpPr>
        <p:spPr>
          <a:xfrm>
            <a:off x="3215529" y="421244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2" name="bk object 1512"/>
          <p:cNvSpPr/>
          <p:nvPr/>
        </p:nvSpPr>
        <p:spPr>
          <a:xfrm>
            <a:off x="3682589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3" name="bk object 1513"/>
          <p:cNvSpPr/>
          <p:nvPr/>
        </p:nvSpPr>
        <p:spPr>
          <a:xfrm>
            <a:off x="4383180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4" name="bk object 1514"/>
          <p:cNvSpPr/>
          <p:nvPr/>
        </p:nvSpPr>
        <p:spPr>
          <a:xfrm>
            <a:off x="4839120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5" name="bk object 1515"/>
          <p:cNvSpPr/>
          <p:nvPr/>
        </p:nvSpPr>
        <p:spPr>
          <a:xfrm>
            <a:off x="5306181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6" name="bk object 1516"/>
          <p:cNvSpPr/>
          <p:nvPr/>
        </p:nvSpPr>
        <p:spPr>
          <a:xfrm>
            <a:off x="5773242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7" name="bk object 1517"/>
          <p:cNvSpPr/>
          <p:nvPr/>
        </p:nvSpPr>
        <p:spPr>
          <a:xfrm>
            <a:off x="6229182" y="42124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8" name="bk object 1518"/>
          <p:cNvSpPr/>
          <p:nvPr/>
        </p:nvSpPr>
        <p:spPr>
          <a:xfrm>
            <a:off x="1825463" y="42254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19" name="bk object 1519"/>
          <p:cNvSpPr/>
          <p:nvPr/>
        </p:nvSpPr>
        <p:spPr>
          <a:xfrm>
            <a:off x="2292527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0" name="bk object 1520"/>
          <p:cNvSpPr/>
          <p:nvPr/>
        </p:nvSpPr>
        <p:spPr>
          <a:xfrm>
            <a:off x="2759588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1" name="bk object 1521"/>
          <p:cNvSpPr/>
          <p:nvPr/>
        </p:nvSpPr>
        <p:spPr>
          <a:xfrm>
            <a:off x="3215529" y="422545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2" name="bk object 1522"/>
          <p:cNvSpPr/>
          <p:nvPr/>
        </p:nvSpPr>
        <p:spPr>
          <a:xfrm>
            <a:off x="3682589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3" name="bk object 1523"/>
          <p:cNvSpPr/>
          <p:nvPr/>
        </p:nvSpPr>
        <p:spPr>
          <a:xfrm>
            <a:off x="4383180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4" name="bk object 1524"/>
          <p:cNvSpPr/>
          <p:nvPr/>
        </p:nvSpPr>
        <p:spPr>
          <a:xfrm>
            <a:off x="4839120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5" name="bk object 1525"/>
          <p:cNvSpPr/>
          <p:nvPr/>
        </p:nvSpPr>
        <p:spPr>
          <a:xfrm>
            <a:off x="1736499" y="4160442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6" name="bk object 1526"/>
          <p:cNvSpPr/>
          <p:nvPr/>
        </p:nvSpPr>
        <p:spPr>
          <a:xfrm>
            <a:off x="5306181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7" name="bk object 1527"/>
          <p:cNvSpPr/>
          <p:nvPr/>
        </p:nvSpPr>
        <p:spPr>
          <a:xfrm>
            <a:off x="5773242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8" name="bk object 1528"/>
          <p:cNvSpPr/>
          <p:nvPr/>
        </p:nvSpPr>
        <p:spPr>
          <a:xfrm>
            <a:off x="6229182" y="42254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29" name="bk object 1529"/>
          <p:cNvSpPr/>
          <p:nvPr/>
        </p:nvSpPr>
        <p:spPr>
          <a:xfrm>
            <a:off x="1825463" y="423845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0" name="bk object 1530"/>
          <p:cNvSpPr/>
          <p:nvPr/>
        </p:nvSpPr>
        <p:spPr>
          <a:xfrm>
            <a:off x="4283096" y="4160442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1" name="bk object 1531"/>
          <p:cNvSpPr/>
          <p:nvPr/>
        </p:nvSpPr>
        <p:spPr>
          <a:xfrm>
            <a:off x="2292527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2" name="bk object 1532"/>
          <p:cNvSpPr/>
          <p:nvPr/>
        </p:nvSpPr>
        <p:spPr>
          <a:xfrm>
            <a:off x="2759588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3" name="bk object 1533"/>
          <p:cNvSpPr/>
          <p:nvPr/>
        </p:nvSpPr>
        <p:spPr>
          <a:xfrm>
            <a:off x="3215529" y="423845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4" name="bk object 1534"/>
          <p:cNvSpPr/>
          <p:nvPr/>
        </p:nvSpPr>
        <p:spPr>
          <a:xfrm>
            <a:off x="3682589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5" name="bk object 1535"/>
          <p:cNvSpPr/>
          <p:nvPr/>
        </p:nvSpPr>
        <p:spPr>
          <a:xfrm>
            <a:off x="4383180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6" name="bk object 1536"/>
          <p:cNvSpPr/>
          <p:nvPr/>
        </p:nvSpPr>
        <p:spPr>
          <a:xfrm>
            <a:off x="4839120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7" name="bk object 1537"/>
          <p:cNvSpPr/>
          <p:nvPr/>
        </p:nvSpPr>
        <p:spPr>
          <a:xfrm>
            <a:off x="5306181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8" name="bk object 1538"/>
          <p:cNvSpPr/>
          <p:nvPr/>
        </p:nvSpPr>
        <p:spPr>
          <a:xfrm>
            <a:off x="5773242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39" name="bk object 1539"/>
          <p:cNvSpPr/>
          <p:nvPr/>
        </p:nvSpPr>
        <p:spPr>
          <a:xfrm>
            <a:off x="6229182" y="42384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0" name="bk object 1540"/>
          <p:cNvSpPr/>
          <p:nvPr/>
        </p:nvSpPr>
        <p:spPr>
          <a:xfrm>
            <a:off x="1825463" y="42514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1" name="bk object 1541"/>
          <p:cNvSpPr/>
          <p:nvPr/>
        </p:nvSpPr>
        <p:spPr>
          <a:xfrm>
            <a:off x="2292527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2" name="bk object 1542"/>
          <p:cNvSpPr/>
          <p:nvPr/>
        </p:nvSpPr>
        <p:spPr>
          <a:xfrm>
            <a:off x="2759588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3" name="bk object 1543"/>
          <p:cNvSpPr/>
          <p:nvPr/>
        </p:nvSpPr>
        <p:spPr>
          <a:xfrm>
            <a:off x="3215529" y="425145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4" name="bk object 1544"/>
          <p:cNvSpPr/>
          <p:nvPr/>
        </p:nvSpPr>
        <p:spPr>
          <a:xfrm>
            <a:off x="3682589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5" name="bk object 1545"/>
          <p:cNvSpPr/>
          <p:nvPr/>
        </p:nvSpPr>
        <p:spPr>
          <a:xfrm>
            <a:off x="4383180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6" name="bk object 1546"/>
          <p:cNvSpPr/>
          <p:nvPr/>
        </p:nvSpPr>
        <p:spPr>
          <a:xfrm>
            <a:off x="4839120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7" name="bk object 1547"/>
          <p:cNvSpPr/>
          <p:nvPr/>
        </p:nvSpPr>
        <p:spPr>
          <a:xfrm>
            <a:off x="5306181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8" name="bk object 1548"/>
          <p:cNvSpPr/>
          <p:nvPr/>
        </p:nvSpPr>
        <p:spPr>
          <a:xfrm>
            <a:off x="5773242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49" name="bk object 1549"/>
          <p:cNvSpPr/>
          <p:nvPr/>
        </p:nvSpPr>
        <p:spPr>
          <a:xfrm>
            <a:off x="6229182" y="42514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0" name="bk object 1550"/>
          <p:cNvSpPr/>
          <p:nvPr/>
        </p:nvSpPr>
        <p:spPr>
          <a:xfrm>
            <a:off x="1825463" y="426445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1" name="bk object 1551"/>
          <p:cNvSpPr/>
          <p:nvPr/>
        </p:nvSpPr>
        <p:spPr>
          <a:xfrm>
            <a:off x="2292527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2" name="bk object 1552"/>
          <p:cNvSpPr/>
          <p:nvPr/>
        </p:nvSpPr>
        <p:spPr>
          <a:xfrm>
            <a:off x="2759588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3" name="bk object 1553"/>
          <p:cNvSpPr/>
          <p:nvPr/>
        </p:nvSpPr>
        <p:spPr>
          <a:xfrm>
            <a:off x="3215529" y="426445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4" name="bk object 1554"/>
          <p:cNvSpPr/>
          <p:nvPr/>
        </p:nvSpPr>
        <p:spPr>
          <a:xfrm>
            <a:off x="3682589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5" name="bk object 1555"/>
          <p:cNvSpPr/>
          <p:nvPr/>
        </p:nvSpPr>
        <p:spPr>
          <a:xfrm>
            <a:off x="4383180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6" name="bk object 1556"/>
          <p:cNvSpPr/>
          <p:nvPr/>
        </p:nvSpPr>
        <p:spPr>
          <a:xfrm>
            <a:off x="4839120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7" name="bk object 1557"/>
          <p:cNvSpPr/>
          <p:nvPr/>
        </p:nvSpPr>
        <p:spPr>
          <a:xfrm>
            <a:off x="5306181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8" name="bk object 1558"/>
          <p:cNvSpPr/>
          <p:nvPr/>
        </p:nvSpPr>
        <p:spPr>
          <a:xfrm>
            <a:off x="5773242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59" name="bk object 1559"/>
          <p:cNvSpPr/>
          <p:nvPr/>
        </p:nvSpPr>
        <p:spPr>
          <a:xfrm>
            <a:off x="6229182" y="42644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0" name="bk object 1560"/>
          <p:cNvSpPr/>
          <p:nvPr/>
        </p:nvSpPr>
        <p:spPr>
          <a:xfrm>
            <a:off x="1825463" y="42774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1" name="bk object 1561"/>
          <p:cNvSpPr/>
          <p:nvPr/>
        </p:nvSpPr>
        <p:spPr>
          <a:xfrm>
            <a:off x="2292527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2" name="bk object 1562"/>
          <p:cNvSpPr/>
          <p:nvPr/>
        </p:nvSpPr>
        <p:spPr>
          <a:xfrm>
            <a:off x="2759588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3" name="bk object 1563"/>
          <p:cNvSpPr/>
          <p:nvPr/>
        </p:nvSpPr>
        <p:spPr>
          <a:xfrm>
            <a:off x="3215529" y="427745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4" name="bk object 1564"/>
          <p:cNvSpPr/>
          <p:nvPr/>
        </p:nvSpPr>
        <p:spPr>
          <a:xfrm>
            <a:off x="3682589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5" name="bk object 1565"/>
          <p:cNvSpPr/>
          <p:nvPr/>
        </p:nvSpPr>
        <p:spPr>
          <a:xfrm>
            <a:off x="4383180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6" name="bk object 1566"/>
          <p:cNvSpPr/>
          <p:nvPr/>
        </p:nvSpPr>
        <p:spPr>
          <a:xfrm>
            <a:off x="4839120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7" name="bk object 1567"/>
          <p:cNvSpPr/>
          <p:nvPr/>
        </p:nvSpPr>
        <p:spPr>
          <a:xfrm>
            <a:off x="5306181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8" name="bk object 1568"/>
          <p:cNvSpPr/>
          <p:nvPr/>
        </p:nvSpPr>
        <p:spPr>
          <a:xfrm>
            <a:off x="5773242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69" name="bk object 1569"/>
          <p:cNvSpPr/>
          <p:nvPr/>
        </p:nvSpPr>
        <p:spPr>
          <a:xfrm>
            <a:off x="6229182" y="42774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0" name="bk object 1570"/>
          <p:cNvSpPr/>
          <p:nvPr/>
        </p:nvSpPr>
        <p:spPr>
          <a:xfrm>
            <a:off x="1825463" y="42904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1" name="bk object 1571"/>
          <p:cNvSpPr/>
          <p:nvPr/>
        </p:nvSpPr>
        <p:spPr>
          <a:xfrm>
            <a:off x="2070117" y="4225450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2" name="bk object 1572"/>
          <p:cNvSpPr/>
          <p:nvPr/>
        </p:nvSpPr>
        <p:spPr>
          <a:xfrm>
            <a:off x="2292527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3" name="bk object 1573"/>
          <p:cNvSpPr/>
          <p:nvPr/>
        </p:nvSpPr>
        <p:spPr>
          <a:xfrm>
            <a:off x="2537178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4" name="bk object 1574"/>
          <p:cNvSpPr/>
          <p:nvPr/>
        </p:nvSpPr>
        <p:spPr>
          <a:xfrm>
            <a:off x="2759588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5" name="bk object 1575"/>
          <p:cNvSpPr/>
          <p:nvPr/>
        </p:nvSpPr>
        <p:spPr>
          <a:xfrm>
            <a:off x="3215529" y="4290458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6" name="bk object 1576"/>
          <p:cNvSpPr/>
          <p:nvPr/>
        </p:nvSpPr>
        <p:spPr>
          <a:xfrm>
            <a:off x="3682589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7" name="bk object 1577"/>
          <p:cNvSpPr/>
          <p:nvPr/>
        </p:nvSpPr>
        <p:spPr>
          <a:xfrm>
            <a:off x="4627831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8" name="bk object 1578"/>
          <p:cNvSpPr/>
          <p:nvPr/>
        </p:nvSpPr>
        <p:spPr>
          <a:xfrm>
            <a:off x="4383180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79" name="bk object 1579"/>
          <p:cNvSpPr/>
          <p:nvPr/>
        </p:nvSpPr>
        <p:spPr>
          <a:xfrm>
            <a:off x="5083770" y="4225450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0" name="bk object 1580"/>
          <p:cNvSpPr/>
          <p:nvPr/>
        </p:nvSpPr>
        <p:spPr>
          <a:xfrm>
            <a:off x="4839120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1" name="bk object 1581"/>
          <p:cNvSpPr/>
          <p:nvPr/>
        </p:nvSpPr>
        <p:spPr>
          <a:xfrm>
            <a:off x="3015358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2" name="bk object 1582"/>
          <p:cNvSpPr/>
          <p:nvPr/>
        </p:nvSpPr>
        <p:spPr>
          <a:xfrm>
            <a:off x="5306181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3" name="bk object 1583"/>
          <p:cNvSpPr/>
          <p:nvPr/>
        </p:nvSpPr>
        <p:spPr>
          <a:xfrm>
            <a:off x="3415697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4" name="bk object 1584"/>
          <p:cNvSpPr/>
          <p:nvPr/>
        </p:nvSpPr>
        <p:spPr>
          <a:xfrm>
            <a:off x="5773242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5" name="bk object 1585"/>
          <p:cNvSpPr/>
          <p:nvPr/>
        </p:nvSpPr>
        <p:spPr>
          <a:xfrm>
            <a:off x="6229182" y="42904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6" name="bk object 1586"/>
          <p:cNvSpPr/>
          <p:nvPr/>
        </p:nvSpPr>
        <p:spPr>
          <a:xfrm>
            <a:off x="1825463" y="4303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7" name="bk object 1587"/>
          <p:cNvSpPr/>
          <p:nvPr/>
        </p:nvSpPr>
        <p:spPr>
          <a:xfrm>
            <a:off x="2292527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8" name="bk object 1588"/>
          <p:cNvSpPr/>
          <p:nvPr/>
        </p:nvSpPr>
        <p:spPr>
          <a:xfrm>
            <a:off x="5506350" y="4225450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89" name="bk object 1589"/>
          <p:cNvSpPr/>
          <p:nvPr/>
        </p:nvSpPr>
        <p:spPr>
          <a:xfrm>
            <a:off x="2759588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0" name="bk object 1590"/>
          <p:cNvSpPr/>
          <p:nvPr/>
        </p:nvSpPr>
        <p:spPr>
          <a:xfrm>
            <a:off x="3215529" y="4303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1" name="bk object 1591"/>
          <p:cNvSpPr/>
          <p:nvPr/>
        </p:nvSpPr>
        <p:spPr>
          <a:xfrm>
            <a:off x="3682589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2" name="bk object 1592"/>
          <p:cNvSpPr/>
          <p:nvPr/>
        </p:nvSpPr>
        <p:spPr>
          <a:xfrm>
            <a:off x="4383180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3" name="bk object 1593"/>
          <p:cNvSpPr/>
          <p:nvPr/>
        </p:nvSpPr>
        <p:spPr>
          <a:xfrm>
            <a:off x="4839120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4" name="bk object 1594"/>
          <p:cNvSpPr/>
          <p:nvPr/>
        </p:nvSpPr>
        <p:spPr>
          <a:xfrm>
            <a:off x="5306181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5" name="bk object 1595"/>
          <p:cNvSpPr/>
          <p:nvPr/>
        </p:nvSpPr>
        <p:spPr>
          <a:xfrm>
            <a:off x="5773242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6" name="bk object 1596"/>
          <p:cNvSpPr/>
          <p:nvPr/>
        </p:nvSpPr>
        <p:spPr>
          <a:xfrm>
            <a:off x="6229182" y="4303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7" name="bk object 1597"/>
          <p:cNvSpPr/>
          <p:nvPr/>
        </p:nvSpPr>
        <p:spPr>
          <a:xfrm>
            <a:off x="1825463" y="4316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8" name="bk object 1598"/>
          <p:cNvSpPr/>
          <p:nvPr/>
        </p:nvSpPr>
        <p:spPr>
          <a:xfrm>
            <a:off x="2292527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599" name="bk object 1599"/>
          <p:cNvSpPr/>
          <p:nvPr/>
        </p:nvSpPr>
        <p:spPr>
          <a:xfrm>
            <a:off x="2759588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0" name="bk object 1600"/>
          <p:cNvSpPr/>
          <p:nvPr/>
        </p:nvSpPr>
        <p:spPr>
          <a:xfrm>
            <a:off x="3215529" y="431645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1" name="bk object 1601"/>
          <p:cNvSpPr/>
          <p:nvPr/>
        </p:nvSpPr>
        <p:spPr>
          <a:xfrm>
            <a:off x="2926395" y="4043429"/>
            <a:ext cx="656109" cy="40304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2" name="bk object 1602"/>
          <p:cNvSpPr/>
          <p:nvPr/>
        </p:nvSpPr>
        <p:spPr>
          <a:xfrm>
            <a:off x="3682589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3" name="bk object 1603"/>
          <p:cNvSpPr/>
          <p:nvPr/>
        </p:nvSpPr>
        <p:spPr>
          <a:xfrm>
            <a:off x="4383180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4" name="bk object 1604"/>
          <p:cNvSpPr/>
          <p:nvPr/>
        </p:nvSpPr>
        <p:spPr>
          <a:xfrm>
            <a:off x="4839120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5" name="bk object 1605"/>
          <p:cNvSpPr/>
          <p:nvPr/>
        </p:nvSpPr>
        <p:spPr>
          <a:xfrm>
            <a:off x="5306181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6" name="bk object 1606"/>
          <p:cNvSpPr/>
          <p:nvPr/>
        </p:nvSpPr>
        <p:spPr>
          <a:xfrm>
            <a:off x="5773242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7" name="bk object 1607"/>
          <p:cNvSpPr/>
          <p:nvPr/>
        </p:nvSpPr>
        <p:spPr>
          <a:xfrm>
            <a:off x="6229182" y="43164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8" name="bk object 1608"/>
          <p:cNvSpPr/>
          <p:nvPr/>
        </p:nvSpPr>
        <p:spPr>
          <a:xfrm>
            <a:off x="1825463" y="43294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09" name="bk object 1609"/>
          <p:cNvSpPr/>
          <p:nvPr/>
        </p:nvSpPr>
        <p:spPr>
          <a:xfrm>
            <a:off x="2292527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0" name="bk object 1610"/>
          <p:cNvSpPr/>
          <p:nvPr/>
        </p:nvSpPr>
        <p:spPr>
          <a:xfrm>
            <a:off x="2759588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1" name="bk object 1611"/>
          <p:cNvSpPr/>
          <p:nvPr/>
        </p:nvSpPr>
        <p:spPr>
          <a:xfrm>
            <a:off x="3215529" y="432946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2" name="bk object 1612"/>
          <p:cNvSpPr/>
          <p:nvPr/>
        </p:nvSpPr>
        <p:spPr>
          <a:xfrm>
            <a:off x="3682589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3" name="bk object 1613"/>
          <p:cNvSpPr/>
          <p:nvPr/>
        </p:nvSpPr>
        <p:spPr>
          <a:xfrm>
            <a:off x="4383180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4" name="bk object 1614"/>
          <p:cNvSpPr/>
          <p:nvPr/>
        </p:nvSpPr>
        <p:spPr>
          <a:xfrm>
            <a:off x="4839120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5" name="bk object 1615"/>
          <p:cNvSpPr/>
          <p:nvPr/>
        </p:nvSpPr>
        <p:spPr>
          <a:xfrm>
            <a:off x="5306181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6" name="bk object 1616"/>
          <p:cNvSpPr/>
          <p:nvPr/>
        </p:nvSpPr>
        <p:spPr>
          <a:xfrm>
            <a:off x="5773242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7" name="bk object 1617"/>
          <p:cNvSpPr/>
          <p:nvPr/>
        </p:nvSpPr>
        <p:spPr>
          <a:xfrm>
            <a:off x="6229182" y="43294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8" name="bk object 1618"/>
          <p:cNvSpPr/>
          <p:nvPr/>
        </p:nvSpPr>
        <p:spPr>
          <a:xfrm>
            <a:off x="1825463" y="434246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19" name="bk object 1619"/>
          <p:cNvSpPr/>
          <p:nvPr/>
        </p:nvSpPr>
        <p:spPr>
          <a:xfrm>
            <a:off x="2292527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0" name="bk object 1620"/>
          <p:cNvSpPr/>
          <p:nvPr/>
        </p:nvSpPr>
        <p:spPr>
          <a:xfrm>
            <a:off x="2759588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1" name="bk object 1621"/>
          <p:cNvSpPr/>
          <p:nvPr/>
        </p:nvSpPr>
        <p:spPr>
          <a:xfrm>
            <a:off x="3215529" y="434246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2" name="bk object 1622"/>
          <p:cNvSpPr/>
          <p:nvPr/>
        </p:nvSpPr>
        <p:spPr>
          <a:xfrm>
            <a:off x="3682589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3" name="bk object 1623"/>
          <p:cNvSpPr/>
          <p:nvPr/>
        </p:nvSpPr>
        <p:spPr>
          <a:xfrm>
            <a:off x="4383180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4" name="bk object 1624"/>
          <p:cNvSpPr/>
          <p:nvPr/>
        </p:nvSpPr>
        <p:spPr>
          <a:xfrm>
            <a:off x="4839120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5" name="bk object 1625"/>
          <p:cNvSpPr/>
          <p:nvPr/>
        </p:nvSpPr>
        <p:spPr>
          <a:xfrm>
            <a:off x="5306181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6" name="bk object 1626"/>
          <p:cNvSpPr/>
          <p:nvPr/>
        </p:nvSpPr>
        <p:spPr>
          <a:xfrm>
            <a:off x="5773242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7" name="bk object 1627"/>
          <p:cNvSpPr/>
          <p:nvPr/>
        </p:nvSpPr>
        <p:spPr>
          <a:xfrm>
            <a:off x="5417385" y="4212447"/>
            <a:ext cx="711712" cy="2340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8" name="bk object 1628"/>
          <p:cNvSpPr/>
          <p:nvPr/>
        </p:nvSpPr>
        <p:spPr>
          <a:xfrm>
            <a:off x="6229182" y="43424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29" name="bk object 1629"/>
          <p:cNvSpPr/>
          <p:nvPr/>
        </p:nvSpPr>
        <p:spPr>
          <a:xfrm>
            <a:off x="1825463" y="43554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0" name="bk object 1630"/>
          <p:cNvSpPr/>
          <p:nvPr/>
        </p:nvSpPr>
        <p:spPr>
          <a:xfrm>
            <a:off x="2292527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1" name="bk object 1631"/>
          <p:cNvSpPr/>
          <p:nvPr/>
        </p:nvSpPr>
        <p:spPr>
          <a:xfrm>
            <a:off x="2759588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2" name="bk object 1632"/>
          <p:cNvSpPr/>
          <p:nvPr/>
        </p:nvSpPr>
        <p:spPr>
          <a:xfrm>
            <a:off x="3215529" y="435546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3" name="bk object 1633"/>
          <p:cNvSpPr/>
          <p:nvPr/>
        </p:nvSpPr>
        <p:spPr>
          <a:xfrm>
            <a:off x="3682589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4" name="bk object 1634"/>
          <p:cNvSpPr/>
          <p:nvPr/>
        </p:nvSpPr>
        <p:spPr>
          <a:xfrm>
            <a:off x="4383180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5" name="bk object 1635"/>
          <p:cNvSpPr/>
          <p:nvPr/>
        </p:nvSpPr>
        <p:spPr>
          <a:xfrm>
            <a:off x="4839120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6" name="bk object 1636"/>
          <p:cNvSpPr/>
          <p:nvPr/>
        </p:nvSpPr>
        <p:spPr>
          <a:xfrm>
            <a:off x="5306181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7" name="bk object 1637"/>
          <p:cNvSpPr/>
          <p:nvPr/>
        </p:nvSpPr>
        <p:spPr>
          <a:xfrm>
            <a:off x="5773242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8" name="bk object 1638"/>
          <p:cNvSpPr/>
          <p:nvPr/>
        </p:nvSpPr>
        <p:spPr>
          <a:xfrm>
            <a:off x="6229182" y="43554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39" name="bk object 1639"/>
          <p:cNvSpPr/>
          <p:nvPr/>
        </p:nvSpPr>
        <p:spPr>
          <a:xfrm>
            <a:off x="1825463" y="43684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0" name="bk object 1640"/>
          <p:cNvSpPr/>
          <p:nvPr/>
        </p:nvSpPr>
        <p:spPr>
          <a:xfrm>
            <a:off x="2292527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1" name="bk object 1641"/>
          <p:cNvSpPr/>
          <p:nvPr/>
        </p:nvSpPr>
        <p:spPr>
          <a:xfrm>
            <a:off x="2759588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2" name="bk object 1642"/>
          <p:cNvSpPr/>
          <p:nvPr/>
        </p:nvSpPr>
        <p:spPr>
          <a:xfrm>
            <a:off x="3215529" y="436846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3" name="bk object 1643"/>
          <p:cNvSpPr/>
          <p:nvPr/>
        </p:nvSpPr>
        <p:spPr>
          <a:xfrm>
            <a:off x="3682589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4" name="bk object 1644"/>
          <p:cNvSpPr/>
          <p:nvPr/>
        </p:nvSpPr>
        <p:spPr>
          <a:xfrm>
            <a:off x="4383180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5" name="bk object 1645"/>
          <p:cNvSpPr/>
          <p:nvPr/>
        </p:nvSpPr>
        <p:spPr>
          <a:xfrm>
            <a:off x="4839120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6" name="bk object 1646"/>
          <p:cNvSpPr/>
          <p:nvPr/>
        </p:nvSpPr>
        <p:spPr>
          <a:xfrm>
            <a:off x="5306181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7" name="bk object 1647"/>
          <p:cNvSpPr/>
          <p:nvPr/>
        </p:nvSpPr>
        <p:spPr>
          <a:xfrm>
            <a:off x="5773242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8" name="bk object 1648"/>
          <p:cNvSpPr/>
          <p:nvPr/>
        </p:nvSpPr>
        <p:spPr>
          <a:xfrm>
            <a:off x="6229182" y="436846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49" name="bk object 1649"/>
          <p:cNvSpPr/>
          <p:nvPr/>
        </p:nvSpPr>
        <p:spPr>
          <a:xfrm>
            <a:off x="1825463" y="438146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0" name="bk object 1650"/>
          <p:cNvSpPr/>
          <p:nvPr/>
        </p:nvSpPr>
        <p:spPr>
          <a:xfrm>
            <a:off x="2292527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1" name="bk object 1651"/>
          <p:cNvSpPr/>
          <p:nvPr/>
        </p:nvSpPr>
        <p:spPr>
          <a:xfrm>
            <a:off x="2759588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2" name="bk object 1652"/>
          <p:cNvSpPr/>
          <p:nvPr/>
        </p:nvSpPr>
        <p:spPr>
          <a:xfrm>
            <a:off x="3215529" y="438146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3" name="bk object 1653"/>
          <p:cNvSpPr/>
          <p:nvPr/>
        </p:nvSpPr>
        <p:spPr>
          <a:xfrm>
            <a:off x="3682589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4" name="bk object 1654"/>
          <p:cNvSpPr/>
          <p:nvPr/>
        </p:nvSpPr>
        <p:spPr>
          <a:xfrm>
            <a:off x="4383180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5" name="bk object 1655"/>
          <p:cNvSpPr/>
          <p:nvPr/>
        </p:nvSpPr>
        <p:spPr>
          <a:xfrm>
            <a:off x="4839120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6" name="bk object 1656"/>
          <p:cNvSpPr/>
          <p:nvPr/>
        </p:nvSpPr>
        <p:spPr>
          <a:xfrm>
            <a:off x="5306181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7" name="bk object 1657"/>
          <p:cNvSpPr/>
          <p:nvPr/>
        </p:nvSpPr>
        <p:spPr>
          <a:xfrm>
            <a:off x="5773242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8" name="bk object 1658"/>
          <p:cNvSpPr/>
          <p:nvPr/>
        </p:nvSpPr>
        <p:spPr>
          <a:xfrm>
            <a:off x="6229182" y="43814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59" name="bk object 1659"/>
          <p:cNvSpPr/>
          <p:nvPr/>
        </p:nvSpPr>
        <p:spPr>
          <a:xfrm>
            <a:off x="1825463" y="43944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0" name="bk object 1660"/>
          <p:cNvSpPr/>
          <p:nvPr/>
        </p:nvSpPr>
        <p:spPr>
          <a:xfrm>
            <a:off x="2292527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1" name="bk object 1661"/>
          <p:cNvSpPr/>
          <p:nvPr/>
        </p:nvSpPr>
        <p:spPr>
          <a:xfrm>
            <a:off x="2759588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2" name="bk object 1662"/>
          <p:cNvSpPr/>
          <p:nvPr/>
        </p:nvSpPr>
        <p:spPr>
          <a:xfrm>
            <a:off x="3215529" y="439446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3" name="bk object 1663"/>
          <p:cNvSpPr/>
          <p:nvPr/>
        </p:nvSpPr>
        <p:spPr>
          <a:xfrm>
            <a:off x="3682589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4" name="bk object 1664"/>
          <p:cNvSpPr/>
          <p:nvPr/>
        </p:nvSpPr>
        <p:spPr>
          <a:xfrm>
            <a:off x="4383180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5" name="bk object 1665"/>
          <p:cNvSpPr/>
          <p:nvPr/>
        </p:nvSpPr>
        <p:spPr>
          <a:xfrm>
            <a:off x="4839120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6" name="bk object 1666"/>
          <p:cNvSpPr/>
          <p:nvPr/>
        </p:nvSpPr>
        <p:spPr>
          <a:xfrm>
            <a:off x="5306181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7" name="bk object 1667"/>
          <p:cNvSpPr/>
          <p:nvPr/>
        </p:nvSpPr>
        <p:spPr>
          <a:xfrm>
            <a:off x="5773242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8" name="bk object 1668"/>
          <p:cNvSpPr/>
          <p:nvPr/>
        </p:nvSpPr>
        <p:spPr>
          <a:xfrm>
            <a:off x="6229182" y="43944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69" name="bk object 1669"/>
          <p:cNvSpPr/>
          <p:nvPr/>
        </p:nvSpPr>
        <p:spPr>
          <a:xfrm>
            <a:off x="1825463" y="440747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0" name="bk object 1670"/>
          <p:cNvSpPr/>
          <p:nvPr/>
        </p:nvSpPr>
        <p:spPr>
          <a:xfrm>
            <a:off x="2292527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1" name="bk object 1671"/>
          <p:cNvSpPr/>
          <p:nvPr/>
        </p:nvSpPr>
        <p:spPr>
          <a:xfrm>
            <a:off x="2759588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2" name="bk object 1672"/>
          <p:cNvSpPr/>
          <p:nvPr/>
        </p:nvSpPr>
        <p:spPr>
          <a:xfrm>
            <a:off x="3215529" y="440747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3" name="bk object 1673"/>
          <p:cNvSpPr/>
          <p:nvPr/>
        </p:nvSpPr>
        <p:spPr>
          <a:xfrm>
            <a:off x="3682589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4" name="bk object 1674"/>
          <p:cNvSpPr/>
          <p:nvPr/>
        </p:nvSpPr>
        <p:spPr>
          <a:xfrm>
            <a:off x="4383180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5" name="bk object 1675"/>
          <p:cNvSpPr/>
          <p:nvPr/>
        </p:nvSpPr>
        <p:spPr>
          <a:xfrm>
            <a:off x="4839120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6" name="bk object 1676"/>
          <p:cNvSpPr/>
          <p:nvPr/>
        </p:nvSpPr>
        <p:spPr>
          <a:xfrm>
            <a:off x="5306181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7" name="bk object 1677"/>
          <p:cNvSpPr/>
          <p:nvPr/>
        </p:nvSpPr>
        <p:spPr>
          <a:xfrm>
            <a:off x="5773242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8" name="bk object 1678"/>
          <p:cNvSpPr/>
          <p:nvPr/>
        </p:nvSpPr>
        <p:spPr>
          <a:xfrm>
            <a:off x="6229182" y="44074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79" name="bk object 1679"/>
          <p:cNvSpPr/>
          <p:nvPr/>
        </p:nvSpPr>
        <p:spPr>
          <a:xfrm>
            <a:off x="1825463" y="44204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0" name="bk object 1680"/>
          <p:cNvSpPr/>
          <p:nvPr/>
        </p:nvSpPr>
        <p:spPr>
          <a:xfrm>
            <a:off x="2292527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1" name="bk object 1681"/>
          <p:cNvSpPr/>
          <p:nvPr/>
        </p:nvSpPr>
        <p:spPr>
          <a:xfrm>
            <a:off x="2759588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2" name="bk object 1682"/>
          <p:cNvSpPr/>
          <p:nvPr/>
        </p:nvSpPr>
        <p:spPr>
          <a:xfrm>
            <a:off x="3215529" y="4420472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3" name="bk object 1683"/>
          <p:cNvSpPr/>
          <p:nvPr/>
        </p:nvSpPr>
        <p:spPr>
          <a:xfrm>
            <a:off x="3682589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4" name="bk object 1684"/>
          <p:cNvSpPr/>
          <p:nvPr/>
        </p:nvSpPr>
        <p:spPr>
          <a:xfrm>
            <a:off x="4383180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5" name="bk object 1685"/>
          <p:cNvSpPr/>
          <p:nvPr/>
        </p:nvSpPr>
        <p:spPr>
          <a:xfrm>
            <a:off x="4839120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6" name="bk object 1686"/>
          <p:cNvSpPr/>
          <p:nvPr/>
        </p:nvSpPr>
        <p:spPr>
          <a:xfrm>
            <a:off x="5306181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7" name="bk object 1687"/>
          <p:cNvSpPr/>
          <p:nvPr/>
        </p:nvSpPr>
        <p:spPr>
          <a:xfrm>
            <a:off x="5773242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8" name="bk object 1688"/>
          <p:cNvSpPr/>
          <p:nvPr/>
        </p:nvSpPr>
        <p:spPr>
          <a:xfrm>
            <a:off x="6229182" y="44204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89" name="bk object 1689"/>
          <p:cNvSpPr/>
          <p:nvPr/>
        </p:nvSpPr>
        <p:spPr>
          <a:xfrm>
            <a:off x="1825463" y="443347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0" name="bk object 1690"/>
          <p:cNvSpPr/>
          <p:nvPr/>
        </p:nvSpPr>
        <p:spPr>
          <a:xfrm>
            <a:off x="2292527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1" name="bk object 1691"/>
          <p:cNvSpPr/>
          <p:nvPr/>
        </p:nvSpPr>
        <p:spPr>
          <a:xfrm>
            <a:off x="2759588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2" name="bk object 1692"/>
          <p:cNvSpPr/>
          <p:nvPr/>
        </p:nvSpPr>
        <p:spPr>
          <a:xfrm>
            <a:off x="3682589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3" name="bk object 1693"/>
          <p:cNvSpPr/>
          <p:nvPr/>
        </p:nvSpPr>
        <p:spPr>
          <a:xfrm>
            <a:off x="4383180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4" name="bk object 1694"/>
          <p:cNvSpPr/>
          <p:nvPr/>
        </p:nvSpPr>
        <p:spPr>
          <a:xfrm>
            <a:off x="4839120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5" name="bk object 1695"/>
          <p:cNvSpPr/>
          <p:nvPr/>
        </p:nvSpPr>
        <p:spPr>
          <a:xfrm>
            <a:off x="5306181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6" name="bk object 1696"/>
          <p:cNvSpPr/>
          <p:nvPr/>
        </p:nvSpPr>
        <p:spPr>
          <a:xfrm>
            <a:off x="6229182" y="44334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7" name="bk object 1697"/>
          <p:cNvSpPr/>
          <p:nvPr/>
        </p:nvSpPr>
        <p:spPr>
          <a:xfrm>
            <a:off x="1825463" y="44464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8" name="bk object 1698"/>
          <p:cNvSpPr/>
          <p:nvPr/>
        </p:nvSpPr>
        <p:spPr>
          <a:xfrm>
            <a:off x="2292527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699" name="bk object 1699"/>
          <p:cNvSpPr/>
          <p:nvPr/>
        </p:nvSpPr>
        <p:spPr>
          <a:xfrm>
            <a:off x="2759588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0" name="bk object 1700"/>
          <p:cNvSpPr/>
          <p:nvPr/>
        </p:nvSpPr>
        <p:spPr>
          <a:xfrm>
            <a:off x="3215529" y="4446474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1" name="bk object 1701"/>
          <p:cNvSpPr/>
          <p:nvPr/>
        </p:nvSpPr>
        <p:spPr>
          <a:xfrm>
            <a:off x="3682589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2" name="bk object 1702"/>
          <p:cNvSpPr/>
          <p:nvPr/>
        </p:nvSpPr>
        <p:spPr>
          <a:xfrm>
            <a:off x="4383180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3" name="bk object 1703"/>
          <p:cNvSpPr/>
          <p:nvPr/>
        </p:nvSpPr>
        <p:spPr>
          <a:xfrm>
            <a:off x="4839120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4" name="bk object 1704"/>
          <p:cNvSpPr/>
          <p:nvPr/>
        </p:nvSpPr>
        <p:spPr>
          <a:xfrm>
            <a:off x="5306181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5" name="bk object 1705"/>
          <p:cNvSpPr/>
          <p:nvPr/>
        </p:nvSpPr>
        <p:spPr>
          <a:xfrm>
            <a:off x="5773242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6" name="bk object 1706"/>
          <p:cNvSpPr/>
          <p:nvPr/>
        </p:nvSpPr>
        <p:spPr>
          <a:xfrm>
            <a:off x="6229182" y="44464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7" name="bk object 1707"/>
          <p:cNvSpPr/>
          <p:nvPr/>
        </p:nvSpPr>
        <p:spPr>
          <a:xfrm>
            <a:off x="1825463" y="4459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8" name="bk object 1708"/>
          <p:cNvSpPr/>
          <p:nvPr/>
        </p:nvSpPr>
        <p:spPr>
          <a:xfrm>
            <a:off x="2292527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09" name="bk object 1709"/>
          <p:cNvSpPr/>
          <p:nvPr/>
        </p:nvSpPr>
        <p:spPr>
          <a:xfrm>
            <a:off x="2759588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0" name="bk object 1710"/>
          <p:cNvSpPr/>
          <p:nvPr/>
        </p:nvSpPr>
        <p:spPr>
          <a:xfrm>
            <a:off x="3215529" y="4459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1" name="bk object 1711"/>
          <p:cNvSpPr/>
          <p:nvPr/>
        </p:nvSpPr>
        <p:spPr>
          <a:xfrm>
            <a:off x="3682589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2" name="bk object 1712"/>
          <p:cNvSpPr/>
          <p:nvPr/>
        </p:nvSpPr>
        <p:spPr>
          <a:xfrm>
            <a:off x="4383180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3" name="bk object 1713"/>
          <p:cNvSpPr/>
          <p:nvPr/>
        </p:nvSpPr>
        <p:spPr>
          <a:xfrm>
            <a:off x="4839120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4" name="bk object 1714"/>
          <p:cNvSpPr/>
          <p:nvPr/>
        </p:nvSpPr>
        <p:spPr>
          <a:xfrm>
            <a:off x="5306181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5" name="bk object 1715"/>
          <p:cNvSpPr/>
          <p:nvPr/>
        </p:nvSpPr>
        <p:spPr>
          <a:xfrm>
            <a:off x="5773242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6" name="bk object 1716"/>
          <p:cNvSpPr/>
          <p:nvPr/>
        </p:nvSpPr>
        <p:spPr>
          <a:xfrm>
            <a:off x="6229182" y="4459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7" name="bk object 1717"/>
          <p:cNvSpPr/>
          <p:nvPr/>
        </p:nvSpPr>
        <p:spPr>
          <a:xfrm>
            <a:off x="1825463" y="4472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8" name="bk object 1718"/>
          <p:cNvSpPr/>
          <p:nvPr/>
        </p:nvSpPr>
        <p:spPr>
          <a:xfrm>
            <a:off x="2292527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19" name="bk object 1719"/>
          <p:cNvSpPr/>
          <p:nvPr/>
        </p:nvSpPr>
        <p:spPr>
          <a:xfrm>
            <a:off x="2759588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0" name="bk object 1720"/>
          <p:cNvSpPr/>
          <p:nvPr/>
        </p:nvSpPr>
        <p:spPr>
          <a:xfrm>
            <a:off x="3215529" y="4472476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1" name="bk object 1721"/>
          <p:cNvSpPr/>
          <p:nvPr/>
        </p:nvSpPr>
        <p:spPr>
          <a:xfrm>
            <a:off x="3682589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2" name="bk object 1722"/>
          <p:cNvSpPr/>
          <p:nvPr/>
        </p:nvSpPr>
        <p:spPr>
          <a:xfrm>
            <a:off x="4383180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3" name="bk object 1723"/>
          <p:cNvSpPr/>
          <p:nvPr/>
        </p:nvSpPr>
        <p:spPr>
          <a:xfrm>
            <a:off x="4839120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4" name="bk object 1724"/>
          <p:cNvSpPr/>
          <p:nvPr/>
        </p:nvSpPr>
        <p:spPr>
          <a:xfrm>
            <a:off x="5306181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5" name="bk object 1725"/>
          <p:cNvSpPr/>
          <p:nvPr/>
        </p:nvSpPr>
        <p:spPr>
          <a:xfrm>
            <a:off x="5773242" y="44724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6" name="bk object 1726"/>
          <p:cNvSpPr/>
          <p:nvPr/>
        </p:nvSpPr>
        <p:spPr>
          <a:xfrm>
            <a:off x="1825463" y="44854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7" name="bk object 1727"/>
          <p:cNvSpPr/>
          <p:nvPr/>
        </p:nvSpPr>
        <p:spPr>
          <a:xfrm>
            <a:off x="2292527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8" name="bk object 1728"/>
          <p:cNvSpPr/>
          <p:nvPr/>
        </p:nvSpPr>
        <p:spPr>
          <a:xfrm>
            <a:off x="2759588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29" name="bk object 1729"/>
          <p:cNvSpPr/>
          <p:nvPr/>
        </p:nvSpPr>
        <p:spPr>
          <a:xfrm>
            <a:off x="3215529" y="4485477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0" name="bk object 1730"/>
          <p:cNvSpPr/>
          <p:nvPr/>
        </p:nvSpPr>
        <p:spPr>
          <a:xfrm>
            <a:off x="3682589" y="44854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1" name="bk object 1731"/>
          <p:cNvSpPr/>
          <p:nvPr/>
        </p:nvSpPr>
        <p:spPr>
          <a:xfrm>
            <a:off x="1825463" y="44984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2" name="bk object 1732"/>
          <p:cNvSpPr/>
          <p:nvPr/>
        </p:nvSpPr>
        <p:spPr>
          <a:xfrm>
            <a:off x="2292527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3" name="bk object 1733"/>
          <p:cNvSpPr/>
          <p:nvPr/>
        </p:nvSpPr>
        <p:spPr>
          <a:xfrm>
            <a:off x="2759588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4" name="bk object 1734"/>
          <p:cNvSpPr/>
          <p:nvPr/>
        </p:nvSpPr>
        <p:spPr>
          <a:xfrm>
            <a:off x="3215529" y="4498479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5" name="bk object 1735"/>
          <p:cNvSpPr/>
          <p:nvPr/>
        </p:nvSpPr>
        <p:spPr>
          <a:xfrm>
            <a:off x="3682589" y="44984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6" name="bk object 1736"/>
          <p:cNvSpPr/>
          <p:nvPr/>
        </p:nvSpPr>
        <p:spPr>
          <a:xfrm>
            <a:off x="1825463" y="451148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7" name="bk object 1737"/>
          <p:cNvSpPr/>
          <p:nvPr/>
        </p:nvSpPr>
        <p:spPr>
          <a:xfrm>
            <a:off x="2292527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8" name="bk object 1738"/>
          <p:cNvSpPr/>
          <p:nvPr/>
        </p:nvSpPr>
        <p:spPr>
          <a:xfrm>
            <a:off x="2759588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39" name="bk object 1739"/>
          <p:cNvSpPr/>
          <p:nvPr/>
        </p:nvSpPr>
        <p:spPr>
          <a:xfrm>
            <a:off x="3215529" y="4511480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0" name="bk object 1740"/>
          <p:cNvSpPr/>
          <p:nvPr/>
        </p:nvSpPr>
        <p:spPr>
          <a:xfrm>
            <a:off x="3682589" y="45114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1" name="bk object 1741"/>
          <p:cNvSpPr/>
          <p:nvPr/>
        </p:nvSpPr>
        <p:spPr>
          <a:xfrm>
            <a:off x="1825463" y="45244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2" name="bk object 1742"/>
          <p:cNvSpPr/>
          <p:nvPr/>
        </p:nvSpPr>
        <p:spPr>
          <a:xfrm>
            <a:off x="2292527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3" name="bk object 1743"/>
          <p:cNvSpPr/>
          <p:nvPr/>
        </p:nvSpPr>
        <p:spPr>
          <a:xfrm>
            <a:off x="2759588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4" name="bk object 1744"/>
          <p:cNvSpPr/>
          <p:nvPr/>
        </p:nvSpPr>
        <p:spPr>
          <a:xfrm>
            <a:off x="3215529" y="4524481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5" name="bk object 1745"/>
          <p:cNvSpPr/>
          <p:nvPr/>
        </p:nvSpPr>
        <p:spPr>
          <a:xfrm>
            <a:off x="3682589" y="45244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6" name="bk object 1746"/>
          <p:cNvSpPr/>
          <p:nvPr/>
        </p:nvSpPr>
        <p:spPr>
          <a:xfrm>
            <a:off x="1825463" y="45374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7" name="bk object 1747"/>
          <p:cNvSpPr/>
          <p:nvPr/>
        </p:nvSpPr>
        <p:spPr>
          <a:xfrm>
            <a:off x="2292527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8" name="bk object 1748"/>
          <p:cNvSpPr/>
          <p:nvPr/>
        </p:nvSpPr>
        <p:spPr>
          <a:xfrm>
            <a:off x="2759588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49" name="bk object 1749"/>
          <p:cNvSpPr/>
          <p:nvPr/>
        </p:nvSpPr>
        <p:spPr>
          <a:xfrm>
            <a:off x="3215529" y="4537483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0" name="bk object 1750"/>
          <p:cNvSpPr/>
          <p:nvPr/>
        </p:nvSpPr>
        <p:spPr>
          <a:xfrm>
            <a:off x="3682589" y="45374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1" name="bk object 1751"/>
          <p:cNvSpPr/>
          <p:nvPr/>
        </p:nvSpPr>
        <p:spPr>
          <a:xfrm>
            <a:off x="1825463" y="45504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2" name="bk object 1752"/>
          <p:cNvSpPr/>
          <p:nvPr/>
        </p:nvSpPr>
        <p:spPr>
          <a:xfrm>
            <a:off x="2292527" y="45504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3" name="bk object 1753"/>
          <p:cNvSpPr/>
          <p:nvPr/>
        </p:nvSpPr>
        <p:spPr>
          <a:xfrm>
            <a:off x="2759588" y="45504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4" name="bk object 1754"/>
          <p:cNvSpPr/>
          <p:nvPr/>
        </p:nvSpPr>
        <p:spPr>
          <a:xfrm>
            <a:off x="3215529" y="4550485"/>
            <a:ext cx="22395" cy="13543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9144"/>
                </a:moveTo>
                <a:lnTo>
                  <a:pt x="18288" y="9144"/>
                </a:lnTo>
                <a:lnTo>
                  <a:pt x="18288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5" name="bk object 1755"/>
          <p:cNvSpPr/>
          <p:nvPr/>
        </p:nvSpPr>
        <p:spPr>
          <a:xfrm>
            <a:off x="4383179" y="4472475"/>
            <a:ext cx="1857123" cy="10401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6" name="bk object 1756"/>
          <p:cNvSpPr/>
          <p:nvPr/>
        </p:nvSpPr>
        <p:spPr>
          <a:xfrm>
            <a:off x="1825463" y="4550485"/>
            <a:ext cx="1868247" cy="2990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7" name="bk object 1757"/>
          <p:cNvSpPr/>
          <p:nvPr/>
        </p:nvSpPr>
        <p:spPr>
          <a:xfrm>
            <a:off x="5072649" y="4706501"/>
            <a:ext cx="644989" cy="1300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8" name="bk object 1758"/>
          <p:cNvSpPr/>
          <p:nvPr/>
        </p:nvSpPr>
        <p:spPr>
          <a:xfrm>
            <a:off x="5828844" y="470650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59" name="bk object 1759"/>
          <p:cNvSpPr/>
          <p:nvPr/>
        </p:nvSpPr>
        <p:spPr>
          <a:xfrm>
            <a:off x="4394300" y="4966529"/>
            <a:ext cx="366976" cy="18201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0" name="bk object 1760"/>
          <p:cNvSpPr/>
          <p:nvPr/>
        </p:nvSpPr>
        <p:spPr>
          <a:xfrm>
            <a:off x="4816878" y="4966529"/>
            <a:ext cx="467061" cy="14301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1" name="bk object 1761"/>
          <p:cNvSpPr/>
          <p:nvPr/>
        </p:nvSpPr>
        <p:spPr>
          <a:xfrm>
            <a:off x="5339541" y="4966529"/>
            <a:ext cx="556025" cy="14301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2" name="bk object 1762"/>
          <p:cNvSpPr/>
          <p:nvPr/>
        </p:nvSpPr>
        <p:spPr>
          <a:xfrm>
            <a:off x="5951170" y="4966529"/>
            <a:ext cx="300253" cy="14301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3" name="bk object 1763"/>
          <p:cNvSpPr/>
          <p:nvPr/>
        </p:nvSpPr>
        <p:spPr>
          <a:xfrm>
            <a:off x="6318146" y="4966529"/>
            <a:ext cx="478181" cy="16901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4" name="bk object 1764"/>
          <p:cNvSpPr/>
          <p:nvPr/>
        </p:nvSpPr>
        <p:spPr>
          <a:xfrm>
            <a:off x="4438782" y="5239558"/>
            <a:ext cx="467061" cy="14301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5" name="bk object 1765"/>
          <p:cNvSpPr/>
          <p:nvPr/>
        </p:nvSpPr>
        <p:spPr>
          <a:xfrm>
            <a:off x="4961445" y="5239558"/>
            <a:ext cx="756194" cy="18201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6" name="bk object 1766"/>
          <p:cNvSpPr/>
          <p:nvPr/>
        </p:nvSpPr>
        <p:spPr>
          <a:xfrm>
            <a:off x="5773241" y="5239558"/>
            <a:ext cx="622748" cy="18201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7" name="bk object 1767"/>
          <p:cNvSpPr/>
          <p:nvPr/>
        </p:nvSpPr>
        <p:spPr>
          <a:xfrm>
            <a:off x="2125720" y="5837621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8" name="bk object 1768"/>
          <p:cNvSpPr/>
          <p:nvPr/>
        </p:nvSpPr>
        <p:spPr>
          <a:xfrm>
            <a:off x="4794637" y="5837621"/>
            <a:ext cx="155687" cy="1430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69" name="bk object 1769"/>
          <p:cNvSpPr/>
          <p:nvPr/>
        </p:nvSpPr>
        <p:spPr>
          <a:xfrm>
            <a:off x="2726226" y="5837621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0" name="bk object 1770"/>
          <p:cNvSpPr/>
          <p:nvPr/>
        </p:nvSpPr>
        <p:spPr>
          <a:xfrm>
            <a:off x="5261699" y="583762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1" name="bk object 1771"/>
          <p:cNvSpPr/>
          <p:nvPr/>
        </p:nvSpPr>
        <p:spPr>
          <a:xfrm>
            <a:off x="6195819" y="5837621"/>
            <a:ext cx="144566" cy="143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2" name="bk object 1772"/>
          <p:cNvSpPr/>
          <p:nvPr/>
        </p:nvSpPr>
        <p:spPr>
          <a:xfrm>
            <a:off x="5728760" y="5837621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3" name="bk object 1773"/>
          <p:cNvSpPr/>
          <p:nvPr/>
        </p:nvSpPr>
        <p:spPr>
          <a:xfrm>
            <a:off x="4316457" y="5707606"/>
            <a:ext cx="2157375" cy="3640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4" name="bk object 1774"/>
          <p:cNvSpPr/>
          <p:nvPr/>
        </p:nvSpPr>
        <p:spPr>
          <a:xfrm>
            <a:off x="1536330" y="5707606"/>
            <a:ext cx="1690315" cy="364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5" name="bk object 1775"/>
          <p:cNvSpPr/>
          <p:nvPr/>
        </p:nvSpPr>
        <p:spPr>
          <a:xfrm>
            <a:off x="2526058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6" name="bk object 1776"/>
          <p:cNvSpPr/>
          <p:nvPr/>
        </p:nvSpPr>
        <p:spPr>
          <a:xfrm>
            <a:off x="3215528" y="605864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7" name="bk object 1777"/>
          <p:cNvSpPr/>
          <p:nvPr/>
        </p:nvSpPr>
        <p:spPr>
          <a:xfrm>
            <a:off x="5072650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8" name="bk object 1778"/>
          <p:cNvSpPr/>
          <p:nvPr/>
        </p:nvSpPr>
        <p:spPr>
          <a:xfrm>
            <a:off x="5539712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79" name="bk object 1779"/>
          <p:cNvSpPr/>
          <p:nvPr/>
        </p:nvSpPr>
        <p:spPr>
          <a:xfrm>
            <a:off x="5995652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0" name="bk object 1780"/>
          <p:cNvSpPr/>
          <p:nvPr/>
        </p:nvSpPr>
        <p:spPr>
          <a:xfrm>
            <a:off x="6462711" y="605864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1" name="bk object 1781"/>
          <p:cNvSpPr/>
          <p:nvPr/>
        </p:nvSpPr>
        <p:spPr>
          <a:xfrm>
            <a:off x="1825463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2" name="bk object 1782"/>
          <p:cNvSpPr/>
          <p:nvPr/>
        </p:nvSpPr>
        <p:spPr>
          <a:xfrm>
            <a:off x="252605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3" name="bk object 1783"/>
          <p:cNvSpPr/>
          <p:nvPr/>
        </p:nvSpPr>
        <p:spPr>
          <a:xfrm>
            <a:off x="321552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4" name="bk object 1784"/>
          <p:cNvSpPr/>
          <p:nvPr/>
        </p:nvSpPr>
        <p:spPr>
          <a:xfrm>
            <a:off x="4605590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5" name="bk object 1785"/>
          <p:cNvSpPr/>
          <p:nvPr/>
        </p:nvSpPr>
        <p:spPr>
          <a:xfrm>
            <a:off x="5072650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6" name="bk object 1786"/>
          <p:cNvSpPr/>
          <p:nvPr/>
        </p:nvSpPr>
        <p:spPr>
          <a:xfrm>
            <a:off x="5539712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7" name="bk object 1787"/>
          <p:cNvSpPr/>
          <p:nvPr/>
        </p:nvSpPr>
        <p:spPr>
          <a:xfrm>
            <a:off x="5995652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8" name="bk object 1788"/>
          <p:cNvSpPr/>
          <p:nvPr/>
        </p:nvSpPr>
        <p:spPr>
          <a:xfrm>
            <a:off x="6462711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89" name="bk object 1789"/>
          <p:cNvSpPr/>
          <p:nvPr/>
        </p:nvSpPr>
        <p:spPr>
          <a:xfrm>
            <a:off x="1825463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0" name="bk object 1790"/>
          <p:cNvSpPr/>
          <p:nvPr/>
        </p:nvSpPr>
        <p:spPr>
          <a:xfrm>
            <a:off x="252605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1" name="bk object 1791"/>
          <p:cNvSpPr/>
          <p:nvPr/>
        </p:nvSpPr>
        <p:spPr>
          <a:xfrm>
            <a:off x="321552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2" name="bk object 1792"/>
          <p:cNvSpPr/>
          <p:nvPr/>
        </p:nvSpPr>
        <p:spPr>
          <a:xfrm>
            <a:off x="4605590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3" name="bk object 1793"/>
          <p:cNvSpPr/>
          <p:nvPr/>
        </p:nvSpPr>
        <p:spPr>
          <a:xfrm>
            <a:off x="5072650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4" name="bk object 1794"/>
          <p:cNvSpPr/>
          <p:nvPr/>
        </p:nvSpPr>
        <p:spPr>
          <a:xfrm>
            <a:off x="5539712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5" name="bk object 1795"/>
          <p:cNvSpPr/>
          <p:nvPr/>
        </p:nvSpPr>
        <p:spPr>
          <a:xfrm>
            <a:off x="5995652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6" name="bk object 1796"/>
          <p:cNvSpPr/>
          <p:nvPr/>
        </p:nvSpPr>
        <p:spPr>
          <a:xfrm>
            <a:off x="6462711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7" name="bk object 1797"/>
          <p:cNvSpPr/>
          <p:nvPr/>
        </p:nvSpPr>
        <p:spPr>
          <a:xfrm>
            <a:off x="1825463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8" name="bk object 1798"/>
          <p:cNvSpPr/>
          <p:nvPr/>
        </p:nvSpPr>
        <p:spPr>
          <a:xfrm>
            <a:off x="252605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799" name="bk object 1799"/>
          <p:cNvSpPr/>
          <p:nvPr/>
        </p:nvSpPr>
        <p:spPr>
          <a:xfrm>
            <a:off x="321552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0" name="bk object 1800"/>
          <p:cNvSpPr/>
          <p:nvPr/>
        </p:nvSpPr>
        <p:spPr>
          <a:xfrm>
            <a:off x="4605590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1" name="bk object 1801"/>
          <p:cNvSpPr/>
          <p:nvPr/>
        </p:nvSpPr>
        <p:spPr>
          <a:xfrm>
            <a:off x="5072650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2" name="bk object 1802"/>
          <p:cNvSpPr/>
          <p:nvPr/>
        </p:nvSpPr>
        <p:spPr>
          <a:xfrm>
            <a:off x="5539712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3" name="bk object 1803"/>
          <p:cNvSpPr/>
          <p:nvPr/>
        </p:nvSpPr>
        <p:spPr>
          <a:xfrm>
            <a:off x="6462711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4" name="bk object 1804"/>
          <p:cNvSpPr/>
          <p:nvPr/>
        </p:nvSpPr>
        <p:spPr>
          <a:xfrm>
            <a:off x="1825463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5" name="bk object 1805"/>
          <p:cNvSpPr/>
          <p:nvPr/>
        </p:nvSpPr>
        <p:spPr>
          <a:xfrm>
            <a:off x="252605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6" name="bk object 1806"/>
          <p:cNvSpPr/>
          <p:nvPr/>
        </p:nvSpPr>
        <p:spPr>
          <a:xfrm>
            <a:off x="321552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7" name="bk object 1807"/>
          <p:cNvSpPr/>
          <p:nvPr/>
        </p:nvSpPr>
        <p:spPr>
          <a:xfrm>
            <a:off x="4605590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8" name="bk object 1808"/>
          <p:cNvSpPr/>
          <p:nvPr/>
        </p:nvSpPr>
        <p:spPr>
          <a:xfrm>
            <a:off x="5072650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09" name="bk object 1809"/>
          <p:cNvSpPr/>
          <p:nvPr/>
        </p:nvSpPr>
        <p:spPr>
          <a:xfrm>
            <a:off x="6462711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0" name="bk object 1810"/>
          <p:cNvSpPr/>
          <p:nvPr/>
        </p:nvSpPr>
        <p:spPr>
          <a:xfrm>
            <a:off x="1825463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1" name="bk object 1811"/>
          <p:cNvSpPr/>
          <p:nvPr/>
        </p:nvSpPr>
        <p:spPr>
          <a:xfrm>
            <a:off x="252605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2" name="bk object 1812"/>
          <p:cNvSpPr/>
          <p:nvPr/>
        </p:nvSpPr>
        <p:spPr>
          <a:xfrm>
            <a:off x="321552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3" name="bk object 1813"/>
          <p:cNvSpPr/>
          <p:nvPr/>
        </p:nvSpPr>
        <p:spPr>
          <a:xfrm>
            <a:off x="4605590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4" name="bk object 1814"/>
          <p:cNvSpPr/>
          <p:nvPr/>
        </p:nvSpPr>
        <p:spPr>
          <a:xfrm>
            <a:off x="5072650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5" name="bk object 1815"/>
          <p:cNvSpPr/>
          <p:nvPr/>
        </p:nvSpPr>
        <p:spPr>
          <a:xfrm>
            <a:off x="6462711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6" name="bk object 1816"/>
          <p:cNvSpPr/>
          <p:nvPr/>
        </p:nvSpPr>
        <p:spPr>
          <a:xfrm>
            <a:off x="1825463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7" name="bk object 1817"/>
          <p:cNvSpPr/>
          <p:nvPr/>
        </p:nvSpPr>
        <p:spPr>
          <a:xfrm>
            <a:off x="252605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8" name="bk object 1818"/>
          <p:cNvSpPr/>
          <p:nvPr/>
        </p:nvSpPr>
        <p:spPr>
          <a:xfrm>
            <a:off x="321552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19" name="bk object 1819"/>
          <p:cNvSpPr/>
          <p:nvPr/>
        </p:nvSpPr>
        <p:spPr>
          <a:xfrm>
            <a:off x="4605590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0" name="bk object 1820"/>
          <p:cNvSpPr/>
          <p:nvPr/>
        </p:nvSpPr>
        <p:spPr>
          <a:xfrm>
            <a:off x="5072650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1" name="bk object 1821"/>
          <p:cNvSpPr/>
          <p:nvPr/>
        </p:nvSpPr>
        <p:spPr>
          <a:xfrm>
            <a:off x="6462711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2" name="bk object 1822"/>
          <p:cNvSpPr/>
          <p:nvPr/>
        </p:nvSpPr>
        <p:spPr>
          <a:xfrm>
            <a:off x="1825463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3" name="bk object 1823"/>
          <p:cNvSpPr/>
          <p:nvPr/>
        </p:nvSpPr>
        <p:spPr>
          <a:xfrm>
            <a:off x="252605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4" name="bk object 1824"/>
          <p:cNvSpPr/>
          <p:nvPr/>
        </p:nvSpPr>
        <p:spPr>
          <a:xfrm>
            <a:off x="321552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5" name="bk object 1825"/>
          <p:cNvSpPr/>
          <p:nvPr/>
        </p:nvSpPr>
        <p:spPr>
          <a:xfrm>
            <a:off x="4605590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6" name="bk object 1826"/>
          <p:cNvSpPr/>
          <p:nvPr/>
        </p:nvSpPr>
        <p:spPr>
          <a:xfrm>
            <a:off x="5072650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7" name="bk object 1827"/>
          <p:cNvSpPr/>
          <p:nvPr/>
        </p:nvSpPr>
        <p:spPr>
          <a:xfrm>
            <a:off x="6462711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8" name="bk object 1828"/>
          <p:cNvSpPr/>
          <p:nvPr/>
        </p:nvSpPr>
        <p:spPr>
          <a:xfrm>
            <a:off x="1825463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29" name="bk object 1829"/>
          <p:cNvSpPr/>
          <p:nvPr/>
        </p:nvSpPr>
        <p:spPr>
          <a:xfrm>
            <a:off x="252605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0" name="bk object 1830"/>
          <p:cNvSpPr/>
          <p:nvPr/>
        </p:nvSpPr>
        <p:spPr>
          <a:xfrm>
            <a:off x="321552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1" name="bk object 1831"/>
          <p:cNvSpPr/>
          <p:nvPr/>
        </p:nvSpPr>
        <p:spPr>
          <a:xfrm>
            <a:off x="4605590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2" name="bk object 1832"/>
          <p:cNvSpPr/>
          <p:nvPr/>
        </p:nvSpPr>
        <p:spPr>
          <a:xfrm>
            <a:off x="5072650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3" name="bk object 1833"/>
          <p:cNvSpPr/>
          <p:nvPr/>
        </p:nvSpPr>
        <p:spPr>
          <a:xfrm>
            <a:off x="6462711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4" name="bk object 1834"/>
          <p:cNvSpPr/>
          <p:nvPr/>
        </p:nvSpPr>
        <p:spPr>
          <a:xfrm>
            <a:off x="1825463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5" name="bk object 1835"/>
          <p:cNvSpPr/>
          <p:nvPr/>
        </p:nvSpPr>
        <p:spPr>
          <a:xfrm>
            <a:off x="2437093" y="6175658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6" name="bk object 1836"/>
          <p:cNvSpPr/>
          <p:nvPr/>
        </p:nvSpPr>
        <p:spPr>
          <a:xfrm>
            <a:off x="3215528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7" name="bk object 1837"/>
          <p:cNvSpPr/>
          <p:nvPr/>
        </p:nvSpPr>
        <p:spPr>
          <a:xfrm>
            <a:off x="4605590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8" name="bk object 1838"/>
          <p:cNvSpPr/>
          <p:nvPr/>
        </p:nvSpPr>
        <p:spPr>
          <a:xfrm>
            <a:off x="5072650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39" name="bk object 1839"/>
          <p:cNvSpPr/>
          <p:nvPr/>
        </p:nvSpPr>
        <p:spPr>
          <a:xfrm>
            <a:off x="5239458" y="6097648"/>
            <a:ext cx="1123170" cy="10401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0" name="bk object 1840"/>
          <p:cNvSpPr/>
          <p:nvPr/>
        </p:nvSpPr>
        <p:spPr>
          <a:xfrm>
            <a:off x="6462711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1" name="bk object 1841"/>
          <p:cNvSpPr/>
          <p:nvPr/>
        </p:nvSpPr>
        <p:spPr>
          <a:xfrm>
            <a:off x="1825463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2" name="bk object 1842"/>
          <p:cNvSpPr/>
          <p:nvPr/>
        </p:nvSpPr>
        <p:spPr>
          <a:xfrm>
            <a:off x="252605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3" name="bk object 1843"/>
          <p:cNvSpPr/>
          <p:nvPr/>
        </p:nvSpPr>
        <p:spPr>
          <a:xfrm>
            <a:off x="321552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4" name="bk object 1844"/>
          <p:cNvSpPr/>
          <p:nvPr/>
        </p:nvSpPr>
        <p:spPr>
          <a:xfrm>
            <a:off x="4605590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5" name="bk object 1845"/>
          <p:cNvSpPr/>
          <p:nvPr/>
        </p:nvSpPr>
        <p:spPr>
          <a:xfrm>
            <a:off x="5072650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6" name="bk object 1846"/>
          <p:cNvSpPr/>
          <p:nvPr/>
        </p:nvSpPr>
        <p:spPr>
          <a:xfrm>
            <a:off x="5539712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7" name="bk object 1847"/>
          <p:cNvSpPr/>
          <p:nvPr/>
        </p:nvSpPr>
        <p:spPr>
          <a:xfrm>
            <a:off x="5995652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8" name="bk object 1848"/>
          <p:cNvSpPr/>
          <p:nvPr/>
        </p:nvSpPr>
        <p:spPr>
          <a:xfrm>
            <a:off x="6462711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49" name="bk object 1849"/>
          <p:cNvSpPr/>
          <p:nvPr/>
        </p:nvSpPr>
        <p:spPr>
          <a:xfrm>
            <a:off x="1825463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0" name="bk object 1850"/>
          <p:cNvSpPr/>
          <p:nvPr/>
        </p:nvSpPr>
        <p:spPr>
          <a:xfrm>
            <a:off x="2526058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1" name="bk object 1851"/>
          <p:cNvSpPr/>
          <p:nvPr/>
        </p:nvSpPr>
        <p:spPr>
          <a:xfrm>
            <a:off x="3215528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2" name="bk object 1852"/>
          <p:cNvSpPr/>
          <p:nvPr/>
        </p:nvSpPr>
        <p:spPr>
          <a:xfrm>
            <a:off x="4605590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3" name="bk object 1853"/>
          <p:cNvSpPr/>
          <p:nvPr/>
        </p:nvSpPr>
        <p:spPr>
          <a:xfrm>
            <a:off x="5072650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4" name="bk object 1854"/>
          <p:cNvSpPr/>
          <p:nvPr/>
        </p:nvSpPr>
        <p:spPr>
          <a:xfrm>
            <a:off x="5539712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5" name="bk object 1855"/>
          <p:cNvSpPr/>
          <p:nvPr/>
        </p:nvSpPr>
        <p:spPr>
          <a:xfrm>
            <a:off x="5995652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6" name="bk object 1856"/>
          <p:cNvSpPr/>
          <p:nvPr/>
        </p:nvSpPr>
        <p:spPr>
          <a:xfrm>
            <a:off x="6462711" y="62016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7" name="bk object 1857"/>
          <p:cNvSpPr/>
          <p:nvPr/>
        </p:nvSpPr>
        <p:spPr>
          <a:xfrm>
            <a:off x="1825463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8" name="bk object 1858"/>
          <p:cNvSpPr/>
          <p:nvPr/>
        </p:nvSpPr>
        <p:spPr>
          <a:xfrm>
            <a:off x="252605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59" name="bk object 1859"/>
          <p:cNvSpPr/>
          <p:nvPr/>
        </p:nvSpPr>
        <p:spPr>
          <a:xfrm>
            <a:off x="321552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0" name="bk object 1860"/>
          <p:cNvSpPr/>
          <p:nvPr/>
        </p:nvSpPr>
        <p:spPr>
          <a:xfrm>
            <a:off x="4605590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1" name="bk object 1861"/>
          <p:cNvSpPr/>
          <p:nvPr/>
        </p:nvSpPr>
        <p:spPr>
          <a:xfrm>
            <a:off x="5072650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2" name="bk object 1862"/>
          <p:cNvSpPr/>
          <p:nvPr/>
        </p:nvSpPr>
        <p:spPr>
          <a:xfrm>
            <a:off x="5539712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3" name="bk object 1863"/>
          <p:cNvSpPr/>
          <p:nvPr/>
        </p:nvSpPr>
        <p:spPr>
          <a:xfrm>
            <a:off x="5995652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4" name="bk object 1864"/>
          <p:cNvSpPr/>
          <p:nvPr/>
        </p:nvSpPr>
        <p:spPr>
          <a:xfrm>
            <a:off x="6462711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5" name="bk object 1865"/>
          <p:cNvSpPr/>
          <p:nvPr/>
        </p:nvSpPr>
        <p:spPr>
          <a:xfrm>
            <a:off x="1825463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6" name="bk object 1866"/>
          <p:cNvSpPr/>
          <p:nvPr/>
        </p:nvSpPr>
        <p:spPr>
          <a:xfrm>
            <a:off x="252605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7" name="bk object 1867"/>
          <p:cNvSpPr/>
          <p:nvPr/>
        </p:nvSpPr>
        <p:spPr>
          <a:xfrm>
            <a:off x="321552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8" name="bk object 1868"/>
          <p:cNvSpPr/>
          <p:nvPr/>
        </p:nvSpPr>
        <p:spPr>
          <a:xfrm>
            <a:off x="4605590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69" name="bk object 1869"/>
          <p:cNvSpPr/>
          <p:nvPr/>
        </p:nvSpPr>
        <p:spPr>
          <a:xfrm>
            <a:off x="5072650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0" name="bk object 1870"/>
          <p:cNvSpPr/>
          <p:nvPr/>
        </p:nvSpPr>
        <p:spPr>
          <a:xfrm>
            <a:off x="5539712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1" name="bk object 1871"/>
          <p:cNvSpPr/>
          <p:nvPr/>
        </p:nvSpPr>
        <p:spPr>
          <a:xfrm>
            <a:off x="5995652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2" name="bk object 1872"/>
          <p:cNvSpPr/>
          <p:nvPr/>
        </p:nvSpPr>
        <p:spPr>
          <a:xfrm>
            <a:off x="6462711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3" name="bk object 1873"/>
          <p:cNvSpPr/>
          <p:nvPr/>
        </p:nvSpPr>
        <p:spPr>
          <a:xfrm>
            <a:off x="1825463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4" name="bk object 1874"/>
          <p:cNvSpPr/>
          <p:nvPr/>
        </p:nvSpPr>
        <p:spPr>
          <a:xfrm>
            <a:off x="252605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5" name="bk object 1875"/>
          <p:cNvSpPr/>
          <p:nvPr/>
        </p:nvSpPr>
        <p:spPr>
          <a:xfrm>
            <a:off x="321552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6" name="bk object 1876"/>
          <p:cNvSpPr/>
          <p:nvPr/>
        </p:nvSpPr>
        <p:spPr>
          <a:xfrm>
            <a:off x="4605590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7" name="bk object 1877"/>
          <p:cNvSpPr/>
          <p:nvPr/>
        </p:nvSpPr>
        <p:spPr>
          <a:xfrm>
            <a:off x="5072650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8" name="bk object 1878"/>
          <p:cNvSpPr/>
          <p:nvPr/>
        </p:nvSpPr>
        <p:spPr>
          <a:xfrm>
            <a:off x="5539712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79" name="bk object 1879"/>
          <p:cNvSpPr/>
          <p:nvPr/>
        </p:nvSpPr>
        <p:spPr>
          <a:xfrm>
            <a:off x="5995652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0" name="bk object 1880"/>
          <p:cNvSpPr/>
          <p:nvPr/>
        </p:nvSpPr>
        <p:spPr>
          <a:xfrm>
            <a:off x="6462711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1" name="bk object 1881"/>
          <p:cNvSpPr/>
          <p:nvPr/>
        </p:nvSpPr>
        <p:spPr>
          <a:xfrm>
            <a:off x="1825463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2" name="bk object 1882"/>
          <p:cNvSpPr/>
          <p:nvPr/>
        </p:nvSpPr>
        <p:spPr>
          <a:xfrm>
            <a:off x="252605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3" name="bk object 1883"/>
          <p:cNvSpPr/>
          <p:nvPr/>
        </p:nvSpPr>
        <p:spPr>
          <a:xfrm>
            <a:off x="321552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4" name="bk object 1884"/>
          <p:cNvSpPr/>
          <p:nvPr/>
        </p:nvSpPr>
        <p:spPr>
          <a:xfrm>
            <a:off x="3938360" y="6175658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5" name="bk object 1885"/>
          <p:cNvSpPr/>
          <p:nvPr/>
        </p:nvSpPr>
        <p:spPr>
          <a:xfrm>
            <a:off x="4605590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6" name="bk object 1886"/>
          <p:cNvSpPr/>
          <p:nvPr/>
        </p:nvSpPr>
        <p:spPr>
          <a:xfrm>
            <a:off x="5072650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7" name="bk object 1887"/>
          <p:cNvSpPr/>
          <p:nvPr/>
        </p:nvSpPr>
        <p:spPr>
          <a:xfrm>
            <a:off x="5539712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8" name="bk object 1888"/>
          <p:cNvSpPr/>
          <p:nvPr/>
        </p:nvSpPr>
        <p:spPr>
          <a:xfrm>
            <a:off x="5995652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89" name="bk object 1889"/>
          <p:cNvSpPr/>
          <p:nvPr/>
        </p:nvSpPr>
        <p:spPr>
          <a:xfrm>
            <a:off x="6462711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0" name="bk object 1890"/>
          <p:cNvSpPr/>
          <p:nvPr/>
        </p:nvSpPr>
        <p:spPr>
          <a:xfrm>
            <a:off x="7407954" y="6175658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1" name="bk object 1891"/>
          <p:cNvSpPr/>
          <p:nvPr/>
        </p:nvSpPr>
        <p:spPr>
          <a:xfrm>
            <a:off x="1825463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2" name="bk object 1892"/>
          <p:cNvSpPr/>
          <p:nvPr/>
        </p:nvSpPr>
        <p:spPr>
          <a:xfrm>
            <a:off x="252605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3" name="bk object 1893"/>
          <p:cNvSpPr/>
          <p:nvPr/>
        </p:nvSpPr>
        <p:spPr>
          <a:xfrm>
            <a:off x="321552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4" name="bk object 1894"/>
          <p:cNvSpPr/>
          <p:nvPr/>
        </p:nvSpPr>
        <p:spPr>
          <a:xfrm>
            <a:off x="4605590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5" name="bk object 1895"/>
          <p:cNvSpPr/>
          <p:nvPr/>
        </p:nvSpPr>
        <p:spPr>
          <a:xfrm>
            <a:off x="5072650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6" name="bk object 1896"/>
          <p:cNvSpPr/>
          <p:nvPr/>
        </p:nvSpPr>
        <p:spPr>
          <a:xfrm>
            <a:off x="5539712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7" name="bk object 1897"/>
          <p:cNvSpPr/>
          <p:nvPr/>
        </p:nvSpPr>
        <p:spPr>
          <a:xfrm>
            <a:off x="5995652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8" name="bk object 1898"/>
          <p:cNvSpPr/>
          <p:nvPr/>
        </p:nvSpPr>
        <p:spPr>
          <a:xfrm>
            <a:off x="2715106" y="6175658"/>
            <a:ext cx="1167652" cy="16901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899" name="bk object 1899"/>
          <p:cNvSpPr/>
          <p:nvPr/>
        </p:nvSpPr>
        <p:spPr>
          <a:xfrm>
            <a:off x="6462711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0" name="bk object 1900"/>
          <p:cNvSpPr/>
          <p:nvPr/>
        </p:nvSpPr>
        <p:spPr>
          <a:xfrm>
            <a:off x="1825463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1" name="bk object 1901"/>
          <p:cNvSpPr/>
          <p:nvPr/>
        </p:nvSpPr>
        <p:spPr>
          <a:xfrm>
            <a:off x="252605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2" name="bk object 1902"/>
          <p:cNvSpPr/>
          <p:nvPr/>
        </p:nvSpPr>
        <p:spPr>
          <a:xfrm>
            <a:off x="321552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3" name="bk object 1903"/>
          <p:cNvSpPr/>
          <p:nvPr/>
        </p:nvSpPr>
        <p:spPr>
          <a:xfrm>
            <a:off x="6395989" y="6175658"/>
            <a:ext cx="956362" cy="182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4" name="bk object 1904"/>
          <p:cNvSpPr/>
          <p:nvPr/>
        </p:nvSpPr>
        <p:spPr>
          <a:xfrm>
            <a:off x="4605590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5" name="bk object 1905"/>
          <p:cNvSpPr/>
          <p:nvPr/>
        </p:nvSpPr>
        <p:spPr>
          <a:xfrm>
            <a:off x="5072650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6" name="bk object 1906"/>
          <p:cNvSpPr/>
          <p:nvPr/>
        </p:nvSpPr>
        <p:spPr>
          <a:xfrm>
            <a:off x="5539712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7" name="bk object 1907"/>
          <p:cNvSpPr/>
          <p:nvPr/>
        </p:nvSpPr>
        <p:spPr>
          <a:xfrm>
            <a:off x="5995652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8" name="bk object 1908"/>
          <p:cNvSpPr/>
          <p:nvPr/>
        </p:nvSpPr>
        <p:spPr>
          <a:xfrm>
            <a:off x="252605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09" name="bk object 1909"/>
          <p:cNvSpPr/>
          <p:nvPr/>
        </p:nvSpPr>
        <p:spPr>
          <a:xfrm>
            <a:off x="321552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0" name="bk object 1910"/>
          <p:cNvSpPr/>
          <p:nvPr/>
        </p:nvSpPr>
        <p:spPr>
          <a:xfrm>
            <a:off x="1725378" y="6240665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1" name="bk object 1911"/>
          <p:cNvSpPr/>
          <p:nvPr/>
        </p:nvSpPr>
        <p:spPr>
          <a:xfrm>
            <a:off x="5072650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2" name="bk object 1912"/>
          <p:cNvSpPr/>
          <p:nvPr/>
        </p:nvSpPr>
        <p:spPr>
          <a:xfrm>
            <a:off x="5539712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3" name="bk object 1913"/>
          <p:cNvSpPr/>
          <p:nvPr/>
        </p:nvSpPr>
        <p:spPr>
          <a:xfrm>
            <a:off x="5995652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4" name="bk object 1914"/>
          <p:cNvSpPr/>
          <p:nvPr/>
        </p:nvSpPr>
        <p:spPr>
          <a:xfrm>
            <a:off x="4505504" y="6240665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5" name="bk object 1915"/>
          <p:cNvSpPr/>
          <p:nvPr/>
        </p:nvSpPr>
        <p:spPr>
          <a:xfrm>
            <a:off x="4850240" y="6240665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6" name="bk object 1916"/>
          <p:cNvSpPr/>
          <p:nvPr/>
        </p:nvSpPr>
        <p:spPr>
          <a:xfrm>
            <a:off x="1825463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7" name="bk object 1917"/>
          <p:cNvSpPr/>
          <p:nvPr/>
        </p:nvSpPr>
        <p:spPr>
          <a:xfrm>
            <a:off x="252605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8" name="bk object 1918"/>
          <p:cNvSpPr/>
          <p:nvPr/>
        </p:nvSpPr>
        <p:spPr>
          <a:xfrm>
            <a:off x="321552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19" name="bk object 1919"/>
          <p:cNvSpPr/>
          <p:nvPr/>
        </p:nvSpPr>
        <p:spPr>
          <a:xfrm>
            <a:off x="5328421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0" name="bk object 1920"/>
          <p:cNvSpPr/>
          <p:nvPr/>
        </p:nvSpPr>
        <p:spPr>
          <a:xfrm>
            <a:off x="5795483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1" name="bk object 1921"/>
          <p:cNvSpPr/>
          <p:nvPr/>
        </p:nvSpPr>
        <p:spPr>
          <a:xfrm>
            <a:off x="6251423" y="6240665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2" name="bk object 1922"/>
          <p:cNvSpPr/>
          <p:nvPr/>
        </p:nvSpPr>
        <p:spPr>
          <a:xfrm>
            <a:off x="4605590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3" name="bk object 1923"/>
          <p:cNvSpPr/>
          <p:nvPr/>
        </p:nvSpPr>
        <p:spPr>
          <a:xfrm>
            <a:off x="5072650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4" name="bk object 1924"/>
          <p:cNvSpPr/>
          <p:nvPr/>
        </p:nvSpPr>
        <p:spPr>
          <a:xfrm>
            <a:off x="5539712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5" name="bk object 1925"/>
          <p:cNvSpPr/>
          <p:nvPr/>
        </p:nvSpPr>
        <p:spPr>
          <a:xfrm>
            <a:off x="5995652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6" name="bk object 1926"/>
          <p:cNvSpPr/>
          <p:nvPr/>
        </p:nvSpPr>
        <p:spPr>
          <a:xfrm>
            <a:off x="1825463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7" name="bk object 1927"/>
          <p:cNvSpPr/>
          <p:nvPr/>
        </p:nvSpPr>
        <p:spPr>
          <a:xfrm>
            <a:off x="2058996" y="6175658"/>
            <a:ext cx="878519" cy="28603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8" name="bk object 1928"/>
          <p:cNvSpPr/>
          <p:nvPr/>
        </p:nvSpPr>
        <p:spPr>
          <a:xfrm>
            <a:off x="2526058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29" name="bk object 1929"/>
          <p:cNvSpPr/>
          <p:nvPr/>
        </p:nvSpPr>
        <p:spPr>
          <a:xfrm>
            <a:off x="4605590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0" name="bk object 1930"/>
          <p:cNvSpPr/>
          <p:nvPr/>
        </p:nvSpPr>
        <p:spPr>
          <a:xfrm>
            <a:off x="5072650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1" name="bk object 1931"/>
          <p:cNvSpPr/>
          <p:nvPr/>
        </p:nvSpPr>
        <p:spPr>
          <a:xfrm>
            <a:off x="5539712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2" name="bk object 1932"/>
          <p:cNvSpPr/>
          <p:nvPr/>
        </p:nvSpPr>
        <p:spPr>
          <a:xfrm>
            <a:off x="5995652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3" name="bk object 1933"/>
          <p:cNvSpPr/>
          <p:nvPr/>
        </p:nvSpPr>
        <p:spPr>
          <a:xfrm>
            <a:off x="6462711" y="6279669"/>
            <a:ext cx="66723" cy="780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4" name="bk object 1934"/>
          <p:cNvSpPr/>
          <p:nvPr/>
        </p:nvSpPr>
        <p:spPr>
          <a:xfrm>
            <a:off x="1825463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5" name="bk object 1935"/>
          <p:cNvSpPr/>
          <p:nvPr/>
        </p:nvSpPr>
        <p:spPr>
          <a:xfrm>
            <a:off x="2526058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6" name="bk object 1936"/>
          <p:cNvSpPr/>
          <p:nvPr/>
        </p:nvSpPr>
        <p:spPr>
          <a:xfrm>
            <a:off x="3215528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7" name="bk object 1937"/>
          <p:cNvSpPr/>
          <p:nvPr/>
        </p:nvSpPr>
        <p:spPr>
          <a:xfrm>
            <a:off x="4605590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8" name="bk object 1938"/>
          <p:cNvSpPr/>
          <p:nvPr/>
        </p:nvSpPr>
        <p:spPr>
          <a:xfrm>
            <a:off x="5072650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39" name="bk object 1939"/>
          <p:cNvSpPr/>
          <p:nvPr/>
        </p:nvSpPr>
        <p:spPr>
          <a:xfrm>
            <a:off x="5539712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0" name="bk object 1940"/>
          <p:cNvSpPr/>
          <p:nvPr/>
        </p:nvSpPr>
        <p:spPr>
          <a:xfrm>
            <a:off x="5995652" y="6331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1" name="bk object 1941"/>
          <p:cNvSpPr/>
          <p:nvPr/>
        </p:nvSpPr>
        <p:spPr>
          <a:xfrm>
            <a:off x="3793794" y="6331674"/>
            <a:ext cx="44482" cy="2600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2" name="bk object 1942"/>
          <p:cNvSpPr/>
          <p:nvPr/>
        </p:nvSpPr>
        <p:spPr>
          <a:xfrm>
            <a:off x="1825463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3" name="bk object 1943"/>
          <p:cNvSpPr/>
          <p:nvPr/>
        </p:nvSpPr>
        <p:spPr>
          <a:xfrm>
            <a:off x="2526058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4" name="bk object 1944"/>
          <p:cNvSpPr/>
          <p:nvPr/>
        </p:nvSpPr>
        <p:spPr>
          <a:xfrm>
            <a:off x="3215528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5" name="bk object 1945"/>
          <p:cNvSpPr/>
          <p:nvPr/>
        </p:nvSpPr>
        <p:spPr>
          <a:xfrm>
            <a:off x="4605590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6" name="bk object 1946"/>
          <p:cNvSpPr/>
          <p:nvPr/>
        </p:nvSpPr>
        <p:spPr>
          <a:xfrm>
            <a:off x="5072650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7" name="bk object 1947"/>
          <p:cNvSpPr/>
          <p:nvPr/>
        </p:nvSpPr>
        <p:spPr>
          <a:xfrm>
            <a:off x="5539712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8" name="bk object 1948"/>
          <p:cNvSpPr/>
          <p:nvPr/>
        </p:nvSpPr>
        <p:spPr>
          <a:xfrm>
            <a:off x="5995652" y="63446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49" name="bk object 1949"/>
          <p:cNvSpPr/>
          <p:nvPr/>
        </p:nvSpPr>
        <p:spPr>
          <a:xfrm>
            <a:off x="1825463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0" name="bk object 1950"/>
          <p:cNvSpPr/>
          <p:nvPr/>
        </p:nvSpPr>
        <p:spPr>
          <a:xfrm>
            <a:off x="2526058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1" name="bk object 1951"/>
          <p:cNvSpPr/>
          <p:nvPr/>
        </p:nvSpPr>
        <p:spPr>
          <a:xfrm>
            <a:off x="3215528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2" name="bk object 1952"/>
          <p:cNvSpPr/>
          <p:nvPr/>
        </p:nvSpPr>
        <p:spPr>
          <a:xfrm>
            <a:off x="4605590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3" name="bk object 1953"/>
          <p:cNvSpPr/>
          <p:nvPr/>
        </p:nvSpPr>
        <p:spPr>
          <a:xfrm>
            <a:off x="5072650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4" name="bk object 1954"/>
          <p:cNvSpPr/>
          <p:nvPr/>
        </p:nvSpPr>
        <p:spPr>
          <a:xfrm>
            <a:off x="5539712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5" name="bk object 1955"/>
          <p:cNvSpPr/>
          <p:nvPr/>
        </p:nvSpPr>
        <p:spPr>
          <a:xfrm>
            <a:off x="5995652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6" name="bk object 1956"/>
          <p:cNvSpPr/>
          <p:nvPr/>
        </p:nvSpPr>
        <p:spPr>
          <a:xfrm>
            <a:off x="6462711" y="63576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7" name="bk object 1957"/>
          <p:cNvSpPr/>
          <p:nvPr/>
        </p:nvSpPr>
        <p:spPr>
          <a:xfrm>
            <a:off x="1825463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8" name="bk object 1958"/>
          <p:cNvSpPr/>
          <p:nvPr/>
        </p:nvSpPr>
        <p:spPr>
          <a:xfrm>
            <a:off x="2526058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59" name="bk object 1959"/>
          <p:cNvSpPr/>
          <p:nvPr/>
        </p:nvSpPr>
        <p:spPr>
          <a:xfrm>
            <a:off x="3215528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0" name="bk object 1960"/>
          <p:cNvSpPr/>
          <p:nvPr/>
        </p:nvSpPr>
        <p:spPr>
          <a:xfrm>
            <a:off x="4605590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1" name="bk object 1961"/>
          <p:cNvSpPr/>
          <p:nvPr/>
        </p:nvSpPr>
        <p:spPr>
          <a:xfrm>
            <a:off x="5072650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2" name="bk object 1962"/>
          <p:cNvSpPr/>
          <p:nvPr/>
        </p:nvSpPr>
        <p:spPr>
          <a:xfrm>
            <a:off x="5539712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3" name="bk object 1963"/>
          <p:cNvSpPr/>
          <p:nvPr/>
        </p:nvSpPr>
        <p:spPr>
          <a:xfrm>
            <a:off x="5995652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4" name="bk object 1964"/>
          <p:cNvSpPr/>
          <p:nvPr/>
        </p:nvSpPr>
        <p:spPr>
          <a:xfrm>
            <a:off x="6462711" y="63706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5" name="bk object 1965"/>
          <p:cNvSpPr/>
          <p:nvPr/>
        </p:nvSpPr>
        <p:spPr>
          <a:xfrm>
            <a:off x="1825463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6" name="bk object 1966"/>
          <p:cNvSpPr/>
          <p:nvPr/>
        </p:nvSpPr>
        <p:spPr>
          <a:xfrm>
            <a:off x="2526058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7" name="bk object 1967"/>
          <p:cNvSpPr/>
          <p:nvPr/>
        </p:nvSpPr>
        <p:spPr>
          <a:xfrm>
            <a:off x="3215528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8" name="bk object 1968"/>
          <p:cNvSpPr/>
          <p:nvPr/>
        </p:nvSpPr>
        <p:spPr>
          <a:xfrm>
            <a:off x="4605590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69" name="bk object 1969"/>
          <p:cNvSpPr/>
          <p:nvPr/>
        </p:nvSpPr>
        <p:spPr>
          <a:xfrm>
            <a:off x="5072650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0" name="bk object 1970"/>
          <p:cNvSpPr/>
          <p:nvPr/>
        </p:nvSpPr>
        <p:spPr>
          <a:xfrm>
            <a:off x="5539712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1" name="bk object 1971"/>
          <p:cNvSpPr/>
          <p:nvPr/>
        </p:nvSpPr>
        <p:spPr>
          <a:xfrm>
            <a:off x="5995652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2" name="bk object 1972"/>
          <p:cNvSpPr/>
          <p:nvPr/>
        </p:nvSpPr>
        <p:spPr>
          <a:xfrm>
            <a:off x="6462711" y="63836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3" name="bk object 1973"/>
          <p:cNvSpPr/>
          <p:nvPr/>
        </p:nvSpPr>
        <p:spPr>
          <a:xfrm>
            <a:off x="1825463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4" name="bk object 1974"/>
          <p:cNvSpPr/>
          <p:nvPr/>
        </p:nvSpPr>
        <p:spPr>
          <a:xfrm>
            <a:off x="2526058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5" name="bk object 1975"/>
          <p:cNvSpPr/>
          <p:nvPr/>
        </p:nvSpPr>
        <p:spPr>
          <a:xfrm>
            <a:off x="3215528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6" name="bk object 1976"/>
          <p:cNvSpPr/>
          <p:nvPr/>
        </p:nvSpPr>
        <p:spPr>
          <a:xfrm>
            <a:off x="4605590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7" name="bk object 1977"/>
          <p:cNvSpPr/>
          <p:nvPr/>
        </p:nvSpPr>
        <p:spPr>
          <a:xfrm>
            <a:off x="5072650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8" name="bk object 1978"/>
          <p:cNvSpPr/>
          <p:nvPr/>
        </p:nvSpPr>
        <p:spPr>
          <a:xfrm>
            <a:off x="5539712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79" name="bk object 1979"/>
          <p:cNvSpPr/>
          <p:nvPr/>
        </p:nvSpPr>
        <p:spPr>
          <a:xfrm>
            <a:off x="5995652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0" name="bk object 1980"/>
          <p:cNvSpPr/>
          <p:nvPr/>
        </p:nvSpPr>
        <p:spPr>
          <a:xfrm>
            <a:off x="6462711" y="63966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1" name="bk object 1981"/>
          <p:cNvSpPr/>
          <p:nvPr/>
        </p:nvSpPr>
        <p:spPr>
          <a:xfrm>
            <a:off x="1825463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2" name="bk object 1982"/>
          <p:cNvSpPr/>
          <p:nvPr/>
        </p:nvSpPr>
        <p:spPr>
          <a:xfrm>
            <a:off x="2526058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3" name="bk object 1983"/>
          <p:cNvSpPr/>
          <p:nvPr/>
        </p:nvSpPr>
        <p:spPr>
          <a:xfrm>
            <a:off x="3215528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4" name="bk object 1984"/>
          <p:cNvSpPr/>
          <p:nvPr/>
        </p:nvSpPr>
        <p:spPr>
          <a:xfrm>
            <a:off x="4605590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5" name="bk object 1985"/>
          <p:cNvSpPr/>
          <p:nvPr/>
        </p:nvSpPr>
        <p:spPr>
          <a:xfrm>
            <a:off x="5072650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6" name="bk object 1986"/>
          <p:cNvSpPr/>
          <p:nvPr/>
        </p:nvSpPr>
        <p:spPr>
          <a:xfrm>
            <a:off x="5539712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7" name="bk object 1987"/>
          <p:cNvSpPr/>
          <p:nvPr/>
        </p:nvSpPr>
        <p:spPr>
          <a:xfrm>
            <a:off x="5995652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8" name="bk object 1988"/>
          <p:cNvSpPr/>
          <p:nvPr/>
        </p:nvSpPr>
        <p:spPr>
          <a:xfrm>
            <a:off x="6462711" y="64096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89" name="bk object 1989"/>
          <p:cNvSpPr/>
          <p:nvPr/>
        </p:nvSpPr>
        <p:spPr>
          <a:xfrm>
            <a:off x="1825463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0" name="bk object 1990"/>
          <p:cNvSpPr/>
          <p:nvPr/>
        </p:nvSpPr>
        <p:spPr>
          <a:xfrm>
            <a:off x="2526058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1" name="bk object 1991"/>
          <p:cNvSpPr/>
          <p:nvPr/>
        </p:nvSpPr>
        <p:spPr>
          <a:xfrm>
            <a:off x="5183855" y="6240665"/>
            <a:ext cx="1234375" cy="22102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2" name="bk object 1992"/>
          <p:cNvSpPr/>
          <p:nvPr/>
        </p:nvSpPr>
        <p:spPr>
          <a:xfrm>
            <a:off x="3215528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3" name="bk object 1993"/>
          <p:cNvSpPr/>
          <p:nvPr/>
        </p:nvSpPr>
        <p:spPr>
          <a:xfrm>
            <a:off x="4605590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4" name="bk object 1994"/>
          <p:cNvSpPr/>
          <p:nvPr/>
        </p:nvSpPr>
        <p:spPr>
          <a:xfrm>
            <a:off x="5072650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5" name="bk object 1995"/>
          <p:cNvSpPr/>
          <p:nvPr/>
        </p:nvSpPr>
        <p:spPr>
          <a:xfrm>
            <a:off x="5539712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6" name="bk object 1996"/>
          <p:cNvSpPr/>
          <p:nvPr/>
        </p:nvSpPr>
        <p:spPr>
          <a:xfrm>
            <a:off x="5995652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7" name="bk object 1997"/>
          <p:cNvSpPr/>
          <p:nvPr/>
        </p:nvSpPr>
        <p:spPr>
          <a:xfrm>
            <a:off x="6462711" y="64226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8" name="bk object 1998"/>
          <p:cNvSpPr/>
          <p:nvPr/>
        </p:nvSpPr>
        <p:spPr>
          <a:xfrm>
            <a:off x="1825463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1999" name="bk object 1999"/>
          <p:cNvSpPr/>
          <p:nvPr/>
        </p:nvSpPr>
        <p:spPr>
          <a:xfrm>
            <a:off x="2526058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0" name="bk object 2000"/>
          <p:cNvSpPr/>
          <p:nvPr/>
        </p:nvSpPr>
        <p:spPr>
          <a:xfrm>
            <a:off x="3215528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1" name="bk object 2001"/>
          <p:cNvSpPr/>
          <p:nvPr/>
        </p:nvSpPr>
        <p:spPr>
          <a:xfrm>
            <a:off x="4605590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2" name="bk object 2002"/>
          <p:cNvSpPr/>
          <p:nvPr/>
        </p:nvSpPr>
        <p:spPr>
          <a:xfrm>
            <a:off x="5072650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3" name="bk object 2003"/>
          <p:cNvSpPr/>
          <p:nvPr/>
        </p:nvSpPr>
        <p:spPr>
          <a:xfrm>
            <a:off x="5539712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4" name="bk object 2004"/>
          <p:cNvSpPr/>
          <p:nvPr/>
        </p:nvSpPr>
        <p:spPr>
          <a:xfrm>
            <a:off x="5995652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5" name="bk object 2005"/>
          <p:cNvSpPr/>
          <p:nvPr/>
        </p:nvSpPr>
        <p:spPr>
          <a:xfrm>
            <a:off x="6462711" y="64356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6" name="bk object 2006"/>
          <p:cNvSpPr/>
          <p:nvPr/>
        </p:nvSpPr>
        <p:spPr>
          <a:xfrm>
            <a:off x="1825463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7" name="bk object 2007"/>
          <p:cNvSpPr/>
          <p:nvPr/>
        </p:nvSpPr>
        <p:spPr>
          <a:xfrm>
            <a:off x="3215528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8" name="bk object 2008"/>
          <p:cNvSpPr/>
          <p:nvPr/>
        </p:nvSpPr>
        <p:spPr>
          <a:xfrm>
            <a:off x="4605590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09" name="bk object 2009"/>
          <p:cNvSpPr/>
          <p:nvPr/>
        </p:nvSpPr>
        <p:spPr>
          <a:xfrm>
            <a:off x="5072650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0" name="bk object 2010"/>
          <p:cNvSpPr/>
          <p:nvPr/>
        </p:nvSpPr>
        <p:spPr>
          <a:xfrm>
            <a:off x="6462711" y="64486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1" name="bk object 2011"/>
          <p:cNvSpPr/>
          <p:nvPr/>
        </p:nvSpPr>
        <p:spPr>
          <a:xfrm>
            <a:off x="1825463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2" name="bk object 2012"/>
          <p:cNvSpPr/>
          <p:nvPr/>
        </p:nvSpPr>
        <p:spPr>
          <a:xfrm>
            <a:off x="2526058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3" name="bk object 2013"/>
          <p:cNvSpPr/>
          <p:nvPr/>
        </p:nvSpPr>
        <p:spPr>
          <a:xfrm>
            <a:off x="3215528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4" name="bk object 2014"/>
          <p:cNvSpPr/>
          <p:nvPr/>
        </p:nvSpPr>
        <p:spPr>
          <a:xfrm>
            <a:off x="4605590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5" name="bk object 2015"/>
          <p:cNvSpPr/>
          <p:nvPr/>
        </p:nvSpPr>
        <p:spPr>
          <a:xfrm>
            <a:off x="5072650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6" name="bk object 2016"/>
          <p:cNvSpPr/>
          <p:nvPr/>
        </p:nvSpPr>
        <p:spPr>
          <a:xfrm>
            <a:off x="5539712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7" name="bk object 2017"/>
          <p:cNvSpPr/>
          <p:nvPr/>
        </p:nvSpPr>
        <p:spPr>
          <a:xfrm>
            <a:off x="5995652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8" name="bk object 2018"/>
          <p:cNvSpPr/>
          <p:nvPr/>
        </p:nvSpPr>
        <p:spPr>
          <a:xfrm>
            <a:off x="6462711" y="64616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19" name="bk object 2019"/>
          <p:cNvSpPr/>
          <p:nvPr/>
        </p:nvSpPr>
        <p:spPr>
          <a:xfrm>
            <a:off x="1825463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0" name="bk object 2020"/>
          <p:cNvSpPr/>
          <p:nvPr/>
        </p:nvSpPr>
        <p:spPr>
          <a:xfrm>
            <a:off x="2526058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1" name="bk object 2021"/>
          <p:cNvSpPr/>
          <p:nvPr/>
        </p:nvSpPr>
        <p:spPr>
          <a:xfrm>
            <a:off x="3215528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2" name="bk object 2022"/>
          <p:cNvSpPr/>
          <p:nvPr/>
        </p:nvSpPr>
        <p:spPr>
          <a:xfrm>
            <a:off x="4605590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3" name="bk object 2023"/>
          <p:cNvSpPr/>
          <p:nvPr/>
        </p:nvSpPr>
        <p:spPr>
          <a:xfrm>
            <a:off x="5072650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4" name="bk object 2024"/>
          <p:cNvSpPr/>
          <p:nvPr/>
        </p:nvSpPr>
        <p:spPr>
          <a:xfrm>
            <a:off x="5539712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5" name="bk object 2025"/>
          <p:cNvSpPr/>
          <p:nvPr/>
        </p:nvSpPr>
        <p:spPr>
          <a:xfrm>
            <a:off x="5995652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6" name="bk object 2026"/>
          <p:cNvSpPr/>
          <p:nvPr/>
        </p:nvSpPr>
        <p:spPr>
          <a:xfrm>
            <a:off x="6462711" y="64746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7" name="bk object 2027"/>
          <p:cNvSpPr/>
          <p:nvPr/>
        </p:nvSpPr>
        <p:spPr>
          <a:xfrm>
            <a:off x="1825463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8" name="bk object 2028"/>
          <p:cNvSpPr/>
          <p:nvPr/>
        </p:nvSpPr>
        <p:spPr>
          <a:xfrm>
            <a:off x="2526058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29" name="bk object 2029"/>
          <p:cNvSpPr/>
          <p:nvPr/>
        </p:nvSpPr>
        <p:spPr>
          <a:xfrm>
            <a:off x="3215528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0" name="bk object 2030"/>
          <p:cNvSpPr/>
          <p:nvPr/>
        </p:nvSpPr>
        <p:spPr>
          <a:xfrm>
            <a:off x="4605590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1" name="bk object 2031"/>
          <p:cNvSpPr/>
          <p:nvPr/>
        </p:nvSpPr>
        <p:spPr>
          <a:xfrm>
            <a:off x="5072650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2" name="bk object 2032"/>
          <p:cNvSpPr/>
          <p:nvPr/>
        </p:nvSpPr>
        <p:spPr>
          <a:xfrm>
            <a:off x="5539712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3" name="bk object 2033"/>
          <p:cNvSpPr/>
          <p:nvPr/>
        </p:nvSpPr>
        <p:spPr>
          <a:xfrm>
            <a:off x="5995652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4" name="bk object 2034"/>
          <p:cNvSpPr/>
          <p:nvPr/>
        </p:nvSpPr>
        <p:spPr>
          <a:xfrm>
            <a:off x="6462711" y="64876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5" name="bk object 2035"/>
          <p:cNvSpPr/>
          <p:nvPr/>
        </p:nvSpPr>
        <p:spPr>
          <a:xfrm>
            <a:off x="1825463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6" name="bk object 2036"/>
          <p:cNvSpPr/>
          <p:nvPr/>
        </p:nvSpPr>
        <p:spPr>
          <a:xfrm>
            <a:off x="2526058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7" name="bk object 2037"/>
          <p:cNvSpPr/>
          <p:nvPr/>
        </p:nvSpPr>
        <p:spPr>
          <a:xfrm>
            <a:off x="3215528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8" name="bk object 2038"/>
          <p:cNvSpPr/>
          <p:nvPr/>
        </p:nvSpPr>
        <p:spPr>
          <a:xfrm>
            <a:off x="4605590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39" name="bk object 2039"/>
          <p:cNvSpPr/>
          <p:nvPr/>
        </p:nvSpPr>
        <p:spPr>
          <a:xfrm>
            <a:off x="5072650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0" name="bk object 2040"/>
          <p:cNvSpPr/>
          <p:nvPr/>
        </p:nvSpPr>
        <p:spPr>
          <a:xfrm>
            <a:off x="5539712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1" name="bk object 2041"/>
          <p:cNvSpPr/>
          <p:nvPr/>
        </p:nvSpPr>
        <p:spPr>
          <a:xfrm>
            <a:off x="5995652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2" name="bk object 2042"/>
          <p:cNvSpPr/>
          <p:nvPr/>
        </p:nvSpPr>
        <p:spPr>
          <a:xfrm>
            <a:off x="6462711" y="65006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3" name="bk object 2043"/>
          <p:cNvSpPr/>
          <p:nvPr/>
        </p:nvSpPr>
        <p:spPr>
          <a:xfrm>
            <a:off x="1825463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4" name="bk object 2044"/>
          <p:cNvSpPr/>
          <p:nvPr/>
        </p:nvSpPr>
        <p:spPr>
          <a:xfrm>
            <a:off x="2526058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5" name="bk object 2045"/>
          <p:cNvSpPr/>
          <p:nvPr/>
        </p:nvSpPr>
        <p:spPr>
          <a:xfrm>
            <a:off x="4605590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6" name="bk object 2046"/>
          <p:cNvSpPr/>
          <p:nvPr/>
        </p:nvSpPr>
        <p:spPr>
          <a:xfrm>
            <a:off x="5072650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7" name="bk object 2047"/>
          <p:cNvSpPr/>
          <p:nvPr/>
        </p:nvSpPr>
        <p:spPr>
          <a:xfrm>
            <a:off x="5539712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8" name="bk object 2048"/>
          <p:cNvSpPr/>
          <p:nvPr/>
        </p:nvSpPr>
        <p:spPr>
          <a:xfrm>
            <a:off x="5995652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49" name="bk object 2049"/>
          <p:cNvSpPr/>
          <p:nvPr/>
        </p:nvSpPr>
        <p:spPr>
          <a:xfrm>
            <a:off x="6462711" y="65136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0" name="bk object 2050"/>
          <p:cNvSpPr/>
          <p:nvPr/>
        </p:nvSpPr>
        <p:spPr>
          <a:xfrm>
            <a:off x="4605590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1" name="bk object 2051"/>
          <p:cNvSpPr/>
          <p:nvPr/>
        </p:nvSpPr>
        <p:spPr>
          <a:xfrm>
            <a:off x="5072650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2" name="bk object 2052"/>
          <p:cNvSpPr/>
          <p:nvPr/>
        </p:nvSpPr>
        <p:spPr>
          <a:xfrm>
            <a:off x="5539712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3" name="bk object 2053"/>
          <p:cNvSpPr/>
          <p:nvPr/>
        </p:nvSpPr>
        <p:spPr>
          <a:xfrm>
            <a:off x="5995652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4" name="bk object 2054"/>
          <p:cNvSpPr/>
          <p:nvPr/>
        </p:nvSpPr>
        <p:spPr>
          <a:xfrm>
            <a:off x="6462711" y="65266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5" name="bk object 2055"/>
          <p:cNvSpPr/>
          <p:nvPr/>
        </p:nvSpPr>
        <p:spPr>
          <a:xfrm>
            <a:off x="4605590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6" name="bk object 2056"/>
          <p:cNvSpPr/>
          <p:nvPr/>
        </p:nvSpPr>
        <p:spPr>
          <a:xfrm>
            <a:off x="5072650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7" name="bk object 2057"/>
          <p:cNvSpPr/>
          <p:nvPr/>
        </p:nvSpPr>
        <p:spPr>
          <a:xfrm>
            <a:off x="5539712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8" name="bk object 2058"/>
          <p:cNvSpPr/>
          <p:nvPr/>
        </p:nvSpPr>
        <p:spPr>
          <a:xfrm>
            <a:off x="5995652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59" name="bk object 2059"/>
          <p:cNvSpPr/>
          <p:nvPr/>
        </p:nvSpPr>
        <p:spPr>
          <a:xfrm>
            <a:off x="6462711" y="65396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0" name="bk object 2060"/>
          <p:cNvSpPr/>
          <p:nvPr/>
        </p:nvSpPr>
        <p:spPr>
          <a:xfrm>
            <a:off x="4605590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1" name="bk object 2061"/>
          <p:cNvSpPr/>
          <p:nvPr/>
        </p:nvSpPr>
        <p:spPr>
          <a:xfrm>
            <a:off x="5072650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2" name="bk object 2062"/>
          <p:cNvSpPr/>
          <p:nvPr/>
        </p:nvSpPr>
        <p:spPr>
          <a:xfrm>
            <a:off x="5539712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3" name="bk object 2063"/>
          <p:cNvSpPr/>
          <p:nvPr/>
        </p:nvSpPr>
        <p:spPr>
          <a:xfrm>
            <a:off x="5995652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4" name="bk object 2064"/>
          <p:cNvSpPr/>
          <p:nvPr/>
        </p:nvSpPr>
        <p:spPr>
          <a:xfrm>
            <a:off x="6462711" y="65526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5" name="bk object 2065"/>
          <p:cNvSpPr/>
          <p:nvPr/>
        </p:nvSpPr>
        <p:spPr>
          <a:xfrm>
            <a:off x="4605590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6" name="bk object 2066"/>
          <p:cNvSpPr/>
          <p:nvPr/>
        </p:nvSpPr>
        <p:spPr>
          <a:xfrm>
            <a:off x="5072650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7" name="bk object 2067"/>
          <p:cNvSpPr/>
          <p:nvPr/>
        </p:nvSpPr>
        <p:spPr>
          <a:xfrm>
            <a:off x="5539712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8" name="bk object 2068"/>
          <p:cNvSpPr/>
          <p:nvPr/>
        </p:nvSpPr>
        <p:spPr>
          <a:xfrm>
            <a:off x="5995652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69" name="bk object 2069"/>
          <p:cNvSpPr/>
          <p:nvPr/>
        </p:nvSpPr>
        <p:spPr>
          <a:xfrm>
            <a:off x="6462711" y="65657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0" name="bk object 2070"/>
          <p:cNvSpPr/>
          <p:nvPr/>
        </p:nvSpPr>
        <p:spPr>
          <a:xfrm>
            <a:off x="5072650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1" name="bk object 2071"/>
          <p:cNvSpPr/>
          <p:nvPr/>
        </p:nvSpPr>
        <p:spPr>
          <a:xfrm>
            <a:off x="5539712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2" name="bk object 2072"/>
          <p:cNvSpPr/>
          <p:nvPr/>
        </p:nvSpPr>
        <p:spPr>
          <a:xfrm>
            <a:off x="5995652" y="65787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3" name="bk object 2073"/>
          <p:cNvSpPr/>
          <p:nvPr/>
        </p:nvSpPr>
        <p:spPr>
          <a:xfrm>
            <a:off x="4605590" y="6448685"/>
            <a:ext cx="2046171" cy="16901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4" name="bk object 2074"/>
          <p:cNvSpPr/>
          <p:nvPr/>
        </p:nvSpPr>
        <p:spPr>
          <a:xfrm>
            <a:off x="1825463" y="6513694"/>
            <a:ext cx="1401186" cy="10401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5" name="bk object 2075"/>
          <p:cNvSpPr/>
          <p:nvPr/>
        </p:nvSpPr>
        <p:spPr>
          <a:xfrm>
            <a:off x="2526058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6" name="bk object 2076"/>
          <p:cNvSpPr/>
          <p:nvPr/>
        </p:nvSpPr>
        <p:spPr>
          <a:xfrm>
            <a:off x="3215528" y="660470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7" name="bk object 2077"/>
          <p:cNvSpPr/>
          <p:nvPr/>
        </p:nvSpPr>
        <p:spPr>
          <a:xfrm>
            <a:off x="5072650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8" name="bk object 2078"/>
          <p:cNvSpPr/>
          <p:nvPr/>
        </p:nvSpPr>
        <p:spPr>
          <a:xfrm>
            <a:off x="5539712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79" name="bk object 2079"/>
          <p:cNvSpPr/>
          <p:nvPr/>
        </p:nvSpPr>
        <p:spPr>
          <a:xfrm>
            <a:off x="5995652" y="660470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0" name="bk object 2080"/>
          <p:cNvSpPr/>
          <p:nvPr/>
        </p:nvSpPr>
        <p:spPr>
          <a:xfrm>
            <a:off x="6462711" y="6604704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1" name="bk object 2081"/>
          <p:cNvSpPr/>
          <p:nvPr/>
        </p:nvSpPr>
        <p:spPr>
          <a:xfrm>
            <a:off x="1825463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2" name="bk object 2082"/>
          <p:cNvSpPr/>
          <p:nvPr/>
        </p:nvSpPr>
        <p:spPr>
          <a:xfrm>
            <a:off x="2526058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3" name="bk object 2083"/>
          <p:cNvSpPr/>
          <p:nvPr/>
        </p:nvSpPr>
        <p:spPr>
          <a:xfrm>
            <a:off x="3215528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4" name="bk object 2084"/>
          <p:cNvSpPr/>
          <p:nvPr/>
        </p:nvSpPr>
        <p:spPr>
          <a:xfrm>
            <a:off x="4605590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5" name="bk object 2085"/>
          <p:cNvSpPr/>
          <p:nvPr/>
        </p:nvSpPr>
        <p:spPr>
          <a:xfrm>
            <a:off x="5072650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6" name="bk object 2086"/>
          <p:cNvSpPr/>
          <p:nvPr/>
        </p:nvSpPr>
        <p:spPr>
          <a:xfrm>
            <a:off x="5539712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7" name="bk object 2087"/>
          <p:cNvSpPr/>
          <p:nvPr/>
        </p:nvSpPr>
        <p:spPr>
          <a:xfrm>
            <a:off x="5995652" y="66177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8" name="bk object 2088"/>
          <p:cNvSpPr/>
          <p:nvPr/>
        </p:nvSpPr>
        <p:spPr>
          <a:xfrm>
            <a:off x="1825463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89" name="bk object 2089"/>
          <p:cNvSpPr/>
          <p:nvPr/>
        </p:nvSpPr>
        <p:spPr>
          <a:xfrm>
            <a:off x="2526058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0" name="bk object 2090"/>
          <p:cNvSpPr/>
          <p:nvPr/>
        </p:nvSpPr>
        <p:spPr>
          <a:xfrm>
            <a:off x="3215528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1" name="bk object 2091"/>
          <p:cNvSpPr/>
          <p:nvPr/>
        </p:nvSpPr>
        <p:spPr>
          <a:xfrm>
            <a:off x="4605590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2" name="bk object 2092"/>
          <p:cNvSpPr/>
          <p:nvPr/>
        </p:nvSpPr>
        <p:spPr>
          <a:xfrm>
            <a:off x="5072650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3" name="bk object 2093"/>
          <p:cNvSpPr/>
          <p:nvPr/>
        </p:nvSpPr>
        <p:spPr>
          <a:xfrm>
            <a:off x="5539712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4" name="bk object 2094"/>
          <p:cNvSpPr/>
          <p:nvPr/>
        </p:nvSpPr>
        <p:spPr>
          <a:xfrm>
            <a:off x="5995652" y="66307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5" name="bk object 2095"/>
          <p:cNvSpPr/>
          <p:nvPr/>
        </p:nvSpPr>
        <p:spPr>
          <a:xfrm>
            <a:off x="6462711" y="6604703"/>
            <a:ext cx="189048" cy="6500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6" name="bk object 2096"/>
          <p:cNvSpPr/>
          <p:nvPr/>
        </p:nvSpPr>
        <p:spPr>
          <a:xfrm>
            <a:off x="1825463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7" name="bk object 2097"/>
          <p:cNvSpPr/>
          <p:nvPr/>
        </p:nvSpPr>
        <p:spPr>
          <a:xfrm>
            <a:off x="2526058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8" name="bk object 2098"/>
          <p:cNvSpPr/>
          <p:nvPr/>
        </p:nvSpPr>
        <p:spPr>
          <a:xfrm>
            <a:off x="3215528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099" name="bk object 2099"/>
          <p:cNvSpPr/>
          <p:nvPr/>
        </p:nvSpPr>
        <p:spPr>
          <a:xfrm>
            <a:off x="4605590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0" name="bk object 2100"/>
          <p:cNvSpPr/>
          <p:nvPr/>
        </p:nvSpPr>
        <p:spPr>
          <a:xfrm>
            <a:off x="5072650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1" name="bk object 2101"/>
          <p:cNvSpPr/>
          <p:nvPr/>
        </p:nvSpPr>
        <p:spPr>
          <a:xfrm>
            <a:off x="5539712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2" name="bk object 2102"/>
          <p:cNvSpPr/>
          <p:nvPr/>
        </p:nvSpPr>
        <p:spPr>
          <a:xfrm>
            <a:off x="5995652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3" name="bk object 2103"/>
          <p:cNvSpPr/>
          <p:nvPr/>
        </p:nvSpPr>
        <p:spPr>
          <a:xfrm>
            <a:off x="6462711" y="66437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4" name="bk object 2104"/>
          <p:cNvSpPr/>
          <p:nvPr/>
        </p:nvSpPr>
        <p:spPr>
          <a:xfrm>
            <a:off x="1825463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5" name="bk object 2105"/>
          <p:cNvSpPr/>
          <p:nvPr/>
        </p:nvSpPr>
        <p:spPr>
          <a:xfrm>
            <a:off x="2526058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6" name="bk object 2106"/>
          <p:cNvSpPr/>
          <p:nvPr/>
        </p:nvSpPr>
        <p:spPr>
          <a:xfrm>
            <a:off x="3215528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7" name="bk object 2107"/>
          <p:cNvSpPr/>
          <p:nvPr/>
        </p:nvSpPr>
        <p:spPr>
          <a:xfrm>
            <a:off x="4605590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8" name="bk object 2108"/>
          <p:cNvSpPr/>
          <p:nvPr/>
        </p:nvSpPr>
        <p:spPr>
          <a:xfrm>
            <a:off x="5072650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09" name="bk object 2109"/>
          <p:cNvSpPr/>
          <p:nvPr/>
        </p:nvSpPr>
        <p:spPr>
          <a:xfrm>
            <a:off x="5539712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0" name="bk object 2110"/>
          <p:cNvSpPr/>
          <p:nvPr/>
        </p:nvSpPr>
        <p:spPr>
          <a:xfrm>
            <a:off x="5995652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1" name="bk object 2111"/>
          <p:cNvSpPr/>
          <p:nvPr/>
        </p:nvSpPr>
        <p:spPr>
          <a:xfrm>
            <a:off x="6462711" y="6656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2" name="bk object 2112"/>
          <p:cNvSpPr/>
          <p:nvPr/>
        </p:nvSpPr>
        <p:spPr>
          <a:xfrm>
            <a:off x="1825463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3" name="bk object 2113"/>
          <p:cNvSpPr/>
          <p:nvPr/>
        </p:nvSpPr>
        <p:spPr>
          <a:xfrm>
            <a:off x="2526058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4" name="bk object 2114"/>
          <p:cNvSpPr/>
          <p:nvPr/>
        </p:nvSpPr>
        <p:spPr>
          <a:xfrm>
            <a:off x="3215528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5" name="bk object 2115"/>
          <p:cNvSpPr/>
          <p:nvPr/>
        </p:nvSpPr>
        <p:spPr>
          <a:xfrm>
            <a:off x="4605590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6" name="bk object 2116"/>
          <p:cNvSpPr/>
          <p:nvPr/>
        </p:nvSpPr>
        <p:spPr>
          <a:xfrm>
            <a:off x="5072650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7" name="bk object 2117"/>
          <p:cNvSpPr/>
          <p:nvPr/>
        </p:nvSpPr>
        <p:spPr>
          <a:xfrm>
            <a:off x="5539712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8" name="bk object 2118"/>
          <p:cNvSpPr/>
          <p:nvPr/>
        </p:nvSpPr>
        <p:spPr>
          <a:xfrm>
            <a:off x="5995652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19" name="bk object 2119"/>
          <p:cNvSpPr/>
          <p:nvPr/>
        </p:nvSpPr>
        <p:spPr>
          <a:xfrm>
            <a:off x="6462711" y="66697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0" name="bk object 2120"/>
          <p:cNvSpPr/>
          <p:nvPr/>
        </p:nvSpPr>
        <p:spPr>
          <a:xfrm>
            <a:off x="1825463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1" name="bk object 2121"/>
          <p:cNvSpPr/>
          <p:nvPr/>
        </p:nvSpPr>
        <p:spPr>
          <a:xfrm>
            <a:off x="2526058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2" name="bk object 2122"/>
          <p:cNvSpPr/>
          <p:nvPr/>
        </p:nvSpPr>
        <p:spPr>
          <a:xfrm>
            <a:off x="3215528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3" name="bk object 2123"/>
          <p:cNvSpPr/>
          <p:nvPr/>
        </p:nvSpPr>
        <p:spPr>
          <a:xfrm>
            <a:off x="4605590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4" name="bk object 2124"/>
          <p:cNvSpPr/>
          <p:nvPr/>
        </p:nvSpPr>
        <p:spPr>
          <a:xfrm>
            <a:off x="5072650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5" name="bk object 2125"/>
          <p:cNvSpPr/>
          <p:nvPr/>
        </p:nvSpPr>
        <p:spPr>
          <a:xfrm>
            <a:off x="5539712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6" name="bk object 2126"/>
          <p:cNvSpPr/>
          <p:nvPr/>
        </p:nvSpPr>
        <p:spPr>
          <a:xfrm>
            <a:off x="5995652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7" name="bk object 2127"/>
          <p:cNvSpPr/>
          <p:nvPr/>
        </p:nvSpPr>
        <p:spPr>
          <a:xfrm>
            <a:off x="6462711" y="66827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8" name="bk object 2128"/>
          <p:cNvSpPr/>
          <p:nvPr/>
        </p:nvSpPr>
        <p:spPr>
          <a:xfrm>
            <a:off x="1825463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29" name="bk object 2129"/>
          <p:cNvSpPr/>
          <p:nvPr/>
        </p:nvSpPr>
        <p:spPr>
          <a:xfrm>
            <a:off x="2526058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0" name="bk object 2130"/>
          <p:cNvSpPr/>
          <p:nvPr/>
        </p:nvSpPr>
        <p:spPr>
          <a:xfrm>
            <a:off x="3215528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1" name="bk object 2131"/>
          <p:cNvSpPr/>
          <p:nvPr/>
        </p:nvSpPr>
        <p:spPr>
          <a:xfrm>
            <a:off x="4605590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2" name="bk object 2132"/>
          <p:cNvSpPr/>
          <p:nvPr/>
        </p:nvSpPr>
        <p:spPr>
          <a:xfrm>
            <a:off x="5072650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3" name="bk object 2133"/>
          <p:cNvSpPr/>
          <p:nvPr/>
        </p:nvSpPr>
        <p:spPr>
          <a:xfrm>
            <a:off x="5539712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4" name="bk object 2134"/>
          <p:cNvSpPr/>
          <p:nvPr/>
        </p:nvSpPr>
        <p:spPr>
          <a:xfrm>
            <a:off x="5995652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5" name="bk object 2135"/>
          <p:cNvSpPr/>
          <p:nvPr/>
        </p:nvSpPr>
        <p:spPr>
          <a:xfrm>
            <a:off x="6462711" y="66957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6" name="bk object 2136"/>
          <p:cNvSpPr/>
          <p:nvPr/>
        </p:nvSpPr>
        <p:spPr>
          <a:xfrm>
            <a:off x="1825463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7" name="bk object 2137"/>
          <p:cNvSpPr/>
          <p:nvPr/>
        </p:nvSpPr>
        <p:spPr>
          <a:xfrm>
            <a:off x="2526058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8" name="bk object 2138"/>
          <p:cNvSpPr/>
          <p:nvPr/>
        </p:nvSpPr>
        <p:spPr>
          <a:xfrm>
            <a:off x="3215528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39" name="bk object 2139"/>
          <p:cNvSpPr/>
          <p:nvPr/>
        </p:nvSpPr>
        <p:spPr>
          <a:xfrm>
            <a:off x="4605590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0" name="bk object 2140"/>
          <p:cNvSpPr/>
          <p:nvPr/>
        </p:nvSpPr>
        <p:spPr>
          <a:xfrm>
            <a:off x="5072650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1" name="bk object 2141"/>
          <p:cNvSpPr/>
          <p:nvPr/>
        </p:nvSpPr>
        <p:spPr>
          <a:xfrm>
            <a:off x="5539712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2" name="bk object 2142"/>
          <p:cNvSpPr/>
          <p:nvPr/>
        </p:nvSpPr>
        <p:spPr>
          <a:xfrm>
            <a:off x="5995652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3" name="bk object 2143"/>
          <p:cNvSpPr/>
          <p:nvPr/>
        </p:nvSpPr>
        <p:spPr>
          <a:xfrm>
            <a:off x="6462711" y="67087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4" name="bk object 2144"/>
          <p:cNvSpPr/>
          <p:nvPr/>
        </p:nvSpPr>
        <p:spPr>
          <a:xfrm>
            <a:off x="1825463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5" name="bk object 2145"/>
          <p:cNvSpPr/>
          <p:nvPr/>
        </p:nvSpPr>
        <p:spPr>
          <a:xfrm>
            <a:off x="3282251" y="6591702"/>
            <a:ext cx="233530" cy="20802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6" name="bk object 2146"/>
          <p:cNvSpPr/>
          <p:nvPr/>
        </p:nvSpPr>
        <p:spPr>
          <a:xfrm>
            <a:off x="2526058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7" name="bk object 2147"/>
          <p:cNvSpPr/>
          <p:nvPr/>
        </p:nvSpPr>
        <p:spPr>
          <a:xfrm>
            <a:off x="3215528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8" name="bk object 2148"/>
          <p:cNvSpPr/>
          <p:nvPr/>
        </p:nvSpPr>
        <p:spPr>
          <a:xfrm>
            <a:off x="4605590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49" name="bk object 2149"/>
          <p:cNvSpPr/>
          <p:nvPr/>
        </p:nvSpPr>
        <p:spPr>
          <a:xfrm>
            <a:off x="5072650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0" name="bk object 2150"/>
          <p:cNvSpPr/>
          <p:nvPr/>
        </p:nvSpPr>
        <p:spPr>
          <a:xfrm>
            <a:off x="5539712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1" name="bk object 2151"/>
          <p:cNvSpPr/>
          <p:nvPr/>
        </p:nvSpPr>
        <p:spPr>
          <a:xfrm>
            <a:off x="5995652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2" name="bk object 2152"/>
          <p:cNvSpPr/>
          <p:nvPr/>
        </p:nvSpPr>
        <p:spPr>
          <a:xfrm>
            <a:off x="6462711" y="67217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3" name="bk object 2153"/>
          <p:cNvSpPr/>
          <p:nvPr/>
        </p:nvSpPr>
        <p:spPr>
          <a:xfrm>
            <a:off x="1825463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4" name="bk object 2154"/>
          <p:cNvSpPr/>
          <p:nvPr/>
        </p:nvSpPr>
        <p:spPr>
          <a:xfrm>
            <a:off x="2526058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5" name="bk object 2155"/>
          <p:cNvSpPr/>
          <p:nvPr/>
        </p:nvSpPr>
        <p:spPr>
          <a:xfrm>
            <a:off x="3215528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6" name="bk object 2156"/>
          <p:cNvSpPr/>
          <p:nvPr/>
        </p:nvSpPr>
        <p:spPr>
          <a:xfrm>
            <a:off x="4605590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7" name="bk object 2157"/>
          <p:cNvSpPr/>
          <p:nvPr/>
        </p:nvSpPr>
        <p:spPr>
          <a:xfrm>
            <a:off x="5072650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8" name="bk object 2158"/>
          <p:cNvSpPr/>
          <p:nvPr/>
        </p:nvSpPr>
        <p:spPr>
          <a:xfrm>
            <a:off x="5539712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59" name="bk object 2159"/>
          <p:cNvSpPr/>
          <p:nvPr/>
        </p:nvSpPr>
        <p:spPr>
          <a:xfrm>
            <a:off x="5995652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0" name="bk object 2160"/>
          <p:cNvSpPr/>
          <p:nvPr/>
        </p:nvSpPr>
        <p:spPr>
          <a:xfrm>
            <a:off x="6462711" y="673471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1" name="bk object 2161"/>
          <p:cNvSpPr/>
          <p:nvPr/>
        </p:nvSpPr>
        <p:spPr>
          <a:xfrm>
            <a:off x="1825463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2" name="bk object 2162"/>
          <p:cNvSpPr/>
          <p:nvPr/>
        </p:nvSpPr>
        <p:spPr>
          <a:xfrm>
            <a:off x="2526058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3" name="bk object 2163"/>
          <p:cNvSpPr/>
          <p:nvPr/>
        </p:nvSpPr>
        <p:spPr>
          <a:xfrm>
            <a:off x="3215528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4" name="bk object 2164"/>
          <p:cNvSpPr/>
          <p:nvPr/>
        </p:nvSpPr>
        <p:spPr>
          <a:xfrm>
            <a:off x="4605590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5" name="bk object 2165"/>
          <p:cNvSpPr/>
          <p:nvPr/>
        </p:nvSpPr>
        <p:spPr>
          <a:xfrm>
            <a:off x="5072650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6" name="bk object 2166"/>
          <p:cNvSpPr/>
          <p:nvPr/>
        </p:nvSpPr>
        <p:spPr>
          <a:xfrm>
            <a:off x="5539712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7" name="bk object 2167"/>
          <p:cNvSpPr/>
          <p:nvPr/>
        </p:nvSpPr>
        <p:spPr>
          <a:xfrm>
            <a:off x="5995652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8" name="bk object 2168"/>
          <p:cNvSpPr/>
          <p:nvPr/>
        </p:nvSpPr>
        <p:spPr>
          <a:xfrm>
            <a:off x="6462711" y="67477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69" name="bk object 2169"/>
          <p:cNvSpPr/>
          <p:nvPr/>
        </p:nvSpPr>
        <p:spPr>
          <a:xfrm>
            <a:off x="1825463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0" name="bk object 2170"/>
          <p:cNvSpPr/>
          <p:nvPr/>
        </p:nvSpPr>
        <p:spPr>
          <a:xfrm>
            <a:off x="2526058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1" name="bk object 2171"/>
          <p:cNvSpPr/>
          <p:nvPr/>
        </p:nvSpPr>
        <p:spPr>
          <a:xfrm>
            <a:off x="3215528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2" name="bk object 2172"/>
          <p:cNvSpPr/>
          <p:nvPr/>
        </p:nvSpPr>
        <p:spPr>
          <a:xfrm>
            <a:off x="4605590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3" name="bk object 2173"/>
          <p:cNvSpPr/>
          <p:nvPr/>
        </p:nvSpPr>
        <p:spPr>
          <a:xfrm>
            <a:off x="5072650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4" name="bk object 2174"/>
          <p:cNvSpPr/>
          <p:nvPr/>
        </p:nvSpPr>
        <p:spPr>
          <a:xfrm>
            <a:off x="5539712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5" name="bk object 2175"/>
          <p:cNvSpPr/>
          <p:nvPr/>
        </p:nvSpPr>
        <p:spPr>
          <a:xfrm>
            <a:off x="5995652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6" name="bk object 2176"/>
          <p:cNvSpPr/>
          <p:nvPr/>
        </p:nvSpPr>
        <p:spPr>
          <a:xfrm>
            <a:off x="6462711" y="67607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7" name="bk object 2177"/>
          <p:cNvSpPr/>
          <p:nvPr/>
        </p:nvSpPr>
        <p:spPr>
          <a:xfrm>
            <a:off x="1825463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8" name="bk object 2178"/>
          <p:cNvSpPr/>
          <p:nvPr/>
        </p:nvSpPr>
        <p:spPr>
          <a:xfrm>
            <a:off x="2526058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79" name="bk object 2179"/>
          <p:cNvSpPr/>
          <p:nvPr/>
        </p:nvSpPr>
        <p:spPr>
          <a:xfrm>
            <a:off x="3215528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0" name="bk object 2180"/>
          <p:cNvSpPr/>
          <p:nvPr/>
        </p:nvSpPr>
        <p:spPr>
          <a:xfrm>
            <a:off x="4605590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1" name="bk object 2181"/>
          <p:cNvSpPr/>
          <p:nvPr/>
        </p:nvSpPr>
        <p:spPr>
          <a:xfrm>
            <a:off x="5072650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2" name="bk object 2182"/>
          <p:cNvSpPr/>
          <p:nvPr/>
        </p:nvSpPr>
        <p:spPr>
          <a:xfrm>
            <a:off x="5539712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3" name="bk object 2183"/>
          <p:cNvSpPr/>
          <p:nvPr/>
        </p:nvSpPr>
        <p:spPr>
          <a:xfrm>
            <a:off x="5995652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4" name="bk object 2184"/>
          <p:cNvSpPr/>
          <p:nvPr/>
        </p:nvSpPr>
        <p:spPr>
          <a:xfrm>
            <a:off x="6462711" y="67737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5" name="bk object 2185"/>
          <p:cNvSpPr/>
          <p:nvPr/>
        </p:nvSpPr>
        <p:spPr>
          <a:xfrm>
            <a:off x="1825463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6" name="bk object 2186"/>
          <p:cNvSpPr/>
          <p:nvPr/>
        </p:nvSpPr>
        <p:spPr>
          <a:xfrm>
            <a:off x="4794637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7" name="bk object 2187"/>
          <p:cNvSpPr/>
          <p:nvPr/>
        </p:nvSpPr>
        <p:spPr>
          <a:xfrm>
            <a:off x="1736499" y="672171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8" name="bk object 2188"/>
          <p:cNvSpPr/>
          <p:nvPr/>
        </p:nvSpPr>
        <p:spPr>
          <a:xfrm>
            <a:off x="2526058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89" name="bk object 2189"/>
          <p:cNvSpPr/>
          <p:nvPr/>
        </p:nvSpPr>
        <p:spPr>
          <a:xfrm>
            <a:off x="5317300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0" name="bk object 2190"/>
          <p:cNvSpPr/>
          <p:nvPr/>
        </p:nvSpPr>
        <p:spPr>
          <a:xfrm>
            <a:off x="3215528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1" name="bk object 2191"/>
          <p:cNvSpPr/>
          <p:nvPr/>
        </p:nvSpPr>
        <p:spPr>
          <a:xfrm>
            <a:off x="5784362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2" name="bk object 2192"/>
          <p:cNvSpPr/>
          <p:nvPr/>
        </p:nvSpPr>
        <p:spPr>
          <a:xfrm>
            <a:off x="4605590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3" name="bk object 2193"/>
          <p:cNvSpPr/>
          <p:nvPr/>
        </p:nvSpPr>
        <p:spPr>
          <a:xfrm>
            <a:off x="4516625" y="672171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4" name="bk object 2194"/>
          <p:cNvSpPr/>
          <p:nvPr/>
        </p:nvSpPr>
        <p:spPr>
          <a:xfrm>
            <a:off x="6240302" y="6721714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5" name="bk object 2195"/>
          <p:cNvSpPr/>
          <p:nvPr/>
        </p:nvSpPr>
        <p:spPr>
          <a:xfrm>
            <a:off x="5072650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6" name="bk object 2196"/>
          <p:cNvSpPr/>
          <p:nvPr/>
        </p:nvSpPr>
        <p:spPr>
          <a:xfrm>
            <a:off x="5539712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7" name="bk object 2197"/>
          <p:cNvSpPr/>
          <p:nvPr/>
        </p:nvSpPr>
        <p:spPr>
          <a:xfrm>
            <a:off x="5995652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8" name="bk object 2198"/>
          <p:cNvSpPr/>
          <p:nvPr/>
        </p:nvSpPr>
        <p:spPr>
          <a:xfrm>
            <a:off x="6462711" y="67867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199" name="bk object 2199"/>
          <p:cNvSpPr/>
          <p:nvPr/>
        </p:nvSpPr>
        <p:spPr>
          <a:xfrm>
            <a:off x="1825463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0" name="bk object 2200"/>
          <p:cNvSpPr/>
          <p:nvPr/>
        </p:nvSpPr>
        <p:spPr>
          <a:xfrm>
            <a:off x="2526058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1" name="bk object 2201"/>
          <p:cNvSpPr/>
          <p:nvPr/>
        </p:nvSpPr>
        <p:spPr>
          <a:xfrm>
            <a:off x="3215528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2" name="bk object 2202"/>
          <p:cNvSpPr/>
          <p:nvPr/>
        </p:nvSpPr>
        <p:spPr>
          <a:xfrm>
            <a:off x="4605590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3" name="bk object 2203"/>
          <p:cNvSpPr/>
          <p:nvPr/>
        </p:nvSpPr>
        <p:spPr>
          <a:xfrm>
            <a:off x="5072650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4" name="bk object 2204"/>
          <p:cNvSpPr/>
          <p:nvPr/>
        </p:nvSpPr>
        <p:spPr>
          <a:xfrm>
            <a:off x="5539712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5" name="bk object 2205"/>
          <p:cNvSpPr/>
          <p:nvPr/>
        </p:nvSpPr>
        <p:spPr>
          <a:xfrm>
            <a:off x="5995652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6" name="bk object 2206"/>
          <p:cNvSpPr/>
          <p:nvPr/>
        </p:nvSpPr>
        <p:spPr>
          <a:xfrm>
            <a:off x="6462711" y="67997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7" name="bk object 2207"/>
          <p:cNvSpPr/>
          <p:nvPr/>
        </p:nvSpPr>
        <p:spPr>
          <a:xfrm>
            <a:off x="1825463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8" name="bk object 2208"/>
          <p:cNvSpPr/>
          <p:nvPr/>
        </p:nvSpPr>
        <p:spPr>
          <a:xfrm>
            <a:off x="2526058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09" name="bk object 2209"/>
          <p:cNvSpPr/>
          <p:nvPr/>
        </p:nvSpPr>
        <p:spPr>
          <a:xfrm>
            <a:off x="3215528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0" name="bk object 2210"/>
          <p:cNvSpPr/>
          <p:nvPr/>
        </p:nvSpPr>
        <p:spPr>
          <a:xfrm>
            <a:off x="4605590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1" name="bk object 2211"/>
          <p:cNvSpPr/>
          <p:nvPr/>
        </p:nvSpPr>
        <p:spPr>
          <a:xfrm>
            <a:off x="5072650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2" name="bk object 2212"/>
          <p:cNvSpPr/>
          <p:nvPr/>
        </p:nvSpPr>
        <p:spPr>
          <a:xfrm>
            <a:off x="5539712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3" name="bk object 2213"/>
          <p:cNvSpPr/>
          <p:nvPr/>
        </p:nvSpPr>
        <p:spPr>
          <a:xfrm>
            <a:off x="5995652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4" name="bk object 2214"/>
          <p:cNvSpPr/>
          <p:nvPr/>
        </p:nvSpPr>
        <p:spPr>
          <a:xfrm>
            <a:off x="6462711" y="68127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5" name="bk object 2215"/>
          <p:cNvSpPr/>
          <p:nvPr/>
        </p:nvSpPr>
        <p:spPr>
          <a:xfrm>
            <a:off x="1825463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6" name="bk object 2216"/>
          <p:cNvSpPr/>
          <p:nvPr/>
        </p:nvSpPr>
        <p:spPr>
          <a:xfrm>
            <a:off x="2526058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7" name="bk object 2217"/>
          <p:cNvSpPr/>
          <p:nvPr/>
        </p:nvSpPr>
        <p:spPr>
          <a:xfrm>
            <a:off x="3215528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8" name="bk object 2218"/>
          <p:cNvSpPr/>
          <p:nvPr/>
        </p:nvSpPr>
        <p:spPr>
          <a:xfrm>
            <a:off x="4605590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19" name="bk object 2219"/>
          <p:cNvSpPr/>
          <p:nvPr/>
        </p:nvSpPr>
        <p:spPr>
          <a:xfrm>
            <a:off x="5072650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0" name="bk object 2220"/>
          <p:cNvSpPr/>
          <p:nvPr/>
        </p:nvSpPr>
        <p:spPr>
          <a:xfrm>
            <a:off x="5539712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1" name="bk object 2221"/>
          <p:cNvSpPr/>
          <p:nvPr/>
        </p:nvSpPr>
        <p:spPr>
          <a:xfrm>
            <a:off x="5995652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2" name="bk object 2222"/>
          <p:cNvSpPr/>
          <p:nvPr/>
        </p:nvSpPr>
        <p:spPr>
          <a:xfrm>
            <a:off x="6462711" y="68257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3" name="bk object 2223"/>
          <p:cNvSpPr/>
          <p:nvPr/>
        </p:nvSpPr>
        <p:spPr>
          <a:xfrm>
            <a:off x="1825463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4" name="bk object 2224"/>
          <p:cNvSpPr/>
          <p:nvPr/>
        </p:nvSpPr>
        <p:spPr>
          <a:xfrm>
            <a:off x="2526058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5" name="bk object 2225"/>
          <p:cNvSpPr/>
          <p:nvPr/>
        </p:nvSpPr>
        <p:spPr>
          <a:xfrm>
            <a:off x="3215528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6" name="bk object 2226"/>
          <p:cNvSpPr/>
          <p:nvPr/>
        </p:nvSpPr>
        <p:spPr>
          <a:xfrm>
            <a:off x="4605590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7" name="bk object 2227"/>
          <p:cNvSpPr/>
          <p:nvPr/>
        </p:nvSpPr>
        <p:spPr>
          <a:xfrm>
            <a:off x="2125720" y="6786722"/>
            <a:ext cx="77843" cy="1430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8" name="bk object 2228"/>
          <p:cNvSpPr/>
          <p:nvPr/>
        </p:nvSpPr>
        <p:spPr>
          <a:xfrm>
            <a:off x="5072650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29" name="bk object 2229"/>
          <p:cNvSpPr/>
          <p:nvPr/>
        </p:nvSpPr>
        <p:spPr>
          <a:xfrm>
            <a:off x="2826311" y="6786722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0" name="bk object 2230"/>
          <p:cNvSpPr/>
          <p:nvPr/>
        </p:nvSpPr>
        <p:spPr>
          <a:xfrm>
            <a:off x="5539712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1" name="bk object 2231"/>
          <p:cNvSpPr/>
          <p:nvPr/>
        </p:nvSpPr>
        <p:spPr>
          <a:xfrm>
            <a:off x="5995652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2" name="bk object 2232"/>
          <p:cNvSpPr/>
          <p:nvPr/>
        </p:nvSpPr>
        <p:spPr>
          <a:xfrm>
            <a:off x="6462711" y="68387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3" name="bk object 2233"/>
          <p:cNvSpPr/>
          <p:nvPr/>
        </p:nvSpPr>
        <p:spPr>
          <a:xfrm>
            <a:off x="1825463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4" name="bk object 2234"/>
          <p:cNvSpPr/>
          <p:nvPr/>
        </p:nvSpPr>
        <p:spPr>
          <a:xfrm>
            <a:off x="2526058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5" name="bk object 2235"/>
          <p:cNvSpPr/>
          <p:nvPr/>
        </p:nvSpPr>
        <p:spPr>
          <a:xfrm>
            <a:off x="3215528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6" name="bk object 2236"/>
          <p:cNvSpPr/>
          <p:nvPr/>
        </p:nvSpPr>
        <p:spPr>
          <a:xfrm>
            <a:off x="4605590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7" name="bk object 2237"/>
          <p:cNvSpPr/>
          <p:nvPr/>
        </p:nvSpPr>
        <p:spPr>
          <a:xfrm>
            <a:off x="5072650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8" name="bk object 2238"/>
          <p:cNvSpPr/>
          <p:nvPr/>
        </p:nvSpPr>
        <p:spPr>
          <a:xfrm>
            <a:off x="5539712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39" name="bk object 2239"/>
          <p:cNvSpPr/>
          <p:nvPr/>
        </p:nvSpPr>
        <p:spPr>
          <a:xfrm>
            <a:off x="5995652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0" name="bk object 2240"/>
          <p:cNvSpPr/>
          <p:nvPr/>
        </p:nvSpPr>
        <p:spPr>
          <a:xfrm>
            <a:off x="6462711" y="68517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1" name="bk object 2241"/>
          <p:cNvSpPr/>
          <p:nvPr/>
        </p:nvSpPr>
        <p:spPr>
          <a:xfrm>
            <a:off x="1825463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2" name="bk object 2242"/>
          <p:cNvSpPr/>
          <p:nvPr/>
        </p:nvSpPr>
        <p:spPr>
          <a:xfrm>
            <a:off x="2526058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3" name="bk object 2243"/>
          <p:cNvSpPr/>
          <p:nvPr/>
        </p:nvSpPr>
        <p:spPr>
          <a:xfrm>
            <a:off x="3215528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4" name="bk object 2244"/>
          <p:cNvSpPr/>
          <p:nvPr/>
        </p:nvSpPr>
        <p:spPr>
          <a:xfrm>
            <a:off x="4605590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5" name="bk object 2245"/>
          <p:cNvSpPr/>
          <p:nvPr/>
        </p:nvSpPr>
        <p:spPr>
          <a:xfrm>
            <a:off x="5072650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6" name="bk object 2246"/>
          <p:cNvSpPr/>
          <p:nvPr/>
        </p:nvSpPr>
        <p:spPr>
          <a:xfrm>
            <a:off x="5539712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7" name="bk object 2247"/>
          <p:cNvSpPr/>
          <p:nvPr/>
        </p:nvSpPr>
        <p:spPr>
          <a:xfrm>
            <a:off x="5995652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8" name="bk object 2248"/>
          <p:cNvSpPr/>
          <p:nvPr/>
        </p:nvSpPr>
        <p:spPr>
          <a:xfrm>
            <a:off x="6462711" y="68647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49" name="bk object 2249"/>
          <p:cNvSpPr/>
          <p:nvPr/>
        </p:nvSpPr>
        <p:spPr>
          <a:xfrm>
            <a:off x="1825463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0" name="bk object 2250"/>
          <p:cNvSpPr/>
          <p:nvPr/>
        </p:nvSpPr>
        <p:spPr>
          <a:xfrm>
            <a:off x="2526058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1" name="bk object 2251"/>
          <p:cNvSpPr/>
          <p:nvPr/>
        </p:nvSpPr>
        <p:spPr>
          <a:xfrm>
            <a:off x="3215528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2" name="bk object 2252"/>
          <p:cNvSpPr/>
          <p:nvPr/>
        </p:nvSpPr>
        <p:spPr>
          <a:xfrm>
            <a:off x="4605590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3" name="bk object 2253"/>
          <p:cNvSpPr/>
          <p:nvPr/>
        </p:nvSpPr>
        <p:spPr>
          <a:xfrm>
            <a:off x="5072650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4" name="bk object 2254"/>
          <p:cNvSpPr/>
          <p:nvPr/>
        </p:nvSpPr>
        <p:spPr>
          <a:xfrm>
            <a:off x="5539712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5" name="bk object 2255"/>
          <p:cNvSpPr/>
          <p:nvPr/>
        </p:nvSpPr>
        <p:spPr>
          <a:xfrm>
            <a:off x="5995652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6" name="bk object 2256"/>
          <p:cNvSpPr/>
          <p:nvPr/>
        </p:nvSpPr>
        <p:spPr>
          <a:xfrm>
            <a:off x="6462711" y="68777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7" name="bk object 2257"/>
          <p:cNvSpPr/>
          <p:nvPr/>
        </p:nvSpPr>
        <p:spPr>
          <a:xfrm>
            <a:off x="1825463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8" name="bk object 2258"/>
          <p:cNvSpPr/>
          <p:nvPr/>
        </p:nvSpPr>
        <p:spPr>
          <a:xfrm>
            <a:off x="2526058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59" name="bk object 2259"/>
          <p:cNvSpPr/>
          <p:nvPr/>
        </p:nvSpPr>
        <p:spPr>
          <a:xfrm>
            <a:off x="3215528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0" name="bk object 2260"/>
          <p:cNvSpPr/>
          <p:nvPr/>
        </p:nvSpPr>
        <p:spPr>
          <a:xfrm>
            <a:off x="4605590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1" name="bk object 2261"/>
          <p:cNvSpPr/>
          <p:nvPr/>
        </p:nvSpPr>
        <p:spPr>
          <a:xfrm>
            <a:off x="5072650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2" name="bk object 2262"/>
          <p:cNvSpPr/>
          <p:nvPr/>
        </p:nvSpPr>
        <p:spPr>
          <a:xfrm>
            <a:off x="5539712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3" name="bk object 2263"/>
          <p:cNvSpPr/>
          <p:nvPr/>
        </p:nvSpPr>
        <p:spPr>
          <a:xfrm>
            <a:off x="5995652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4" name="bk object 2264"/>
          <p:cNvSpPr/>
          <p:nvPr/>
        </p:nvSpPr>
        <p:spPr>
          <a:xfrm>
            <a:off x="6462711" y="68907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5" name="bk object 2265"/>
          <p:cNvSpPr/>
          <p:nvPr/>
        </p:nvSpPr>
        <p:spPr>
          <a:xfrm>
            <a:off x="1825463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6" name="bk object 2266"/>
          <p:cNvSpPr/>
          <p:nvPr/>
        </p:nvSpPr>
        <p:spPr>
          <a:xfrm>
            <a:off x="2526058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7" name="bk object 2267"/>
          <p:cNvSpPr/>
          <p:nvPr/>
        </p:nvSpPr>
        <p:spPr>
          <a:xfrm>
            <a:off x="3215528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8" name="bk object 2268"/>
          <p:cNvSpPr/>
          <p:nvPr/>
        </p:nvSpPr>
        <p:spPr>
          <a:xfrm>
            <a:off x="4605590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69" name="bk object 2269"/>
          <p:cNvSpPr/>
          <p:nvPr/>
        </p:nvSpPr>
        <p:spPr>
          <a:xfrm>
            <a:off x="5072650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0" name="bk object 2270"/>
          <p:cNvSpPr/>
          <p:nvPr/>
        </p:nvSpPr>
        <p:spPr>
          <a:xfrm>
            <a:off x="5539712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1" name="bk object 2271"/>
          <p:cNvSpPr/>
          <p:nvPr/>
        </p:nvSpPr>
        <p:spPr>
          <a:xfrm>
            <a:off x="5995652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2" name="bk object 2272"/>
          <p:cNvSpPr/>
          <p:nvPr/>
        </p:nvSpPr>
        <p:spPr>
          <a:xfrm>
            <a:off x="6462711" y="69037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3" name="bk object 2273"/>
          <p:cNvSpPr/>
          <p:nvPr/>
        </p:nvSpPr>
        <p:spPr>
          <a:xfrm>
            <a:off x="1825463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4" name="bk object 2274"/>
          <p:cNvSpPr/>
          <p:nvPr/>
        </p:nvSpPr>
        <p:spPr>
          <a:xfrm>
            <a:off x="2526058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5" name="bk object 2275"/>
          <p:cNvSpPr/>
          <p:nvPr/>
        </p:nvSpPr>
        <p:spPr>
          <a:xfrm>
            <a:off x="3215528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6" name="bk object 2276"/>
          <p:cNvSpPr/>
          <p:nvPr/>
        </p:nvSpPr>
        <p:spPr>
          <a:xfrm>
            <a:off x="4605590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7" name="bk object 2277"/>
          <p:cNvSpPr/>
          <p:nvPr/>
        </p:nvSpPr>
        <p:spPr>
          <a:xfrm>
            <a:off x="5072650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8" name="bk object 2278"/>
          <p:cNvSpPr/>
          <p:nvPr/>
        </p:nvSpPr>
        <p:spPr>
          <a:xfrm>
            <a:off x="5539712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79" name="bk object 2279"/>
          <p:cNvSpPr/>
          <p:nvPr/>
        </p:nvSpPr>
        <p:spPr>
          <a:xfrm>
            <a:off x="5995652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0" name="bk object 2280"/>
          <p:cNvSpPr/>
          <p:nvPr/>
        </p:nvSpPr>
        <p:spPr>
          <a:xfrm>
            <a:off x="6462711" y="69167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1" name="bk object 2281"/>
          <p:cNvSpPr/>
          <p:nvPr/>
        </p:nvSpPr>
        <p:spPr>
          <a:xfrm>
            <a:off x="1825463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2" name="bk object 2282"/>
          <p:cNvSpPr/>
          <p:nvPr/>
        </p:nvSpPr>
        <p:spPr>
          <a:xfrm>
            <a:off x="2526058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3" name="bk object 2283"/>
          <p:cNvSpPr/>
          <p:nvPr/>
        </p:nvSpPr>
        <p:spPr>
          <a:xfrm>
            <a:off x="3215528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4" name="bk object 2284"/>
          <p:cNvSpPr/>
          <p:nvPr/>
        </p:nvSpPr>
        <p:spPr>
          <a:xfrm>
            <a:off x="4605590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5" name="bk object 2285"/>
          <p:cNvSpPr/>
          <p:nvPr/>
        </p:nvSpPr>
        <p:spPr>
          <a:xfrm>
            <a:off x="5072650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6" name="bk object 2286"/>
          <p:cNvSpPr/>
          <p:nvPr/>
        </p:nvSpPr>
        <p:spPr>
          <a:xfrm>
            <a:off x="5539712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7" name="bk object 2287"/>
          <p:cNvSpPr/>
          <p:nvPr/>
        </p:nvSpPr>
        <p:spPr>
          <a:xfrm>
            <a:off x="5995652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8" name="bk object 2288"/>
          <p:cNvSpPr/>
          <p:nvPr/>
        </p:nvSpPr>
        <p:spPr>
          <a:xfrm>
            <a:off x="6462711" y="69297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89" name="bk object 2289"/>
          <p:cNvSpPr/>
          <p:nvPr/>
        </p:nvSpPr>
        <p:spPr>
          <a:xfrm>
            <a:off x="1825463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0" name="bk object 2290"/>
          <p:cNvSpPr/>
          <p:nvPr/>
        </p:nvSpPr>
        <p:spPr>
          <a:xfrm>
            <a:off x="2526058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1" name="bk object 2291"/>
          <p:cNvSpPr/>
          <p:nvPr/>
        </p:nvSpPr>
        <p:spPr>
          <a:xfrm>
            <a:off x="3215528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2" name="bk object 2292"/>
          <p:cNvSpPr/>
          <p:nvPr/>
        </p:nvSpPr>
        <p:spPr>
          <a:xfrm>
            <a:off x="4605590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3" name="bk object 2293"/>
          <p:cNvSpPr/>
          <p:nvPr/>
        </p:nvSpPr>
        <p:spPr>
          <a:xfrm>
            <a:off x="5072650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4" name="bk object 2294"/>
          <p:cNvSpPr/>
          <p:nvPr/>
        </p:nvSpPr>
        <p:spPr>
          <a:xfrm>
            <a:off x="5539712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5" name="bk object 2295"/>
          <p:cNvSpPr/>
          <p:nvPr/>
        </p:nvSpPr>
        <p:spPr>
          <a:xfrm>
            <a:off x="5995652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6" name="bk object 2296"/>
          <p:cNvSpPr/>
          <p:nvPr/>
        </p:nvSpPr>
        <p:spPr>
          <a:xfrm>
            <a:off x="6462711" y="69427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7" name="bk object 2297"/>
          <p:cNvSpPr/>
          <p:nvPr/>
        </p:nvSpPr>
        <p:spPr>
          <a:xfrm>
            <a:off x="1825463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8" name="bk object 2298"/>
          <p:cNvSpPr/>
          <p:nvPr/>
        </p:nvSpPr>
        <p:spPr>
          <a:xfrm>
            <a:off x="2526058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299" name="bk object 2299"/>
          <p:cNvSpPr/>
          <p:nvPr/>
        </p:nvSpPr>
        <p:spPr>
          <a:xfrm>
            <a:off x="3215528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0" name="bk object 2300"/>
          <p:cNvSpPr/>
          <p:nvPr/>
        </p:nvSpPr>
        <p:spPr>
          <a:xfrm>
            <a:off x="4605590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1" name="bk object 2301"/>
          <p:cNvSpPr/>
          <p:nvPr/>
        </p:nvSpPr>
        <p:spPr>
          <a:xfrm>
            <a:off x="5072650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2" name="bk object 2302"/>
          <p:cNvSpPr/>
          <p:nvPr/>
        </p:nvSpPr>
        <p:spPr>
          <a:xfrm>
            <a:off x="5539712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3" name="bk object 2303"/>
          <p:cNvSpPr/>
          <p:nvPr/>
        </p:nvSpPr>
        <p:spPr>
          <a:xfrm>
            <a:off x="5995652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4" name="bk object 2304"/>
          <p:cNvSpPr/>
          <p:nvPr/>
        </p:nvSpPr>
        <p:spPr>
          <a:xfrm>
            <a:off x="6462711" y="69557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5" name="bk object 2305"/>
          <p:cNvSpPr/>
          <p:nvPr/>
        </p:nvSpPr>
        <p:spPr>
          <a:xfrm>
            <a:off x="1825463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6" name="bk object 2306"/>
          <p:cNvSpPr/>
          <p:nvPr/>
        </p:nvSpPr>
        <p:spPr>
          <a:xfrm>
            <a:off x="2526058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7" name="bk object 2307"/>
          <p:cNvSpPr/>
          <p:nvPr/>
        </p:nvSpPr>
        <p:spPr>
          <a:xfrm>
            <a:off x="3215528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8" name="bk object 2308"/>
          <p:cNvSpPr/>
          <p:nvPr/>
        </p:nvSpPr>
        <p:spPr>
          <a:xfrm>
            <a:off x="4605590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09" name="bk object 2309"/>
          <p:cNvSpPr/>
          <p:nvPr/>
        </p:nvSpPr>
        <p:spPr>
          <a:xfrm>
            <a:off x="5072650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0" name="bk object 2310"/>
          <p:cNvSpPr/>
          <p:nvPr/>
        </p:nvSpPr>
        <p:spPr>
          <a:xfrm>
            <a:off x="5539712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1" name="bk object 2311"/>
          <p:cNvSpPr/>
          <p:nvPr/>
        </p:nvSpPr>
        <p:spPr>
          <a:xfrm>
            <a:off x="5995652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2" name="bk object 2312"/>
          <p:cNvSpPr/>
          <p:nvPr/>
        </p:nvSpPr>
        <p:spPr>
          <a:xfrm>
            <a:off x="6462711" y="69687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3" name="bk object 2313"/>
          <p:cNvSpPr/>
          <p:nvPr/>
        </p:nvSpPr>
        <p:spPr>
          <a:xfrm>
            <a:off x="1825463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4" name="bk object 2314"/>
          <p:cNvSpPr/>
          <p:nvPr/>
        </p:nvSpPr>
        <p:spPr>
          <a:xfrm>
            <a:off x="2526058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5" name="bk object 2315"/>
          <p:cNvSpPr/>
          <p:nvPr/>
        </p:nvSpPr>
        <p:spPr>
          <a:xfrm>
            <a:off x="3215528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6" name="bk object 2316"/>
          <p:cNvSpPr/>
          <p:nvPr/>
        </p:nvSpPr>
        <p:spPr>
          <a:xfrm>
            <a:off x="4605590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7" name="bk object 2317"/>
          <p:cNvSpPr/>
          <p:nvPr/>
        </p:nvSpPr>
        <p:spPr>
          <a:xfrm>
            <a:off x="5072650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8" name="bk object 2318"/>
          <p:cNvSpPr/>
          <p:nvPr/>
        </p:nvSpPr>
        <p:spPr>
          <a:xfrm>
            <a:off x="5539712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19" name="bk object 2319"/>
          <p:cNvSpPr/>
          <p:nvPr/>
        </p:nvSpPr>
        <p:spPr>
          <a:xfrm>
            <a:off x="5995652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0" name="bk object 2320"/>
          <p:cNvSpPr/>
          <p:nvPr/>
        </p:nvSpPr>
        <p:spPr>
          <a:xfrm>
            <a:off x="6462711" y="6981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1" name="bk object 2321"/>
          <p:cNvSpPr/>
          <p:nvPr/>
        </p:nvSpPr>
        <p:spPr>
          <a:xfrm>
            <a:off x="1825463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2" name="bk object 2322"/>
          <p:cNvSpPr/>
          <p:nvPr/>
        </p:nvSpPr>
        <p:spPr>
          <a:xfrm>
            <a:off x="2526058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3" name="bk object 2323"/>
          <p:cNvSpPr/>
          <p:nvPr/>
        </p:nvSpPr>
        <p:spPr>
          <a:xfrm>
            <a:off x="3215528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4" name="bk object 2324"/>
          <p:cNvSpPr/>
          <p:nvPr/>
        </p:nvSpPr>
        <p:spPr>
          <a:xfrm>
            <a:off x="4605590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5" name="bk object 2325"/>
          <p:cNvSpPr/>
          <p:nvPr/>
        </p:nvSpPr>
        <p:spPr>
          <a:xfrm>
            <a:off x="5072650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6" name="bk object 2326"/>
          <p:cNvSpPr/>
          <p:nvPr/>
        </p:nvSpPr>
        <p:spPr>
          <a:xfrm>
            <a:off x="5539712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7" name="bk object 2327"/>
          <p:cNvSpPr/>
          <p:nvPr/>
        </p:nvSpPr>
        <p:spPr>
          <a:xfrm>
            <a:off x="5995652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8" name="bk object 2328"/>
          <p:cNvSpPr/>
          <p:nvPr/>
        </p:nvSpPr>
        <p:spPr>
          <a:xfrm>
            <a:off x="6462711" y="69947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29" name="bk object 2329"/>
          <p:cNvSpPr/>
          <p:nvPr/>
        </p:nvSpPr>
        <p:spPr>
          <a:xfrm>
            <a:off x="1825463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0" name="bk object 2330"/>
          <p:cNvSpPr/>
          <p:nvPr/>
        </p:nvSpPr>
        <p:spPr>
          <a:xfrm>
            <a:off x="2526058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1" name="bk object 2331"/>
          <p:cNvSpPr/>
          <p:nvPr/>
        </p:nvSpPr>
        <p:spPr>
          <a:xfrm>
            <a:off x="3215528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2" name="bk object 2332"/>
          <p:cNvSpPr/>
          <p:nvPr/>
        </p:nvSpPr>
        <p:spPr>
          <a:xfrm>
            <a:off x="4605590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3" name="bk object 2333"/>
          <p:cNvSpPr/>
          <p:nvPr/>
        </p:nvSpPr>
        <p:spPr>
          <a:xfrm>
            <a:off x="5072650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4" name="bk object 2334"/>
          <p:cNvSpPr/>
          <p:nvPr/>
        </p:nvSpPr>
        <p:spPr>
          <a:xfrm>
            <a:off x="5539712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5" name="bk object 2335"/>
          <p:cNvSpPr/>
          <p:nvPr/>
        </p:nvSpPr>
        <p:spPr>
          <a:xfrm>
            <a:off x="5995652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6" name="bk object 2336"/>
          <p:cNvSpPr/>
          <p:nvPr/>
        </p:nvSpPr>
        <p:spPr>
          <a:xfrm>
            <a:off x="6462711" y="70077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7" name="bk object 2337"/>
          <p:cNvSpPr/>
          <p:nvPr/>
        </p:nvSpPr>
        <p:spPr>
          <a:xfrm>
            <a:off x="1825463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8" name="bk object 2338"/>
          <p:cNvSpPr/>
          <p:nvPr/>
        </p:nvSpPr>
        <p:spPr>
          <a:xfrm>
            <a:off x="2526058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39" name="bk object 2339"/>
          <p:cNvSpPr/>
          <p:nvPr/>
        </p:nvSpPr>
        <p:spPr>
          <a:xfrm>
            <a:off x="3215528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0" name="bk object 2340"/>
          <p:cNvSpPr/>
          <p:nvPr/>
        </p:nvSpPr>
        <p:spPr>
          <a:xfrm>
            <a:off x="4605590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1" name="bk object 2341"/>
          <p:cNvSpPr/>
          <p:nvPr/>
        </p:nvSpPr>
        <p:spPr>
          <a:xfrm>
            <a:off x="5072650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2" name="bk object 2342"/>
          <p:cNvSpPr/>
          <p:nvPr/>
        </p:nvSpPr>
        <p:spPr>
          <a:xfrm>
            <a:off x="5539712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3" name="bk object 2343"/>
          <p:cNvSpPr/>
          <p:nvPr/>
        </p:nvSpPr>
        <p:spPr>
          <a:xfrm>
            <a:off x="5995652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4" name="bk object 2344"/>
          <p:cNvSpPr/>
          <p:nvPr/>
        </p:nvSpPr>
        <p:spPr>
          <a:xfrm>
            <a:off x="6462711" y="70207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5" name="bk object 2345"/>
          <p:cNvSpPr/>
          <p:nvPr/>
        </p:nvSpPr>
        <p:spPr>
          <a:xfrm>
            <a:off x="1825463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6" name="bk object 2346"/>
          <p:cNvSpPr/>
          <p:nvPr/>
        </p:nvSpPr>
        <p:spPr>
          <a:xfrm>
            <a:off x="2526058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7" name="bk object 2347"/>
          <p:cNvSpPr/>
          <p:nvPr/>
        </p:nvSpPr>
        <p:spPr>
          <a:xfrm>
            <a:off x="3215528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8" name="bk object 2348"/>
          <p:cNvSpPr/>
          <p:nvPr/>
        </p:nvSpPr>
        <p:spPr>
          <a:xfrm>
            <a:off x="4605590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49" name="bk object 2349"/>
          <p:cNvSpPr/>
          <p:nvPr/>
        </p:nvSpPr>
        <p:spPr>
          <a:xfrm>
            <a:off x="5072650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0" name="bk object 2350"/>
          <p:cNvSpPr/>
          <p:nvPr/>
        </p:nvSpPr>
        <p:spPr>
          <a:xfrm>
            <a:off x="5539712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1" name="bk object 2351"/>
          <p:cNvSpPr/>
          <p:nvPr/>
        </p:nvSpPr>
        <p:spPr>
          <a:xfrm>
            <a:off x="5995652" y="70337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2" name="bk object 2352"/>
          <p:cNvSpPr/>
          <p:nvPr/>
        </p:nvSpPr>
        <p:spPr>
          <a:xfrm>
            <a:off x="1825463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3" name="bk object 2353"/>
          <p:cNvSpPr/>
          <p:nvPr/>
        </p:nvSpPr>
        <p:spPr>
          <a:xfrm>
            <a:off x="2526058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4" name="bk object 2354"/>
          <p:cNvSpPr/>
          <p:nvPr/>
        </p:nvSpPr>
        <p:spPr>
          <a:xfrm>
            <a:off x="3215528" y="70467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5" name="bk object 2355"/>
          <p:cNvSpPr/>
          <p:nvPr/>
        </p:nvSpPr>
        <p:spPr>
          <a:xfrm>
            <a:off x="1825463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6" name="bk object 2356"/>
          <p:cNvSpPr/>
          <p:nvPr/>
        </p:nvSpPr>
        <p:spPr>
          <a:xfrm>
            <a:off x="2526058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7" name="bk object 2357"/>
          <p:cNvSpPr/>
          <p:nvPr/>
        </p:nvSpPr>
        <p:spPr>
          <a:xfrm>
            <a:off x="3215528" y="70597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8" name="bk object 2358"/>
          <p:cNvSpPr/>
          <p:nvPr/>
        </p:nvSpPr>
        <p:spPr>
          <a:xfrm>
            <a:off x="1825463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59" name="bk object 2359"/>
          <p:cNvSpPr/>
          <p:nvPr/>
        </p:nvSpPr>
        <p:spPr>
          <a:xfrm>
            <a:off x="2526058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0" name="bk object 2360"/>
          <p:cNvSpPr/>
          <p:nvPr/>
        </p:nvSpPr>
        <p:spPr>
          <a:xfrm>
            <a:off x="3215528" y="70727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1" name="bk object 2361"/>
          <p:cNvSpPr/>
          <p:nvPr/>
        </p:nvSpPr>
        <p:spPr>
          <a:xfrm>
            <a:off x="1825463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2" name="bk object 2362"/>
          <p:cNvSpPr/>
          <p:nvPr/>
        </p:nvSpPr>
        <p:spPr>
          <a:xfrm>
            <a:off x="2526058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3" name="bk object 2363"/>
          <p:cNvSpPr/>
          <p:nvPr/>
        </p:nvSpPr>
        <p:spPr>
          <a:xfrm>
            <a:off x="3215528" y="70857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4" name="bk object 2364"/>
          <p:cNvSpPr/>
          <p:nvPr/>
        </p:nvSpPr>
        <p:spPr>
          <a:xfrm>
            <a:off x="1825463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5" name="bk object 2365"/>
          <p:cNvSpPr/>
          <p:nvPr/>
        </p:nvSpPr>
        <p:spPr>
          <a:xfrm>
            <a:off x="2526058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6" name="bk object 2366"/>
          <p:cNvSpPr/>
          <p:nvPr/>
        </p:nvSpPr>
        <p:spPr>
          <a:xfrm>
            <a:off x="3215528" y="70987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7" name="bk object 2367"/>
          <p:cNvSpPr/>
          <p:nvPr/>
        </p:nvSpPr>
        <p:spPr>
          <a:xfrm>
            <a:off x="2526058" y="71117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8" name="bk object 2368"/>
          <p:cNvSpPr/>
          <p:nvPr/>
        </p:nvSpPr>
        <p:spPr>
          <a:xfrm>
            <a:off x="4605590" y="7033748"/>
            <a:ext cx="1868243" cy="10401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69" name="bk object 2369"/>
          <p:cNvSpPr/>
          <p:nvPr/>
        </p:nvSpPr>
        <p:spPr>
          <a:xfrm>
            <a:off x="1825463" y="7111756"/>
            <a:ext cx="1401186" cy="29903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0" name="bk object 2370"/>
          <p:cNvSpPr/>
          <p:nvPr/>
        </p:nvSpPr>
        <p:spPr>
          <a:xfrm>
            <a:off x="5072649" y="7267774"/>
            <a:ext cx="644989" cy="1300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1" name="bk object 2371"/>
          <p:cNvSpPr/>
          <p:nvPr/>
        </p:nvSpPr>
        <p:spPr>
          <a:xfrm>
            <a:off x="5828844" y="7267774"/>
            <a:ext cx="122325" cy="1430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2" name="bk object 2372"/>
          <p:cNvSpPr/>
          <p:nvPr/>
        </p:nvSpPr>
        <p:spPr>
          <a:xfrm>
            <a:off x="2125720" y="7735823"/>
            <a:ext cx="77843" cy="13001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3" name="bk object 2373"/>
          <p:cNvSpPr/>
          <p:nvPr/>
        </p:nvSpPr>
        <p:spPr>
          <a:xfrm>
            <a:off x="4794637" y="7735823"/>
            <a:ext cx="155687" cy="13001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4" name="bk object 2374"/>
          <p:cNvSpPr/>
          <p:nvPr/>
        </p:nvSpPr>
        <p:spPr>
          <a:xfrm>
            <a:off x="2837431" y="7735823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5" name="bk object 2375"/>
          <p:cNvSpPr/>
          <p:nvPr/>
        </p:nvSpPr>
        <p:spPr>
          <a:xfrm>
            <a:off x="5261699" y="7735823"/>
            <a:ext cx="122325" cy="13001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6" name="bk object 2376"/>
          <p:cNvSpPr/>
          <p:nvPr/>
        </p:nvSpPr>
        <p:spPr>
          <a:xfrm>
            <a:off x="6195819" y="7735823"/>
            <a:ext cx="144566" cy="13001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7" name="bk object 2377"/>
          <p:cNvSpPr/>
          <p:nvPr/>
        </p:nvSpPr>
        <p:spPr>
          <a:xfrm>
            <a:off x="5728760" y="7735823"/>
            <a:ext cx="122325" cy="13001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8" name="bk object 2378"/>
          <p:cNvSpPr/>
          <p:nvPr/>
        </p:nvSpPr>
        <p:spPr>
          <a:xfrm>
            <a:off x="4316457" y="7605810"/>
            <a:ext cx="2157375" cy="3640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79" name="bk object 2379"/>
          <p:cNvSpPr/>
          <p:nvPr/>
        </p:nvSpPr>
        <p:spPr>
          <a:xfrm>
            <a:off x="1536330" y="7605810"/>
            <a:ext cx="1690315" cy="364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0" name="bk object 2380"/>
          <p:cNvSpPr/>
          <p:nvPr/>
        </p:nvSpPr>
        <p:spPr>
          <a:xfrm>
            <a:off x="2526058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1" name="bk object 2381"/>
          <p:cNvSpPr/>
          <p:nvPr/>
        </p:nvSpPr>
        <p:spPr>
          <a:xfrm>
            <a:off x="3215528" y="795684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2" name="bk object 2382"/>
          <p:cNvSpPr/>
          <p:nvPr/>
        </p:nvSpPr>
        <p:spPr>
          <a:xfrm>
            <a:off x="5072650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3" name="bk object 2383"/>
          <p:cNvSpPr/>
          <p:nvPr/>
        </p:nvSpPr>
        <p:spPr>
          <a:xfrm>
            <a:off x="5539712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4" name="bk object 2384"/>
          <p:cNvSpPr/>
          <p:nvPr/>
        </p:nvSpPr>
        <p:spPr>
          <a:xfrm>
            <a:off x="5995652" y="7956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5" name="bk object 2385"/>
          <p:cNvSpPr/>
          <p:nvPr/>
        </p:nvSpPr>
        <p:spPr>
          <a:xfrm>
            <a:off x="6462711" y="795684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6" name="bk object 2386"/>
          <p:cNvSpPr/>
          <p:nvPr/>
        </p:nvSpPr>
        <p:spPr>
          <a:xfrm>
            <a:off x="1825463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7" name="bk object 2387"/>
          <p:cNvSpPr/>
          <p:nvPr/>
        </p:nvSpPr>
        <p:spPr>
          <a:xfrm>
            <a:off x="2526058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8" name="bk object 2388"/>
          <p:cNvSpPr/>
          <p:nvPr/>
        </p:nvSpPr>
        <p:spPr>
          <a:xfrm>
            <a:off x="3215528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89" name="bk object 2389"/>
          <p:cNvSpPr/>
          <p:nvPr/>
        </p:nvSpPr>
        <p:spPr>
          <a:xfrm>
            <a:off x="4605590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0" name="bk object 2390"/>
          <p:cNvSpPr/>
          <p:nvPr/>
        </p:nvSpPr>
        <p:spPr>
          <a:xfrm>
            <a:off x="5072650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1" name="bk object 2391"/>
          <p:cNvSpPr/>
          <p:nvPr/>
        </p:nvSpPr>
        <p:spPr>
          <a:xfrm>
            <a:off x="5539712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2" name="bk object 2392"/>
          <p:cNvSpPr/>
          <p:nvPr/>
        </p:nvSpPr>
        <p:spPr>
          <a:xfrm>
            <a:off x="5995652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3" name="bk object 2393"/>
          <p:cNvSpPr/>
          <p:nvPr/>
        </p:nvSpPr>
        <p:spPr>
          <a:xfrm>
            <a:off x="6462711" y="79698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4" name="bk object 2394"/>
          <p:cNvSpPr/>
          <p:nvPr/>
        </p:nvSpPr>
        <p:spPr>
          <a:xfrm>
            <a:off x="1825463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5" name="bk object 2395"/>
          <p:cNvSpPr/>
          <p:nvPr/>
        </p:nvSpPr>
        <p:spPr>
          <a:xfrm>
            <a:off x="2526058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6" name="bk object 2396"/>
          <p:cNvSpPr/>
          <p:nvPr/>
        </p:nvSpPr>
        <p:spPr>
          <a:xfrm>
            <a:off x="3215528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7" name="bk object 2397"/>
          <p:cNvSpPr/>
          <p:nvPr/>
        </p:nvSpPr>
        <p:spPr>
          <a:xfrm>
            <a:off x="4605590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8" name="bk object 2398"/>
          <p:cNvSpPr/>
          <p:nvPr/>
        </p:nvSpPr>
        <p:spPr>
          <a:xfrm>
            <a:off x="5072650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399" name="bk object 2399"/>
          <p:cNvSpPr/>
          <p:nvPr/>
        </p:nvSpPr>
        <p:spPr>
          <a:xfrm>
            <a:off x="5539712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0" name="bk object 2400"/>
          <p:cNvSpPr/>
          <p:nvPr/>
        </p:nvSpPr>
        <p:spPr>
          <a:xfrm>
            <a:off x="5995652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1" name="bk object 2401"/>
          <p:cNvSpPr/>
          <p:nvPr/>
        </p:nvSpPr>
        <p:spPr>
          <a:xfrm>
            <a:off x="6462711" y="79828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2" name="bk object 2402"/>
          <p:cNvSpPr/>
          <p:nvPr/>
        </p:nvSpPr>
        <p:spPr>
          <a:xfrm>
            <a:off x="1825463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3" name="bk object 2403"/>
          <p:cNvSpPr/>
          <p:nvPr/>
        </p:nvSpPr>
        <p:spPr>
          <a:xfrm>
            <a:off x="3215528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4" name="bk object 2404"/>
          <p:cNvSpPr/>
          <p:nvPr/>
        </p:nvSpPr>
        <p:spPr>
          <a:xfrm>
            <a:off x="4605590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5" name="bk object 2405"/>
          <p:cNvSpPr/>
          <p:nvPr/>
        </p:nvSpPr>
        <p:spPr>
          <a:xfrm>
            <a:off x="5072650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6" name="bk object 2406"/>
          <p:cNvSpPr/>
          <p:nvPr/>
        </p:nvSpPr>
        <p:spPr>
          <a:xfrm>
            <a:off x="5539712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7" name="bk object 2407"/>
          <p:cNvSpPr/>
          <p:nvPr/>
        </p:nvSpPr>
        <p:spPr>
          <a:xfrm>
            <a:off x="6462711" y="79958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8" name="bk object 2408"/>
          <p:cNvSpPr/>
          <p:nvPr/>
        </p:nvSpPr>
        <p:spPr>
          <a:xfrm>
            <a:off x="1825463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09" name="bk object 2409"/>
          <p:cNvSpPr/>
          <p:nvPr/>
        </p:nvSpPr>
        <p:spPr>
          <a:xfrm>
            <a:off x="3215528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0" name="bk object 2410"/>
          <p:cNvSpPr/>
          <p:nvPr/>
        </p:nvSpPr>
        <p:spPr>
          <a:xfrm>
            <a:off x="4605590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1" name="bk object 2411"/>
          <p:cNvSpPr/>
          <p:nvPr/>
        </p:nvSpPr>
        <p:spPr>
          <a:xfrm>
            <a:off x="6462711" y="80088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2" name="bk object 2412"/>
          <p:cNvSpPr/>
          <p:nvPr/>
        </p:nvSpPr>
        <p:spPr>
          <a:xfrm>
            <a:off x="1825463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3" name="bk object 2413"/>
          <p:cNvSpPr/>
          <p:nvPr/>
        </p:nvSpPr>
        <p:spPr>
          <a:xfrm>
            <a:off x="3215528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4" name="bk object 2414"/>
          <p:cNvSpPr/>
          <p:nvPr/>
        </p:nvSpPr>
        <p:spPr>
          <a:xfrm>
            <a:off x="4605590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5" name="bk object 2415"/>
          <p:cNvSpPr/>
          <p:nvPr/>
        </p:nvSpPr>
        <p:spPr>
          <a:xfrm>
            <a:off x="6462711" y="80218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6" name="bk object 2416"/>
          <p:cNvSpPr/>
          <p:nvPr/>
        </p:nvSpPr>
        <p:spPr>
          <a:xfrm>
            <a:off x="1825463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7" name="bk object 2417"/>
          <p:cNvSpPr/>
          <p:nvPr/>
        </p:nvSpPr>
        <p:spPr>
          <a:xfrm>
            <a:off x="3215528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8" name="bk object 2418"/>
          <p:cNvSpPr/>
          <p:nvPr/>
        </p:nvSpPr>
        <p:spPr>
          <a:xfrm>
            <a:off x="4605590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19" name="bk object 2419"/>
          <p:cNvSpPr/>
          <p:nvPr/>
        </p:nvSpPr>
        <p:spPr>
          <a:xfrm>
            <a:off x="6462711" y="80348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0" name="bk object 2420"/>
          <p:cNvSpPr/>
          <p:nvPr/>
        </p:nvSpPr>
        <p:spPr>
          <a:xfrm>
            <a:off x="1825463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1" name="bk object 2421"/>
          <p:cNvSpPr/>
          <p:nvPr/>
        </p:nvSpPr>
        <p:spPr>
          <a:xfrm>
            <a:off x="3215528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2" name="bk object 2422"/>
          <p:cNvSpPr/>
          <p:nvPr/>
        </p:nvSpPr>
        <p:spPr>
          <a:xfrm>
            <a:off x="4605590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3" name="bk object 2423"/>
          <p:cNvSpPr/>
          <p:nvPr/>
        </p:nvSpPr>
        <p:spPr>
          <a:xfrm>
            <a:off x="6462711" y="804785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4" name="bk object 2424"/>
          <p:cNvSpPr/>
          <p:nvPr/>
        </p:nvSpPr>
        <p:spPr>
          <a:xfrm>
            <a:off x="1825463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5" name="bk object 2425"/>
          <p:cNvSpPr/>
          <p:nvPr/>
        </p:nvSpPr>
        <p:spPr>
          <a:xfrm>
            <a:off x="3215528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6" name="bk object 2426"/>
          <p:cNvSpPr/>
          <p:nvPr/>
        </p:nvSpPr>
        <p:spPr>
          <a:xfrm>
            <a:off x="4605590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7" name="bk object 2427"/>
          <p:cNvSpPr/>
          <p:nvPr/>
        </p:nvSpPr>
        <p:spPr>
          <a:xfrm>
            <a:off x="6462711" y="80608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8" name="bk object 2428"/>
          <p:cNvSpPr/>
          <p:nvPr/>
        </p:nvSpPr>
        <p:spPr>
          <a:xfrm>
            <a:off x="1825463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29" name="bk object 2429"/>
          <p:cNvSpPr/>
          <p:nvPr/>
        </p:nvSpPr>
        <p:spPr>
          <a:xfrm>
            <a:off x="2047875" y="7995850"/>
            <a:ext cx="889638" cy="10401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0" name="bk object 2430"/>
          <p:cNvSpPr/>
          <p:nvPr/>
        </p:nvSpPr>
        <p:spPr>
          <a:xfrm>
            <a:off x="3215528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1" name="bk object 2431"/>
          <p:cNvSpPr/>
          <p:nvPr/>
        </p:nvSpPr>
        <p:spPr>
          <a:xfrm>
            <a:off x="4605590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2" name="bk object 2432"/>
          <p:cNvSpPr/>
          <p:nvPr/>
        </p:nvSpPr>
        <p:spPr>
          <a:xfrm>
            <a:off x="4827999" y="7995850"/>
            <a:ext cx="1467904" cy="10401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3" name="bk object 2433"/>
          <p:cNvSpPr/>
          <p:nvPr/>
        </p:nvSpPr>
        <p:spPr>
          <a:xfrm>
            <a:off x="5995652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4" name="bk object 2434"/>
          <p:cNvSpPr/>
          <p:nvPr/>
        </p:nvSpPr>
        <p:spPr>
          <a:xfrm>
            <a:off x="6462711" y="80738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5" name="bk object 2435"/>
          <p:cNvSpPr/>
          <p:nvPr/>
        </p:nvSpPr>
        <p:spPr>
          <a:xfrm>
            <a:off x="1825463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6" name="bk object 2436"/>
          <p:cNvSpPr/>
          <p:nvPr/>
        </p:nvSpPr>
        <p:spPr>
          <a:xfrm>
            <a:off x="2526058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7" name="bk object 2437"/>
          <p:cNvSpPr/>
          <p:nvPr/>
        </p:nvSpPr>
        <p:spPr>
          <a:xfrm>
            <a:off x="3215528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8" name="bk object 2438"/>
          <p:cNvSpPr/>
          <p:nvPr/>
        </p:nvSpPr>
        <p:spPr>
          <a:xfrm>
            <a:off x="4605590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39" name="bk object 2439"/>
          <p:cNvSpPr/>
          <p:nvPr/>
        </p:nvSpPr>
        <p:spPr>
          <a:xfrm>
            <a:off x="5072650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0" name="bk object 2440"/>
          <p:cNvSpPr/>
          <p:nvPr/>
        </p:nvSpPr>
        <p:spPr>
          <a:xfrm>
            <a:off x="5539712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1" name="bk object 2441"/>
          <p:cNvSpPr/>
          <p:nvPr/>
        </p:nvSpPr>
        <p:spPr>
          <a:xfrm>
            <a:off x="5995652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2" name="bk object 2442"/>
          <p:cNvSpPr/>
          <p:nvPr/>
        </p:nvSpPr>
        <p:spPr>
          <a:xfrm>
            <a:off x="6462711" y="808686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3" name="bk object 2443"/>
          <p:cNvSpPr/>
          <p:nvPr/>
        </p:nvSpPr>
        <p:spPr>
          <a:xfrm>
            <a:off x="1825463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4" name="bk object 2444"/>
          <p:cNvSpPr/>
          <p:nvPr/>
        </p:nvSpPr>
        <p:spPr>
          <a:xfrm>
            <a:off x="2526058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5" name="bk object 2445"/>
          <p:cNvSpPr/>
          <p:nvPr/>
        </p:nvSpPr>
        <p:spPr>
          <a:xfrm>
            <a:off x="3215528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6" name="bk object 2446"/>
          <p:cNvSpPr/>
          <p:nvPr/>
        </p:nvSpPr>
        <p:spPr>
          <a:xfrm>
            <a:off x="4605590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7" name="bk object 2447"/>
          <p:cNvSpPr/>
          <p:nvPr/>
        </p:nvSpPr>
        <p:spPr>
          <a:xfrm>
            <a:off x="5072650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8" name="bk object 2448"/>
          <p:cNvSpPr/>
          <p:nvPr/>
        </p:nvSpPr>
        <p:spPr>
          <a:xfrm>
            <a:off x="5539712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49" name="bk object 2449"/>
          <p:cNvSpPr/>
          <p:nvPr/>
        </p:nvSpPr>
        <p:spPr>
          <a:xfrm>
            <a:off x="5995652" y="809986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0" name="bk object 2450"/>
          <p:cNvSpPr/>
          <p:nvPr/>
        </p:nvSpPr>
        <p:spPr>
          <a:xfrm>
            <a:off x="1825463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1" name="bk object 2451"/>
          <p:cNvSpPr/>
          <p:nvPr/>
        </p:nvSpPr>
        <p:spPr>
          <a:xfrm>
            <a:off x="2526058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2" name="bk object 2452"/>
          <p:cNvSpPr/>
          <p:nvPr/>
        </p:nvSpPr>
        <p:spPr>
          <a:xfrm>
            <a:off x="3215528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3" name="bk object 2453"/>
          <p:cNvSpPr/>
          <p:nvPr/>
        </p:nvSpPr>
        <p:spPr>
          <a:xfrm>
            <a:off x="4605590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4" name="bk object 2454"/>
          <p:cNvSpPr/>
          <p:nvPr/>
        </p:nvSpPr>
        <p:spPr>
          <a:xfrm>
            <a:off x="5072650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5" name="bk object 2455"/>
          <p:cNvSpPr/>
          <p:nvPr/>
        </p:nvSpPr>
        <p:spPr>
          <a:xfrm>
            <a:off x="5539712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6" name="bk object 2456"/>
          <p:cNvSpPr/>
          <p:nvPr/>
        </p:nvSpPr>
        <p:spPr>
          <a:xfrm>
            <a:off x="5995652" y="81128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7" name="bk object 2457"/>
          <p:cNvSpPr/>
          <p:nvPr/>
        </p:nvSpPr>
        <p:spPr>
          <a:xfrm>
            <a:off x="1825463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8" name="bk object 2458"/>
          <p:cNvSpPr/>
          <p:nvPr/>
        </p:nvSpPr>
        <p:spPr>
          <a:xfrm>
            <a:off x="2526058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59" name="bk object 2459"/>
          <p:cNvSpPr/>
          <p:nvPr/>
        </p:nvSpPr>
        <p:spPr>
          <a:xfrm>
            <a:off x="3215528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0" name="bk object 2460"/>
          <p:cNvSpPr/>
          <p:nvPr/>
        </p:nvSpPr>
        <p:spPr>
          <a:xfrm>
            <a:off x="4605590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1" name="bk object 2461"/>
          <p:cNvSpPr/>
          <p:nvPr/>
        </p:nvSpPr>
        <p:spPr>
          <a:xfrm>
            <a:off x="5072650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2" name="bk object 2462"/>
          <p:cNvSpPr/>
          <p:nvPr/>
        </p:nvSpPr>
        <p:spPr>
          <a:xfrm>
            <a:off x="5539712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3" name="bk object 2463"/>
          <p:cNvSpPr/>
          <p:nvPr/>
        </p:nvSpPr>
        <p:spPr>
          <a:xfrm>
            <a:off x="5995652" y="81258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4" name="bk object 2464"/>
          <p:cNvSpPr/>
          <p:nvPr/>
        </p:nvSpPr>
        <p:spPr>
          <a:xfrm>
            <a:off x="1825463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5" name="bk object 2465"/>
          <p:cNvSpPr/>
          <p:nvPr/>
        </p:nvSpPr>
        <p:spPr>
          <a:xfrm>
            <a:off x="2526058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6" name="bk object 2466"/>
          <p:cNvSpPr/>
          <p:nvPr/>
        </p:nvSpPr>
        <p:spPr>
          <a:xfrm>
            <a:off x="3215528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7" name="bk object 2467"/>
          <p:cNvSpPr/>
          <p:nvPr/>
        </p:nvSpPr>
        <p:spPr>
          <a:xfrm>
            <a:off x="4605590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8" name="bk object 2468"/>
          <p:cNvSpPr/>
          <p:nvPr/>
        </p:nvSpPr>
        <p:spPr>
          <a:xfrm>
            <a:off x="5072650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69" name="bk object 2469"/>
          <p:cNvSpPr/>
          <p:nvPr/>
        </p:nvSpPr>
        <p:spPr>
          <a:xfrm>
            <a:off x="5539712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0" name="bk object 2470"/>
          <p:cNvSpPr/>
          <p:nvPr/>
        </p:nvSpPr>
        <p:spPr>
          <a:xfrm>
            <a:off x="5995652" y="81388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1" name="bk object 2471"/>
          <p:cNvSpPr/>
          <p:nvPr/>
        </p:nvSpPr>
        <p:spPr>
          <a:xfrm>
            <a:off x="1825463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2" name="bk object 2472"/>
          <p:cNvSpPr/>
          <p:nvPr/>
        </p:nvSpPr>
        <p:spPr>
          <a:xfrm>
            <a:off x="2526058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3" name="bk object 2473"/>
          <p:cNvSpPr/>
          <p:nvPr/>
        </p:nvSpPr>
        <p:spPr>
          <a:xfrm>
            <a:off x="3215528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4" name="bk object 2474"/>
          <p:cNvSpPr/>
          <p:nvPr/>
        </p:nvSpPr>
        <p:spPr>
          <a:xfrm>
            <a:off x="4605590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5" name="bk object 2475"/>
          <p:cNvSpPr/>
          <p:nvPr/>
        </p:nvSpPr>
        <p:spPr>
          <a:xfrm>
            <a:off x="5072650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6" name="bk object 2476"/>
          <p:cNvSpPr/>
          <p:nvPr/>
        </p:nvSpPr>
        <p:spPr>
          <a:xfrm>
            <a:off x="5539712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7" name="bk object 2477"/>
          <p:cNvSpPr/>
          <p:nvPr/>
        </p:nvSpPr>
        <p:spPr>
          <a:xfrm>
            <a:off x="5995652" y="81518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8" name="bk object 2478"/>
          <p:cNvSpPr/>
          <p:nvPr/>
        </p:nvSpPr>
        <p:spPr>
          <a:xfrm>
            <a:off x="7352352" y="8073859"/>
            <a:ext cx="255771" cy="1430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79" name="bk object 2479"/>
          <p:cNvSpPr/>
          <p:nvPr/>
        </p:nvSpPr>
        <p:spPr>
          <a:xfrm>
            <a:off x="1825463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0" name="bk object 2480"/>
          <p:cNvSpPr/>
          <p:nvPr/>
        </p:nvSpPr>
        <p:spPr>
          <a:xfrm>
            <a:off x="2526058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1" name="bk object 2481"/>
          <p:cNvSpPr/>
          <p:nvPr/>
        </p:nvSpPr>
        <p:spPr>
          <a:xfrm>
            <a:off x="3215528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2" name="bk object 2482"/>
          <p:cNvSpPr/>
          <p:nvPr/>
        </p:nvSpPr>
        <p:spPr>
          <a:xfrm>
            <a:off x="4605590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3" name="bk object 2483"/>
          <p:cNvSpPr/>
          <p:nvPr/>
        </p:nvSpPr>
        <p:spPr>
          <a:xfrm>
            <a:off x="5072650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4" name="bk object 2484"/>
          <p:cNvSpPr/>
          <p:nvPr/>
        </p:nvSpPr>
        <p:spPr>
          <a:xfrm>
            <a:off x="5539712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5" name="bk object 2485"/>
          <p:cNvSpPr/>
          <p:nvPr/>
        </p:nvSpPr>
        <p:spPr>
          <a:xfrm>
            <a:off x="5995652" y="81648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6" name="bk object 2486"/>
          <p:cNvSpPr/>
          <p:nvPr/>
        </p:nvSpPr>
        <p:spPr>
          <a:xfrm>
            <a:off x="6340387" y="8099861"/>
            <a:ext cx="133446" cy="10401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7" name="bk object 2487"/>
          <p:cNvSpPr/>
          <p:nvPr/>
        </p:nvSpPr>
        <p:spPr>
          <a:xfrm>
            <a:off x="1825463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8" name="bk object 2488"/>
          <p:cNvSpPr/>
          <p:nvPr/>
        </p:nvSpPr>
        <p:spPr>
          <a:xfrm>
            <a:off x="2526058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89" name="bk object 2489"/>
          <p:cNvSpPr/>
          <p:nvPr/>
        </p:nvSpPr>
        <p:spPr>
          <a:xfrm>
            <a:off x="3215528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0" name="bk object 2490"/>
          <p:cNvSpPr/>
          <p:nvPr/>
        </p:nvSpPr>
        <p:spPr>
          <a:xfrm>
            <a:off x="4605590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1" name="bk object 2491"/>
          <p:cNvSpPr/>
          <p:nvPr/>
        </p:nvSpPr>
        <p:spPr>
          <a:xfrm>
            <a:off x="5072650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2" name="bk object 2492"/>
          <p:cNvSpPr/>
          <p:nvPr/>
        </p:nvSpPr>
        <p:spPr>
          <a:xfrm>
            <a:off x="6351507" y="8073859"/>
            <a:ext cx="945242" cy="16901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3" name="bk object 2493"/>
          <p:cNvSpPr/>
          <p:nvPr/>
        </p:nvSpPr>
        <p:spPr>
          <a:xfrm>
            <a:off x="5539712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4" name="bk object 2494"/>
          <p:cNvSpPr/>
          <p:nvPr/>
        </p:nvSpPr>
        <p:spPr>
          <a:xfrm>
            <a:off x="5995652" y="81778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5" name="bk object 2495"/>
          <p:cNvSpPr/>
          <p:nvPr/>
        </p:nvSpPr>
        <p:spPr>
          <a:xfrm>
            <a:off x="1825463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6" name="bk object 2496"/>
          <p:cNvSpPr/>
          <p:nvPr/>
        </p:nvSpPr>
        <p:spPr>
          <a:xfrm>
            <a:off x="2526058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7" name="bk object 2497"/>
          <p:cNvSpPr/>
          <p:nvPr/>
        </p:nvSpPr>
        <p:spPr>
          <a:xfrm>
            <a:off x="3215528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8" name="bk object 2498"/>
          <p:cNvSpPr/>
          <p:nvPr/>
        </p:nvSpPr>
        <p:spPr>
          <a:xfrm>
            <a:off x="5072650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499" name="bk object 2499"/>
          <p:cNvSpPr/>
          <p:nvPr/>
        </p:nvSpPr>
        <p:spPr>
          <a:xfrm>
            <a:off x="5539712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0" name="bk object 2500"/>
          <p:cNvSpPr/>
          <p:nvPr/>
        </p:nvSpPr>
        <p:spPr>
          <a:xfrm>
            <a:off x="5995652" y="81908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1" name="bk object 2501"/>
          <p:cNvSpPr/>
          <p:nvPr/>
        </p:nvSpPr>
        <p:spPr>
          <a:xfrm>
            <a:off x="1669775" y="8138867"/>
            <a:ext cx="66723" cy="143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2" name="bk object 2502"/>
          <p:cNvSpPr/>
          <p:nvPr/>
        </p:nvSpPr>
        <p:spPr>
          <a:xfrm>
            <a:off x="4505504" y="8138867"/>
            <a:ext cx="111205" cy="143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3" name="bk object 2503"/>
          <p:cNvSpPr/>
          <p:nvPr/>
        </p:nvSpPr>
        <p:spPr>
          <a:xfrm>
            <a:off x="2136840" y="8138867"/>
            <a:ext cx="44482" cy="14301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4" name="bk object 2504"/>
          <p:cNvSpPr/>
          <p:nvPr/>
        </p:nvSpPr>
        <p:spPr>
          <a:xfrm>
            <a:off x="1825463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5" name="bk object 2505"/>
          <p:cNvSpPr/>
          <p:nvPr/>
        </p:nvSpPr>
        <p:spPr>
          <a:xfrm>
            <a:off x="283743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6" name="bk object 2506"/>
          <p:cNvSpPr/>
          <p:nvPr/>
        </p:nvSpPr>
        <p:spPr>
          <a:xfrm>
            <a:off x="2526058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7" name="bk object 2507"/>
          <p:cNvSpPr/>
          <p:nvPr/>
        </p:nvSpPr>
        <p:spPr>
          <a:xfrm>
            <a:off x="3215528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8" name="bk object 2508"/>
          <p:cNvSpPr/>
          <p:nvPr/>
        </p:nvSpPr>
        <p:spPr>
          <a:xfrm>
            <a:off x="486136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09" name="bk object 2509"/>
          <p:cNvSpPr/>
          <p:nvPr/>
        </p:nvSpPr>
        <p:spPr>
          <a:xfrm>
            <a:off x="4605590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0" name="bk object 2510"/>
          <p:cNvSpPr/>
          <p:nvPr/>
        </p:nvSpPr>
        <p:spPr>
          <a:xfrm>
            <a:off x="5328421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1" name="bk object 2511"/>
          <p:cNvSpPr/>
          <p:nvPr/>
        </p:nvSpPr>
        <p:spPr>
          <a:xfrm>
            <a:off x="5795483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2" name="bk object 2512"/>
          <p:cNvSpPr/>
          <p:nvPr/>
        </p:nvSpPr>
        <p:spPr>
          <a:xfrm>
            <a:off x="5072650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3" name="bk object 2513"/>
          <p:cNvSpPr/>
          <p:nvPr/>
        </p:nvSpPr>
        <p:spPr>
          <a:xfrm>
            <a:off x="6251423" y="8138867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4" name="bk object 2514"/>
          <p:cNvSpPr/>
          <p:nvPr/>
        </p:nvSpPr>
        <p:spPr>
          <a:xfrm>
            <a:off x="5539712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5" name="bk object 2515"/>
          <p:cNvSpPr/>
          <p:nvPr/>
        </p:nvSpPr>
        <p:spPr>
          <a:xfrm>
            <a:off x="5995652" y="82038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6" name="bk object 2516"/>
          <p:cNvSpPr/>
          <p:nvPr/>
        </p:nvSpPr>
        <p:spPr>
          <a:xfrm>
            <a:off x="1825463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7" name="bk object 2517"/>
          <p:cNvSpPr/>
          <p:nvPr/>
        </p:nvSpPr>
        <p:spPr>
          <a:xfrm>
            <a:off x="2526058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8" name="bk object 2518"/>
          <p:cNvSpPr/>
          <p:nvPr/>
        </p:nvSpPr>
        <p:spPr>
          <a:xfrm>
            <a:off x="3215528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19" name="bk object 2519"/>
          <p:cNvSpPr/>
          <p:nvPr/>
        </p:nvSpPr>
        <p:spPr>
          <a:xfrm>
            <a:off x="4605590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0" name="bk object 2520"/>
          <p:cNvSpPr/>
          <p:nvPr/>
        </p:nvSpPr>
        <p:spPr>
          <a:xfrm>
            <a:off x="5072650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1" name="bk object 2521"/>
          <p:cNvSpPr/>
          <p:nvPr/>
        </p:nvSpPr>
        <p:spPr>
          <a:xfrm>
            <a:off x="5539712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2" name="bk object 2522"/>
          <p:cNvSpPr/>
          <p:nvPr/>
        </p:nvSpPr>
        <p:spPr>
          <a:xfrm>
            <a:off x="5995652" y="821687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3" name="bk object 2523"/>
          <p:cNvSpPr/>
          <p:nvPr/>
        </p:nvSpPr>
        <p:spPr>
          <a:xfrm>
            <a:off x="1825463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4" name="bk object 2524"/>
          <p:cNvSpPr/>
          <p:nvPr/>
        </p:nvSpPr>
        <p:spPr>
          <a:xfrm>
            <a:off x="2526058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5" name="bk object 2525"/>
          <p:cNvSpPr/>
          <p:nvPr/>
        </p:nvSpPr>
        <p:spPr>
          <a:xfrm>
            <a:off x="3215528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6" name="bk object 2526"/>
          <p:cNvSpPr/>
          <p:nvPr/>
        </p:nvSpPr>
        <p:spPr>
          <a:xfrm>
            <a:off x="6440470" y="8190872"/>
            <a:ext cx="33361" cy="6500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7" name="bk object 2527"/>
          <p:cNvSpPr/>
          <p:nvPr/>
        </p:nvSpPr>
        <p:spPr>
          <a:xfrm>
            <a:off x="4605590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8" name="bk object 2528"/>
          <p:cNvSpPr/>
          <p:nvPr/>
        </p:nvSpPr>
        <p:spPr>
          <a:xfrm>
            <a:off x="5072650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29" name="bk object 2529"/>
          <p:cNvSpPr/>
          <p:nvPr/>
        </p:nvSpPr>
        <p:spPr>
          <a:xfrm>
            <a:off x="5539712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0" name="bk object 2530"/>
          <p:cNvSpPr/>
          <p:nvPr/>
        </p:nvSpPr>
        <p:spPr>
          <a:xfrm>
            <a:off x="5995652" y="82298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1" name="bk object 2531"/>
          <p:cNvSpPr/>
          <p:nvPr/>
        </p:nvSpPr>
        <p:spPr>
          <a:xfrm>
            <a:off x="1825463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2" name="bk object 2532"/>
          <p:cNvSpPr/>
          <p:nvPr/>
        </p:nvSpPr>
        <p:spPr>
          <a:xfrm>
            <a:off x="2526058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3" name="bk object 2533"/>
          <p:cNvSpPr/>
          <p:nvPr/>
        </p:nvSpPr>
        <p:spPr>
          <a:xfrm>
            <a:off x="3215528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4" name="bk object 2534"/>
          <p:cNvSpPr/>
          <p:nvPr/>
        </p:nvSpPr>
        <p:spPr>
          <a:xfrm>
            <a:off x="4605590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5" name="bk object 2535"/>
          <p:cNvSpPr/>
          <p:nvPr/>
        </p:nvSpPr>
        <p:spPr>
          <a:xfrm>
            <a:off x="5072650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6" name="bk object 2536"/>
          <p:cNvSpPr/>
          <p:nvPr/>
        </p:nvSpPr>
        <p:spPr>
          <a:xfrm>
            <a:off x="5539712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7" name="bk object 2537"/>
          <p:cNvSpPr/>
          <p:nvPr/>
        </p:nvSpPr>
        <p:spPr>
          <a:xfrm>
            <a:off x="7218906" y="8229877"/>
            <a:ext cx="33361" cy="2600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8" name="bk object 2538"/>
          <p:cNvSpPr/>
          <p:nvPr/>
        </p:nvSpPr>
        <p:spPr>
          <a:xfrm>
            <a:off x="5995652" y="824287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39" name="bk object 2539"/>
          <p:cNvSpPr/>
          <p:nvPr/>
        </p:nvSpPr>
        <p:spPr>
          <a:xfrm>
            <a:off x="1825463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0" name="bk object 2540"/>
          <p:cNvSpPr/>
          <p:nvPr/>
        </p:nvSpPr>
        <p:spPr>
          <a:xfrm>
            <a:off x="2526058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1" name="bk object 2541"/>
          <p:cNvSpPr/>
          <p:nvPr/>
        </p:nvSpPr>
        <p:spPr>
          <a:xfrm>
            <a:off x="3215528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2" name="bk object 2542"/>
          <p:cNvSpPr/>
          <p:nvPr/>
        </p:nvSpPr>
        <p:spPr>
          <a:xfrm>
            <a:off x="4605590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3" name="bk object 2543"/>
          <p:cNvSpPr/>
          <p:nvPr/>
        </p:nvSpPr>
        <p:spPr>
          <a:xfrm>
            <a:off x="5072650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4" name="bk object 2544"/>
          <p:cNvSpPr/>
          <p:nvPr/>
        </p:nvSpPr>
        <p:spPr>
          <a:xfrm>
            <a:off x="5539712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5" name="bk object 2545"/>
          <p:cNvSpPr/>
          <p:nvPr/>
        </p:nvSpPr>
        <p:spPr>
          <a:xfrm>
            <a:off x="5995652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6" name="bk object 2546"/>
          <p:cNvSpPr/>
          <p:nvPr/>
        </p:nvSpPr>
        <p:spPr>
          <a:xfrm>
            <a:off x="6462711" y="82558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7" name="bk object 2547"/>
          <p:cNvSpPr/>
          <p:nvPr/>
        </p:nvSpPr>
        <p:spPr>
          <a:xfrm>
            <a:off x="1825463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8" name="bk object 2548"/>
          <p:cNvSpPr/>
          <p:nvPr/>
        </p:nvSpPr>
        <p:spPr>
          <a:xfrm>
            <a:off x="2526058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49" name="bk object 2549"/>
          <p:cNvSpPr/>
          <p:nvPr/>
        </p:nvSpPr>
        <p:spPr>
          <a:xfrm>
            <a:off x="3215528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0" name="bk object 2550"/>
          <p:cNvSpPr/>
          <p:nvPr/>
        </p:nvSpPr>
        <p:spPr>
          <a:xfrm>
            <a:off x="4605590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1" name="bk object 2551"/>
          <p:cNvSpPr/>
          <p:nvPr/>
        </p:nvSpPr>
        <p:spPr>
          <a:xfrm>
            <a:off x="5072650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2" name="bk object 2552"/>
          <p:cNvSpPr/>
          <p:nvPr/>
        </p:nvSpPr>
        <p:spPr>
          <a:xfrm>
            <a:off x="5539712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3" name="bk object 2553"/>
          <p:cNvSpPr/>
          <p:nvPr/>
        </p:nvSpPr>
        <p:spPr>
          <a:xfrm>
            <a:off x="5995652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4" name="bk object 2554"/>
          <p:cNvSpPr/>
          <p:nvPr/>
        </p:nvSpPr>
        <p:spPr>
          <a:xfrm>
            <a:off x="6462711" y="82688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5" name="bk object 2555"/>
          <p:cNvSpPr/>
          <p:nvPr/>
        </p:nvSpPr>
        <p:spPr>
          <a:xfrm>
            <a:off x="1825463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6" name="bk object 2556"/>
          <p:cNvSpPr/>
          <p:nvPr/>
        </p:nvSpPr>
        <p:spPr>
          <a:xfrm>
            <a:off x="2526058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7" name="bk object 2557"/>
          <p:cNvSpPr/>
          <p:nvPr/>
        </p:nvSpPr>
        <p:spPr>
          <a:xfrm>
            <a:off x="3215528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8" name="bk object 2558"/>
          <p:cNvSpPr/>
          <p:nvPr/>
        </p:nvSpPr>
        <p:spPr>
          <a:xfrm>
            <a:off x="4605590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59" name="bk object 2559"/>
          <p:cNvSpPr/>
          <p:nvPr/>
        </p:nvSpPr>
        <p:spPr>
          <a:xfrm>
            <a:off x="5072650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0" name="bk object 2560"/>
          <p:cNvSpPr/>
          <p:nvPr/>
        </p:nvSpPr>
        <p:spPr>
          <a:xfrm>
            <a:off x="5539712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1" name="bk object 2561"/>
          <p:cNvSpPr/>
          <p:nvPr/>
        </p:nvSpPr>
        <p:spPr>
          <a:xfrm>
            <a:off x="5995652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2" name="bk object 2562"/>
          <p:cNvSpPr/>
          <p:nvPr/>
        </p:nvSpPr>
        <p:spPr>
          <a:xfrm>
            <a:off x="6462711" y="8281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3" name="bk object 2563"/>
          <p:cNvSpPr/>
          <p:nvPr/>
        </p:nvSpPr>
        <p:spPr>
          <a:xfrm>
            <a:off x="1825463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4" name="bk object 2564"/>
          <p:cNvSpPr/>
          <p:nvPr/>
        </p:nvSpPr>
        <p:spPr>
          <a:xfrm>
            <a:off x="2526058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5" name="bk object 2565"/>
          <p:cNvSpPr/>
          <p:nvPr/>
        </p:nvSpPr>
        <p:spPr>
          <a:xfrm>
            <a:off x="3215528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6" name="bk object 2566"/>
          <p:cNvSpPr/>
          <p:nvPr/>
        </p:nvSpPr>
        <p:spPr>
          <a:xfrm>
            <a:off x="4605590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7" name="bk object 2567"/>
          <p:cNvSpPr/>
          <p:nvPr/>
        </p:nvSpPr>
        <p:spPr>
          <a:xfrm>
            <a:off x="5072650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8" name="bk object 2568"/>
          <p:cNvSpPr/>
          <p:nvPr/>
        </p:nvSpPr>
        <p:spPr>
          <a:xfrm>
            <a:off x="5539712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69" name="bk object 2569"/>
          <p:cNvSpPr/>
          <p:nvPr/>
        </p:nvSpPr>
        <p:spPr>
          <a:xfrm>
            <a:off x="5995652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0" name="bk object 2570"/>
          <p:cNvSpPr/>
          <p:nvPr/>
        </p:nvSpPr>
        <p:spPr>
          <a:xfrm>
            <a:off x="6462711" y="829488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1" name="bk object 2571"/>
          <p:cNvSpPr/>
          <p:nvPr/>
        </p:nvSpPr>
        <p:spPr>
          <a:xfrm>
            <a:off x="1825463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2" name="bk object 2572"/>
          <p:cNvSpPr/>
          <p:nvPr/>
        </p:nvSpPr>
        <p:spPr>
          <a:xfrm>
            <a:off x="2526058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3" name="bk object 2573"/>
          <p:cNvSpPr/>
          <p:nvPr/>
        </p:nvSpPr>
        <p:spPr>
          <a:xfrm>
            <a:off x="3215528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4" name="bk object 2574"/>
          <p:cNvSpPr/>
          <p:nvPr/>
        </p:nvSpPr>
        <p:spPr>
          <a:xfrm>
            <a:off x="4605590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5" name="bk object 2575"/>
          <p:cNvSpPr/>
          <p:nvPr/>
        </p:nvSpPr>
        <p:spPr>
          <a:xfrm>
            <a:off x="5072650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6" name="bk object 2576"/>
          <p:cNvSpPr/>
          <p:nvPr/>
        </p:nvSpPr>
        <p:spPr>
          <a:xfrm>
            <a:off x="5539712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7" name="bk object 2577"/>
          <p:cNvSpPr/>
          <p:nvPr/>
        </p:nvSpPr>
        <p:spPr>
          <a:xfrm>
            <a:off x="5995652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8" name="bk object 2578"/>
          <p:cNvSpPr/>
          <p:nvPr/>
        </p:nvSpPr>
        <p:spPr>
          <a:xfrm>
            <a:off x="6462711" y="83078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79" name="bk object 2579"/>
          <p:cNvSpPr/>
          <p:nvPr/>
        </p:nvSpPr>
        <p:spPr>
          <a:xfrm>
            <a:off x="1825463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0" name="bk object 2580"/>
          <p:cNvSpPr/>
          <p:nvPr/>
        </p:nvSpPr>
        <p:spPr>
          <a:xfrm>
            <a:off x="2526058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1" name="bk object 2581"/>
          <p:cNvSpPr/>
          <p:nvPr/>
        </p:nvSpPr>
        <p:spPr>
          <a:xfrm>
            <a:off x="3215528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2" name="bk object 2582"/>
          <p:cNvSpPr/>
          <p:nvPr/>
        </p:nvSpPr>
        <p:spPr>
          <a:xfrm>
            <a:off x="2970877" y="8125866"/>
            <a:ext cx="967483" cy="24702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3" name="bk object 2583"/>
          <p:cNvSpPr/>
          <p:nvPr/>
        </p:nvSpPr>
        <p:spPr>
          <a:xfrm>
            <a:off x="4605590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4" name="bk object 2584"/>
          <p:cNvSpPr/>
          <p:nvPr/>
        </p:nvSpPr>
        <p:spPr>
          <a:xfrm>
            <a:off x="5072650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5" name="bk object 2585"/>
          <p:cNvSpPr/>
          <p:nvPr/>
        </p:nvSpPr>
        <p:spPr>
          <a:xfrm>
            <a:off x="5539712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6" name="bk object 2586"/>
          <p:cNvSpPr/>
          <p:nvPr/>
        </p:nvSpPr>
        <p:spPr>
          <a:xfrm>
            <a:off x="5995652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7" name="bk object 2587"/>
          <p:cNvSpPr/>
          <p:nvPr/>
        </p:nvSpPr>
        <p:spPr>
          <a:xfrm>
            <a:off x="6462711" y="832088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8" name="bk object 2588"/>
          <p:cNvSpPr/>
          <p:nvPr/>
        </p:nvSpPr>
        <p:spPr>
          <a:xfrm>
            <a:off x="1825463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89" name="bk object 2589"/>
          <p:cNvSpPr/>
          <p:nvPr/>
        </p:nvSpPr>
        <p:spPr>
          <a:xfrm>
            <a:off x="2526058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0" name="bk object 2590"/>
          <p:cNvSpPr/>
          <p:nvPr/>
        </p:nvSpPr>
        <p:spPr>
          <a:xfrm>
            <a:off x="3215528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1" name="bk object 2591"/>
          <p:cNvSpPr/>
          <p:nvPr/>
        </p:nvSpPr>
        <p:spPr>
          <a:xfrm>
            <a:off x="4605590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2" name="bk object 2592"/>
          <p:cNvSpPr/>
          <p:nvPr/>
        </p:nvSpPr>
        <p:spPr>
          <a:xfrm>
            <a:off x="5072650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3" name="bk object 2593"/>
          <p:cNvSpPr/>
          <p:nvPr/>
        </p:nvSpPr>
        <p:spPr>
          <a:xfrm>
            <a:off x="5539712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4" name="bk object 2594"/>
          <p:cNvSpPr/>
          <p:nvPr/>
        </p:nvSpPr>
        <p:spPr>
          <a:xfrm>
            <a:off x="5995652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5" name="bk object 2595"/>
          <p:cNvSpPr/>
          <p:nvPr/>
        </p:nvSpPr>
        <p:spPr>
          <a:xfrm>
            <a:off x="6462711" y="83338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6" name="bk object 2596"/>
          <p:cNvSpPr/>
          <p:nvPr/>
        </p:nvSpPr>
        <p:spPr>
          <a:xfrm>
            <a:off x="1825463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7" name="bk object 2597"/>
          <p:cNvSpPr/>
          <p:nvPr/>
        </p:nvSpPr>
        <p:spPr>
          <a:xfrm>
            <a:off x="2526058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8" name="bk object 2598"/>
          <p:cNvSpPr/>
          <p:nvPr/>
        </p:nvSpPr>
        <p:spPr>
          <a:xfrm>
            <a:off x="4216372" y="8281882"/>
            <a:ext cx="77842" cy="13001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599" name="bk object 2599"/>
          <p:cNvSpPr/>
          <p:nvPr/>
        </p:nvSpPr>
        <p:spPr>
          <a:xfrm>
            <a:off x="4605590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0" name="bk object 2600"/>
          <p:cNvSpPr/>
          <p:nvPr/>
        </p:nvSpPr>
        <p:spPr>
          <a:xfrm>
            <a:off x="5072650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1" name="bk object 2601"/>
          <p:cNvSpPr/>
          <p:nvPr/>
        </p:nvSpPr>
        <p:spPr>
          <a:xfrm>
            <a:off x="3993961" y="8281882"/>
            <a:ext cx="144566" cy="13001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2" name="bk object 2602"/>
          <p:cNvSpPr/>
          <p:nvPr/>
        </p:nvSpPr>
        <p:spPr>
          <a:xfrm>
            <a:off x="5539712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3" name="bk object 2603"/>
          <p:cNvSpPr/>
          <p:nvPr/>
        </p:nvSpPr>
        <p:spPr>
          <a:xfrm>
            <a:off x="5995652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4" name="bk object 2604"/>
          <p:cNvSpPr/>
          <p:nvPr/>
        </p:nvSpPr>
        <p:spPr>
          <a:xfrm>
            <a:off x="6462711" y="834688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5" name="bk object 2605"/>
          <p:cNvSpPr/>
          <p:nvPr/>
        </p:nvSpPr>
        <p:spPr>
          <a:xfrm>
            <a:off x="1825463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6" name="bk object 2606"/>
          <p:cNvSpPr/>
          <p:nvPr/>
        </p:nvSpPr>
        <p:spPr>
          <a:xfrm>
            <a:off x="2526058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7" name="bk object 2607"/>
          <p:cNvSpPr/>
          <p:nvPr/>
        </p:nvSpPr>
        <p:spPr>
          <a:xfrm>
            <a:off x="3215528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8" name="bk object 2608"/>
          <p:cNvSpPr/>
          <p:nvPr/>
        </p:nvSpPr>
        <p:spPr>
          <a:xfrm>
            <a:off x="4605590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09" name="bk object 2609"/>
          <p:cNvSpPr/>
          <p:nvPr/>
        </p:nvSpPr>
        <p:spPr>
          <a:xfrm>
            <a:off x="5072650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0" name="bk object 2610"/>
          <p:cNvSpPr/>
          <p:nvPr/>
        </p:nvSpPr>
        <p:spPr>
          <a:xfrm>
            <a:off x="5539712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1" name="bk object 2611"/>
          <p:cNvSpPr/>
          <p:nvPr/>
        </p:nvSpPr>
        <p:spPr>
          <a:xfrm>
            <a:off x="5995652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2" name="bk object 2612"/>
          <p:cNvSpPr/>
          <p:nvPr/>
        </p:nvSpPr>
        <p:spPr>
          <a:xfrm>
            <a:off x="6462711" y="835989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3" name="bk object 2613"/>
          <p:cNvSpPr/>
          <p:nvPr/>
        </p:nvSpPr>
        <p:spPr>
          <a:xfrm>
            <a:off x="1825463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4" name="bk object 2614"/>
          <p:cNvSpPr/>
          <p:nvPr/>
        </p:nvSpPr>
        <p:spPr>
          <a:xfrm>
            <a:off x="2526058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5" name="bk object 2615"/>
          <p:cNvSpPr/>
          <p:nvPr/>
        </p:nvSpPr>
        <p:spPr>
          <a:xfrm>
            <a:off x="3215528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6" name="bk object 2616"/>
          <p:cNvSpPr/>
          <p:nvPr/>
        </p:nvSpPr>
        <p:spPr>
          <a:xfrm>
            <a:off x="4605590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7" name="bk object 2617"/>
          <p:cNvSpPr/>
          <p:nvPr/>
        </p:nvSpPr>
        <p:spPr>
          <a:xfrm>
            <a:off x="5072650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8" name="bk object 2618"/>
          <p:cNvSpPr/>
          <p:nvPr/>
        </p:nvSpPr>
        <p:spPr>
          <a:xfrm>
            <a:off x="5539712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19" name="bk object 2619"/>
          <p:cNvSpPr/>
          <p:nvPr/>
        </p:nvSpPr>
        <p:spPr>
          <a:xfrm>
            <a:off x="5995652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0" name="bk object 2620"/>
          <p:cNvSpPr/>
          <p:nvPr/>
        </p:nvSpPr>
        <p:spPr>
          <a:xfrm>
            <a:off x="6462711" y="83728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1" name="bk object 2621"/>
          <p:cNvSpPr/>
          <p:nvPr/>
        </p:nvSpPr>
        <p:spPr>
          <a:xfrm>
            <a:off x="1825463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2" name="bk object 2622"/>
          <p:cNvSpPr/>
          <p:nvPr/>
        </p:nvSpPr>
        <p:spPr>
          <a:xfrm>
            <a:off x="2526058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3" name="bk object 2623"/>
          <p:cNvSpPr/>
          <p:nvPr/>
        </p:nvSpPr>
        <p:spPr>
          <a:xfrm>
            <a:off x="3215528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4" name="bk object 2624"/>
          <p:cNvSpPr/>
          <p:nvPr/>
        </p:nvSpPr>
        <p:spPr>
          <a:xfrm>
            <a:off x="3504661" y="8359889"/>
            <a:ext cx="433699" cy="9101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5" name="bk object 2625"/>
          <p:cNvSpPr/>
          <p:nvPr/>
        </p:nvSpPr>
        <p:spPr>
          <a:xfrm>
            <a:off x="4605590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6" name="bk object 2626"/>
          <p:cNvSpPr/>
          <p:nvPr/>
        </p:nvSpPr>
        <p:spPr>
          <a:xfrm>
            <a:off x="5072650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7" name="bk object 2627"/>
          <p:cNvSpPr/>
          <p:nvPr/>
        </p:nvSpPr>
        <p:spPr>
          <a:xfrm>
            <a:off x="5539712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8" name="bk object 2628"/>
          <p:cNvSpPr/>
          <p:nvPr/>
        </p:nvSpPr>
        <p:spPr>
          <a:xfrm>
            <a:off x="5995652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29" name="bk object 2629"/>
          <p:cNvSpPr/>
          <p:nvPr/>
        </p:nvSpPr>
        <p:spPr>
          <a:xfrm>
            <a:off x="6462711" y="83858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0" name="bk object 2630"/>
          <p:cNvSpPr/>
          <p:nvPr/>
        </p:nvSpPr>
        <p:spPr>
          <a:xfrm>
            <a:off x="1825463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1" name="bk object 2631"/>
          <p:cNvSpPr/>
          <p:nvPr/>
        </p:nvSpPr>
        <p:spPr>
          <a:xfrm>
            <a:off x="2526058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2" name="bk object 2632"/>
          <p:cNvSpPr/>
          <p:nvPr/>
        </p:nvSpPr>
        <p:spPr>
          <a:xfrm>
            <a:off x="3215528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3" name="bk object 2633"/>
          <p:cNvSpPr/>
          <p:nvPr/>
        </p:nvSpPr>
        <p:spPr>
          <a:xfrm>
            <a:off x="4605590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4" name="bk object 2634"/>
          <p:cNvSpPr/>
          <p:nvPr/>
        </p:nvSpPr>
        <p:spPr>
          <a:xfrm>
            <a:off x="5072650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5" name="bk object 2635"/>
          <p:cNvSpPr/>
          <p:nvPr/>
        </p:nvSpPr>
        <p:spPr>
          <a:xfrm>
            <a:off x="5539712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6" name="bk object 2636"/>
          <p:cNvSpPr/>
          <p:nvPr/>
        </p:nvSpPr>
        <p:spPr>
          <a:xfrm>
            <a:off x="5995652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7" name="bk object 2637"/>
          <p:cNvSpPr/>
          <p:nvPr/>
        </p:nvSpPr>
        <p:spPr>
          <a:xfrm>
            <a:off x="6462711" y="839889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8" name="bk object 2638"/>
          <p:cNvSpPr/>
          <p:nvPr/>
        </p:nvSpPr>
        <p:spPr>
          <a:xfrm>
            <a:off x="1825463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39" name="bk object 2639"/>
          <p:cNvSpPr/>
          <p:nvPr/>
        </p:nvSpPr>
        <p:spPr>
          <a:xfrm>
            <a:off x="2526058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0" name="bk object 2640"/>
          <p:cNvSpPr/>
          <p:nvPr/>
        </p:nvSpPr>
        <p:spPr>
          <a:xfrm>
            <a:off x="3215528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1" name="bk object 2641"/>
          <p:cNvSpPr/>
          <p:nvPr/>
        </p:nvSpPr>
        <p:spPr>
          <a:xfrm>
            <a:off x="4605590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2" name="bk object 2642"/>
          <p:cNvSpPr/>
          <p:nvPr/>
        </p:nvSpPr>
        <p:spPr>
          <a:xfrm>
            <a:off x="5072650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3" name="bk object 2643"/>
          <p:cNvSpPr/>
          <p:nvPr/>
        </p:nvSpPr>
        <p:spPr>
          <a:xfrm>
            <a:off x="5539712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4" name="bk object 2644"/>
          <p:cNvSpPr/>
          <p:nvPr/>
        </p:nvSpPr>
        <p:spPr>
          <a:xfrm>
            <a:off x="5995652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5" name="bk object 2645"/>
          <p:cNvSpPr/>
          <p:nvPr/>
        </p:nvSpPr>
        <p:spPr>
          <a:xfrm>
            <a:off x="6462711" y="84118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6" name="bk object 2646"/>
          <p:cNvSpPr/>
          <p:nvPr/>
        </p:nvSpPr>
        <p:spPr>
          <a:xfrm>
            <a:off x="1825463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7" name="bk object 2647"/>
          <p:cNvSpPr/>
          <p:nvPr/>
        </p:nvSpPr>
        <p:spPr>
          <a:xfrm>
            <a:off x="2526058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8" name="bk object 2648"/>
          <p:cNvSpPr/>
          <p:nvPr/>
        </p:nvSpPr>
        <p:spPr>
          <a:xfrm>
            <a:off x="3215528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49" name="bk object 2649"/>
          <p:cNvSpPr/>
          <p:nvPr/>
        </p:nvSpPr>
        <p:spPr>
          <a:xfrm>
            <a:off x="4605590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0" name="bk object 2650"/>
          <p:cNvSpPr/>
          <p:nvPr/>
        </p:nvSpPr>
        <p:spPr>
          <a:xfrm>
            <a:off x="5072650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1" name="bk object 2651"/>
          <p:cNvSpPr/>
          <p:nvPr/>
        </p:nvSpPr>
        <p:spPr>
          <a:xfrm>
            <a:off x="5539712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2" name="bk object 2652"/>
          <p:cNvSpPr/>
          <p:nvPr/>
        </p:nvSpPr>
        <p:spPr>
          <a:xfrm>
            <a:off x="5995652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3" name="bk object 2653"/>
          <p:cNvSpPr/>
          <p:nvPr/>
        </p:nvSpPr>
        <p:spPr>
          <a:xfrm>
            <a:off x="6462711" y="842489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4" name="bk object 2654"/>
          <p:cNvSpPr/>
          <p:nvPr/>
        </p:nvSpPr>
        <p:spPr>
          <a:xfrm>
            <a:off x="1825463" y="8138867"/>
            <a:ext cx="1401186" cy="36403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5" name="bk object 2655"/>
          <p:cNvSpPr/>
          <p:nvPr/>
        </p:nvSpPr>
        <p:spPr>
          <a:xfrm>
            <a:off x="1825463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6" name="bk object 2656"/>
          <p:cNvSpPr/>
          <p:nvPr/>
        </p:nvSpPr>
        <p:spPr>
          <a:xfrm>
            <a:off x="2526058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7" name="bk object 2657"/>
          <p:cNvSpPr/>
          <p:nvPr/>
        </p:nvSpPr>
        <p:spPr>
          <a:xfrm>
            <a:off x="4605590" y="8138867"/>
            <a:ext cx="1868243" cy="364039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8" name="bk object 2658"/>
          <p:cNvSpPr/>
          <p:nvPr/>
        </p:nvSpPr>
        <p:spPr>
          <a:xfrm>
            <a:off x="4605590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59" name="bk object 2659"/>
          <p:cNvSpPr/>
          <p:nvPr/>
        </p:nvSpPr>
        <p:spPr>
          <a:xfrm>
            <a:off x="5072650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0" name="bk object 2660"/>
          <p:cNvSpPr/>
          <p:nvPr/>
        </p:nvSpPr>
        <p:spPr>
          <a:xfrm>
            <a:off x="5539712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1" name="bk object 2661"/>
          <p:cNvSpPr/>
          <p:nvPr/>
        </p:nvSpPr>
        <p:spPr>
          <a:xfrm>
            <a:off x="5995652" y="84378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2" name="bk object 2662"/>
          <p:cNvSpPr/>
          <p:nvPr/>
        </p:nvSpPr>
        <p:spPr>
          <a:xfrm>
            <a:off x="1825463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3" name="bk object 2663"/>
          <p:cNvSpPr/>
          <p:nvPr/>
        </p:nvSpPr>
        <p:spPr>
          <a:xfrm>
            <a:off x="2526058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4" name="bk object 2664"/>
          <p:cNvSpPr/>
          <p:nvPr/>
        </p:nvSpPr>
        <p:spPr>
          <a:xfrm>
            <a:off x="4605590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5" name="bk object 2665"/>
          <p:cNvSpPr/>
          <p:nvPr/>
        </p:nvSpPr>
        <p:spPr>
          <a:xfrm>
            <a:off x="5072650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6" name="bk object 2666"/>
          <p:cNvSpPr/>
          <p:nvPr/>
        </p:nvSpPr>
        <p:spPr>
          <a:xfrm>
            <a:off x="3215528" y="8437897"/>
            <a:ext cx="11120" cy="6500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7" name="bk object 2667"/>
          <p:cNvSpPr/>
          <p:nvPr/>
        </p:nvSpPr>
        <p:spPr>
          <a:xfrm>
            <a:off x="5539712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8" name="bk object 2668"/>
          <p:cNvSpPr/>
          <p:nvPr/>
        </p:nvSpPr>
        <p:spPr>
          <a:xfrm>
            <a:off x="5995652" y="845090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69" name="bk object 2669"/>
          <p:cNvSpPr/>
          <p:nvPr/>
        </p:nvSpPr>
        <p:spPr>
          <a:xfrm>
            <a:off x="2526058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0" name="bk object 2670"/>
          <p:cNvSpPr/>
          <p:nvPr/>
        </p:nvSpPr>
        <p:spPr>
          <a:xfrm>
            <a:off x="6462711" y="8437897"/>
            <a:ext cx="11120" cy="6500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1" name="bk object 2671"/>
          <p:cNvSpPr/>
          <p:nvPr/>
        </p:nvSpPr>
        <p:spPr>
          <a:xfrm>
            <a:off x="5072650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2" name="bk object 2672"/>
          <p:cNvSpPr/>
          <p:nvPr/>
        </p:nvSpPr>
        <p:spPr>
          <a:xfrm>
            <a:off x="5539712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3" name="bk object 2673"/>
          <p:cNvSpPr/>
          <p:nvPr/>
        </p:nvSpPr>
        <p:spPr>
          <a:xfrm>
            <a:off x="5995652" y="84639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4" name="bk object 2674"/>
          <p:cNvSpPr/>
          <p:nvPr/>
        </p:nvSpPr>
        <p:spPr>
          <a:xfrm>
            <a:off x="2526058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5" name="bk object 2675"/>
          <p:cNvSpPr/>
          <p:nvPr/>
        </p:nvSpPr>
        <p:spPr>
          <a:xfrm>
            <a:off x="5072650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6" name="bk object 2676"/>
          <p:cNvSpPr/>
          <p:nvPr/>
        </p:nvSpPr>
        <p:spPr>
          <a:xfrm>
            <a:off x="5539712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7" name="bk object 2677"/>
          <p:cNvSpPr/>
          <p:nvPr/>
        </p:nvSpPr>
        <p:spPr>
          <a:xfrm>
            <a:off x="5995652" y="84899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8" name="bk object 2678"/>
          <p:cNvSpPr/>
          <p:nvPr/>
        </p:nvSpPr>
        <p:spPr>
          <a:xfrm>
            <a:off x="1825463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79" name="bk object 2679"/>
          <p:cNvSpPr/>
          <p:nvPr/>
        </p:nvSpPr>
        <p:spPr>
          <a:xfrm>
            <a:off x="2526058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0" name="bk object 2680"/>
          <p:cNvSpPr/>
          <p:nvPr/>
        </p:nvSpPr>
        <p:spPr>
          <a:xfrm>
            <a:off x="3215528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1" name="bk object 2681"/>
          <p:cNvSpPr/>
          <p:nvPr/>
        </p:nvSpPr>
        <p:spPr>
          <a:xfrm>
            <a:off x="4605590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2" name="bk object 2682"/>
          <p:cNvSpPr/>
          <p:nvPr/>
        </p:nvSpPr>
        <p:spPr>
          <a:xfrm>
            <a:off x="5072650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3" name="bk object 2683"/>
          <p:cNvSpPr/>
          <p:nvPr/>
        </p:nvSpPr>
        <p:spPr>
          <a:xfrm>
            <a:off x="5539712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4" name="bk object 2684"/>
          <p:cNvSpPr/>
          <p:nvPr/>
        </p:nvSpPr>
        <p:spPr>
          <a:xfrm>
            <a:off x="5995652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5" name="bk object 2685"/>
          <p:cNvSpPr/>
          <p:nvPr/>
        </p:nvSpPr>
        <p:spPr>
          <a:xfrm>
            <a:off x="6462711" y="85029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6" name="bk object 2686"/>
          <p:cNvSpPr/>
          <p:nvPr/>
        </p:nvSpPr>
        <p:spPr>
          <a:xfrm>
            <a:off x="1825463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7" name="bk object 2687"/>
          <p:cNvSpPr/>
          <p:nvPr/>
        </p:nvSpPr>
        <p:spPr>
          <a:xfrm>
            <a:off x="2526058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8" name="bk object 2688"/>
          <p:cNvSpPr/>
          <p:nvPr/>
        </p:nvSpPr>
        <p:spPr>
          <a:xfrm>
            <a:off x="3215528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89" name="bk object 2689"/>
          <p:cNvSpPr/>
          <p:nvPr/>
        </p:nvSpPr>
        <p:spPr>
          <a:xfrm>
            <a:off x="4605590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0" name="bk object 2690"/>
          <p:cNvSpPr/>
          <p:nvPr/>
        </p:nvSpPr>
        <p:spPr>
          <a:xfrm>
            <a:off x="5072650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1" name="bk object 2691"/>
          <p:cNvSpPr/>
          <p:nvPr/>
        </p:nvSpPr>
        <p:spPr>
          <a:xfrm>
            <a:off x="5539712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2" name="bk object 2692"/>
          <p:cNvSpPr/>
          <p:nvPr/>
        </p:nvSpPr>
        <p:spPr>
          <a:xfrm>
            <a:off x="5995652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3" name="bk object 2693"/>
          <p:cNvSpPr/>
          <p:nvPr/>
        </p:nvSpPr>
        <p:spPr>
          <a:xfrm>
            <a:off x="6462711" y="851590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4" name="bk object 2694"/>
          <p:cNvSpPr/>
          <p:nvPr/>
        </p:nvSpPr>
        <p:spPr>
          <a:xfrm>
            <a:off x="1825463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5" name="bk object 2695"/>
          <p:cNvSpPr/>
          <p:nvPr/>
        </p:nvSpPr>
        <p:spPr>
          <a:xfrm>
            <a:off x="2526058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6" name="bk object 2696"/>
          <p:cNvSpPr/>
          <p:nvPr/>
        </p:nvSpPr>
        <p:spPr>
          <a:xfrm>
            <a:off x="3215528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7" name="bk object 2697"/>
          <p:cNvSpPr/>
          <p:nvPr/>
        </p:nvSpPr>
        <p:spPr>
          <a:xfrm>
            <a:off x="4605590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8" name="bk object 2698"/>
          <p:cNvSpPr/>
          <p:nvPr/>
        </p:nvSpPr>
        <p:spPr>
          <a:xfrm>
            <a:off x="5072650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699" name="bk object 2699"/>
          <p:cNvSpPr/>
          <p:nvPr/>
        </p:nvSpPr>
        <p:spPr>
          <a:xfrm>
            <a:off x="5539712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0" name="bk object 2700"/>
          <p:cNvSpPr/>
          <p:nvPr/>
        </p:nvSpPr>
        <p:spPr>
          <a:xfrm>
            <a:off x="5995652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1" name="bk object 2701"/>
          <p:cNvSpPr/>
          <p:nvPr/>
        </p:nvSpPr>
        <p:spPr>
          <a:xfrm>
            <a:off x="6462711" y="85289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2" name="bk object 2702"/>
          <p:cNvSpPr/>
          <p:nvPr/>
        </p:nvSpPr>
        <p:spPr>
          <a:xfrm>
            <a:off x="1825463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3" name="bk object 2703"/>
          <p:cNvSpPr/>
          <p:nvPr/>
        </p:nvSpPr>
        <p:spPr>
          <a:xfrm>
            <a:off x="2526058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4" name="bk object 2704"/>
          <p:cNvSpPr/>
          <p:nvPr/>
        </p:nvSpPr>
        <p:spPr>
          <a:xfrm>
            <a:off x="3215528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5" name="bk object 2705"/>
          <p:cNvSpPr/>
          <p:nvPr/>
        </p:nvSpPr>
        <p:spPr>
          <a:xfrm>
            <a:off x="4605590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6" name="bk object 2706"/>
          <p:cNvSpPr/>
          <p:nvPr/>
        </p:nvSpPr>
        <p:spPr>
          <a:xfrm>
            <a:off x="5072650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7" name="bk object 2707"/>
          <p:cNvSpPr/>
          <p:nvPr/>
        </p:nvSpPr>
        <p:spPr>
          <a:xfrm>
            <a:off x="5539712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8" name="bk object 2708"/>
          <p:cNvSpPr/>
          <p:nvPr/>
        </p:nvSpPr>
        <p:spPr>
          <a:xfrm>
            <a:off x="5995652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09" name="bk object 2709"/>
          <p:cNvSpPr/>
          <p:nvPr/>
        </p:nvSpPr>
        <p:spPr>
          <a:xfrm>
            <a:off x="6462711" y="85419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0" name="bk object 2710"/>
          <p:cNvSpPr/>
          <p:nvPr/>
        </p:nvSpPr>
        <p:spPr>
          <a:xfrm>
            <a:off x="1825463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1" name="bk object 2711"/>
          <p:cNvSpPr/>
          <p:nvPr/>
        </p:nvSpPr>
        <p:spPr>
          <a:xfrm>
            <a:off x="2526058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2" name="bk object 2712"/>
          <p:cNvSpPr/>
          <p:nvPr/>
        </p:nvSpPr>
        <p:spPr>
          <a:xfrm>
            <a:off x="3215528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3" name="bk object 2713"/>
          <p:cNvSpPr/>
          <p:nvPr/>
        </p:nvSpPr>
        <p:spPr>
          <a:xfrm>
            <a:off x="4605590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4" name="bk object 2714"/>
          <p:cNvSpPr/>
          <p:nvPr/>
        </p:nvSpPr>
        <p:spPr>
          <a:xfrm>
            <a:off x="5072650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5" name="bk object 2715"/>
          <p:cNvSpPr/>
          <p:nvPr/>
        </p:nvSpPr>
        <p:spPr>
          <a:xfrm>
            <a:off x="5539712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6" name="bk object 2716"/>
          <p:cNvSpPr/>
          <p:nvPr/>
        </p:nvSpPr>
        <p:spPr>
          <a:xfrm>
            <a:off x="5995652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7" name="bk object 2717"/>
          <p:cNvSpPr/>
          <p:nvPr/>
        </p:nvSpPr>
        <p:spPr>
          <a:xfrm>
            <a:off x="6462711" y="855491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8" name="bk object 2718"/>
          <p:cNvSpPr/>
          <p:nvPr/>
        </p:nvSpPr>
        <p:spPr>
          <a:xfrm>
            <a:off x="1825463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19" name="bk object 2719"/>
          <p:cNvSpPr/>
          <p:nvPr/>
        </p:nvSpPr>
        <p:spPr>
          <a:xfrm>
            <a:off x="2526058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0" name="bk object 2720"/>
          <p:cNvSpPr/>
          <p:nvPr/>
        </p:nvSpPr>
        <p:spPr>
          <a:xfrm>
            <a:off x="3215528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1" name="bk object 2721"/>
          <p:cNvSpPr/>
          <p:nvPr/>
        </p:nvSpPr>
        <p:spPr>
          <a:xfrm>
            <a:off x="4605590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2" name="bk object 2722"/>
          <p:cNvSpPr/>
          <p:nvPr/>
        </p:nvSpPr>
        <p:spPr>
          <a:xfrm>
            <a:off x="5072650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3" name="bk object 2723"/>
          <p:cNvSpPr/>
          <p:nvPr/>
        </p:nvSpPr>
        <p:spPr>
          <a:xfrm>
            <a:off x="5539712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4" name="bk object 2724"/>
          <p:cNvSpPr/>
          <p:nvPr/>
        </p:nvSpPr>
        <p:spPr>
          <a:xfrm>
            <a:off x="5995652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5" name="bk object 2725"/>
          <p:cNvSpPr/>
          <p:nvPr/>
        </p:nvSpPr>
        <p:spPr>
          <a:xfrm>
            <a:off x="6462711" y="85679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6" name="bk object 2726"/>
          <p:cNvSpPr/>
          <p:nvPr/>
        </p:nvSpPr>
        <p:spPr>
          <a:xfrm>
            <a:off x="1825463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7" name="bk object 2727"/>
          <p:cNvSpPr/>
          <p:nvPr/>
        </p:nvSpPr>
        <p:spPr>
          <a:xfrm>
            <a:off x="2526058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8" name="bk object 2728"/>
          <p:cNvSpPr/>
          <p:nvPr/>
        </p:nvSpPr>
        <p:spPr>
          <a:xfrm>
            <a:off x="3215528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29" name="bk object 2729"/>
          <p:cNvSpPr/>
          <p:nvPr/>
        </p:nvSpPr>
        <p:spPr>
          <a:xfrm>
            <a:off x="4605590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0" name="bk object 2730"/>
          <p:cNvSpPr/>
          <p:nvPr/>
        </p:nvSpPr>
        <p:spPr>
          <a:xfrm>
            <a:off x="5072650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1" name="bk object 2731"/>
          <p:cNvSpPr/>
          <p:nvPr/>
        </p:nvSpPr>
        <p:spPr>
          <a:xfrm>
            <a:off x="5539712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2" name="bk object 2732"/>
          <p:cNvSpPr/>
          <p:nvPr/>
        </p:nvSpPr>
        <p:spPr>
          <a:xfrm>
            <a:off x="5995652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3" name="bk object 2733"/>
          <p:cNvSpPr/>
          <p:nvPr/>
        </p:nvSpPr>
        <p:spPr>
          <a:xfrm>
            <a:off x="6462711" y="858091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4" name="bk object 2734"/>
          <p:cNvSpPr/>
          <p:nvPr/>
        </p:nvSpPr>
        <p:spPr>
          <a:xfrm>
            <a:off x="1825463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5" name="bk object 2735"/>
          <p:cNvSpPr/>
          <p:nvPr/>
        </p:nvSpPr>
        <p:spPr>
          <a:xfrm>
            <a:off x="2526058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6" name="bk object 2736"/>
          <p:cNvSpPr/>
          <p:nvPr/>
        </p:nvSpPr>
        <p:spPr>
          <a:xfrm>
            <a:off x="3215528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7" name="bk object 2737"/>
          <p:cNvSpPr/>
          <p:nvPr/>
        </p:nvSpPr>
        <p:spPr>
          <a:xfrm>
            <a:off x="4605590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8" name="bk object 2738"/>
          <p:cNvSpPr/>
          <p:nvPr/>
        </p:nvSpPr>
        <p:spPr>
          <a:xfrm>
            <a:off x="5072650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39" name="bk object 2739"/>
          <p:cNvSpPr/>
          <p:nvPr/>
        </p:nvSpPr>
        <p:spPr>
          <a:xfrm>
            <a:off x="5539712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0" name="bk object 2740"/>
          <p:cNvSpPr/>
          <p:nvPr/>
        </p:nvSpPr>
        <p:spPr>
          <a:xfrm>
            <a:off x="5995652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1" name="bk object 2741"/>
          <p:cNvSpPr/>
          <p:nvPr/>
        </p:nvSpPr>
        <p:spPr>
          <a:xfrm>
            <a:off x="6462711" y="859391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2" name="bk object 2742"/>
          <p:cNvSpPr/>
          <p:nvPr/>
        </p:nvSpPr>
        <p:spPr>
          <a:xfrm>
            <a:off x="1825463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3" name="bk object 2743"/>
          <p:cNvSpPr/>
          <p:nvPr/>
        </p:nvSpPr>
        <p:spPr>
          <a:xfrm>
            <a:off x="2526058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4" name="bk object 2744"/>
          <p:cNvSpPr/>
          <p:nvPr/>
        </p:nvSpPr>
        <p:spPr>
          <a:xfrm>
            <a:off x="3215528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5" name="bk object 2745"/>
          <p:cNvSpPr/>
          <p:nvPr/>
        </p:nvSpPr>
        <p:spPr>
          <a:xfrm>
            <a:off x="4605590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6" name="bk object 2746"/>
          <p:cNvSpPr/>
          <p:nvPr/>
        </p:nvSpPr>
        <p:spPr>
          <a:xfrm>
            <a:off x="5072650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7" name="bk object 2747"/>
          <p:cNvSpPr/>
          <p:nvPr/>
        </p:nvSpPr>
        <p:spPr>
          <a:xfrm>
            <a:off x="5539712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8" name="bk object 2748"/>
          <p:cNvSpPr/>
          <p:nvPr/>
        </p:nvSpPr>
        <p:spPr>
          <a:xfrm>
            <a:off x="5995652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49" name="bk object 2749"/>
          <p:cNvSpPr/>
          <p:nvPr/>
        </p:nvSpPr>
        <p:spPr>
          <a:xfrm>
            <a:off x="6462711" y="8606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0" name="bk object 2750"/>
          <p:cNvSpPr/>
          <p:nvPr/>
        </p:nvSpPr>
        <p:spPr>
          <a:xfrm>
            <a:off x="1825463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1" name="bk object 2751"/>
          <p:cNvSpPr/>
          <p:nvPr/>
        </p:nvSpPr>
        <p:spPr>
          <a:xfrm>
            <a:off x="2526058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2" name="bk object 2752"/>
          <p:cNvSpPr/>
          <p:nvPr/>
        </p:nvSpPr>
        <p:spPr>
          <a:xfrm>
            <a:off x="3215528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3" name="bk object 2753"/>
          <p:cNvSpPr/>
          <p:nvPr/>
        </p:nvSpPr>
        <p:spPr>
          <a:xfrm>
            <a:off x="4605590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4" name="bk object 2754"/>
          <p:cNvSpPr/>
          <p:nvPr/>
        </p:nvSpPr>
        <p:spPr>
          <a:xfrm>
            <a:off x="5072650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5" name="bk object 2755"/>
          <p:cNvSpPr/>
          <p:nvPr/>
        </p:nvSpPr>
        <p:spPr>
          <a:xfrm>
            <a:off x="5539712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6" name="bk object 2756"/>
          <p:cNvSpPr/>
          <p:nvPr/>
        </p:nvSpPr>
        <p:spPr>
          <a:xfrm>
            <a:off x="5995652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7" name="bk object 2757"/>
          <p:cNvSpPr/>
          <p:nvPr/>
        </p:nvSpPr>
        <p:spPr>
          <a:xfrm>
            <a:off x="6462711" y="861991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8" name="bk object 2758"/>
          <p:cNvSpPr/>
          <p:nvPr/>
        </p:nvSpPr>
        <p:spPr>
          <a:xfrm>
            <a:off x="1825463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59" name="bk object 2759"/>
          <p:cNvSpPr/>
          <p:nvPr/>
        </p:nvSpPr>
        <p:spPr>
          <a:xfrm>
            <a:off x="2526058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0" name="bk object 2760"/>
          <p:cNvSpPr/>
          <p:nvPr/>
        </p:nvSpPr>
        <p:spPr>
          <a:xfrm>
            <a:off x="3215528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1" name="bk object 2761"/>
          <p:cNvSpPr/>
          <p:nvPr/>
        </p:nvSpPr>
        <p:spPr>
          <a:xfrm>
            <a:off x="4605590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2" name="bk object 2762"/>
          <p:cNvSpPr/>
          <p:nvPr/>
        </p:nvSpPr>
        <p:spPr>
          <a:xfrm>
            <a:off x="5072650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3" name="bk object 2763"/>
          <p:cNvSpPr/>
          <p:nvPr/>
        </p:nvSpPr>
        <p:spPr>
          <a:xfrm>
            <a:off x="5539712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4" name="bk object 2764"/>
          <p:cNvSpPr/>
          <p:nvPr/>
        </p:nvSpPr>
        <p:spPr>
          <a:xfrm>
            <a:off x="5995652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5" name="bk object 2765"/>
          <p:cNvSpPr/>
          <p:nvPr/>
        </p:nvSpPr>
        <p:spPr>
          <a:xfrm>
            <a:off x="6462711" y="863291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6" name="bk object 2766"/>
          <p:cNvSpPr/>
          <p:nvPr/>
        </p:nvSpPr>
        <p:spPr>
          <a:xfrm>
            <a:off x="1825463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7" name="bk object 2767"/>
          <p:cNvSpPr/>
          <p:nvPr/>
        </p:nvSpPr>
        <p:spPr>
          <a:xfrm>
            <a:off x="2526058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8" name="bk object 2768"/>
          <p:cNvSpPr/>
          <p:nvPr/>
        </p:nvSpPr>
        <p:spPr>
          <a:xfrm>
            <a:off x="3215528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69" name="bk object 2769"/>
          <p:cNvSpPr/>
          <p:nvPr/>
        </p:nvSpPr>
        <p:spPr>
          <a:xfrm>
            <a:off x="4605590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0" name="bk object 2770"/>
          <p:cNvSpPr/>
          <p:nvPr/>
        </p:nvSpPr>
        <p:spPr>
          <a:xfrm>
            <a:off x="5072650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1" name="bk object 2771"/>
          <p:cNvSpPr/>
          <p:nvPr/>
        </p:nvSpPr>
        <p:spPr>
          <a:xfrm>
            <a:off x="5539712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2" name="bk object 2772"/>
          <p:cNvSpPr/>
          <p:nvPr/>
        </p:nvSpPr>
        <p:spPr>
          <a:xfrm>
            <a:off x="5995652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3" name="bk object 2773"/>
          <p:cNvSpPr/>
          <p:nvPr/>
        </p:nvSpPr>
        <p:spPr>
          <a:xfrm>
            <a:off x="6462711" y="86459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4" name="bk object 2774"/>
          <p:cNvSpPr/>
          <p:nvPr/>
        </p:nvSpPr>
        <p:spPr>
          <a:xfrm>
            <a:off x="1825463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5" name="bk object 2775"/>
          <p:cNvSpPr/>
          <p:nvPr/>
        </p:nvSpPr>
        <p:spPr>
          <a:xfrm>
            <a:off x="2526058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6" name="bk object 2776"/>
          <p:cNvSpPr/>
          <p:nvPr/>
        </p:nvSpPr>
        <p:spPr>
          <a:xfrm>
            <a:off x="3215528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7" name="bk object 2777"/>
          <p:cNvSpPr/>
          <p:nvPr/>
        </p:nvSpPr>
        <p:spPr>
          <a:xfrm>
            <a:off x="4605590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8" name="bk object 2778"/>
          <p:cNvSpPr/>
          <p:nvPr/>
        </p:nvSpPr>
        <p:spPr>
          <a:xfrm>
            <a:off x="5072650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79" name="bk object 2779"/>
          <p:cNvSpPr/>
          <p:nvPr/>
        </p:nvSpPr>
        <p:spPr>
          <a:xfrm>
            <a:off x="5539712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0" name="bk object 2780"/>
          <p:cNvSpPr/>
          <p:nvPr/>
        </p:nvSpPr>
        <p:spPr>
          <a:xfrm>
            <a:off x="5995652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1" name="bk object 2781"/>
          <p:cNvSpPr/>
          <p:nvPr/>
        </p:nvSpPr>
        <p:spPr>
          <a:xfrm>
            <a:off x="6573917" y="8541910"/>
            <a:ext cx="144566" cy="22102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2" name="bk object 2782"/>
          <p:cNvSpPr/>
          <p:nvPr/>
        </p:nvSpPr>
        <p:spPr>
          <a:xfrm>
            <a:off x="6462711" y="865892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3" name="bk object 2783"/>
          <p:cNvSpPr/>
          <p:nvPr/>
        </p:nvSpPr>
        <p:spPr>
          <a:xfrm>
            <a:off x="1825463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4" name="bk object 2784"/>
          <p:cNvSpPr/>
          <p:nvPr/>
        </p:nvSpPr>
        <p:spPr>
          <a:xfrm>
            <a:off x="2526058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5" name="bk object 2785"/>
          <p:cNvSpPr/>
          <p:nvPr/>
        </p:nvSpPr>
        <p:spPr>
          <a:xfrm>
            <a:off x="3215528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6" name="bk object 2786"/>
          <p:cNvSpPr/>
          <p:nvPr/>
        </p:nvSpPr>
        <p:spPr>
          <a:xfrm>
            <a:off x="4605590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7" name="bk object 2787"/>
          <p:cNvSpPr/>
          <p:nvPr/>
        </p:nvSpPr>
        <p:spPr>
          <a:xfrm>
            <a:off x="5072650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8" name="bk object 2788"/>
          <p:cNvSpPr/>
          <p:nvPr/>
        </p:nvSpPr>
        <p:spPr>
          <a:xfrm>
            <a:off x="5539712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89" name="bk object 2789"/>
          <p:cNvSpPr/>
          <p:nvPr/>
        </p:nvSpPr>
        <p:spPr>
          <a:xfrm>
            <a:off x="5995652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0" name="bk object 2790"/>
          <p:cNvSpPr/>
          <p:nvPr/>
        </p:nvSpPr>
        <p:spPr>
          <a:xfrm>
            <a:off x="6462711" y="867192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1" name="bk object 2791"/>
          <p:cNvSpPr/>
          <p:nvPr/>
        </p:nvSpPr>
        <p:spPr>
          <a:xfrm>
            <a:off x="1825463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2" name="bk object 2792"/>
          <p:cNvSpPr/>
          <p:nvPr/>
        </p:nvSpPr>
        <p:spPr>
          <a:xfrm>
            <a:off x="4850240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3" name="bk object 2793"/>
          <p:cNvSpPr/>
          <p:nvPr/>
        </p:nvSpPr>
        <p:spPr>
          <a:xfrm>
            <a:off x="2526058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4" name="bk object 2794"/>
          <p:cNvSpPr/>
          <p:nvPr/>
        </p:nvSpPr>
        <p:spPr>
          <a:xfrm>
            <a:off x="5317300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5" name="bk object 2795"/>
          <p:cNvSpPr/>
          <p:nvPr/>
        </p:nvSpPr>
        <p:spPr>
          <a:xfrm>
            <a:off x="3215528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6" name="bk object 2796"/>
          <p:cNvSpPr/>
          <p:nvPr/>
        </p:nvSpPr>
        <p:spPr>
          <a:xfrm>
            <a:off x="4605590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7" name="bk object 2797"/>
          <p:cNvSpPr/>
          <p:nvPr/>
        </p:nvSpPr>
        <p:spPr>
          <a:xfrm>
            <a:off x="5784362" y="8619917"/>
            <a:ext cx="66723" cy="13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8" name="bk object 2798"/>
          <p:cNvSpPr/>
          <p:nvPr/>
        </p:nvSpPr>
        <p:spPr>
          <a:xfrm>
            <a:off x="5072650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799" name="bk object 2799"/>
          <p:cNvSpPr/>
          <p:nvPr/>
        </p:nvSpPr>
        <p:spPr>
          <a:xfrm>
            <a:off x="5539712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0" name="bk object 2800"/>
          <p:cNvSpPr/>
          <p:nvPr/>
        </p:nvSpPr>
        <p:spPr>
          <a:xfrm>
            <a:off x="5995652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1" name="bk object 2801"/>
          <p:cNvSpPr/>
          <p:nvPr/>
        </p:nvSpPr>
        <p:spPr>
          <a:xfrm>
            <a:off x="6462711" y="86849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2" name="bk object 2802"/>
          <p:cNvSpPr/>
          <p:nvPr/>
        </p:nvSpPr>
        <p:spPr>
          <a:xfrm>
            <a:off x="6251423" y="8619917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3" name="bk object 2803"/>
          <p:cNvSpPr/>
          <p:nvPr/>
        </p:nvSpPr>
        <p:spPr>
          <a:xfrm>
            <a:off x="1825463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4" name="bk object 2804"/>
          <p:cNvSpPr/>
          <p:nvPr/>
        </p:nvSpPr>
        <p:spPr>
          <a:xfrm>
            <a:off x="2526058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5" name="bk object 2805"/>
          <p:cNvSpPr/>
          <p:nvPr/>
        </p:nvSpPr>
        <p:spPr>
          <a:xfrm>
            <a:off x="3215528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6" name="bk object 2806"/>
          <p:cNvSpPr/>
          <p:nvPr/>
        </p:nvSpPr>
        <p:spPr>
          <a:xfrm>
            <a:off x="4605590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7" name="bk object 2807"/>
          <p:cNvSpPr/>
          <p:nvPr/>
        </p:nvSpPr>
        <p:spPr>
          <a:xfrm>
            <a:off x="5072650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8" name="bk object 2808"/>
          <p:cNvSpPr/>
          <p:nvPr/>
        </p:nvSpPr>
        <p:spPr>
          <a:xfrm>
            <a:off x="5539712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09" name="bk object 2809"/>
          <p:cNvSpPr/>
          <p:nvPr/>
        </p:nvSpPr>
        <p:spPr>
          <a:xfrm>
            <a:off x="5995652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0" name="bk object 2810"/>
          <p:cNvSpPr/>
          <p:nvPr/>
        </p:nvSpPr>
        <p:spPr>
          <a:xfrm>
            <a:off x="6462711" y="869792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1" name="bk object 2811"/>
          <p:cNvSpPr/>
          <p:nvPr/>
        </p:nvSpPr>
        <p:spPr>
          <a:xfrm>
            <a:off x="1825463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2" name="bk object 2812"/>
          <p:cNvSpPr/>
          <p:nvPr/>
        </p:nvSpPr>
        <p:spPr>
          <a:xfrm>
            <a:off x="2526058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3" name="bk object 2813"/>
          <p:cNvSpPr/>
          <p:nvPr/>
        </p:nvSpPr>
        <p:spPr>
          <a:xfrm>
            <a:off x="3215528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4" name="bk object 2814"/>
          <p:cNvSpPr/>
          <p:nvPr/>
        </p:nvSpPr>
        <p:spPr>
          <a:xfrm>
            <a:off x="4605590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5" name="bk object 2815"/>
          <p:cNvSpPr/>
          <p:nvPr/>
        </p:nvSpPr>
        <p:spPr>
          <a:xfrm>
            <a:off x="5072650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6" name="bk object 2816"/>
          <p:cNvSpPr/>
          <p:nvPr/>
        </p:nvSpPr>
        <p:spPr>
          <a:xfrm>
            <a:off x="5539712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7" name="bk object 2817"/>
          <p:cNvSpPr/>
          <p:nvPr/>
        </p:nvSpPr>
        <p:spPr>
          <a:xfrm>
            <a:off x="5995652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8" name="bk object 2818"/>
          <p:cNvSpPr/>
          <p:nvPr/>
        </p:nvSpPr>
        <p:spPr>
          <a:xfrm>
            <a:off x="6462711" y="87109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19" name="bk object 2819"/>
          <p:cNvSpPr/>
          <p:nvPr/>
        </p:nvSpPr>
        <p:spPr>
          <a:xfrm>
            <a:off x="1825463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0" name="bk object 2820"/>
          <p:cNvSpPr/>
          <p:nvPr/>
        </p:nvSpPr>
        <p:spPr>
          <a:xfrm>
            <a:off x="2003394" y="8502906"/>
            <a:ext cx="122325" cy="40304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1" name="bk object 2821"/>
          <p:cNvSpPr/>
          <p:nvPr/>
        </p:nvSpPr>
        <p:spPr>
          <a:xfrm>
            <a:off x="2526058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2" name="bk object 2822"/>
          <p:cNvSpPr/>
          <p:nvPr/>
        </p:nvSpPr>
        <p:spPr>
          <a:xfrm>
            <a:off x="3215528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3" name="bk object 2823"/>
          <p:cNvSpPr/>
          <p:nvPr/>
        </p:nvSpPr>
        <p:spPr>
          <a:xfrm>
            <a:off x="4605590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4" name="bk object 2824"/>
          <p:cNvSpPr/>
          <p:nvPr/>
        </p:nvSpPr>
        <p:spPr>
          <a:xfrm>
            <a:off x="4783516" y="8502906"/>
            <a:ext cx="122325" cy="40304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5" name="bk object 2825"/>
          <p:cNvSpPr/>
          <p:nvPr/>
        </p:nvSpPr>
        <p:spPr>
          <a:xfrm>
            <a:off x="5072650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6" name="bk object 2826"/>
          <p:cNvSpPr/>
          <p:nvPr/>
        </p:nvSpPr>
        <p:spPr>
          <a:xfrm>
            <a:off x="5539712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7" name="bk object 2827"/>
          <p:cNvSpPr/>
          <p:nvPr/>
        </p:nvSpPr>
        <p:spPr>
          <a:xfrm>
            <a:off x="5995652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8" name="bk object 2828"/>
          <p:cNvSpPr/>
          <p:nvPr/>
        </p:nvSpPr>
        <p:spPr>
          <a:xfrm>
            <a:off x="6462711" y="87239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29" name="bk object 2829"/>
          <p:cNvSpPr/>
          <p:nvPr/>
        </p:nvSpPr>
        <p:spPr>
          <a:xfrm>
            <a:off x="1825463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0" name="bk object 2830"/>
          <p:cNvSpPr/>
          <p:nvPr/>
        </p:nvSpPr>
        <p:spPr>
          <a:xfrm>
            <a:off x="2526058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1" name="bk object 2831"/>
          <p:cNvSpPr/>
          <p:nvPr/>
        </p:nvSpPr>
        <p:spPr>
          <a:xfrm>
            <a:off x="3215528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2" name="bk object 2832"/>
          <p:cNvSpPr/>
          <p:nvPr/>
        </p:nvSpPr>
        <p:spPr>
          <a:xfrm>
            <a:off x="4605590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3" name="bk object 2833"/>
          <p:cNvSpPr/>
          <p:nvPr/>
        </p:nvSpPr>
        <p:spPr>
          <a:xfrm>
            <a:off x="1680896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4" name="bk object 2834"/>
          <p:cNvSpPr/>
          <p:nvPr/>
        </p:nvSpPr>
        <p:spPr>
          <a:xfrm>
            <a:off x="5072650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5" name="bk object 2835"/>
          <p:cNvSpPr/>
          <p:nvPr/>
        </p:nvSpPr>
        <p:spPr>
          <a:xfrm>
            <a:off x="2136840" y="8684924"/>
            <a:ext cx="44482" cy="13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6" name="bk object 2836"/>
          <p:cNvSpPr/>
          <p:nvPr/>
        </p:nvSpPr>
        <p:spPr>
          <a:xfrm>
            <a:off x="5539712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7" name="bk object 2837"/>
          <p:cNvSpPr/>
          <p:nvPr/>
        </p:nvSpPr>
        <p:spPr>
          <a:xfrm>
            <a:off x="2837431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8" name="bk object 2838"/>
          <p:cNvSpPr/>
          <p:nvPr/>
        </p:nvSpPr>
        <p:spPr>
          <a:xfrm>
            <a:off x="5995652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39" name="bk object 2839"/>
          <p:cNvSpPr/>
          <p:nvPr/>
        </p:nvSpPr>
        <p:spPr>
          <a:xfrm>
            <a:off x="4516625" y="8684924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0" name="bk object 2840"/>
          <p:cNvSpPr/>
          <p:nvPr/>
        </p:nvSpPr>
        <p:spPr>
          <a:xfrm>
            <a:off x="6462711" y="873693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1" name="bk object 2841"/>
          <p:cNvSpPr/>
          <p:nvPr/>
        </p:nvSpPr>
        <p:spPr>
          <a:xfrm>
            <a:off x="2737345" y="8515907"/>
            <a:ext cx="266892" cy="39004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2" name="bk object 2842"/>
          <p:cNvSpPr/>
          <p:nvPr/>
        </p:nvSpPr>
        <p:spPr>
          <a:xfrm>
            <a:off x="1825463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3" name="bk object 2843"/>
          <p:cNvSpPr/>
          <p:nvPr/>
        </p:nvSpPr>
        <p:spPr>
          <a:xfrm>
            <a:off x="2526058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4" name="bk object 2844"/>
          <p:cNvSpPr/>
          <p:nvPr/>
        </p:nvSpPr>
        <p:spPr>
          <a:xfrm>
            <a:off x="3215528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5" name="bk object 2845"/>
          <p:cNvSpPr/>
          <p:nvPr/>
        </p:nvSpPr>
        <p:spPr>
          <a:xfrm>
            <a:off x="4605590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6" name="bk object 2846"/>
          <p:cNvSpPr/>
          <p:nvPr/>
        </p:nvSpPr>
        <p:spPr>
          <a:xfrm>
            <a:off x="5072650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7" name="bk object 2847"/>
          <p:cNvSpPr/>
          <p:nvPr/>
        </p:nvSpPr>
        <p:spPr>
          <a:xfrm>
            <a:off x="5539712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8" name="bk object 2848"/>
          <p:cNvSpPr/>
          <p:nvPr/>
        </p:nvSpPr>
        <p:spPr>
          <a:xfrm>
            <a:off x="5995652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49" name="bk object 2849"/>
          <p:cNvSpPr/>
          <p:nvPr/>
        </p:nvSpPr>
        <p:spPr>
          <a:xfrm>
            <a:off x="6462711" y="87499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0" name="bk object 2850"/>
          <p:cNvSpPr/>
          <p:nvPr/>
        </p:nvSpPr>
        <p:spPr>
          <a:xfrm>
            <a:off x="6073495" y="8515907"/>
            <a:ext cx="289133" cy="39004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1" name="bk object 2851"/>
          <p:cNvSpPr/>
          <p:nvPr/>
        </p:nvSpPr>
        <p:spPr>
          <a:xfrm>
            <a:off x="1825463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2" name="bk object 2852"/>
          <p:cNvSpPr/>
          <p:nvPr/>
        </p:nvSpPr>
        <p:spPr>
          <a:xfrm>
            <a:off x="2526058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3" name="bk object 2853"/>
          <p:cNvSpPr/>
          <p:nvPr/>
        </p:nvSpPr>
        <p:spPr>
          <a:xfrm>
            <a:off x="3215528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4" name="bk object 2854"/>
          <p:cNvSpPr/>
          <p:nvPr/>
        </p:nvSpPr>
        <p:spPr>
          <a:xfrm>
            <a:off x="4605590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5" name="bk object 2855"/>
          <p:cNvSpPr/>
          <p:nvPr/>
        </p:nvSpPr>
        <p:spPr>
          <a:xfrm>
            <a:off x="5072650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6" name="bk object 2856"/>
          <p:cNvSpPr/>
          <p:nvPr/>
        </p:nvSpPr>
        <p:spPr>
          <a:xfrm>
            <a:off x="5539712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7" name="bk object 2857"/>
          <p:cNvSpPr/>
          <p:nvPr/>
        </p:nvSpPr>
        <p:spPr>
          <a:xfrm>
            <a:off x="5995652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8" name="bk object 2858"/>
          <p:cNvSpPr/>
          <p:nvPr/>
        </p:nvSpPr>
        <p:spPr>
          <a:xfrm>
            <a:off x="6462711" y="876293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59" name="bk object 2859"/>
          <p:cNvSpPr/>
          <p:nvPr/>
        </p:nvSpPr>
        <p:spPr>
          <a:xfrm>
            <a:off x="1825463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0" name="bk object 2860"/>
          <p:cNvSpPr/>
          <p:nvPr/>
        </p:nvSpPr>
        <p:spPr>
          <a:xfrm>
            <a:off x="2526058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1" name="bk object 2861"/>
          <p:cNvSpPr/>
          <p:nvPr/>
        </p:nvSpPr>
        <p:spPr>
          <a:xfrm>
            <a:off x="3215528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2" name="bk object 2862"/>
          <p:cNvSpPr/>
          <p:nvPr/>
        </p:nvSpPr>
        <p:spPr>
          <a:xfrm>
            <a:off x="4605590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3" name="bk object 2863"/>
          <p:cNvSpPr/>
          <p:nvPr/>
        </p:nvSpPr>
        <p:spPr>
          <a:xfrm>
            <a:off x="5072650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4" name="bk object 2864"/>
          <p:cNvSpPr/>
          <p:nvPr/>
        </p:nvSpPr>
        <p:spPr>
          <a:xfrm>
            <a:off x="5539712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5" name="bk object 2865"/>
          <p:cNvSpPr/>
          <p:nvPr/>
        </p:nvSpPr>
        <p:spPr>
          <a:xfrm>
            <a:off x="5995652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6" name="bk object 2866"/>
          <p:cNvSpPr/>
          <p:nvPr/>
        </p:nvSpPr>
        <p:spPr>
          <a:xfrm>
            <a:off x="6462711" y="87759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7" name="bk object 2867"/>
          <p:cNvSpPr/>
          <p:nvPr/>
        </p:nvSpPr>
        <p:spPr>
          <a:xfrm>
            <a:off x="1825463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8" name="bk object 2868"/>
          <p:cNvSpPr/>
          <p:nvPr/>
        </p:nvSpPr>
        <p:spPr>
          <a:xfrm>
            <a:off x="2526058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69" name="bk object 2869"/>
          <p:cNvSpPr/>
          <p:nvPr/>
        </p:nvSpPr>
        <p:spPr>
          <a:xfrm>
            <a:off x="3215528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0" name="bk object 2870"/>
          <p:cNvSpPr/>
          <p:nvPr/>
        </p:nvSpPr>
        <p:spPr>
          <a:xfrm>
            <a:off x="4605590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1" name="bk object 2871"/>
          <p:cNvSpPr/>
          <p:nvPr/>
        </p:nvSpPr>
        <p:spPr>
          <a:xfrm>
            <a:off x="5072650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2" name="bk object 2872"/>
          <p:cNvSpPr/>
          <p:nvPr/>
        </p:nvSpPr>
        <p:spPr>
          <a:xfrm>
            <a:off x="5539712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3" name="bk object 2873"/>
          <p:cNvSpPr/>
          <p:nvPr/>
        </p:nvSpPr>
        <p:spPr>
          <a:xfrm>
            <a:off x="5995652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4" name="bk object 2874"/>
          <p:cNvSpPr/>
          <p:nvPr/>
        </p:nvSpPr>
        <p:spPr>
          <a:xfrm>
            <a:off x="6462711" y="878893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5" name="bk object 2875"/>
          <p:cNvSpPr/>
          <p:nvPr/>
        </p:nvSpPr>
        <p:spPr>
          <a:xfrm>
            <a:off x="1825463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6" name="bk object 2876"/>
          <p:cNvSpPr/>
          <p:nvPr/>
        </p:nvSpPr>
        <p:spPr>
          <a:xfrm>
            <a:off x="2526058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7" name="bk object 2877"/>
          <p:cNvSpPr/>
          <p:nvPr/>
        </p:nvSpPr>
        <p:spPr>
          <a:xfrm>
            <a:off x="3215528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8" name="bk object 2878"/>
          <p:cNvSpPr/>
          <p:nvPr/>
        </p:nvSpPr>
        <p:spPr>
          <a:xfrm>
            <a:off x="4605590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79" name="bk object 2879"/>
          <p:cNvSpPr/>
          <p:nvPr/>
        </p:nvSpPr>
        <p:spPr>
          <a:xfrm>
            <a:off x="5072650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0" name="bk object 2880"/>
          <p:cNvSpPr/>
          <p:nvPr/>
        </p:nvSpPr>
        <p:spPr>
          <a:xfrm>
            <a:off x="5539712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1" name="bk object 2881"/>
          <p:cNvSpPr/>
          <p:nvPr/>
        </p:nvSpPr>
        <p:spPr>
          <a:xfrm>
            <a:off x="5995652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2" name="bk object 2882"/>
          <p:cNvSpPr/>
          <p:nvPr/>
        </p:nvSpPr>
        <p:spPr>
          <a:xfrm>
            <a:off x="6462711" y="88019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3" name="bk object 2883"/>
          <p:cNvSpPr/>
          <p:nvPr/>
        </p:nvSpPr>
        <p:spPr>
          <a:xfrm>
            <a:off x="1825463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4" name="bk object 2884"/>
          <p:cNvSpPr/>
          <p:nvPr/>
        </p:nvSpPr>
        <p:spPr>
          <a:xfrm>
            <a:off x="2526058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5" name="bk object 2885"/>
          <p:cNvSpPr/>
          <p:nvPr/>
        </p:nvSpPr>
        <p:spPr>
          <a:xfrm>
            <a:off x="3215528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6" name="bk object 2886"/>
          <p:cNvSpPr/>
          <p:nvPr/>
        </p:nvSpPr>
        <p:spPr>
          <a:xfrm>
            <a:off x="4605590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7" name="bk object 2887"/>
          <p:cNvSpPr/>
          <p:nvPr/>
        </p:nvSpPr>
        <p:spPr>
          <a:xfrm>
            <a:off x="5072650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8" name="bk object 2888"/>
          <p:cNvSpPr/>
          <p:nvPr/>
        </p:nvSpPr>
        <p:spPr>
          <a:xfrm>
            <a:off x="5539712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89" name="bk object 2889"/>
          <p:cNvSpPr/>
          <p:nvPr/>
        </p:nvSpPr>
        <p:spPr>
          <a:xfrm>
            <a:off x="5995652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0" name="bk object 2890"/>
          <p:cNvSpPr/>
          <p:nvPr/>
        </p:nvSpPr>
        <p:spPr>
          <a:xfrm>
            <a:off x="6462711" y="881494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1" name="bk object 2891"/>
          <p:cNvSpPr/>
          <p:nvPr/>
        </p:nvSpPr>
        <p:spPr>
          <a:xfrm>
            <a:off x="1825463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2" name="bk object 2892"/>
          <p:cNvSpPr/>
          <p:nvPr/>
        </p:nvSpPr>
        <p:spPr>
          <a:xfrm>
            <a:off x="2526058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3" name="bk object 2893"/>
          <p:cNvSpPr/>
          <p:nvPr/>
        </p:nvSpPr>
        <p:spPr>
          <a:xfrm>
            <a:off x="3215528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4" name="bk object 2894"/>
          <p:cNvSpPr/>
          <p:nvPr/>
        </p:nvSpPr>
        <p:spPr>
          <a:xfrm>
            <a:off x="4605590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5" name="bk object 2895"/>
          <p:cNvSpPr/>
          <p:nvPr/>
        </p:nvSpPr>
        <p:spPr>
          <a:xfrm>
            <a:off x="5072650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6" name="bk object 2896"/>
          <p:cNvSpPr/>
          <p:nvPr/>
        </p:nvSpPr>
        <p:spPr>
          <a:xfrm>
            <a:off x="5539712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7" name="bk object 2897"/>
          <p:cNvSpPr/>
          <p:nvPr/>
        </p:nvSpPr>
        <p:spPr>
          <a:xfrm>
            <a:off x="5995652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8" name="bk object 2898"/>
          <p:cNvSpPr/>
          <p:nvPr/>
        </p:nvSpPr>
        <p:spPr>
          <a:xfrm>
            <a:off x="6462711" y="88279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899" name="bk object 2899"/>
          <p:cNvSpPr/>
          <p:nvPr/>
        </p:nvSpPr>
        <p:spPr>
          <a:xfrm>
            <a:off x="1825463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0" name="bk object 2900"/>
          <p:cNvSpPr/>
          <p:nvPr/>
        </p:nvSpPr>
        <p:spPr>
          <a:xfrm>
            <a:off x="2526058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1" name="bk object 2901"/>
          <p:cNvSpPr/>
          <p:nvPr/>
        </p:nvSpPr>
        <p:spPr>
          <a:xfrm>
            <a:off x="3215528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2" name="bk object 2902"/>
          <p:cNvSpPr/>
          <p:nvPr/>
        </p:nvSpPr>
        <p:spPr>
          <a:xfrm>
            <a:off x="4605590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3" name="bk object 2903"/>
          <p:cNvSpPr/>
          <p:nvPr/>
        </p:nvSpPr>
        <p:spPr>
          <a:xfrm>
            <a:off x="5072650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4" name="bk object 2904"/>
          <p:cNvSpPr/>
          <p:nvPr/>
        </p:nvSpPr>
        <p:spPr>
          <a:xfrm>
            <a:off x="5539712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5" name="bk object 2905"/>
          <p:cNvSpPr/>
          <p:nvPr/>
        </p:nvSpPr>
        <p:spPr>
          <a:xfrm>
            <a:off x="5995652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6" name="bk object 2906"/>
          <p:cNvSpPr/>
          <p:nvPr/>
        </p:nvSpPr>
        <p:spPr>
          <a:xfrm>
            <a:off x="6462711" y="88409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7" name="bk object 2907"/>
          <p:cNvSpPr/>
          <p:nvPr/>
        </p:nvSpPr>
        <p:spPr>
          <a:xfrm>
            <a:off x="1825463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8" name="bk object 2908"/>
          <p:cNvSpPr/>
          <p:nvPr/>
        </p:nvSpPr>
        <p:spPr>
          <a:xfrm>
            <a:off x="2526058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09" name="bk object 2909"/>
          <p:cNvSpPr/>
          <p:nvPr/>
        </p:nvSpPr>
        <p:spPr>
          <a:xfrm>
            <a:off x="3215528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0" name="bk object 2910"/>
          <p:cNvSpPr/>
          <p:nvPr/>
        </p:nvSpPr>
        <p:spPr>
          <a:xfrm>
            <a:off x="4605590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1" name="bk object 2911"/>
          <p:cNvSpPr/>
          <p:nvPr/>
        </p:nvSpPr>
        <p:spPr>
          <a:xfrm>
            <a:off x="5072650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2" name="bk object 2912"/>
          <p:cNvSpPr/>
          <p:nvPr/>
        </p:nvSpPr>
        <p:spPr>
          <a:xfrm>
            <a:off x="5539712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3" name="bk object 2913"/>
          <p:cNvSpPr/>
          <p:nvPr/>
        </p:nvSpPr>
        <p:spPr>
          <a:xfrm>
            <a:off x="5995652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4" name="bk object 2914"/>
          <p:cNvSpPr/>
          <p:nvPr/>
        </p:nvSpPr>
        <p:spPr>
          <a:xfrm>
            <a:off x="6462711" y="885394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5" name="bk object 2915"/>
          <p:cNvSpPr/>
          <p:nvPr/>
        </p:nvSpPr>
        <p:spPr>
          <a:xfrm>
            <a:off x="1825463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6" name="bk object 2916"/>
          <p:cNvSpPr/>
          <p:nvPr/>
        </p:nvSpPr>
        <p:spPr>
          <a:xfrm>
            <a:off x="2526058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7" name="bk object 2917"/>
          <p:cNvSpPr/>
          <p:nvPr/>
        </p:nvSpPr>
        <p:spPr>
          <a:xfrm>
            <a:off x="3215528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8" name="bk object 2918"/>
          <p:cNvSpPr/>
          <p:nvPr/>
        </p:nvSpPr>
        <p:spPr>
          <a:xfrm>
            <a:off x="4605590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19" name="bk object 2919"/>
          <p:cNvSpPr/>
          <p:nvPr/>
        </p:nvSpPr>
        <p:spPr>
          <a:xfrm>
            <a:off x="5072650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0" name="bk object 2920"/>
          <p:cNvSpPr/>
          <p:nvPr/>
        </p:nvSpPr>
        <p:spPr>
          <a:xfrm>
            <a:off x="5539712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1" name="bk object 2921"/>
          <p:cNvSpPr/>
          <p:nvPr/>
        </p:nvSpPr>
        <p:spPr>
          <a:xfrm>
            <a:off x="5995652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2" name="bk object 2922"/>
          <p:cNvSpPr/>
          <p:nvPr/>
        </p:nvSpPr>
        <p:spPr>
          <a:xfrm>
            <a:off x="6462711" y="88669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3" name="bk object 2923"/>
          <p:cNvSpPr/>
          <p:nvPr/>
        </p:nvSpPr>
        <p:spPr>
          <a:xfrm>
            <a:off x="1825463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4" name="bk object 2924"/>
          <p:cNvSpPr/>
          <p:nvPr/>
        </p:nvSpPr>
        <p:spPr>
          <a:xfrm>
            <a:off x="2526058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5" name="bk object 2925"/>
          <p:cNvSpPr/>
          <p:nvPr/>
        </p:nvSpPr>
        <p:spPr>
          <a:xfrm>
            <a:off x="3215528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6" name="bk object 2926"/>
          <p:cNvSpPr/>
          <p:nvPr/>
        </p:nvSpPr>
        <p:spPr>
          <a:xfrm>
            <a:off x="4605590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7" name="bk object 2927"/>
          <p:cNvSpPr/>
          <p:nvPr/>
        </p:nvSpPr>
        <p:spPr>
          <a:xfrm>
            <a:off x="5072650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8" name="bk object 2928"/>
          <p:cNvSpPr/>
          <p:nvPr/>
        </p:nvSpPr>
        <p:spPr>
          <a:xfrm>
            <a:off x="5539712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29" name="bk object 2929"/>
          <p:cNvSpPr/>
          <p:nvPr/>
        </p:nvSpPr>
        <p:spPr>
          <a:xfrm>
            <a:off x="5995652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0" name="bk object 2930"/>
          <p:cNvSpPr/>
          <p:nvPr/>
        </p:nvSpPr>
        <p:spPr>
          <a:xfrm>
            <a:off x="6462711" y="88799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1" name="bk object 2931"/>
          <p:cNvSpPr/>
          <p:nvPr/>
        </p:nvSpPr>
        <p:spPr>
          <a:xfrm>
            <a:off x="1825463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2" name="bk object 2932"/>
          <p:cNvSpPr/>
          <p:nvPr/>
        </p:nvSpPr>
        <p:spPr>
          <a:xfrm>
            <a:off x="2181321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3" name="bk object 2933"/>
          <p:cNvSpPr/>
          <p:nvPr/>
        </p:nvSpPr>
        <p:spPr>
          <a:xfrm>
            <a:off x="2526058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4" name="bk object 2934"/>
          <p:cNvSpPr/>
          <p:nvPr/>
        </p:nvSpPr>
        <p:spPr>
          <a:xfrm>
            <a:off x="2459333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5" name="bk object 2935"/>
          <p:cNvSpPr/>
          <p:nvPr/>
        </p:nvSpPr>
        <p:spPr>
          <a:xfrm>
            <a:off x="3215528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6" name="bk object 2936"/>
          <p:cNvSpPr/>
          <p:nvPr/>
        </p:nvSpPr>
        <p:spPr>
          <a:xfrm>
            <a:off x="4605590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7" name="bk object 2937"/>
          <p:cNvSpPr/>
          <p:nvPr/>
        </p:nvSpPr>
        <p:spPr>
          <a:xfrm>
            <a:off x="4961445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8" name="bk object 2938"/>
          <p:cNvSpPr/>
          <p:nvPr/>
        </p:nvSpPr>
        <p:spPr>
          <a:xfrm>
            <a:off x="5239458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39" name="bk object 2939"/>
          <p:cNvSpPr/>
          <p:nvPr/>
        </p:nvSpPr>
        <p:spPr>
          <a:xfrm>
            <a:off x="5517470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0" name="bk object 2940"/>
          <p:cNvSpPr/>
          <p:nvPr/>
        </p:nvSpPr>
        <p:spPr>
          <a:xfrm>
            <a:off x="5795482" y="8892947"/>
            <a:ext cx="222410" cy="130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1" name="bk object 2941"/>
          <p:cNvSpPr/>
          <p:nvPr/>
        </p:nvSpPr>
        <p:spPr>
          <a:xfrm>
            <a:off x="6462711" y="889294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2" name="bk object 2942"/>
          <p:cNvSpPr/>
          <p:nvPr/>
        </p:nvSpPr>
        <p:spPr>
          <a:xfrm>
            <a:off x="1825463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3" name="bk object 2943"/>
          <p:cNvSpPr/>
          <p:nvPr/>
        </p:nvSpPr>
        <p:spPr>
          <a:xfrm>
            <a:off x="2526058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4" name="bk object 2944"/>
          <p:cNvSpPr/>
          <p:nvPr/>
        </p:nvSpPr>
        <p:spPr>
          <a:xfrm>
            <a:off x="3215528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5" name="bk object 2945"/>
          <p:cNvSpPr/>
          <p:nvPr/>
        </p:nvSpPr>
        <p:spPr>
          <a:xfrm>
            <a:off x="4605590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6" name="bk object 2946"/>
          <p:cNvSpPr/>
          <p:nvPr/>
        </p:nvSpPr>
        <p:spPr>
          <a:xfrm>
            <a:off x="5072650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7" name="bk object 2947"/>
          <p:cNvSpPr/>
          <p:nvPr/>
        </p:nvSpPr>
        <p:spPr>
          <a:xfrm>
            <a:off x="5539712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8" name="bk object 2948"/>
          <p:cNvSpPr/>
          <p:nvPr/>
        </p:nvSpPr>
        <p:spPr>
          <a:xfrm>
            <a:off x="5995652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49" name="bk object 2949"/>
          <p:cNvSpPr/>
          <p:nvPr/>
        </p:nvSpPr>
        <p:spPr>
          <a:xfrm>
            <a:off x="6462711" y="89059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0" name="bk object 2950"/>
          <p:cNvSpPr/>
          <p:nvPr/>
        </p:nvSpPr>
        <p:spPr>
          <a:xfrm>
            <a:off x="1825463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1" name="bk object 2951"/>
          <p:cNvSpPr/>
          <p:nvPr/>
        </p:nvSpPr>
        <p:spPr>
          <a:xfrm>
            <a:off x="2526058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2" name="bk object 2952"/>
          <p:cNvSpPr/>
          <p:nvPr/>
        </p:nvSpPr>
        <p:spPr>
          <a:xfrm>
            <a:off x="3215528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3" name="bk object 2953"/>
          <p:cNvSpPr/>
          <p:nvPr/>
        </p:nvSpPr>
        <p:spPr>
          <a:xfrm>
            <a:off x="4605590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4" name="bk object 2954"/>
          <p:cNvSpPr/>
          <p:nvPr/>
        </p:nvSpPr>
        <p:spPr>
          <a:xfrm>
            <a:off x="5072650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5" name="bk object 2955"/>
          <p:cNvSpPr/>
          <p:nvPr/>
        </p:nvSpPr>
        <p:spPr>
          <a:xfrm>
            <a:off x="5539712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6" name="bk object 2956"/>
          <p:cNvSpPr/>
          <p:nvPr/>
        </p:nvSpPr>
        <p:spPr>
          <a:xfrm>
            <a:off x="5995652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7" name="bk object 2957"/>
          <p:cNvSpPr/>
          <p:nvPr/>
        </p:nvSpPr>
        <p:spPr>
          <a:xfrm>
            <a:off x="6462711" y="891895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8" name="bk object 2958"/>
          <p:cNvSpPr/>
          <p:nvPr/>
        </p:nvSpPr>
        <p:spPr>
          <a:xfrm>
            <a:off x="1825463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59" name="bk object 2959"/>
          <p:cNvSpPr/>
          <p:nvPr/>
        </p:nvSpPr>
        <p:spPr>
          <a:xfrm>
            <a:off x="2526058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0" name="bk object 2960"/>
          <p:cNvSpPr/>
          <p:nvPr/>
        </p:nvSpPr>
        <p:spPr>
          <a:xfrm>
            <a:off x="3215528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1" name="bk object 2961"/>
          <p:cNvSpPr/>
          <p:nvPr/>
        </p:nvSpPr>
        <p:spPr>
          <a:xfrm>
            <a:off x="4605590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2" name="bk object 2962"/>
          <p:cNvSpPr/>
          <p:nvPr/>
        </p:nvSpPr>
        <p:spPr>
          <a:xfrm>
            <a:off x="5072650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3" name="bk object 2963"/>
          <p:cNvSpPr/>
          <p:nvPr/>
        </p:nvSpPr>
        <p:spPr>
          <a:xfrm>
            <a:off x="5539712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4" name="bk object 2964"/>
          <p:cNvSpPr/>
          <p:nvPr/>
        </p:nvSpPr>
        <p:spPr>
          <a:xfrm>
            <a:off x="5995652" y="8931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5" name="bk object 2965"/>
          <p:cNvSpPr/>
          <p:nvPr/>
        </p:nvSpPr>
        <p:spPr>
          <a:xfrm>
            <a:off x="1825463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6" name="bk object 2966"/>
          <p:cNvSpPr/>
          <p:nvPr/>
        </p:nvSpPr>
        <p:spPr>
          <a:xfrm>
            <a:off x="2526058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7" name="bk object 2967"/>
          <p:cNvSpPr/>
          <p:nvPr/>
        </p:nvSpPr>
        <p:spPr>
          <a:xfrm>
            <a:off x="3215528" y="89449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8" name="bk object 2968"/>
          <p:cNvSpPr/>
          <p:nvPr/>
        </p:nvSpPr>
        <p:spPr>
          <a:xfrm>
            <a:off x="1825463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69" name="bk object 2969"/>
          <p:cNvSpPr/>
          <p:nvPr/>
        </p:nvSpPr>
        <p:spPr>
          <a:xfrm>
            <a:off x="2526058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0" name="bk object 2970"/>
          <p:cNvSpPr/>
          <p:nvPr/>
        </p:nvSpPr>
        <p:spPr>
          <a:xfrm>
            <a:off x="3215528" y="89579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1" name="bk object 2971"/>
          <p:cNvSpPr/>
          <p:nvPr/>
        </p:nvSpPr>
        <p:spPr>
          <a:xfrm>
            <a:off x="1825463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2" name="bk object 2972"/>
          <p:cNvSpPr/>
          <p:nvPr/>
        </p:nvSpPr>
        <p:spPr>
          <a:xfrm>
            <a:off x="2526058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3" name="bk object 2973"/>
          <p:cNvSpPr/>
          <p:nvPr/>
        </p:nvSpPr>
        <p:spPr>
          <a:xfrm>
            <a:off x="3215528" y="897095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4" name="bk object 2974"/>
          <p:cNvSpPr/>
          <p:nvPr/>
        </p:nvSpPr>
        <p:spPr>
          <a:xfrm>
            <a:off x="1825463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5" name="bk object 2975"/>
          <p:cNvSpPr/>
          <p:nvPr/>
        </p:nvSpPr>
        <p:spPr>
          <a:xfrm>
            <a:off x="2526058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6" name="bk object 2976"/>
          <p:cNvSpPr/>
          <p:nvPr/>
        </p:nvSpPr>
        <p:spPr>
          <a:xfrm>
            <a:off x="3215528" y="89839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7" name="bk object 2977"/>
          <p:cNvSpPr/>
          <p:nvPr/>
        </p:nvSpPr>
        <p:spPr>
          <a:xfrm>
            <a:off x="1825463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8" name="bk object 2978"/>
          <p:cNvSpPr/>
          <p:nvPr/>
        </p:nvSpPr>
        <p:spPr>
          <a:xfrm>
            <a:off x="2526058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79" name="bk object 2979"/>
          <p:cNvSpPr/>
          <p:nvPr/>
        </p:nvSpPr>
        <p:spPr>
          <a:xfrm>
            <a:off x="3215528" y="899695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0" name="bk object 2980"/>
          <p:cNvSpPr/>
          <p:nvPr/>
        </p:nvSpPr>
        <p:spPr>
          <a:xfrm>
            <a:off x="2526058" y="90099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1" name="bk object 2981"/>
          <p:cNvSpPr/>
          <p:nvPr/>
        </p:nvSpPr>
        <p:spPr>
          <a:xfrm>
            <a:off x="4605590" y="8931951"/>
            <a:ext cx="1868243" cy="10401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2" name="bk object 2982"/>
          <p:cNvSpPr/>
          <p:nvPr/>
        </p:nvSpPr>
        <p:spPr>
          <a:xfrm>
            <a:off x="1825463" y="9009958"/>
            <a:ext cx="1401186" cy="2990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3" name="bk object 2983"/>
          <p:cNvSpPr/>
          <p:nvPr/>
        </p:nvSpPr>
        <p:spPr>
          <a:xfrm>
            <a:off x="5072649" y="9152975"/>
            <a:ext cx="644989" cy="143015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4" name="bk object 2984"/>
          <p:cNvSpPr/>
          <p:nvPr/>
        </p:nvSpPr>
        <p:spPr>
          <a:xfrm>
            <a:off x="5828844" y="9152975"/>
            <a:ext cx="122325" cy="15601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5" name="bk object 2985"/>
          <p:cNvSpPr/>
          <p:nvPr/>
        </p:nvSpPr>
        <p:spPr>
          <a:xfrm>
            <a:off x="9587571" y="4576488"/>
            <a:ext cx="244651" cy="14301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6" name="bk object 2986"/>
          <p:cNvSpPr/>
          <p:nvPr/>
        </p:nvSpPr>
        <p:spPr>
          <a:xfrm>
            <a:off x="8330954" y="4576487"/>
            <a:ext cx="2157375" cy="70207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7" name="bk object 2987"/>
          <p:cNvSpPr/>
          <p:nvPr/>
        </p:nvSpPr>
        <p:spPr>
          <a:xfrm>
            <a:off x="9754378" y="5057537"/>
            <a:ext cx="111205" cy="130014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8" name="bk object 2988"/>
          <p:cNvSpPr/>
          <p:nvPr/>
        </p:nvSpPr>
        <p:spPr>
          <a:xfrm>
            <a:off x="9092708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89" name="bk object 2989"/>
          <p:cNvSpPr/>
          <p:nvPr/>
        </p:nvSpPr>
        <p:spPr>
          <a:xfrm>
            <a:off x="9559768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0" name="bk object 2990"/>
          <p:cNvSpPr/>
          <p:nvPr/>
        </p:nvSpPr>
        <p:spPr>
          <a:xfrm>
            <a:off x="10026830" y="5265561"/>
            <a:ext cx="0" cy="1079837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1" name="bk object 2991"/>
          <p:cNvSpPr/>
          <p:nvPr/>
        </p:nvSpPr>
        <p:spPr>
          <a:xfrm>
            <a:off x="10477211" y="5265561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2" name="bk object 2992"/>
          <p:cNvSpPr/>
          <p:nvPr/>
        </p:nvSpPr>
        <p:spPr>
          <a:xfrm>
            <a:off x="8631208" y="52785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3" name="bk object 2993"/>
          <p:cNvSpPr/>
          <p:nvPr/>
        </p:nvSpPr>
        <p:spPr>
          <a:xfrm>
            <a:off x="10477211" y="52785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4" name="bk object 2994"/>
          <p:cNvSpPr/>
          <p:nvPr/>
        </p:nvSpPr>
        <p:spPr>
          <a:xfrm>
            <a:off x="8631208" y="52915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5" name="bk object 2995"/>
          <p:cNvSpPr/>
          <p:nvPr/>
        </p:nvSpPr>
        <p:spPr>
          <a:xfrm>
            <a:off x="8798015" y="5278562"/>
            <a:ext cx="11120" cy="39004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6" name="bk object 2996"/>
          <p:cNvSpPr/>
          <p:nvPr/>
        </p:nvSpPr>
        <p:spPr>
          <a:xfrm>
            <a:off x="10132475" y="5265561"/>
            <a:ext cx="11120" cy="52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7" name="bk object 2997"/>
          <p:cNvSpPr/>
          <p:nvPr/>
        </p:nvSpPr>
        <p:spPr>
          <a:xfrm>
            <a:off x="10477211" y="52915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8" name="bk object 2998"/>
          <p:cNvSpPr/>
          <p:nvPr/>
        </p:nvSpPr>
        <p:spPr>
          <a:xfrm>
            <a:off x="8631208" y="53045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999" name="bk object 2999"/>
          <p:cNvSpPr/>
          <p:nvPr/>
        </p:nvSpPr>
        <p:spPr>
          <a:xfrm>
            <a:off x="10477211" y="53045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0" name="bk object 3000"/>
          <p:cNvSpPr/>
          <p:nvPr/>
        </p:nvSpPr>
        <p:spPr>
          <a:xfrm>
            <a:off x="8631208" y="53175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1" name="bk object 3001"/>
          <p:cNvSpPr/>
          <p:nvPr/>
        </p:nvSpPr>
        <p:spPr>
          <a:xfrm>
            <a:off x="10477211" y="53175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2" name="bk object 3002"/>
          <p:cNvSpPr/>
          <p:nvPr/>
        </p:nvSpPr>
        <p:spPr>
          <a:xfrm>
            <a:off x="8631208" y="53305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3" name="bk object 3003"/>
          <p:cNvSpPr/>
          <p:nvPr/>
        </p:nvSpPr>
        <p:spPr>
          <a:xfrm>
            <a:off x="10477211" y="533056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4" name="bk object 3004"/>
          <p:cNvSpPr/>
          <p:nvPr/>
        </p:nvSpPr>
        <p:spPr>
          <a:xfrm>
            <a:off x="8631208" y="53435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5" name="bk object 3005"/>
          <p:cNvSpPr/>
          <p:nvPr/>
        </p:nvSpPr>
        <p:spPr>
          <a:xfrm>
            <a:off x="10477211" y="53435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6" name="bk object 3006"/>
          <p:cNvSpPr/>
          <p:nvPr/>
        </p:nvSpPr>
        <p:spPr>
          <a:xfrm>
            <a:off x="8631208" y="5356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7" name="bk object 3007"/>
          <p:cNvSpPr/>
          <p:nvPr/>
        </p:nvSpPr>
        <p:spPr>
          <a:xfrm>
            <a:off x="10477211" y="5356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8" name="bk object 3008"/>
          <p:cNvSpPr/>
          <p:nvPr/>
        </p:nvSpPr>
        <p:spPr>
          <a:xfrm>
            <a:off x="8631208" y="5369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09" name="bk object 3009"/>
          <p:cNvSpPr/>
          <p:nvPr/>
        </p:nvSpPr>
        <p:spPr>
          <a:xfrm>
            <a:off x="10477211" y="53695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0" name="bk object 3010"/>
          <p:cNvSpPr/>
          <p:nvPr/>
        </p:nvSpPr>
        <p:spPr>
          <a:xfrm>
            <a:off x="8631208" y="53825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1" name="bk object 3011"/>
          <p:cNvSpPr/>
          <p:nvPr/>
        </p:nvSpPr>
        <p:spPr>
          <a:xfrm>
            <a:off x="10477211" y="538257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2" name="bk object 3012"/>
          <p:cNvSpPr/>
          <p:nvPr/>
        </p:nvSpPr>
        <p:spPr>
          <a:xfrm>
            <a:off x="10299281" y="5291564"/>
            <a:ext cx="222410" cy="13001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3" name="bk object 3013"/>
          <p:cNvSpPr/>
          <p:nvPr/>
        </p:nvSpPr>
        <p:spPr>
          <a:xfrm>
            <a:off x="8631208" y="53955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4" name="bk object 3014"/>
          <p:cNvSpPr/>
          <p:nvPr/>
        </p:nvSpPr>
        <p:spPr>
          <a:xfrm>
            <a:off x="8631208" y="54085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5" name="bk object 3015"/>
          <p:cNvSpPr/>
          <p:nvPr/>
        </p:nvSpPr>
        <p:spPr>
          <a:xfrm>
            <a:off x="10477211" y="540857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6" name="bk object 3016"/>
          <p:cNvSpPr/>
          <p:nvPr/>
        </p:nvSpPr>
        <p:spPr>
          <a:xfrm>
            <a:off x="8631208" y="54215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7" name="bk object 3017"/>
          <p:cNvSpPr/>
          <p:nvPr/>
        </p:nvSpPr>
        <p:spPr>
          <a:xfrm>
            <a:off x="10477211" y="542157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8" name="bk object 3018"/>
          <p:cNvSpPr/>
          <p:nvPr/>
        </p:nvSpPr>
        <p:spPr>
          <a:xfrm>
            <a:off x="8631208" y="54345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19" name="bk object 3019"/>
          <p:cNvSpPr/>
          <p:nvPr/>
        </p:nvSpPr>
        <p:spPr>
          <a:xfrm>
            <a:off x="10477211" y="543457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0" name="bk object 3020"/>
          <p:cNvSpPr/>
          <p:nvPr/>
        </p:nvSpPr>
        <p:spPr>
          <a:xfrm>
            <a:off x="8631208" y="54475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1" name="bk object 3021"/>
          <p:cNvSpPr/>
          <p:nvPr/>
        </p:nvSpPr>
        <p:spPr>
          <a:xfrm>
            <a:off x="10477211" y="544758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2" name="bk object 3022"/>
          <p:cNvSpPr/>
          <p:nvPr/>
        </p:nvSpPr>
        <p:spPr>
          <a:xfrm>
            <a:off x="8631208" y="54605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3" name="bk object 3023"/>
          <p:cNvSpPr/>
          <p:nvPr/>
        </p:nvSpPr>
        <p:spPr>
          <a:xfrm>
            <a:off x="10477211" y="546058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4" name="bk object 3024"/>
          <p:cNvSpPr/>
          <p:nvPr/>
        </p:nvSpPr>
        <p:spPr>
          <a:xfrm>
            <a:off x="8631208" y="54735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5" name="bk object 3025"/>
          <p:cNvSpPr/>
          <p:nvPr/>
        </p:nvSpPr>
        <p:spPr>
          <a:xfrm>
            <a:off x="10477211" y="547358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6" name="bk object 3026"/>
          <p:cNvSpPr/>
          <p:nvPr/>
        </p:nvSpPr>
        <p:spPr>
          <a:xfrm>
            <a:off x="8631208" y="54865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7" name="bk object 3027"/>
          <p:cNvSpPr/>
          <p:nvPr/>
        </p:nvSpPr>
        <p:spPr>
          <a:xfrm>
            <a:off x="10477211" y="548658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8" name="bk object 3028"/>
          <p:cNvSpPr/>
          <p:nvPr/>
        </p:nvSpPr>
        <p:spPr>
          <a:xfrm>
            <a:off x="8631208" y="54995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29" name="bk object 3029"/>
          <p:cNvSpPr/>
          <p:nvPr/>
        </p:nvSpPr>
        <p:spPr>
          <a:xfrm>
            <a:off x="10477211" y="549958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0" name="bk object 3030"/>
          <p:cNvSpPr/>
          <p:nvPr/>
        </p:nvSpPr>
        <p:spPr>
          <a:xfrm>
            <a:off x="8631208" y="55125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1" name="bk object 3031"/>
          <p:cNvSpPr/>
          <p:nvPr/>
        </p:nvSpPr>
        <p:spPr>
          <a:xfrm>
            <a:off x="10477211" y="551258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2" name="bk object 3032"/>
          <p:cNvSpPr/>
          <p:nvPr/>
        </p:nvSpPr>
        <p:spPr>
          <a:xfrm>
            <a:off x="8631208" y="55255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3" name="bk object 3033"/>
          <p:cNvSpPr/>
          <p:nvPr/>
        </p:nvSpPr>
        <p:spPr>
          <a:xfrm>
            <a:off x="9342920" y="546058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4" name="bk object 3034"/>
          <p:cNvSpPr/>
          <p:nvPr/>
        </p:nvSpPr>
        <p:spPr>
          <a:xfrm>
            <a:off x="9809980" y="546058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5" name="bk object 3035"/>
          <p:cNvSpPr/>
          <p:nvPr/>
        </p:nvSpPr>
        <p:spPr>
          <a:xfrm>
            <a:off x="10477211" y="552558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6" name="bk object 3036"/>
          <p:cNvSpPr/>
          <p:nvPr/>
        </p:nvSpPr>
        <p:spPr>
          <a:xfrm>
            <a:off x="8631208" y="55385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7" name="bk object 3037"/>
          <p:cNvSpPr/>
          <p:nvPr/>
        </p:nvSpPr>
        <p:spPr>
          <a:xfrm>
            <a:off x="10477211" y="553859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8" name="bk object 3038"/>
          <p:cNvSpPr/>
          <p:nvPr/>
        </p:nvSpPr>
        <p:spPr>
          <a:xfrm>
            <a:off x="8631208" y="55515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39" name="bk object 3039"/>
          <p:cNvSpPr/>
          <p:nvPr/>
        </p:nvSpPr>
        <p:spPr>
          <a:xfrm>
            <a:off x="10477211" y="555159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0" name="bk object 3040"/>
          <p:cNvSpPr/>
          <p:nvPr/>
        </p:nvSpPr>
        <p:spPr>
          <a:xfrm>
            <a:off x="8631208" y="55645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1" name="bk object 3041"/>
          <p:cNvSpPr/>
          <p:nvPr/>
        </p:nvSpPr>
        <p:spPr>
          <a:xfrm>
            <a:off x="10477211" y="556459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2" name="bk object 3042"/>
          <p:cNvSpPr/>
          <p:nvPr/>
        </p:nvSpPr>
        <p:spPr>
          <a:xfrm>
            <a:off x="8631208" y="55775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3" name="bk object 3043"/>
          <p:cNvSpPr/>
          <p:nvPr/>
        </p:nvSpPr>
        <p:spPr>
          <a:xfrm>
            <a:off x="10477211" y="557759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4" name="bk object 3044"/>
          <p:cNvSpPr/>
          <p:nvPr/>
        </p:nvSpPr>
        <p:spPr>
          <a:xfrm>
            <a:off x="8631208" y="55905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5" name="bk object 3045"/>
          <p:cNvSpPr/>
          <p:nvPr/>
        </p:nvSpPr>
        <p:spPr>
          <a:xfrm>
            <a:off x="10477211" y="559059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6" name="bk object 3046"/>
          <p:cNvSpPr/>
          <p:nvPr/>
        </p:nvSpPr>
        <p:spPr>
          <a:xfrm>
            <a:off x="8631208" y="56035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7" name="bk object 3047"/>
          <p:cNvSpPr/>
          <p:nvPr/>
        </p:nvSpPr>
        <p:spPr>
          <a:xfrm>
            <a:off x="10477211" y="560359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8" name="bk object 3048"/>
          <p:cNvSpPr/>
          <p:nvPr/>
        </p:nvSpPr>
        <p:spPr>
          <a:xfrm>
            <a:off x="8631208" y="56165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49" name="bk object 3049"/>
          <p:cNvSpPr/>
          <p:nvPr/>
        </p:nvSpPr>
        <p:spPr>
          <a:xfrm>
            <a:off x="10477211" y="561659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0" name="bk object 3050"/>
          <p:cNvSpPr/>
          <p:nvPr/>
        </p:nvSpPr>
        <p:spPr>
          <a:xfrm>
            <a:off x="8631208" y="56296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1" name="bk object 3051"/>
          <p:cNvSpPr/>
          <p:nvPr/>
        </p:nvSpPr>
        <p:spPr>
          <a:xfrm>
            <a:off x="10477211" y="562960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2" name="bk object 3052"/>
          <p:cNvSpPr/>
          <p:nvPr/>
        </p:nvSpPr>
        <p:spPr>
          <a:xfrm>
            <a:off x="8631208" y="56426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3" name="bk object 3053"/>
          <p:cNvSpPr/>
          <p:nvPr/>
        </p:nvSpPr>
        <p:spPr>
          <a:xfrm>
            <a:off x="10477211" y="564260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4" name="bk object 3054"/>
          <p:cNvSpPr/>
          <p:nvPr/>
        </p:nvSpPr>
        <p:spPr>
          <a:xfrm>
            <a:off x="8631208" y="56556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5" name="bk object 3055"/>
          <p:cNvSpPr/>
          <p:nvPr/>
        </p:nvSpPr>
        <p:spPr>
          <a:xfrm>
            <a:off x="10477211" y="565560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6" name="bk object 3056"/>
          <p:cNvSpPr/>
          <p:nvPr/>
        </p:nvSpPr>
        <p:spPr>
          <a:xfrm>
            <a:off x="8631208" y="56686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7" name="bk object 3057"/>
          <p:cNvSpPr/>
          <p:nvPr/>
        </p:nvSpPr>
        <p:spPr>
          <a:xfrm>
            <a:off x="10477211" y="566860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8" name="bk object 3058"/>
          <p:cNvSpPr/>
          <p:nvPr/>
        </p:nvSpPr>
        <p:spPr>
          <a:xfrm>
            <a:off x="7697087" y="5291564"/>
            <a:ext cx="2791244" cy="53305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59" name="bk object 3059"/>
          <p:cNvSpPr/>
          <p:nvPr/>
        </p:nvSpPr>
        <p:spPr>
          <a:xfrm>
            <a:off x="8631208" y="5681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0" name="bk object 3060"/>
          <p:cNvSpPr/>
          <p:nvPr/>
        </p:nvSpPr>
        <p:spPr>
          <a:xfrm>
            <a:off x="10477211" y="5681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1" name="bk object 3061"/>
          <p:cNvSpPr/>
          <p:nvPr/>
        </p:nvSpPr>
        <p:spPr>
          <a:xfrm>
            <a:off x="8631208" y="5694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2" name="bk object 3062"/>
          <p:cNvSpPr/>
          <p:nvPr/>
        </p:nvSpPr>
        <p:spPr>
          <a:xfrm>
            <a:off x="10477211" y="569460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3" name="bk object 3063"/>
          <p:cNvSpPr/>
          <p:nvPr/>
        </p:nvSpPr>
        <p:spPr>
          <a:xfrm>
            <a:off x="8631208" y="57076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4" name="bk object 3064"/>
          <p:cNvSpPr/>
          <p:nvPr/>
        </p:nvSpPr>
        <p:spPr>
          <a:xfrm>
            <a:off x="10477211" y="570760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5" name="bk object 3065"/>
          <p:cNvSpPr/>
          <p:nvPr/>
        </p:nvSpPr>
        <p:spPr>
          <a:xfrm>
            <a:off x="8631208" y="57206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6" name="bk object 3066"/>
          <p:cNvSpPr/>
          <p:nvPr/>
        </p:nvSpPr>
        <p:spPr>
          <a:xfrm>
            <a:off x="10477211" y="572060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7" name="bk object 3067"/>
          <p:cNvSpPr/>
          <p:nvPr/>
        </p:nvSpPr>
        <p:spPr>
          <a:xfrm>
            <a:off x="8631208" y="57336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8" name="bk object 3068"/>
          <p:cNvSpPr/>
          <p:nvPr/>
        </p:nvSpPr>
        <p:spPr>
          <a:xfrm>
            <a:off x="10477211" y="573361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69" name="bk object 3069"/>
          <p:cNvSpPr/>
          <p:nvPr/>
        </p:nvSpPr>
        <p:spPr>
          <a:xfrm>
            <a:off x="8631208" y="57466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0" name="bk object 3070"/>
          <p:cNvSpPr/>
          <p:nvPr/>
        </p:nvSpPr>
        <p:spPr>
          <a:xfrm>
            <a:off x="10477211" y="574661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1" name="bk object 3071"/>
          <p:cNvSpPr/>
          <p:nvPr/>
        </p:nvSpPr>
        <p:spPr>
          <a:xfrm>
            <a:off x="8631208" y="57596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2" name="bk object 3072"/>
          <p:cNvSpPr/>
          <p:nvPr/>
        </p:nvSpPr>
        <p:spPr>
          <a:xfrm>
            <a:off x="10477211" y="575961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3" name="bk object 3073"/>
          <p:cNvSpPr/>
          <p:nvPr/>
        </p:nvSpPr>
        <p:spPr>
          <a:xfrm>
            <a:off x="8631208" y="57726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4" name="bk object 3074"/>
          <p:cNvSpPr/>
          <p:nvPr/>
        </p:nvSpPr>
        <p:spPr>
          <a:xfrm>
            <a:off x="10477211" y="577261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5" name="bk object 3075"/>
          <p:cNvSpPr/>
          <p:nvPr/>
        </p:nvSpPr>
        <p:spPr>
          <a:xfrm>
            <a:off x="10477211" y="5811618"/>
            <a:ext cx="11120" cy="1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6" name="bk object 3076"/>
          <p:cNvSpPr/>
          <p:nvPr/>
        </p:nvSpPr>
        <p:spPr>
          <a:xfrm>
            <a:off x="8631208" y="58246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7" name="bk object 3077"/>
          <p:cNvSpPr/>
          <p:nvPr/>
        </p:nvSpPr>
        <p:spPr>
          <a:xfrm>
            <a:off x="10477211" y="582462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8" name="bk object 3078"/>
          <p:cNvSpPr/>
          <p:nvPr/>
        </p:nvSpPr>
        <p:spPr>
          <a:xfrm>
            <a:off x="7585881" y="5733609"/>
            <a:ext cx="622748" cy="130014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79" name="bk object 3079"/>
          <p:cNvSpPr/>
          <p:nvPr/>
        </p:nvSpPr>
        <p:spPr>
          <a:xfrm>
            <a:off x="8631208" y="58376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0" name="bk object 3080"/>
          <p:cNvSpPr/>
          <p:nvPr/>
        </p:nvSpPr>
        <p:spPr>
          <a:xfrm>
            <a:off x="10477211" y="583762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1" name="bk object 3081"/>
          <p:cNvSpPr/>
          <p:nvPr/>
        </p:nvSpPr>
        <p:spPr>
          <a:xfrm>
            <a:off x="10543934" y="5395573"/>
            <a:ext cx="1045326" cy="57206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2" name="bk object 3082"/>
          <p:cNvSpPr/>
          <p:nvPr/>
        </p:nvSpPr>
        <p:spPr>
          <a:xfrm>
            <a:off x="8264231" y="5824619"/>
            <a:ext cx="244651" cy="3900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3" name="bk object 3083"/>
          <p:cNvSpPr/>
          <p:nvPr/>
        </p:nvSpPr>
        <p:spPr>
          <a:xfrm>
            <a:off x="8631208" y="58506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4" name="bk object 3084"/>
          <p:cNvSpPr/>
          <p:nvPr/>
        </p:nvSpPr>
        <p:spPr>
          <a:xfrm>
            <a:off x="10477211" y="585062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5" name="bk object 3085"/>
          <p:cNvSpPr/>
          <p:nvPr/>
        </p:nvSpPr>
        <p:spPr>
          <a:xfrm>
            <a:off x="8631208" y="58636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6" name="bk object 3086"/>
          <p:cNvSpPr/>
          <p:nvPr/>
        </p:nvSpPr>
        <p:spPr>
          <a:xfrm>
            <a:off x="10477211" y="586362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7" name="bk object 3087"/>
          <p:cNvSpPr/>
          <p:nvPr/>
        </p:nvSpPr>
        <p:spPr>
          <a:xfrm>
            <a:off x="8631208" y="58766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8" name="bk object 3088"/>
          <p:cNvSpPr/>
          <p:nvPr/>
        </p:nvSpPr>
        <p:spPr>
          <a:xfrm>
            <a:off x="11644861" y="5798616"/>
            <a:ext cx="244651" cy="130014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89" name="bk object 3089"/>
          <p:cNvSpPr/>
          <p:nvPr/>
        </p:nvSpPr>
        <p:spPr>
          <a:xfrm>
            <a:off x="10477211" y="587662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0" name="bk object 3090"/>
          <p:cNvSpPr/>
          <p:nvPr/>
        </p:nvSpPr>
        <p:spPr>
          <a:xfrm>
            <a:off x="8631208" y="58896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1" name="bk object 3091"/>
          <p:cNvSpPr/>
          <p:nvPr/>
        </p:nvSpPr>
        <p:spPr>
          <a:xfrm>
            <a:off x="10477211" y="588962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2" name="bk object 3092"/>
          <p:cNvSpPr/>
          <p:nvPr/>
        </p:nvSpPr>
        <p:spPr>
          <a:xfrm>
            <a:off x="8631208" y="59026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3" name="bk object 3093"/>
          <p:cNvSpPr/>
          <p:nvPr/>
        </p:nvSpPr>
        <p:spPr>
          <a:xfrm>
            <a:off x="10477211" y="590262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4" name="bk object 3094"/>
          <p:cNvSpPr/>
          <p:nvPr/>
        </p:nvSpPr>
        <p:spPr>
          <a:xfrm>
            <a:off x="8631208" y="59156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5" name="bk object 3095"/>
          <p:cNvSpPr/>
          <p:nvPr/>
        </p:nvSpPr>
        <p:spPr>
          <a:xfrm>
            <a:off x="10477211" y="591563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6" name="bk object 3096"/>
          <p:cNvSpPr/>
          <p:nvPr/>
        </p:nvSpPr>
        <p:spPr>
          <a:xfrm>
            <a:off x="8631208" y="59286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7" name="bk object 3097"/>
          <p:cNvSpPr/>
          <p:nvPr/>
        </p:nvSpPr>
        <p:spPr>
          <a:xfrm>
            <a:off x="10477211" y="592863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8" name="bk object 3098"/>
          <p:cNvSpPr/>
          <p:nvPr/>
        </p:nvSpPr>
        <p:spPr>
          <a:xfrm>
            <a:off x="8631208" y="59416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099" name="bk object 3099"/>
          <p:cNvSpPr/>
          <p:nvPr/>
        </p:nvSpPr>
        <p:spPr>
          <a:xfrm>
            <a:off x="10477211" y="594163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0" name="bk object 3100"/>
          <p:cNvSpPr/>
          <p:nvPr/>
        </p:nvSpPr>
        <p:spPr>
          <a:xfrm>
            <a:off x="8631208" y="59546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1" name="bk object 3101"/>
          <p:cNvSpPr/>
          <p:nvPr/>
        </p:nvSpPr>
        <p:spPr>
          <a:xfrm>
            <a:off x="10477211" y="595463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2" name="bk object 3102"/>
          <p:cNvSpPr/>
          <p:nvPr/>
        </p:nvSpPr>
        <p:spPr>
          <a:xfrm>
            <a:off x="8631208" y="59676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3" name="bk object 3103"/>
          <p:cNvSpPr/>
          <p:nvPr/>
        </p:nvSpPr>
        <p:spPr>
          <a:xfrm>
            <a:off x="10477211" y="596763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4" name="bk object 3104"/>
          <p:cNvSpPr/>
          <p:nvPr/>
        </p:nvSpPr>
        <p:spPr>
          <a:xfrm>
            <a:off x="8631208" y="59806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5" name="bk object 3105"/>
          <p:cNvSpPr/>
          <p:nvPr/>
        </p:nvSpPr>
        <p:spPr>
          <a:xfrm>
            <a:off x="10477211" y="598063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6" name="bk object 3106"/>
          <p:cNvSpPr/>
          <p:nvPr/>
        </p:nvSpPr>
        <p:spPr>
          <a:xfrm>
            <a:off x="8631208" y="59936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7" name="bk object 3107"/>
          <p:cNvSpPr/>
          <p:nvPr/>
        </p:nvSpPr>
        <p:spPr>
          <a:xfrm>
            <a:off x="8531124" y="5928632"/>
            <a:ext cx="33361" cy="1430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8" name="bk object 3108"/>
          <p:cNvSpPr/>
          <p:nvPr/>
        </p:nvSpPr>
        <p:spPr>
          <a:xfrm>
            <a:off x="10477211" y="599363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09" name="bk object 3109"/>
          <p:cNvSpPr/>
          <p:nvPr/>
        </p:nvSpPr>
        <p:spPr>
          <a:xfrm>
            <a:off x="8631208" y="6006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0" name="bk object 3110"/>
          <p:cNvSpPr/>
          <p:nvPr/>
        </p:nvSpPr>
        <p:spPr>
          <a:xfrm>
            <a:off x="10477211" y="6006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1" name="bk object 3111"/>
          <p:cNvSpPr/>
          <p:nvPr/>
        </p:nvSpPr>
        <p:spPr>
          <a:xfrm>
            <a:off x="8631208" y="6019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2" name="bk object 3112"/>
          <p:cNvSpPr/>
          <p:nvPr/>
        </p:nvSpPr>
        <p:spPr>
          <a:xfrm>
            <a:off x="10477211" y="601964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3" name="bk object 3113"/>
          <p:cNvSpPr/>
          <p:nvPr/>
        </p:nvSpPr>
        <p:spPr>
          <a:xfrm>
            <a:off x="8631208" y="60326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4" name="bk object 3114"/>
          <p:cNvSpPr/>
          <p:nvPr/>
        </p:nvSpPr>
        <p:spPr>
          <a:xfrm>
            <a:off x="10477211" y="603264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5" name="bk object 3115"/>
          <p:cNvSpPr/>
          <p:nvPr/>
        </p:nvSpPr>
        <p:spPr>
          <a:xfrm>
            <a:off x="8631208" y="60456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6" name="bk object 3116"/>
          <p:cNvSpPr/>
          <p:nvPr/>
        </p:nvSpPr>
        <p:spPr>
          <a:xfrm>
            <a:off x="10477211" y="604564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7" name="bk object 3117"/>
          <p:cNvSpPr/>
          <p:nvPr/>
        </p:nvSpPr>
        <p:spPr>
          <a:xfrm>
            <a:off x="8631208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8" name="bk object 3118"/>
          <p:cNvSpPr/>
          <p:nvPr/>
        </p:nvSpPr>
        <p:spPr>
          <a:xfrm>
            <a:off x="8564484" y="5824619"/>
            <a:ext cx="478181" cy="39004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19" name="bk object 3119"/>
          <p:cNvSpPr/>
          <p:nvPr/>
        </p:nvSpPr>
        <p:spPr>
          <a:xfrm>
            <a:off x="10477211" y="6058645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0" name="bk object 3120"/>
          <p:cNvSpPr/>
          <p:nvPr/>
        </p:nvSpPr>
        <p:spPr>
          <a:xfrm>
            <a:off x="8631208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1" name="bk object 3121"/>
          <p:cNvSpPr/>
          <p:nvPr/>
        </p:nvSpPr>
        <p:spPr>
          <a:xfrm>
            <a:off x="10132476" y="5863625"/>
            <a:ext cx="467060" cy="351037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2" name="bk object 3122"/>
          <p:cNvSpPr/>
          <p:nvPr/>
        </p:nvSpPr>
        <p:spPr>
          <a:xfrm>
            <a:off x="9809980" y="6006640"/>
            <a:ext cx="33361" cy="13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3" name="bk object 3123"/>
          <p:cNvSpPr/>
          <p:nvPr/>
        </p:nvSpPr>
        <p:spPr>
          <a:xfrm>
            <a:off x="10477211" y="607164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4" name="bk object 3124"/>
          <p:cNvSpPr/>
          <p:nvPr/>
        </p:nvSpPr>
        <p:spPr>
          <a:xfrm>
            <a:off x="8631208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5" name="bk object 3125"/>
          <p:cNvSpPr/>
          <p:nvPr/>
        </p:nvSpPr>
        <p:spPr>
          <a:xfrm>
            <a:off x="10477211" y="608464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6" name="bk object 3126"/>
          <p:cNvSpPr/>
          <p:nvPr/>
        </p:nvSpPr>
        <p:spPr>
          <a:xfrm>
            <a:off x="8631208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7" name="bk object 3127"/>
          <p:cNvSpPr/>
          <p:nvPr/>
        </p:nvSpPr>
        <p:spPr>
          <a:xfrm>
            <a:off x="10477211" y="609764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8" name="bk object 3128"/>
          <p:cNvSpPr/>
          <p:nvPr/>
        </p:nvSpPr>
        <p:spPr>
          <a:xfrm>
            <a:off x="8631208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29" name="bk object 3129"/>
          <p:cNvSpPr/>
          <p:nvPr/>
        </p:nvSpPr>
        <p:spPr>
          <a:xfrm>
            <a:off x="10477211" y="611065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0" name="bk object 3130"/>
          <p:cNvSpPr/>
          <p:nvPr/>
        </p:nvSpPr>
        <p:spPr>
          <a:xfrm>
            <a:off x="8631208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1" name="bk object 3131"/>
          <p:cNvSpPr/>
          <p:nvPr/>
        </p:nvSpPr>
        <p:spPr>
          <a:xfrm>
            <a:off x="10477211" y="612365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2" name="bk object 3132"/>
          <p:cNvSpPr/>
          <p:nvPr/>
        </p:nvSpPr>
        <p:spPr>
          <a:xfrm>
            <a:off x="8631208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3" name="bk object 3133"/>
          <p:cNvSpPr/>
          <p:nvPr/>
        </p:nvSpPr>
        <p:spPr>
          <a:xfrm>
            <a:off x="10477211" y="613665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4" name="bk object 3134"/>
          <p:cNvSpPr/>
          <p:nvPr/>
        </p:nvSpPr>
        <p:spPr>
          <a:xfrm>
            <a:off x="8631208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5" name="bk object 3135"/>
          <p:cNvSpPr/>
          <p:nvPr/>
        </p:nvSpPr>
        <p:spPr>
          <a:xfrm>
            <a:off x="10477211" y="614965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6" name="bk object 3136"/>
          <p:cNvSpPr/>
          <p:nvPr/>
        </p:nvSpPr>
        <p:spPr>
          <a:xfrm>
            <a:off x="8631208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7" name="bk object 3137"/>
          <p:cNvSpPr/>
          <p:nvPr/>
        </p:nvSpPr>
        <p:spPr>
          <a:xfrm>
            <a:off x="10477211" y="616265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8" name="bk object 3138"/>
          <p:cNvSpPr/>
          <p:nvPr/>
        </p:nvSpPr>
        <p:spPr>
          <a:xfrm>
            <a:off x="8631208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39" name="bk object 3139"/>
          <p:cNvSpPr/>
          <p:nvPr/>
        </p:nvSpPr>
        <p:spPr>
          <a:xfrm>
            <a:off x="10477211" y="6175659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0" name="bk object 3140"/>
          <p:cNvSpPr/>
          <p:nvPr/>
        </p:nvSpPr>
        <p:spPr>
          <a:xfrm>
            <a:off x="8631208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1" name="bk object 3141"/>
          <p:cNvSpPr/>
          <p:nvPr/>
        </p:nvSpPr>
        <p:spPr>
          <a:xfrm>
            <a:off x="10477211" y="618866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2" name="bk object 3142"/>
          <p:cNvSpPr/>
          <p:nvPr/>
        </p:nvSpPr>
        <p:spPr>
          <a:xfrm>
            <a:off x="8631208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3" name="bk object 3143"/>
          <p:cNvSpPr/>
          <p:nvPr/>
        </p:nvSpPr>
        <p:spPr>
          <a:xfrm>
            <a:off x="10477211" y="6214663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4" name="bk object 3144"/>
          <p:cNvSpPr/>
          <p:nvPr/>
        </p:nvSpPr>
        <p:spPr>
          <a:xfrm>
            <a:off x="8631208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5" name="bk object 3145"/>
          <p:cNvSpPr/>
          <p:nvPr/>
        </p:nvSpPr>
        <p:spPr>
          <a:xfrm>
            <a:off x="10477211" y="622766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6" name="bk object 3146"/>
          <p:cNvSpPr/>
          <p:nvPr/>
        </p:nvSpPr>
        <p:spPr>
          <a:xfrm>
            <a:off x="8631208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7" name="bk object 3147"/>
          <p:cNvSpPr/>
          <p:nvPr/>
        </p:nvSpPr>
        <p:spPr>
          <a:xfrm>
            <a:off x="10477211" y="6240666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8" name="bk object 3148"/>
          <p:cNvSpPr/>
          <p:nvPr/>
        </p:nvSpPr>
        <p:spPr>
          <a:xfrm>
            <a:off x="8631208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49" name="bk object 3149"/>
          <p:cNvSpPr/>
          <p:nvPr/>
        </p:nvSpPr>
        <p:spPr>
          <a:xfrm>
            <a:off x="10477211" y="6253667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0" name="bk object 3150"/>
          <p:cNvSpPr/>
          <p:nvPr/>
        </p:nvSpPr>
        <p:spPr>
          <a:xfrm>
            <a:off x="8631208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1" name="bk object 3151"/>
          <p:cNvSpPr/>
          <p:nvPr/>
        </p:nvSpPr>
        <p:spPr>
          <a:xfrm>
            <a:off x="10477211" y="6266668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2" name="bk object 3152"/>
          <p:cNvSpPr/>
          <p:nvPr/>
        </p:nvSpPr>
        <p:spPr>
          <a:xfrm>
            <a:off x="8631208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3" name="bk object 3153"/>
          <p:cNvSpPr/>
          <p:nvPr/>
        </p:nvSpPr>
        <p:spPr>
          <a:xfrm>
            <a:off x="10477211" y="6279670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4" name="bk object 3154"/>
          <p:cNvSpPr/>
          <p:nvPr/>
        </p:nvSpPr>
        <p:spPr>
          <a:xfrm>
            <a:off x="8631208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5" name="bk object 3155"/>
          <p:cNvSpPr/>
          <p:nvPr/>
        </p:nvSpPr>
        <p:spPr>
          <a:xfrm>
            <a:off x="10477211" y="6292671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6" name="bk object 3156"/>
          <p:cNvSpPr/>
          <p:nvPr/>
        </p:nvSpPr>
        <p:spPr>
          <a:xfrm>
            <a:off x="8631208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7" name="bk object 3157"/>
          <p:cNvSpPr/>
          <p:nvPr/>
        </p:nvSpPr>
        <p:spPr>
          <a:xfrm>
            <a:off x="10477211" y="6305672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8" name="bk object 3158"/>
          <p:cNvSpPr/>
          <p:nvPr/>
        </p:nvSpPr>
        <p:spPr>
          <a:xfrm>
            <a:off x="8631208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59" name="bk object 3159"/>
          <p:cNvSpPr/>
          <p:nvPr/>
        </p:nvSpPr>
        <p:spPr>
          <a:xfrm>
            <a:off x="10477211" y="6318674"/>
            <a:ext cx="11584" cy="13543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4" y="9144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0" name="bk object 3160"/>
          <p:cNvSpPr/>
          <p:nvPr/>
        </p:nvSpPr>
        <p:spPr>
          <a:xfrm>
            <a:off x="8520002" y="6240665"/>
            <a:ext cx="2212978" cy="78008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3161" name="bk object 3161"/>
          <p:cNvSpPr/>
          <p:nvPr/>
        </p:nvSpPr>
        <p:spPr>
          <a:xfrm>
            <a:off x="10833065" y="6630706"/>
            <a:ext cx="244651" cy="22102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9681" y="868203"/>
            <a:ext cx="4065439" cy="673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78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3"/>
            <a:ext cx="910336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517" y="2219045"/>
            <a:ext cx="10420830" cy="374270"/>
          </a:xfrm>
        </p:spPr>
        <p:txBody>
          <a:bodyPr lIns="0" tIns="0" rIns="0" bIns="0"/>
          <a:lstStyle>
            <a:lvl1pPr>
              <a:defRPr sz="24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10390" y="9467174"/>
            <a:ext cx="9982960" cy="0"/>
          </a:xfrm>
          <a:custGeom>
            <a:avLst/>
            <a:gdLst/>
            <a:ahLst/>
            <a:cxnLst/>
            <a:rect l="l" t="t" r="r" b="b"/>
            <a:pathLst>
              <a:path w="8208645">
                <a:moveTo>
                  <a:pt x="0" y="0"/>
                </a:moveTo>
                <a:lnTo>
                  <a:pt x="820826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1" y="2471166"/>
            <a:ext cx="565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12755" y="3509651"/>
            <a:ext cx="3504499" cy="336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9" b="1" i="1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748666"/>
          </a:xfrm>
        </p:spPr>
        <p:txBody>
          <a:bodyPr lIns="0" tIns="0" rIns="0" bIns="0"/>
          <a:lstStyle>
            <a:lvl1pPr>
              <a:defRPr sz="4865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4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3710" y="762000"/>
            <a:ext cx="919737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2604" y="2710179"/>
            <a:ext cx="9419590" cy="623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629" y="779359"/>
            <a:ext cx="884354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32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517" y="2219045"/>
            <a:ext cx="1042083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3594" y="9568474"/>
            <a:ext cx="303497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891">
              <a:lnSpc>
                <a:spcPts val="2007"/>
              </a:lnSpc>
            </a:pPr>
            <a:fld id="{81D60167-4931-47E6-BA6A-407CBD079E47}" type="slidenum">
              <a:rPr lang="en-US" smtClean="0"/>
              <a:pPr marL="30891">
                <a:lnSpc>
                  <a:spcPts val="200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6047">
        <a:defRPr>
          <a:latin typeface="+mn-lt"/>
          <a:ea typeface="+mn-ea"/>
          <a:cs typeface="+mn-cs"/>
        </a:defRPr>
      </a:lvl2pPr>
      <a:lvl3pPr marL="1112093">
        <a:defRPr>
          <a:latin typeface="+mn-lt"/>
          <a:ea typeface="+mn-ea"/>
          <a:cs typeface="+mn-cs"/>
        </a:defRPr>
      </a:lvl3pPr>
      <a:lvl4pPr marL="1668140">
        <a:defRPr>
          <a:latin typeface="+mn-lt"/>
          <a:ea typeface="+mn-ea"/>
          <a:cs typeface="+mn-cs"/>
        </a:defRPr>
      </a:lvl4pPr>
      <a:lvl5pPr marL="2224187">
        <a:defRPr>
          <a:latin typeface="+mn-lt"/>
          <a:ea typeface="+mn-ea"/>
          <a:cs typeface="+mn-cs"/>
        </a:defRPr>
      </a:lvl5pPr>
      <a:lvl6pPr marL="2780233">
        <a:defRPr>
          <a:latin typeface="+mn-lt"/>
          <a:ea typeface="+mn-ea"/>
          <a:cs typeface="+mn-cs"/>
        </a:defRPr>
      </a:lvl6pPr>
      <a:lvl7pPr marL="3336280">
        <a:defRPr>
          <a:latin typeface="+mn-lt"/>
          <a:ea typeface="+mn-ea"/>
          <a:cs typeface="+mn-cs"/>
        </a:defRPr>
      </a:lvl7pPr>
      <a:lvl8pPr marL="3892326">
        <a:defRPr>
          <a:latin typeface="+mn-lt"/>
          <a:ea typeface="+mn-ea"/>
          <a:cs typeface="+mn-cs"/>
        </a:defRPr>
      </a:lvl8pPr>
      <a:lvl9pPr marL="444837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6047">
        <a:defRPr>
          <a:latin typeface="+mn-lt"/>
          <a:ea typeface="+mn-ea"/>
          <a:cs typeface="+mn-cs"/>
        </a:defRPr>
      </a:lvl2pPr>
      <a:lvl3pPr marL="1112093">
        <a:defRPr>
          <a:latin typeface="+mn-lt"/>
          <a:ea typeface="+mn-ea"/>
          <a:cs typeface="+mn-cs"/>
        </a:defRPr>
      </a:lvl3pPr>
      <a:lvl4pPr marL="1668140">
        <a:defRPr>
          <a:latin typeface="+mn-lt"/>
          <a:ea typeface="+mn-ea"/>
          <a:cs typeface="+mn-cs"/>
        </a:defRPr>
      </a:lvl4pPr>
      <a:lvl5pPr marL="2224187">
        <a:defRPr>
          <a:latin typeface="+mn-lt"/>
          <a:ea typeface="+mn-ea"/>
          <a:cs typeface="+mn-cs"/>
        </a:defRPr>
      </a:lvl5pPr>
      <a:lvl6pPr marL="2780233">
        <a:defRPr>
          <a:latin typeface="+mn-lt"/>
          <a:ea typeface="+mn-ea"/>
          <a:cs typeface="+mn-cs"/>
        </a:defRPr>
      </a:lvl6pPr>
      <a:lvl7pPr marL="3336280">
        <a:defRPr>
          <a:latin typeface="+mn-lt"/>
          <a:ea typeface="+mn-ea"/>
          <a:cs typeface="+mn-cs"/>
        </a:defRPr>
      </a:lvl7pPr>
      <a:lvl8pPr marL="3892326">
        <a:defRPr>
          <a:latin typeface="+mn-lt"/>
          <a:ea typeface="+mn-ea"/>
          <a:cs typeface="+mn-cs"/>
        </a:defRPr>
      </a:lvl8pPr>
      <a:lvl9pPr marL="444837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Projects/Labview/minimisation/karrul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81233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19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710179"/>
            <a:ext cx="9307195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1600">
              <a:lnSpc>
                <a:spcPct val="1508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BCD(A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710179"/>
            <a:ext cx="9307195" cy="28067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14300" marR="5080" indent="-101600">
              <a:lnSpc>
                <a:spcPct val="141900"/>
              </a:lnSpc>
              <a:spcBef>
                <a:spcPts val="545"/>
              </a:spcBef>
              <a:tabLst>
                <a:tab pos="1394460" algn="l"/>
              </a:tabLst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  </a:t>
            </a:r>
            <a:r>
              <a:rPr sz="4200" spc="-5" dirty="0">
                <a:latin typeface="Courier New"/>
                <a:cs typeface="Courier New"/>
              </a:rPr>
              <a:t>BCD(A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 AB!CD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BCD	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!AB!CD +</a:t>
            </a:r>
            <a:r>
              <a:rPr spc="-45" dirty="0"/>
              <a:t> </a:t>
            </a:r>
            <a:r>
              <a:rPr dirty="0"/>
              <a:t>AB!CD</a:t>
            </a:r>
          </a:p>
          <a:p>
            <a:pPr marL="226695">
              <a:lnSpc>
                <a:spcPct val="100000"/>
              </a:lnSpc>
              <a:spcBef>
                <a:spcPts val="2560"/>
              </a:spcBef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>
                <a:solidFill>
                  <a:srgbClr val="FF4013"/>
                </a:solidFill>
              </a:rPr>
              <a:t>B!CD(!A </a:t>
            </a:r>
            <a:r>
              <a:rPr dirty="0">
                <a:solidFill>
                  <a:srgbClr val="FF4013"/>
                </a:solidFill>
              </a:rPr>
              <a:t>+</a:t>
            </a:r>
            <a:r>
              <a:rPr spc="-30" dirty="0">
                <a:solidFill>
                  <a:srgbClr val="FF4013"/>
                </a:solidFill>
              </a:rPr>
              <a:t> </a:t>
            </a:r>
            <a:r>
              <a:rPr dirty="0">
                <a:solidFill>
                  <a:srgbClr val="FF4013"/>
                </a:solidFill>
              </a:rPr>
              <a:t>A)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85950" y="3137334"/>
          <a:ext cx="9344658" cy="4350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ABCD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BCD(A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!A)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!AB!CD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B!CD(!A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A)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21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B!CD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40" dirty="0"/>
              <a:t> </a:t>
            </a:r>
            <a:r>
              <a:rPr dirty="0"/>
              <a:t>AB!CD</a:t>
            </a:r>
          </a:p>
          <a:p>
            <a:pPr marL="226695" marR="3423920">
              <a:lnSpc>
                <a:spcPct val="150800"/>
              </a:lnSpc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B!CD(!A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A)  </a:t>
            </a:r>
            <a:r>
              <a:rPr spc="-5" dirty="0"/>
              <a:t>BCD </a:t>
            </a:r>
            <a:r>
              <a:rPr dirty="0"/>
              <a:t>+</a:t>
            </a:r>
            <a:r>
              <a:rPr spc="-25" dirty="0"/>
              <a:t> </a:t>
            </a:r>
            <a:r>
              <a:rPr dirty="0"/>
              <a:t>B!CD</a:t>
            </a:r>
          </a:p>
          <a:p>
            <a:pPr marL="226695">
              <a:lnSpc>
                <a:spcPct val="100000"/>
              </a:lnSpc>
              <a:spcBef>
                <a:spcPts val="1660"/>
              </a:spcBef>
            </a:pPr>
            <a:r>
              <a:rPr spc="-5" dirty="0">
                <a:solidFill>
                  <a:srgbClr val="FF4013"/>
                </a:solidFill>
              </a:rPr>
              <a:t>BD(C </a:t>
            </a:r>
            <a:r>
              <a:rPr dirty="0">
                <a:solidFill>
                  <a:srgbClr val="FF4013"/>
                </a:solidFill>
              </a:rPr>
              <a:t>+</a:t>
            </a:r>
            <a:r>
              <a:rPr spc="-100" dirty="0">
                <a:solidFill>
                  <a:srgbClr val="FF4013"/>
                </a:solidFill>
              </a:rPr>
              <a:t> </a:t>
            </a:r>
            <a:r>
              <a:rPr dirty="0">
                <a:solidFill>
                  <a:srgbClr val="FF4013"/>
                </a:solidFill>
              </a:rPr>
              <a:t>!C)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6695" marR="5080" indent="-101600">
              <a:lnSpc>
                <a:spcPct val="141900"/>
              </a:lnSpc>
              <a:spcBef>
                <a:spcPts val="545"/>
              </a:spcBef>
            </a:pPr>
            <a:r>
              <a:rPr spc="-5" dirty="0"/>
              <a:t>!ABCD </a:t>
            </a:r>
            <a:r>
              <a:rPr dirty="0"/>
              <a:t>+ </a:t>
            </a:r>
            <a:r>
              <a:rPr spc="-5" dirty="0"/>
              <a:t>ABCD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AB!CD  </a:t>
            </a:r>
            <a:r>
              <a:rPr spc="-5" dirty="0"/>
              <a:t>BCD(A </a:t>
            </a:r>
            <a:r>
              <a:rPr dirty="0"/>
              <a:t>+ </a:t>
            </a:r>
            <a:r>
              <a:rPr spc="-5" dirty="0"/>
              <a:t>!A)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 AB!CD  </a:t>
            </a: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!AB!CD </a:t>
            </a:r>
            <a:r>
              <a:rPr dirty="0"/>
              <a:t>+</a:t>
            </a:r>
            <a:r>
              <a:rPr spc="-40" dirty="0"/>
              <a:t> </a:t>
            </a:r>
            <a:r>
              <a:rPr dirty="0"/>
              <a:t>AB!CD</a:t>
            </a:r>
          </a:p>
          <a:p>
            <a:pPr marL="226695" marR="3423920">
              <a:lnSpc>
                <a:spcPct val="150800"/>
              </a:lnSpc>
            </a:pPr>
            <a:r>
              <a:rPr spc="-5" dirty="0"/>
              <a:t>BCD </a:t>
            </a:r>
            <a:r>
              <a:rPr dirty="0"/>
              <a:t>+ </a:t>
            </a:r>
            <a:r>
              <a:rPr spc="-5" dirty="0"/>
              <a:t>B!CD(!A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A)  </a:t>
            </a:r>
            <a:r>
              <a:rPr spc="-5" dirty="0"/>
              <a:t>BCD </a:t>
            </a:r>
            <a:r>
              <a:rPr dirty="0"/>
              <a:t>+</a:t>
            </a:r>
            <a:r>
              <a:rPr spc="-25" dirty="0"/>
              <a:t> </a:t>
            </a:r>
            <a:r>
              <a:rPr dirty="0"/>
              <a:t>B!CD</a:t>
            </a:r>
          </a:p>
          <a:p>
            <a:pPr marL="226695" marR="5984240">
              <a:lnSpc>
                <a:spcPct val="101200"/>
              </a:lnSpc>
              <a:spcBef>
                <a:spcPts val="1600"/>
              </a:spcBef>
            </a:pPr>
            <a:r>
              <a:rPr spc="-5" dirty="0"/>
              <a:t>BD(C </a:t>
            </a:r>
            <a:r>
              <a:rPr dirty="0"/>
              <a:t>+</a:t>
            </a:r>
            <a:r>
              <a:rPr spc="-100" dirty="0"/>
              <a:t> </a:t>
            </a:r>
            <a:r>
              <a:rPr dirty="0"/>
              <a:t>!C)  </a:t>
            </a:r>
            <a:r>
              <a:rPr dirty="0">
                <a:solidFill>
                  <a:srgbClr val="FF4013"/>
                </a:solidFill>
              </a:rPr>
              <a:t>BD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425700"/>
            <a:ext cx="11228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!A!BC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27178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!BC(A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36449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  <a:tabLst>
                <a:tab pos="1292860" algn="l"/>
              </a:tabLst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!BC	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3392" y="762000"/>
            <a:ext cx="42786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5029835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30480" indent="-571500" algn="r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7150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minimization</a:t>
            </a:r>
            <a:endParaRPr sz="4200">
              <a:latin typeface="Gill Sans MT"/>
              <a:cs typeface="Gill Sans MT"/>
            </a:endParaRPr>
          </a:p>
          <a:p>
            <a:pPr marL="571500" marR="86360" lvl="1" indent="-571500" algn="r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71500" algn="l"/>
              </a:tabLst>
            </a:pPr>
            <a:r>
              <a:rPr sz="4200" spc="-5" dirty="0">
                <a:latin typeface="Gill Sans MT"/>
                <a:cs typeface="Gill Sans MT"/>
              </a:rPr>
              <a:t>Boolean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algebra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Karnaugh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maps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45720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!AB(C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4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!C)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138679"/>
            <a:ext cx="11228070" cy="54991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200" spc="-5" dirty="0">
                <a:latin typeface="Courier New"/>
                <a:cs typeface="Courier New"/>
              </a:rPr>
              <a:t>!BC(A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!A)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!AB(C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!C)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>
                <a:latin typeface="Gill Sans MT"/>
                <a:cs typeface="Gill Sans MT"/>
              </a:rPr>
              <a:t>De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>
                <a:latin typeface="Gill Sans MT"/>
                <a:cs typeface="Gill Sans MT"/>
              </a:rPr>
              <a:t>Mor</a:t>
            </a:r>
            <a:r>
              <a:rPr sz="8000" spc="-5" dirty="0">
                <a:latin typeface="Gill Sans MT"/>
                <a:cs typeface="Gill Sans MT"/>
              </a:rPr>
              <a:t>g</a:t>
            </a:r>
            <a:r>
              <a:rPr sz="8000" dirty="0">
                <a:latin typeface="Gill Sans MT"/>
                <a:cs typeface="Gill Sans MT"/>
              </a:rPr>
              <a:t>an</a:t>
            </a:r>
            <a:r>
              <a:rPr sz="8000" spc="-675" dirty="0">
                <a:latin typeface="Gill Sans MT"/>
                <a:cs typeface="Gill Sans MT"/>
              </a:rPr>
              <a:t>’</a:t>
            </a:r>
            <a:r>
              <a:rPr sz="8000" dirty="0">
                <a:latin typeface="Gill Sans MT"/>
                <a:cs typeface="Gill Sans MT"/>
              </a:rPr>
              <a:t>s</a:t>
            </a:r>
            <a:r>
              <a:rPr lang="en-US" sz="8000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L</a:t>
            </a:r>
            <a:r>
              <a:rPr sz="8000" spc="-300" dirty="0">
                <a:latin typeface="Gill Sans MT"/>
                <a:cs typeface="Gill Sans MT"/>
              </a:rPr>
              <a:t>a</a:t>
            </a:r>
            <a:r>
              <a:rPr sz="8000" spc="-5" dirty="0">
                <a:latin typeface="Gill Sans MT"/>
                <a:cs typeface="Gill Sans MT"/>
              </a:rPr>
              <a:t>w</a:t>
            </a:r>
            <a:r>
              <a:rPr sz="8000" dirty="0">
                <a:latin typeface="Gill Sans MT"/>
                <a:cs typeface="Gill Sans M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467" y="2374900"/>
            <a:ext cx="8531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3526154" algn="l"/>
                <a:tab pos="57010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/>
              <a:t>De</a:t>
            </a:r>
            <a:r>
              <a:rPr sz="8000" spc="-5" dirty="0"/>
              <a:t> </a:t>
            </a:r>
            <a:r>
              <a:rPr sz="8000" dirty="0"/>
              <a:t>Mor</a:t>
            </a:r>
            <a:r>
              <a:rPr sz="8000" spc="-5" dirty="0"/>
              <a:t>g</a:t>
            </a:r>
            <a:r>
              <a:rPr sz="8000" dirty="0"/>
              <a:t>an</a:t>
            </a:r>
            <a:r>
              <a:rPr sz="8000" spc="-675" dirty="0"/>
              <a:t>’</a:t>
            </a:r>
            <a:r>
              <a:rPr sz="8000" dirty="0"/>
              <a:t>s</a:t>
            </a:r>
            <a:r>
              <a:rPr lang="en-US" sz="8000" dirty="0"/>
              <a:t> </a:t>
            </a:r>
            <a:r>
              <a:rPr sz="8000" spc="-5" dirty="0"/>
              <a:t>L</a:t>
            </a:r>
            <a:r>
              <a:rPr sz="8000" spc="-300" dirty="0"/>
              <a:t>a</a:t>
            </a:r>
            <a:r>
              <a:rPr sz="8000" spc="-5" dirty="0"/>
              <a:t>w</a:t>
            </a:r>
            <a:r>
              <a:rPr sz="80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467" y="2374900"/>
            <a:ext cx="8531860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20140" algn="l"/>
                <a:tab pos="3513454" algn="l"/>
                <a:tab pos="56883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094" y="762000"/>
            <a:ext cx="7894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260" algn="l"/>
              </a:tabLst>
            </a:pPr>
            <a:r>
              <a:rPr sz="8000" dirty="0"/>
              <a:t>De</a:t>
            </a:r>
            <a:r>
              <a:rPr sz="8000" spc="-5" dirty="0"/>
              <a:t> </a:t>
            </a:r>
            <a:r>
              <a:rPr sz="8000" dirty="0"/>
              <a:t>Mor</a:t>
            </a:r>
            <a:r>
              <a:rPr sz="8000" spc="-5" dirty="0"/>
              <a:t>g</a:t>
            </a:r>
            <a:r>
              <a:rPr sz="8000" dirty="0"/>
              <a:t>an</a:t>
            </a:r>
            <a:r>
              <a:rPr sz="8000" spc="-675" dirty="0"/>
              <a:t>’</a:t>
            </a:r>
            <a:r>
              <a:rPr sz="8000" dirty="0"/>
              <a:t>s</a:t>
            </a:r>
            <a:r>
              <a:rPr lang="en-US" sz="8000" dirty="0"/>
              <a:t> </a:t>
            </a:r>
            <a:r>
              <a:rPr sz="8000" spc="-5" dirty="0"/>
              <a:t>L</a:t>
            </a:r>
            <a:r>
              <a:rPr sz="8000" spc="-300" dirty="0"/>
              <a:t>a</a:t>
            </a:r>
            <a:r>
              <a:rPr sz="8000" spc="-5" dirty="0"/>
              <a:t>w</a:t>
            </a:r>
            <a:r>
              <a:rPr sz="80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467" y="2374900"/>
            <a:ext cx="8531860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20140" algn="l"/>
                <a:tab pos="3513454" algn="l"/>
                <a:tab pos="5688330" algn="l"/>
              </a:tabLst>
            </a:pPr>
            <a:r>
              <a:rPr sz="4200" dirty="0">
                <a:latin typeface="Gill Sans MT"/>
                <a:cs typeface="Gill Sans MT"/>
              </a:rPr>
              <a:t>Also	</a:t>
            </a:r>
            <a:r>
              <a:rPr sz="4200" spc="-5" dirty="0">
                <a:latin typeface="Gill Sans MT"/>
                <a:cs typeface="Gill Sans MT"/>
              </a:rPr>
              <a:t>potentially	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5" dirty="0">
                <a:latin typeface="Gill Sans MT"/>
                <a:cs typeface="Gill Sans MT"/>
              </a:rPr>
              <a:t>simplification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4200" spc="-5" dirty="0">
                <a:latin typeface="Courier New"/>
                <a:cs typeface="Courier New"/>
              </a:rPr>
              <a:t>!(AB)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!A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De </a:t>
            </a:r>
            <a:r>
              <a:rPr sz="8400" spc="-5" dirty="0">
                <a:latin typeface="Gill Sans MT"/>
                <a:cs typeface="Gill Sans MT"/>
              </a:rPr>
              <a:t>Morgan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567" y="1430020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567" y="1181100"/>
            <a:ext cx="5466715" cy="1981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Y)</a:t>
            </a:r>
            <a:r>
              <a:rPr sz="4200" spc="-5" dirty="0">
                <a:latin typeface="Courier New"/>
                <a:cs typeface="Courier New"/>
              </a:rPr>
              <a:t>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567" y="1181100"/>
            <a:ext cx="5466715" cy="1981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!(!X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9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Z)</a:t>
            </a:r>
            <a:endParaRPr sz="4200" dirty="0">
              <a:latin typeface="Courier New"/>
              <a:cs typeface="Courier New"/>
            </a:endParaRP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43000"/>
            <a:ext cx="5466715" cy="35433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2700" algn="ctr">
              <a:lnSpc>
                <a:spcPct val="100000"/>
              </a:lnSpc>
              <a:spcBef>
                <a:spcPts val="2660"/>
              </a:spcBef>
              <a:tabLst>
                <a:tab pos="321373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8415" algn="ctr">
              <a:lnSpc>
                <a:spcPts val="4770"/>
              </a:lnSpc>
              <a:spcBef>
                <a:spcPts val="2760"/>
              </a:spcBef>
              <a:tabLst>
                <a:tab pos="1320165" algn="l"/>
                <a:tab pos="4195445" algn="l"/>
              </a:tabLst>
            </a:pP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From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De 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Morgan’s	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7780" algn="ctr">
              <a:lnSpc>
                <a:spcPts val="477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B)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</a:t>
            </a:r>
            <a:r>
              <a:rPr sz="4200" spc="-8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!A!B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43000"/>
            <a:ext cx="5473065" cy="42291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!(X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Y 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!X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Z)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214" y="4165600"/>
            <a:ext cx="87998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35" dirty="0"/>
              <a:t>Circuit</a:t>
            </a:r>
            <a:r>
              <a:rPr sz="8000" spc="-30" dirty="0"/>
              <a:t> </a:t>
            </a:r>
            <a:r>
              <a:rPr sz="8000" spc="-5" dirty="0"/>
              <a:t>Minimization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55700"/>
            <a:ext cx="5473065" cy="49784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  <a:tabLst>
                <a:tab pos="2880360" algn="l"/>
                <a:tab pos="3520440" algn="l"/>
                <a:tab pos="4161154" algn="l"/>
              </a:tabLst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!X	</a:t>
            </a:r>
            <a:r>
              <a:rPr sz="4200" dirty="0">
                <a:latin typeface="Courier New"/>
                <a:cs typeface="Courier New"/>
              </a:rPr>
              <a:t>+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Y	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55700"/>
            <a:ext cx="5473065" cy="56642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2240280" algn="l"/>
              </a:tabLst>
            </a:pPr>
            <a:r>
              <a:rPr sz="4200" dirty="0">
                <a:latin typeface="Courier New"/>
                <a:cs typeface="Courier New"/>
              </a:rPr>
              <a:t>!(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true	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378" y="0"/>
            <a:ext cx="8840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 </a:t>
            </a:r>
            <a:r>
              <a:rPr spc="-5" dirty="0"/>
              <a:t>Morgan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68400"/>
            <a:ext cx="5473065" cy="64135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!(true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dirty="0">
                <a:latin typeface="Courier New"/>
                <a:cs typeface="Courier New"/>
              </a:rPr>
              <a:t>!(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true</a:t>
            </a:r>
            <a:r>
              <a:rPr sz="42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864" y="123780"/>
            <a:ext cx="88404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De </a:t>
            </a:r>
            <a:r>
              <a:rPr sz="7200" spc="-5" dirty="0"/>
              <a:t>Morgan</a:t>
            </a:r>
            <a:r>
              <a:rPr sz="7200" spc="-55" dirty="0"/>
              <a:t> </a:t>
            </a:r>
            <a:r>
              <a:rPr sz="7200"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2567" y="1181100"/>
            <a:ext cx="5473065" cy="71628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Y)!(!X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6350" algn="ctr">
              <a:lnSpc>
                <a:spcPct val="100000"/>
              </a:lnSpc>
              <a:spcBef>
                <a:spcPts val="2660"/>
              </a:spcBef>
              <a:tabLst>
                <a:tab pos="3207385" algn="l"/>
              </a:tabLst>
            </a:pPr>
            <a:r>
              <a:rPr sz="4200" spc="-5" dirty="0">
                <a:latin typeface="Courier New"/>
                <a:cs typeface="Courier New"/>
              </a:rPr>
              <a:t>!A	</a:t>
            </a:r>
            <a:r>
              <a:rPr sz="4200" dirty="0">
                <a:latin typeface="Courier New"/>
                <a:cs typeface="Courier New"/>
              </a:rPr>
              <a:t>!B</a:t>
            </a:r>
          </a:p>
          <a:p>
            <a:pPr marL="12065" algn="ctr">
              <a:lnSpc>
                <a:spcPts val="4770"/>
              </a:lnSpc>
              <a:spcBef>
                <a:spcPts val="2760"/>
              </a:spcBef>
              <a:tabLst>
                <a:tab pos="1313815" algn="l"/>
                <a:tab pos="4189095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De </a:t>
            </a:r>
            <a:r>
              <a:rPr sz="4200" spc="-45" dirty="0">
                <a:latin typeface="Gill Sans MT"/>
                <a:cs typeface="Gill Sans MT"/>
              </a:rPr>
              <a:t>Morgan’s	</a:t>
            </a:r>
            <a:r>
              <a:rPr sz="4200" spc="-40" dirty="0">
                <a:latin typeface="Gill Sans MT"/>
                <a:cs typeface="Gill Sans MT"/>
              </a:rPr>
              <a:t>Law:</a:t>
            </a:r>
            <a:endParaRPr sz="4200" dirty="0">
              <a:latin typeface="Gill Sans MT"/>
              <a:cs typeface="Gill Sans MT"/>
            </a:endParaRPr>
          </a:p>
          <a:p>
            <a:pPr marL="11430" algn="ctr">
              <a:lnSpc>
                <a:spcPts val="4770"/>
              </a:lnSpc>
            </a:pPr>
            <a:r>
              <a:rPr sz="4200" spc="-5" dirty="0">
                <a:latin typeface="Courier New"/>
                <a:cs typeface="Courier New"/>
              </a:rPr>
              <a:t>!(A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B)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!A!B</a:t>
            </a:r>
          </a:p>
          <a:p>
            <a:pPr marL="57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Y 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spc="-5" dirty="0">
                <a:latin typeface="Courier New"/>
                <a:cs typeface="Courier New"/>
              </a:rPr>
              <a:t>!(X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!X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!(true </a:t>
            </a:r>
            <a:r>
              <a:rPr sz="4200" dirty="0">
                <a:latin typeface="Courier New"/>
                <a:cs typeface="Courier New"/>
              </a:rPr>
              <a:t>+ Y 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Z)</a:t>
            </a:r>
          </a:p>
          <a:p>
            <a:pPr marL="1613535" marR="1610995" algn="ctr">
              <a:lnSpc>
                <a:spcPts val="5900"/>
              </a:lnSpc>
              <a:spcBef>
                <a:spcPts val="340"/>
              </a:spcBef>
            </a:pPr>
            <a:r>
              <a:rPr sz="4200" dirty="0">
                <a:latin typeface="Courier New"/>
                <a:cs typeface="Courier New"/>
              </a:rPr>
              <a:t>!(true)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false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759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Has the overall </a:t>
            </a:r>
            <a:r>
              <a:rPr sz="2200" dirty="0">
                <a:latin typeface="Lucida Sans Unicode"/>
                <a:cs typeface="Lucida Sans Unicode"/>
              </a:rPr>
              <a:t>form of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!A!B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910" y="876300"/>
            <a:ext cx="8590290" cy="751920"/>
          </a:xfrm>
          <a:prstGeom prst="rect">
            <a:avLst/>
          </a:prstGeom>
        </p:spPr>
        <p:txBody>
          <a:bodyPr vert="horz" wrap="square" lIns="0" tIns="13128" rIns="0" bIns="0" rtlCol="0">
            <a:spAutoFit/>
          </a:bodyPr>
          <a:lstStyle/>
          <a:p>
            <a:pPr marL="726722" marR="6178" indent="-712049" algn="ctr">
              <a:lnSpc>
                <a:spcPct val="100299"/>
              </a:lnSpc>
              <a:spcBef>
                <a:spcPts val="103"/>
              </a:spcBef>
            </a:pPr>
            <a:r>
              <a:rPr sz="4800" spc="-5" dirty="0">
                <a:solidFill>
                  <a:schemeClr val="tx1"/>
                </a:solidFill>
                <a:latin typeface="Gill Sans MT"/>
              </a:rPr>
              <a:t>Boolean Operators (Truth </a:t>
            </a:r>
            <a:r>
              <a:rPr lang="en-US" sz="4800" spc="-5" dirty="0">
                <a:solidFill>
                  <a:schemeClr val="tx1"/>
                </a:solidFill>
                <a:latin typeface="Gill Sans MT"/>
              </a:rPr>
              <a:t>T</a:t>
            </a:r>
            <a:r>
              <a:rPr sz="4800" spc="-5" dirty="0">
                <a:solidFill>
                  <a:schemeClr val="tx1"/>
                </a:solidFill>
                <a:latin typeface="Gill Sans MT"/>
              </a:rPr>
              <a:t>able)</a:t>
            </a:r>
          </a:p>
        </p:txBody>
      </p:sp>
      <p:sp>
        <p:nvSpPr>
          <p:cNvPr id="4" name="object 4"/>
          <p:cNvSpPr/>
          <p:nvPr/>
        </p:nvSpPr>
        <p:spPr>
          <a:xfrm>
            <a:off x="2179310" y="4766396"/>
            <a:ext cx="8895090" cy="242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112093"/>
            <a:endParaRPr sz="218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0358" y="4154298"/>
            <a:ext cx="2024084" cy="38523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7880" rIns="0" bIns="0" rtlCol="0">
            <a:spAutoFit/>
          </a:bodyPr>
          <a:lstStyle/>
          <a:p>
            <a:pPr marL="112754" defTabSz="1112093">
              <a:spcBef>
                <a:spcPts val="377"/>
              </a:spcBef>
              <a:tabLst>
                <a:tab pos="1224847" algn="l"/>
              </a:tabLst>
            </a:pP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OR	X +</a:t>
            </a:r>
            <a:r>
              <a:rPr sz="2189" spc="-7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3800" y="4127768"/>
            <a:ext cx="1939136" cy="385235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7880" rIns="0" bIns="0" rtlCol="0">
            <a:spAutoFit/>
          </a:bodyPr>
          <a:lstStyle/>
          <a:p>
            <a:pPr marL="111209" defTabSz="1112093">
              <a:spcBef>
                <a:spcPts val="377"/>
              </a:spcBef>
              <a:tabLst>
                <a:tab pos="1223303" algn="l"/>
              </a:tabLst>
            </a:pPr>
            <a:r>
              <a:rPr sz="2189" spc="-6" dirty="0">
                <a:solidFill>
                  <a:prstClr val="black"/>
                </a:solidFill>
                <a:latin typeface="Arial"/>
                <a:cs typeface="Arial"/>
              </a:rPr>
              <a:t>AND	</a:t>
            </a:r>
            <a:r>
              <a:rPr sz="2189" dirty="0">
                <a:solidFill>
                  <a:prstClr val="black"/>
                </a:solidFill>
                <a:latin typeface="Arial"/>
                <a:cs typeface="Arial"/>
              </a:rPr>
              <a:t>X 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6400" y="4126209"/>
            <a:ext cx="3807225" cy="386794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49424" rIns="0" bIns="0" rtlCol="0">
            <a:spAutoFit/>
          </a:bodyPr>
          <a:lstStyle/>
          <a:p>
            <a:pPr marL="112754" defTabSz="1112093">
              <a:spcBef>
                <a:spcPts val="389"/>
              </a:spcBef>
              <a:tabLst>
                <a:tab pos="3449034" algn="l"/>
              </a:tabLst>
            </a:pPr>
            <a:r>
              <a:rPr sz="2189" spc="-12" dirty="0">
                <a:solidFill>
                  <a:prstClr val="black"/>
                </a:solidFill>
                <a:latin typeface="Arial"/>
                <a:cs typeface="Arial"/>
              </a:rPr>
              <a:t>Complement</a:t>
            </a:r>
            <a:r>
              <a:rPr sz="2189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89" spc="-6" dirty="0">
                <a:solidFill>
                  <a:prstClr val="black"/>
                </a:solidFill>
                <a:latin typeface="Arial"/>
                <a:cs typeface="Arial"/>
              </a:rPr>
              <a:t>(opposite)	</a:t>
            </a:r>
            <a:r>
              <a:rPr sz="2189" spc="-1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2189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DB6B25-A261-4BE0-9BE5-8DE8C2DED833}"/>
              </a:ext>
            </a:extLst>
          </p:cNvPr>
          <p:cNvCxnSpPr/>
          <p:nvPr/>
        </p:nvCxnSpPr>
        <p:spPr>
          <a:xfrm>
            <a:off x="11426575" y="4203283"/>
            <a:ext cx="2862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7B49-C965-42DA-B0DA-A7B6E304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629" y="571500"/>
            <a:ext cx="8843542" cy="923330"/>
          </a:xfrm>
        </p:spPr>
        <p:txBody>
          <a:bodyPr/>
          <a:lstStyle/>
          <a:p>
            <a:pPr algn="ctr"/>
            <a:r>
              <a:rPr lang="en-US" sz="6000" spc="-5" dirty="0">
                <a:solidFill>
                  <a:schemeClr val="tx1"/>
                </a:solidFill>
                <a:latin typeface="Gill Sans MT"/>
              </a:rPr>
              <a:t>Boolean Algebra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EA85-5F4E-4D53-A3D5-FE9BC916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7"/>
          <a:stretch/>
        </p:blipFill>
        <p:spPr>
          <a:xfrm>
            <a:off x="863600" y="2628900"/>
            <a:ext cx="1161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379" y="762000"/>
            <a:ext cx="44780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Scaling</a:t>
            </a:r>
            <a:r>
              <a:rPr sz="8000" spc="-90" dirty="0"/>
              <a:t> </a:t>
            </a:r>
            <a:r>
              <a:rPr sz="8000" spc="-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3771900"/>
            <a:ext cx="12573000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08648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4053840" algn="l"/>
                <a:tab pos="4156710" algn="l"/>
              </a:tabLst>
            </a:pPr>
            <a:r>
              <a:rPr sz="3600" spc="-15" dirty="0">
                <a:latin typeface="Gill Sans MT"/>
                <a:cs typeface="Gill Sans MT"/>
              </a:rPr>
              <a:t>Performing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this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20" dirty="0">
                <a:latin typeface="Gill Sans MT"/>
                <a:cs typeface="Gill Sans MT"/>
              </a:rPr>
              <a:t>sort </a:t>
            </a:r>
            <a:r>
              <a:rPr sz="3600" dirty="0">
                <a:latin typeface="Gill Sans MT"/>
                <a:cs typeface="Gill Sans MT"/>
              </a:rPr>
              <a:t>of </a:t>
            </a:r>
            <a:r>
              <a:rPr sz="3600" spc="-5" dirty="0">
                <a:latin typeface="Gill Sans MT"/>
                <a:cs typeface="Gill Sans MT"/>
              </a:rPr>
              <a:t>algebraic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manipulation</a:t>
            </a:r>
            <a:r>
              <a:rPr sz="3600" spc="40" dirty="0">
                <a:latin typeface="Gill Sans MT"/>
                <a:cs typeface="Gill Sans MT"/>
              </a:rPr>
              <a:t> </a:t>
            </a:r>
            <a:r>
              <a:rPr sz="3600" spc="-25" dirty="0">
                <a:latin typeface="Gill Sans MT"/>
                <a:cs typeface="Gill Sans MT"/>
              </a:rPr>
              <a:t>by</a:t>
            </a:r>
            <a:r>
              <a:rPr lang="en-US" sz="3600" spc="-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hand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can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8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tricky</a:t>
            </a:r>
          </a:p>
          <a:p>
            <a:pPr marL="609600" marR="177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347085" algn="l"/>
                <a:tab pos="5960110" algn="l"/>
              </a:tabLst>
            </a:pPr>
            <a:r>
              <a:rPr sz="3600" spc="-190" dirty="0">
                <a:latin typeface="Gill Sans MT"/>
                <a:cs typeface="Gill Sans MT"/>
              </a:rPr>
              <a:t>We </a:t>
            </a:r>
            <a:r>
              <a:rPr sz="3600" spc="-5" dirty="0">
                <a:latin typeface="Gill Sans MT"/>
                <a:cs typeface="Gill Sans MT"/>
              </a:rPr>
              <a:t>can use </a:t>
            </a:r>
            <a:r>
              <a:rPr sz="3600" i="1" spc="-5" dirty="0">
                <a:latin typeface="Gill Sans MT"/>
                <a:cs typeface="Gill Sans MT"/>
              </a:rPr>
              <a:t>Karnaugh maps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35" dirty="0">
                <a:latin typeface="Gill Sans MT"/>
                <a:cs typeface="Gill Sans MT"/>
              </a:rPr>
              <a:t>make </a:t>
            </a:r>
            <a:r>
              <a:rPr sz="3600" spc="-5" dirty="0">
                <a:latin typeface="Gill Sans MT"/>
                <a:cs typeface="Gill Sans MT"/>
              </a:rPr>
              <a:t>it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immediately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apparent</a:t>
            </a:r>
            <a:r>
              <a:rPr lang="en-US" sz="3600" spc="-20" dirty="0">
                <a:latin typeface="Gill Sans MT"/>
                <a:cs typeface="Gill Sans MT"/>
              </a:rPr>
              <a:t>    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what can</a:t>
            </a:r>
            <a:r>
              <a:rPr sz="3600" spc="-9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10" dirty="0">
                <a:latin typeface="Gill Sans MT"/>
                <a:cs typeface="Gill Sans MT"/>
              </a:rPr>
              <a:t>simplified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08568-7E0D-4811-B756-9F476F574334}"/>
              </a:ext>
            </a:extLst>
          </p:cNvPr>
          <p:cNvSpPr/>
          <p:nvPr/>
        </p:nvSpPr>
        <p:spPr>
          <a:xfrm>
            <a:off x="939800" y="8039100"/>
            <a:ext cx="940603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Karnaugh Maps - Rules of Simplification: </a:t>
            </a:r>
          </a:p>
          <a:p>
            <a:r>
              <a:rPr lang="en-US" sz="2400" dirty="0">
                <a:hlinkClick r:id="rId2"/>
              </a:rPr>
              <a:t>http://www.ee.surrey.ac.uk/Projects/Labview/minimisation/karrules.html</a:t>
            </a:r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3828" y="2584450"/>
            <a:ext cx="4506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4316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the </a:t>
            </a:r>
            <a:r>
              <a:rPr sz="2200" dirty="0">
                <a:latin typeface="Lucida Sans Unicode"/>
                <a:cs typeface="Lucida Sans Unicode"/>
              </a:rPr>
              <a:t>sum of</a:t>
            </a:r>
            <a:r>
              <a:rPr sz="2200" spc="-2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products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3828" y="2584450"/>
            <a:ext cx="4506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945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4550" y="7696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299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9950" y="7810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9097645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724910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 </a:t>
            </a:r>
            <a:r>
              <a:rPr sz="4200" spc="-15" dirty="0">
                <a:latin typeface="Gill Sans MT"/>
                <a:cs typeface="Gill Sans MT"/>
              </a:rPr>
              <a:t>programs: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3724910" algn="l"/>
                <a:tab pos="7725409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large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circuits: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Very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Bad™</a:t>
            </a:r>
            <a:endParaRPr sz="4200" dirty="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40" dirty="0">
                <a:latin typeface="Gill Sans MT"/>
                <a:cs typeface="Gill Sans MT"/>
              </a:rPr>
              <a:t>Why?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945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4550" y="7696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7000" y="9811063"/>
            <a:ext cx="12302490" cy="3616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ts val="2600"/>
              </a:lnSpc>
              <a:spcBef>
                <a:spcPts val="220"/>
              </a:spcBef>
            </a:pPr>
            <a:r>
              <a:rPr sz="2000" dirty="0">
                <a:latin typeface="Lucida Sans Unicode"/>
                <a:cs typeface="Lucida Sans Unicode"/>
              </a:rPr>
              <a:t>-Group </a:t>
            </a:r>
            <a:r>
              <a:rPr sz="2000" spc="-5" dirty="0">
                <a:latin typeface="Lucida Sans Unicode"/>
                <a:cs typeface="Lucida Sans Unicode"/>
              </a:rPr>
              <a:t>adjacent </a:t>
            </a:r>
            <a:r>
              <a:rPr sz="2000" dirty="0">
                <a:latin typeface="Lucida Sans Unicode"/>
                <a:cs typeface="Lucida Sans Unicode"/>
              </a:rPr>
              <a:t>(row or </a:t>
            </a:r>
            <a:r>
              <a:rPr sz="2000" spc="-5" dirty="0">
                <a:latin typeface="Lucida Sans Unicode"/>
                <a:cs typeface="Lucida Sans Unicode"/>
              </a:rPr>
              <a:t>column-wise, </a:t>
            </a:r>
            <a:r>
              <a:rPr sz="2000" dirty="0">
                <a:latin typeface="Lucida Sans Unicode"/>
                <a:cs typeface="Lucida Sans Unicode"/>
              </a:rPr>
              <a:t>NOT </a:t>
            </a:r>
            <a:r>
              <a:rPr sz="2000" spc="-5" dirty="0">
                <a:latin typeface="Lucida Sans Unicode"/>
                <a:cs typeface="Lucida Sans Unicode"/>
              </a:rPr>
              <a:t>diagonal) 1’s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powers </a:t>
            </a:r>
            <a:r>
              <a:rPr sz="2000" dirty="0">
                <a:latin typeface="Lucida Sans Unicode"/>
                <a:cs typeface="Lucida Sans Unicode"/>
              </a:rPr>
              <a:t>of </a:t>
            </a:r>
            <a:r>
              <a:rPr sz="2000" spc="-5" dirty="0">
                <a:latin typeface="Lucida Sans Unicode"/>
                <a:cs typeface="Lucida Sans Unicode"/>
              </a:rPr>
              <a:t>two (groups </a:t>
            </a:r>
            <a:r>
              <a:rPr sz="2000" dirty="0">
                <a:latin typeface="Lucida Sans Unicode"/>
                <a:cs typeface="Lucida Sans Unicode"/>
              </a:rPr>
              <a:t>of </a:t>
            </a:r>
            <a:r>
              <a:rPr sz="2000" spc="-5" dirty="0">
                <a:latin typeface="Lucida Sans Unicode"/>
                <a:cs typeface="Lucida Sans Unicode"/>
              </a:rPr>
              <a:t>2, 4,  8...)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828" y="2584450"/>
            <a:ext cx="45065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752475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35800" y="6413500"/>
            <a:ext cx="660400" cy="20701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58500" y="5156200"/>
            <a:ext cx="660400" cy="571500"/>
          </a:xfrm>
          <a:custGeom>
            <a:avLst/>
            <a:gdLst/>
            <a:ahLst/>
            <a:cxnLst/>
            <a:rect l="l" t="t" r="r" b="b"/>
            <a:pathLst>
              <a:path w="660400" h="571500">
                <a:moveTo>
                  <a:pt x="0" y="0"/>
                </a:moveTo>
                <a:lnTo>
                  <a:pt x="660400" y="0"/>
                </a:lnTo>
                <a:lnTo>
                  <a:pt x="6604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61220"/>
            <a:ext cx="1263650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-The values that stay the same are saved, the rest are</a:t>
            </a:r>
            <a:r>
              <a:rPr sz="2000" spc="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discarded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works </a:t>
            </a:r>
            <a:r>
              <a:rPr sz="2000" spc="-5" dirty="0">
                <a:latin typeface="Lucida Sans Unicode"/>
                <a:cs typeface="Lucida Sans Unicode"/>
              </a:rPr>
              <a:t>because this means that the inputs that </a:t>
            </a:r>
            <a:r>
              <a:rPr sz="2000" spc="-15" dirty="0">
                <a:latin typeface="Lucida Sans Unicode"/>
                <a:cs typeface="Lucida Sans Unicode"/>
              </a:rPr>
              <a:t>di</a:t>
            </a:r>
            <a:r>
              <a:rPr sz="2000" spc="-15" dirty="0">
                <a:latin typeface="Lucida Sans"/>
                <a:cs typeface="Lucida Sans"/>
              </a:rPr>
              <a:t>ff</a:t>
            </a:r>
            <a:r>
              <a:rPr sz="2000" spc="-15" dirty="0">
                <a:latin typeface="Lucida Sans Unicode"/>
                <a:cs typeface="Lucida Sans Unicode"/>
              </a:rPr>
              <a:t>er </a:t>
            </a:r>
            <a:r>
              <a:rPr sz="2000" spc="-5" dirty="0">
                <a:latin typeface="Lucida Sans Unicode"/>
                <a:cs typeface="Lucida Sans Unicode"/>
              </a:rPr>
              <a:t>are irrelevant to the </a:t>
            </a:r>
            <a:r>
              <a:rPr sz="2000" spc="-10" dirty="0">
                <a:latin typeface="Lucida Sans Unicode"/>
                <a:cs typeface="Lucida Sans Unicode"/>
              </a:rPr>
              <a:t>final </a:t>
            </a:r>
            <a:r>
              <a:rPr sz="2000" spc="-5" dirty="0">
                <a:latin typeface="Lucida Sans Unicode"/>
                <a:cs typeface="Lucida Sans Unicode"/>
              </a:rPr>
              <a:t>value,</a:t>
            </a:r>
            <a:r>
              <a:rPr lang="en-US" sz="2000" spc="-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and </a:t>
            </a:r>
            <a:r>
              <a:rPr sz="2000" dirty="0">
                <a:latin typeface="Lucida Sans Unicode"/>
                <a:cs typeface="Lucida Sans Unicode"/>
              </a:rPr>
              <a:t>so </a:t>
            </a:r>
            <a:r>
              <a:rPr sz="2000" spc="-5" dirty="0">
                <a:latin typeface="Lucida Sans Unicode"/>
                <a:cs typeface="Lucida Sans Unicode"/>
              </a:rPr>
              <a:t>they can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removed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77900" y="39878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067" y="39878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2232" y="39878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3307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43307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100" y="4318000"/>
            <a:ext cx="3175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500" y="39624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810500" y="5803855"/>
            <a:ext cx="4643755" cy="635"/>
          </a:xfrm>
          <a:custGeom>
            <a:avLst/>
            <a:gdLst/>
            <a:ahLst/>
            <a:cxnLst/>
            <a:rect l="l" t="t" r="r" b="b"/>
            <a:pathLst>
              <a:path w="4643755" h="635">
                <a:moveTo>
                  <a:pt x="0" y="44"/>
                </a:moveTo>
                <a:lnTo>
                  <a:pt x="4643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3200" y="57912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7401" y="51754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0826" y="52133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5800" y="6413500"/>
            <a:ext cx="660400" cy="20701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2050" y="5105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29950" y="5092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2050" y="6438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2050" y="7772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82300" y="6235700"/>
            <a:ext cx="825500" cy="24130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7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58500" y="5156200"/>
            <a:ext cx="660400" cy="571500"/>
          </a:xfrm>
          <a:custGeom>
            <a:avLst/>
            <a:gdLst/>
            <a:ahLst/>
            <a:cxnLst/>
            <a:rect l="l" t="t" r="r" b="b"/>
            <a:pathLst>
              <a:path w="660400" h="571500">
                <a:moveTo>
                  <a:pt x="0" y="0"/>
                </a:moveTo>
                <a:lnTo>
                  <a:pt x="660400" y="0"/>
                </a:lnTo>
                <a:lnTo>
                  <a:pt x="6604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43828" y="2584450"/>
            <a:ext cx="6703059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5076825" algn="ctr">
              <a:lnSpc>
                <a:spcPct val="100000"/>
              </a:lnSpc>
              <a:spcBef>
                <a:spcPts val="32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=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</a:t>
            </a:r>
            <a:endParaRPr sz="4200" dirty="0">
              <a:latin typeface="Courier New"/>
              <a:cs typeface="Courier New"/>
            </a:endParaRPr>
          </a:p>
          <a:p>
            <a:pPr marL="468630" algn="ctr">
              <a:lnSpc>
                <a:spcPct val="100000"/>
              </a:lnSpc>
              <a:spcBef>
                <a:spcPts val="151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61220"/>
            <a:ext cx="1225994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-The values that stay the same are saved, the rest are</a:t>
            </a:r>
            <a:r>
              <a:rPr sz="2000" spc="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discarded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works </a:t>
            </a:r>
            <a:r>
              <a:rPr sz="2000" spc="-5" dirty="0">
                <a:latin typeface="Lucida Sans Unicode"/>
                <a:cs typeface="Lucida Sans Unicode"/>
              </a:rPr>
              <a:t>because this means that the inputs that </a:t>
            </a:r>
            <a:r>
              <a:rPr sz="2000" spc="-15" dirty="0">
                <a:latin typeface="Lucida Sans Unicode"/>
                <a:cs typeface="Lucida Sans Unicode"/>
              </a:rPr>
              <a:t>di</a:t>
            </a:r>
            <a:r>
              <a:rPr sz="2000" spc="-15" dirty="0">
                <a:latin typeface="Lucida Sans"/>
                <a:cs typeface="Lucida Sans"/>
              </a:rPr>
              <a:t>ff</a:t>
            </a:r>
            <a:r>
              <a:rPr sz="2000" spc="-15" dirty="0">
                <a:latin typeface="Lucida Sans Unicode"/>
                <a:cs typeface="Lucida Sans Unicode"/>
              </a:rPr>
              <a:t>er </a:t>
            </a:r>
            <a:r>
              <a:rPr sz="2000" spc="-5" dirty="0">
                <a:latin typeface="Lucida Sans Unicode"/>
                <a:cs typeface="Lucida Sans Unicode"/>
              </a:rPr>
              <a:t>are irrelevant to the </a:t>
            </a:r>
            <a:r>
              <a:rPr sz="2000" spc="-10" dirty="0">
                <a:latin typeface="Lucida Sans Unicode"/>
                <a:cs typeface="Lucida Sans Unicode"/>
              </a:rPr>
              <a:t>final </a:t>
            </a:r>
            <a:r>
              <a:rPr sz="2000" spc="-5" dirty="0">
                <a:latin typeface="Lucida Sans Unicode"/>
                <a:cs typeface="Lucida Sans Unicode"/>
              </a:rPr>
              <a:t>value,  and </a:t>
            </a:r>
            <a:r>
              <a:rPr sz="2000" dirty="0">
                <a:latin typeface="Lucida Sans Unicode"/>
                <a:cs typeface="Lucida Sans Unicode"/>
              </a:rPr>
              <a:t>so </a:t>
            </a:r>
            <a:r>
              <a:rPr sz="2000" spc="-5" dirty="0">
                <a:latin typeface="Lucida Sans Unicode"/>
                <a:cs typeface="Lucida Sans Unicode"/>
              </a:rPr>
              <a:t>they can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removed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091" y="89570"/>
            <a:ext cx="65995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35" dirty="0"/>
              <a:t>Three</a:t>
            </a:r>
            <a:r>
              <a:rPr sz="8000" spc="-1320" dirty="0"/>
              <a:t> </a:t>
            </a:r>
            <a:r>
              <a:rPr sz="8000"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6489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6477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5861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5899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404" y="1679778"/>
            <a:ext cx="10972796" cy="437812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01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964304" algn="l"/>
                <a:tab pos="451104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scale</a:t>
            </a:r>
            <a:r>
              <a:rPr sz="4200" dirty="0">
                <a:latin typeface="Gill Sans MT"/>
                <a:cs typeface="Gill Sans MT"/>
              </a:rPr>
              <a:t> this	up to </a:t>
            </a:r>
            <a:r>
              <a:rPr sz="4200" spc="-20" dirty="0">
                <a:latin typeface="Gill Sans MT"/>
                <a:cs typeface="Gill Sans MT"/>
              </a:rPr>
              <a:t>three </a:t>
            </a:r>
            <a:r>
              <a:rPr sz="4200" spc="-5" dirty="0">
                <a:latin typeface="Gill Sans MT"/>
                <a:cs typeface="Gill Sans MT"/>
              </a:rPr>
              <a:t>variables,</a:t>
            </a:r>
            <a:r>
              <a:rPr sz="4200" spc="-459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  </a:t>
            </a:r>
            <a:r>
              <a:rPr sz="4200" spc="-5" dirty="0">
                <a:latin typeface="Gill Sans MT"/>
                <a:cs typeface="Gill Sans MT"/>
              </a:rPr>
              <a:t>combining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variables </a:t>
            </a:r>
            <a:r>
              <a:rPr sz="4200" dirty="0">
                <a:latin typeface="Gill Sans MT"/>
                <a:cs typeface="Gill Sans MT"/>
              </a:rPr>
              <a:t>on one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axis</a:t>
            </a:r>
          </a:p>
          <a:p>
            <a:pPr marL="622300" marR="431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2673985" algn="l"/>
                <a:tab pos="4844415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combined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axis	</a:t>
            </a:r>
            <a:r>
              <a:rPr sz="4200" spc="-15" dirty="0">
                <a:latin typeface="Gill Sans MT"/>
                <a:cs typeface="Gill Sans MT"/>
              </a:rPr>
              <a:t>must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10" dirty="0">
                <a:latin typeface="Gill Sans MT"/>
                <a:cs typeface="Gill Sans MT"/>
              </a:rPr>
              <a:t>arranged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such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bit </a:t>
            </a:r>
            <a:r>
              <a:rPr sz="4200" spc="-5" dirty="0">
                <a:latin typeface="Gill Sans MT"/>
                <a:cs typeface="Gill Sans MT"/>
              </a:rPr>
              <a:t>changes </a:t>
            </a:r>
            <a:r>
              <a:rPr sz="4200" dirty="0">
                <a:latin typeface="Gill Sans MT"/>
                <a:cs typeface="Gill Sans MT"/>
              </a:rPr>
              <a:t>per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600" dirty="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241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8382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57912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3650" y="5778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5778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3250" y="8382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2350" y="7137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2350" y="8343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7150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8450" y="83566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7124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34550" y="8331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705" y="4165600"/>
            <a:ext cx="10107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Three </a:t>
            </a:r>
            <a:r>
              <a:rPr spc="-65" dirty="0"/>
              <a:t>Variable</a:t>
            </a:r>
            <a:r>
              <a:rPr spc="-12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9812020"/>
            <a:ext cx="3213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this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5250" y="8166100"/>
            <a:ext cx="2035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z="4200" dirty="0">
                <a:latin typeface="Courier New"/>
                <a:cs typeface="Courier New"/>
              </a:rPr>
              <a:t>1	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6150" y="69215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2250" y="69342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2250" y="8140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150" y="8115300"/>
            <a:ext cx="3965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31565" algn="l"/>
              </a:tabLst>
            </a:pP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5800" y="6819900"/>
            <a:ext cx="2565400" cy="2070100"/>
          </a:xfrm>
          <a:custGeom>
            <a:avLst/>
            <a:gdLst/>
            <a:ahLst/>
            <a:cxnLst/>
            <a:rect l="l" t="t" r="r" b="b"/>
            <a:pathLst>
              <a:path w="2565400" h="2070100">
                <a:moveTo>
                  <a:pt x="0" y="0"/>
                </a:moveTo>
                <a:lnTo>
                  <a:pt x="2565400" y="0"/>
                </a:lnTo>
                <a:lnTo>
                  <a:pt x="25654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300" y="9786620"/>
            <a:ext cx="125882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-Select the biggest group possible,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this case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square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dirty="0">
                <a:latin typeface="Lucida Sans Unicode"/>
                <a:cs typeface="Lucida Sans Unicode"/>
              </a:rPr>
              <a:t>-In </a:t>
            </a:r>
            <a:r>
              <a:rPr sz="2000" spc="-5" dirty="0">
                <a:latin typeface="Lucida Sans Unicode"/>
                <a:cs typeface="Lucida Sans Unicode"/>
              </a:rPr>
              <a:t>order to get the </a:t>
            </a:r>
            <a:r>
              <a:rPr sz="2000" dirty="0">
                <a:latin typeface="Lucida Sans Unicode"/>
                <a:cs typeface="Lucida Sans Unicode"/>
              </a:rPr>
              <a:t>most </a:t>
            </a:r>
            <a:r>
              <a:rPr sz="2000" spc="-5" dirty="0">
                <a:latin typeface="Lucida Sans Unicode"/>
                <a:cs typeface="Lucida Sans Unicode"/>
              </a:rPr>
              <a:t>minimal circuit, </a:t>
            </a:r>
            <a:r>
              <a:rPr sz="2000" dirty="0">
                <a:latin typeface="Lucida Sans Unicode"/>
                <a:cs typeface="Lucida Sans Unicode"/>
              </a:rPr>
              <a:t>we must </a:t>
            </a:r>
            <a:r>
              <a:rPr sz="2000" spc="-5" dirty="0">
                <a:latin typeface="Lucida Sans Unicode"/>
                <a:cs typeface="Lucida Sans Unicode"/>
              </a:rPr>
              <a:t>always select the biggest groups</a:t>
            </a:r>
            <a:r>
              <a:rPr sz="2000" spc="9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possible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137" y="40005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5250" y="8166100"/>
            <a:ext cx="2035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</a:tabLst>
            </a:pPr>
            <a:r>
              <a:rPr sz="4200" dirty="0">
                <a:latin typeface="Courier New"/>
                <a:cs typeface="Courier New"/>
              </a:rPr>
              <a:t>1	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6150" y="69215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6150" y="81280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2250" y="69342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2250" y="8140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5800" y="6819900"/>
            <a:ext cx="2565400" cy="2070100"/>
          </a:xfrm>
          <a:custGeom>
            <a:avLst/>
            <a:gdLst/>
            <a:ahLst/>
            <a:cxnLst/>
            <a:rect l="l" t="t" r="r" b="b"/>
            <a:pathLst>
              <a:path w="2565400" h="2070100">
                <a:moveTo>
                  <a:pt x="0" y="0"/>
                </a:moveTo>
                <a:lnTo>
                  <a:pt x="2565400" y="0"/>
                </a:lnTo>
                <a:lnTo>
                  <a:pt x="25654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800" y="5651500"/>
            <a:ext cx="406400" cy="482600"/>
          </a:xfrm>
          <a:custGeom>
            <a:avLst/>
            <a:gdLst/>
            <a:ahLst/>
            <a:cxnLst/>
            <a:rect l="l" t="t" r="r" b="b"/>
            <a:pathLst>
              <a:path w="406400" h="482600">
                <a:moveTo>
                  <a:pt x="0" y="0"/>
                </a:moveTo>
                <a:lnTo>
                  <a:pt x="406400" y="0"/>
                </a:lnTo>
                <a:lnTo>
                  <a:pt x="4064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80500" y="5651500"/>
            <a:ext cx="406400" cy="482600"/>
          </a:xfrm>
          <a:custGeom>
            <a:avLst/>
            <a:gdLst/>
            <a:ahLst/>
            <a:cxnLst/>
            <a:rect l="l" t="t" r="r" b="b"/>
            <a:pathLst>
              <a:path w="406400" h="482600">
                <a:moveTo>
                  <a:pt x="0" y="0"/>
                </a:moveTo>
                <a:lnTo>
                  <a:pt x="406400" y="0"/>
                </a:lnTo>
                <a:lnTo>
                  <a:pt x="4064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07544" y="3657600"/>
            <a:ext cx="4923155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=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4300" y="9812020"/>
            <a:ext cx="88322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068776"/>
            <a:ext cx="11734800" cy="5683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  <a:tab pos="3763010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 </a:t>
            </a:r>
            <a:r>
              <a:rPr sz="4200" spc="-15" dirty="0">
                <a:latin typeface="Gill Sans MT"/>
                <a:cs typeface="Gill Sans MT"/>
              </a:rPr>
              <a:t>programs: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bad</a:t>
            </a:r>
            <a:endParaRPr sz="4200" dirty="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3763010" algn="l"/>
                <a:tab pos="7763509" algn="l"/>
              </a:tabLst>
            </a:pPr>
            <a:r>
              <a:rPr sz="4200" spc="-5" dirty="0">
                <a:latin typeface="Gill Sans MT"/>
                <a:cs typeface="Gill Sans MT"/>
              </a:rPr>
              <a:t>Unnecessarily	large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circuits:Very	</a:t>
            </a:r>
            <a:r>
              <a:rPr sz="4200" spc="-5" dirty="0">
                <a:latin typeface="Gill Sans MT"/>
                <a:cs typeface="Gill Sans MT"/>
              </a:rPr>
              <a:t>Bad™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40" dirty="0">
                <a:latin typeface="Gill Sans MT"/>
                <a:cs typeface="Gill Sans MT"/>
              </a:rPr>
              <a:t>Why?</a:t>
            </a:r>
            <a:endParaRPr sz="4200" dirty="0">
              <a:latin typeface="Gill Sans MT"/>
              <a:cs typeface="Gill Sans MT"/>
            </a:endParaRPr>
          </a:p>
          <a:p>
            <a:pPr marL="2425700" marR="891540" lvl="2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425700" algn="l"/>
                <a:tab pos="6069330" algn="l"/>
                <a:tab pos="7493000" algn="l"/>
              </a:tabLst>
            </a:pPr>
            <a:r>
              <a:rPr sz="4200" dirty="0">
                <a:latin typeface="Gill Sans MT"/>
                <a:cs typeface="Gill Sans MT"/>
              </a:rPr>
              <a:t>Bigger </a:t>
            </a:r>
            <a:r>
              <a:rPr sz="4200" spc="-15" dirty="0">
                <a:latin typeface="Gill Sans MT"/>
                <a:cs typeface="Gill Sans MT"/>
              </a:rPr>
              <a:t>circuits</a:t>
            </a:r>
            <a:r>
              <a:rPr sz="4200" dirty="0">
                <a:latin typeface="Gill Sans MT"/>
                <a:cs typeface="Gill Sans MT"/>
              </a:rPr>
              <a:t> =	bigger chips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higher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cost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(non-linear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too!)</a:t>
            </a:r>
            <a:endParaRPr sz="4200" dirty="0">
              <a:latin typeface="Gill Sans MT"/>
              <a:cs typeface="Gill Sans MT"/>
            </a:endParaRPr>
          </a:p>
          <a:p>
            <a:pPr marL="2425700" marR="17780" lvl="2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2425700" algn="l"/>
                <a:tab pos="6247130" algn="l"/>
              </a:tabLst>
            </a:pPr>
            <a:r>
              <a:rPr sz="4200" spc="-5" dirty="0">
                <a:latin typeface="Gill Sans MT"/>
                <a:cs typeface="Gill Sans MT"/>
              </a:rPr>
              <a:t>Longer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circuits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dirty="0">
                <a:latin typeface="Gill Sans MT"/>
                <a:cs typeface="Gill Sans MT"/>
              </a:rPr>
              <a:t>time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needed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15" dirty="0">
                <a:latin typeface="Gill Sans MT"/>
                <a:cs typeface="Gill Sans MT"/>
              </a:rPr>
              <a:t>electrons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through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	</a:t>
            </a:r>
            <a:r>
              <a:rPr sz="4200" spc="-25" dirty="0">
                <a:latin typeface="Gill Sans MT"/>
                <a:cs typeface="Gill Sans MT"/>
              </a:rPr>
              <a:t>slower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972" y="3556000"/>
            <a:ext cx="10007600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91510" marR="5080" indent="-3179445" algn="l">
              <a:lnSpc>
                <a:spcPts val="9600"/>
              </a:lnSpc>
              <a:spcBef>
                <a:spcPts val="819"/>
              </a:spcBef>
            </a:pPr>
            <a:r>
              <a:rPr sz="8000" spc="-5" dirty="0"/>
              <a:t>Another</a:t>
            </a:r>
            <a:r>
              <a:rPr sz="8000" spc="-1095" dirty="0"/>
              <a:t> </a:t>
            </a:r>
            <a:r>
              <a:rPr sz="8000" spc="-35" dirty="0"/>
              <a:t>Three</a:t>
            </a:r>
            <a:r>
              <a:rPr sz="8000" spc="-1290" dirty="0"/>
              <a:t> </a:t>
            </a:r>
            <a:r>
              <a:rPr sz="8000" spc="-65" dirty="0"/>
              <a:t>Variable  </a:t>
            </a:r>
            <a:r>
              <a:rPr sz="8000"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" y="9812020"/>
            <a:ext cx="3213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-Start with this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" y="981202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 truth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300" y="9812020"/>
            <a:ext cx="2404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-Build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8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0" y="6908800"/>
            <a:ext cx="346075" cy="192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86620"/>
            <a:ext cx="621474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-Select the biggest groups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possible</a:t>
            </a: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-Note that the values </a:t>
            </a:r>
            <a:r>
              <a:rPr sz="2000" spc="5" dirty="0">
                <a:latin typeface="Lucida Sans Unicode"/>
                <a:cs typeface="Lucida Sans Unicode"/>
              </a:rPr>
              <a:t>“wrap around”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table</a:t>
            </a:r>
            <a:endParaRPr sz="2000" dirty="0">
              <a:latin typeface="Lucida Sans Unicode"/>
              <a:cs typeface="Lucida Sans Unicod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FE2B2-F4EB-4D5B-885D-99BE0BB3A267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0" y="69215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57F3E2-34C8-45FE-BB5D-1EFBE5F6B3BC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723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92200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FBD00BEA-0D1B-41D9-A489-9C356123DEB1}"/>
              </a:ext>
            </a:extLst>
          </p:cNvPr>
          <p:cNvSpPr/>
          <p:nvPr/>
        </p:nvSpPr>
        <p:spPr>
          <a:xfrm>
            <a:off x="565353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F8945-254C-45DA-8A92-1DA51809F2CD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91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72300"/>
            <a:ext cx="406400" cy="736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44179" y="197284"/>
          <a:ext cx="87045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!AB!C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77167" y="6610350"/>
          <a:ext cx="6869429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4013"/>
                      </a:solidFill>
                      <a:prstDash val="solid"/>
                    </a:lnR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38100">
                      <a:solidFill>
                        <a:srgbClr val="FF40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01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381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28575">
                      <a:solidFill>
                        <a:srgbClr val="FF4013"/>
                      </a:solidFill>
                      <a:prstDash val="solid"/>
                    </a:lnR>
                    <a:lnB w="28575">
                      <a:solidFill>
                        <a:srgbClr val="FF40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01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 gridSpan="2"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7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69900" marB="0">
                    <a:lnR w="38100">
                      <a:solidFill>
                        <a:srgbClr val="FF4013"/>
                      </a:solidFill>
                      <a:prstDash val="solid"/>
                    </a:lnR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0455" algn="r">
                        <a:lnSpc>
                          <a:spcPct val="100000"/>
                        </a:lnSpc>
                        <a:spcBef>
                          <a:spcPts val="3400"/>
                        </a:spcBef>
                        <a:tabLst>
                          <a:tab pos="1815464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6300" baseline="-1322" dirty="0">
                          <a:latin typeface="Courier New"/>
                          <a:cs typeface="Courier New"/>
                        </a:rPr>
                        <a:t>0</a:t>
                      </a:r>
                      <a:endParaRPr sz="6300" baseline="-1322">
                        <a:latin typeface="Courier New"/>
                        <a:cs typeface="Courier New"/>
                      </a:endParaRPr>
                    </a:p>
                  </a:txBody>
                  <a:tcPr marL="0" marR="0" marT="431800" marB="0">
                    <a:lnL w="38100">
                      <a:solidFill>
                        <a:srgbClr val="FF4013"/>
                      </a:solidFill>
                      <a:prstDash val="solid"/>
                    </a:lnL>
                    <a:lnR w="38100">
                      <a:solidFill>
                        <a:srgbClr val="FF4013"/>
                      </a:solidFill>
                      <a:prstDash val="solid"/>
                    </a:lnR>
                    <a:lnT w="28575">
                      <a:solidFill>
                        <a:srgbClr val="FF40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419100" marB="0">
                    <a:lnL w="38100">
                      <a:solidFill>
                        <a:srgbClr val="FF4013"/>
                      </a:solidFill>
                      <a:prstDash val="solid"/>
                    </a:lnL>
                    <a:lnT w="28575" cap="flat" cmpd="sng" algn="ctr">
                      <a:solidFill>
                        <a:srgbClr val="FF4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40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92200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04434" y="365760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=!A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300" y="9786620"/>
            <a:ext cx="88322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-Save the ones that stay the same </a:t>
            </a:r>
            <a:r>
              <a:rPr sz="2000" dirty="0">
                <a:latin typeface="Lucida Sans Unicode"/>
                <a:cs typeface="Lucida Sans Unicode"/>
              </a:rPr>
              <a:t>in a </a:t>
            </a:r>
            <a:r>
              <a:rPr sz="2000" spc="-5" dirty="0">
                <a:latin typeface="Lucida Sans Unicode"/>
                <a:cs typeface="Lucida Sans Unicode"/>
              </a:rPr>
              <a:t>group, discarding the</a:t>
            </a:r>
            <a:r>
              <a:rPr sz="2000" spc="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rest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000" spc="-5" dirty="0">
                <a:latin typeface="Lucida Sans Unicode"/>
                <a:cs typeface="Lucida Sans Unicode"/>
              </a:rPr>
              <a:t>-This </a:t>
            </a:r>
            <a:r>
              <a:rPr sz="2000" dirty="0">
                <a:latin typeface="Lucida Sans Unicode"/>
                <a:cs typeface="Lucida Sans Unicode"/>
              </a:rPr>
              <a:t>must be done for </a:t>
            </a:r>
            <a:r>
              <a:rPr sz="2000" spc="-5" dirty="0">
                <a:latin typeface="Lucida Sans Unicode"/>
                <a:cs typeface="Lucida Sans Unicode"/>
              </a:rPr>
              <a:t>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group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FBD00BEA-0D1B-41D9-A489-9C356123DEB1}"/>
              </a:ext>
            </a:extLst>
          </p:cNvPr>
          <p:cNvSpPr/>
          <p:nvPr/>
        </p:nvSpPr>
        <p:spPr>
          <a:xfrm>
            <a:off x="5653530" y="5600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F8945-254C-45DA-8A92-1DA51809F2CD}"/>
              </a:ext>
            </a:extLst>
          </p:cNvPr>
          <p:cNvCxnSpPr/>
          <p:nvPr/>
        </p:nvCxnSpPr>
        <p:spPr>
          <a:xfrm>
            <a:off x="10541000" y="6863442"/>
            <a:ext cx="735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78" y="4165600"/>
            <a:ext cx="9536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Four </a:t>
            </a:r>
            <a:r>
              <a:rPr spc="-65" dirty="0"/>
              <a:t>Variable</a:t>
            </a:r>
            <a:r>
              <a:rPr spc="-12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2573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-Take this</a:t>
            </a:r>
            <a:r>
              <a:rPr sz="2200" spc="-7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092" y="762000"/>
            <a:ext cx="5739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844800"/>
            <a:ext cx="11277600" cy="33007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81089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  <a:tab pos="3106420" algn="l"/>
                <a:tab pos="5111115" algn="l"/>
                <a:tab pos="7712075" algn="l"/>
              </a:tabLst>
            </a:pPr>
            <a:r>
              <a:rPr sz="4200" spc="-10" dirty="0">
                <a:latin typeface="Gill Sans MT"/>
                <a:cs typeface="Gill Sans MT"/>
              </a:rPr>
              <a:t>Real-world	</a:t>
            </a:r>
            <a:r>
              <a:rPr sz="4200" spc="-15" dirty="0">
                <a:latin typeface="Gill Sans MT"/>
                <a:cs typeface="Gill Sans MT"/>
              </a:rPr>
              <a:t>formulas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often be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mpl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25" dirty="0">
                <a:latin typeface="Gill Sans MT"/>
                <a:cs typeface="Gill Sans MT"/>
              </a:rPr>
              <a:t>fie</a:t>
            </a:r>
            <a:r>
              <a:rPr sz="4200" spc="40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6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gebr</a:t>
            </a:r>
            <a:r>
              <a:rPr sz="4200" spc="-5" dirty="0">
                <a:latin typeface="Gill Sans MT"/>
                <a:cs typeface="Gill Sans MT"/>
              </a:rPr>
              <a:t>ai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rules</a:t>
            </a: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simplify the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following?</a:t>
            </a:r>
            <a:endParaRPr sz="4200" dirty="0">
              <a:latin typeface="Gill Sans MT"/>
              <a:cs typeface="Gill Sans MT"/>
            </a:endParaRPr>
          </a:p>
          <a:p>
            <a:pPr marL="181610"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3987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-How </a:t>
            </a:r>
            <a:r>
              <a:rPr sz="2200" spc="-5" dirty="0">
                <a:latin typeface="Lucida Sans Unicode"/>
                <a:cs typeface="Lucida Sans Unicode"/>
              </a:rPr>
              <a:t>might </a:t>
            </a:r>
            <a:r>
              <a:rPr sz="2200" dirty="0">
                <a:latin typeface="Lucida Sans Unicode"/>
                <a:cs typeface="Lucida Sans Unicode"/>
              </a:rPr>
              <a:t>we simplify</a:t>
            </a:r>
            <a:r>
              <a:rPr sz="2200" spc="-7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this?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98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8550" y="5207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5850" y="8623300"/>
            <a:ext cx="4168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4765" algn="l"/>
              </a:tabLst>
            </a:pPr>
            <a:r>
              <a:rPr sz="4200" dirty="0">
                <a:latin typeface="Courier New"/>
                <a:cs typeface="Courier New"/>
              </a:rPr>
              <a:t>10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07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300" y="9812020"/>
            <a:ext cx="6606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-For space reasons, </a:t>
            </a:r>
            <a:r>
              <a:rPr sz="2200" dirty="0">
                <a:latin typeface="Lucida Sans Unicode"/>
                <a:cs typeface="Lucida Sans Unicode"/>
              </a:rPr>
              <a:t>we </a:t>
            </a:r>
            <a:r>
              <a:rPr sz="2200" spc="-5" dirty="0">
                <a:latin typeface="Lucida Sans Unicode"/>
                <a:cs typeface="Lucida Sans Unicode"/>
              </a:rPr>
              <a:t>go directly to the</a:t>
            </a:r>
            <a:r>
              <a:rPr sz="2200" spc="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K-map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98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8550" y="5207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4300" y="9728200"/>
            <a:ext cx="467741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-Group </a:t>
            </a:r>
            <a:r>
              <a:rPr sz="2000" spc="-5" dirty="0">
                <a:latin typeface="Lucida Sans Unicode"/>
                <a:cs typeface="Lucida Sans Unicode"/>
              </a:rPr>
              <a:t>things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up</a:t>
            </a:r>
          </a:p>
          <a:p>
            <a:pPr marL="12700">
              <a:lnSpc>
                <a:spcPts val="2600"/>
              </a:lnSpc>
            </a:pPr>
            <a:r>
              <a:rPr sz="2000" dirty="0">
                <a:latin typeface="Lucida Sans Unicode"/>
                <a:cs typeface="Lucida Sans Unicode"/>
              </a:rPr>
              <a:t>-The edges logically wrap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around!</a:t>
            </a:r>
          </a:p>
          <a:p>
            <a:pPr marL="12700">
              <a:lnSpc>
                <a:spcPts val="2620"/>
              </a:lnSpc>
            </a:pPr>
            <a:r>
              <a:rPr sz="2000" dirty="0">
                <a:latin typeface="Lucida Sans Unicode"/>
                <a:cs typeface="Lucida Sans Unicode"/>
              </a:rPr>
              <a:t>-Groups </a:t>
            </a:r>
            <a:r>
              <a:rPr sz="2000" spc="-5" dirty="0">
                <a:latin typeface="Lucida Sans Unicode"/>
                <a:cs typeface="Lucida Sans Unicode"/>
              </a:rPr>
              <a:t>may overlap each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other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5950" y="38481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07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7000" y="5219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0072" y="38481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66103" y="2438400"/>
            <a:ext cx="2670175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</a:t>
            </a:r>
            <a:r>
              <a:rPr sz="4200" spc="-10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=!B!C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>
              <a:latin typeface="Times New Roman"/>
              <a:cs typeface="Times New Roman"/>
            </a:endParaRPr>
          </a:p>
          <a:p>
            <a:pPr marR="185420" algn="r">
              <a:lnSpc>
                <a:spcPct val="100000"/>
              </a:lnSpc>
              <a:tabLst>
                <a:tab pos="18230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marR="200660" algn="r">
              <a:lnSpc>
                <a:spcPct val="100000"/>
              </a:lnSpc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-First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cube</a:t>
            </a: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FE647305-E200-4BEF-BB37-DDE96B7A0FA4}"/>
              </a:ext>
            </a:extLst>
          </p:cNvPr>
          <p:cNvSpPr/>
          <p:nvPr/>
        </p:nvSpPr>
        <p:spPr>
          <a:xfrm>
            <a:off x="5871428" y="388493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80DF435E-D2C4-40F9-A6C2-E563AF7BFDB6}"/>
              </a:ext>
            </a:extLst>
          </p:cNvPr>
          <p:cNvSpPr/>
          <p:nvPr/>
        </p:nvSpPr>
        <p:spPr>
          <a:xfrm>
            <a:off x="2683563" y="86741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803" y="38608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450" y="5194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5850" y="5194300"/>
            <a:ext cx="66611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8914" y="3907972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67000" y="86614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49850" y="2438400"/>
            <a:ext cx="5022215" cy="68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=!B!C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7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!B!D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1823085" algn="l"/>
                <a:tab pos="36391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	10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tabLst>
                <a:tab pos="3631565" algn="l"/>
              </a:tabLst>
            </a:pP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</a:p>
          <a:p>
            <a:pPr marR="20320" algn="r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spcBef>
                <a:spcPts val="5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-Second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 </a:t>
            </a:r>
            <a:r>
              <a:rPr sz="2200" dirty="0">
                <a:latin typeface="Lucida Sans Unicode"/>
                <a:cs typeface="Lucida Sans Unicode"/>
              </a:rPr>
              <a:t>cube on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edges</a:t>
            </a: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57EB2C5E-0B4F-4623-96BF-A0150445C8C7}"/>
              </a:ext>
            </a:extLst>
          </p:cNvPr>
          <p:cNvSpPr/>
          <p:nvPr/>
        </p:nvSpPr>
        <p:spPr>
          <a:xfrm>
            <a:off x="4545020" y="3862237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23637D07-1E4E-4DC9-B546-7C54DF5CC617}"/>
              </a:ext>
            </a:extLst>
          </p:cNvPr>
          <p:cNvSpPr/>
          <p:nvPr/>
        </p:nvSpPr>
        <p:spPr>
          <a:xfrm>
            <a:off x="2688907" y="525399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6" y="95250"/>
            <a:ext cx="109080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!A!B!CD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!A!BC!D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!ABC!D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A!B!C!D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A!BC!D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6300" y="45591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546600"/>
            <a:ext cx="0" cy="4908550"/>
          </a:xfrm>
          <a:custGeom>
            <a:avLst/>
            <a:gdLst/>
            <a:ahLst/>
            <a:cxnLst/>
            <a:rect l="l" t="t" r="r" b="b"/>
            <a:pathLst>
              <a:path h="4908550">
                <a:moveTo>
                  <a:pt x="0" y="0"/>
                </a:moveTo>
                <a:lnTo>
                  <a:pt x="0" y="49083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201" y="39308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6580" y="39687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644" y="32194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CD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4650" y="5219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9450" y="5194300"/>
            <a:ext cx="566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5333365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	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0750" y="6400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5850" y="5194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850" y="6101079"/>
            <a:ext cx="666115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5850" y="8623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48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9450" y="60248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9450" y="8674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8550" y="60375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8550" y="863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4650" y="6050279"/>
            <a:ext cx="346075" cy="205740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4650" y="864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10750" y="7416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0750" y="862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02800" y="5232400"/>
            <a:ext cx="558800" cy="2044700"/>
          </a:xfrm>
          <a:custGeom>
            <a:avLst/>
            <a:gdLst/>
            <a:ahLst/>
            <a:cxnLst/>
            <a:rect l="l" t="t" r="r" b="b"/>
            <a:pathLst>
              <a:path w="558800" h="2044700">
                <a:moveTo>
                  <a:pt x="0" y="0"/>
                </a:moveTo>
                <a:lnTo>
                  <a:pt x="558800" y="0"/>
                </a:lnTo>
                <a:lnTo>
                  <a:pt x="5588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6100" y="61214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4823015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6400" y="4826000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78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6100" y="8597900"/>
            <a:ext cx="2428240" cy="0"/>
          </a:xfrm>
          <a:custGeom>
            <a:avLst/>
            <a:gdLst/>
            <a:ahLst/>
            <a:cxnLst/>
            <a:rect l="l" t="t" r="r" b="b"/>
            <a:pathLst>
              <a:path w="2428240">
                <a:moveTo>
                  <a:pt x="0" y="0"/>
                </a:moveTo>
                <a:lnTo>
                  <a:pt x="2427812" y="1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8800" y="8585200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6400" y="8623300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0"/>
                </a:moveTo>
                <a:lnTo>
                  <a:pt x="0" y="11303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351" y="4699151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1365" y="5262665"/>
            <a:ext cx="948055" cy="948055"/>
          </a:xfrm>
          <a:custGeom>
            <a:avLst/>
            <a:gdLst/>
            <a:ahLst/>
            <a:cxnLst/>
            <a:rect l="l" t="t" r="r" b="b"/>
            <a:pathLst>
              <a:path w="948054" h="948054">
                <a:moveTo>
                  <a:pt x="0" y="0"/>
                </a:moveTo>
                <a:lnTo>
                  <a:pt x="947634" y="947634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6300" y="5649379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39" h="561339">
                <a:moveTo>
                  <a:pt x="0" y="560920"/>
                </a:moveTo>
                <a:lnTo>
                  <a:pt x="5609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1400" y="8483600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0" y="0"/>
                </a:moveTo>
                <a:lnTo>
                  <a:pt x="965048" y="96504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98000" y="90170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600" y="73660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85300" y="847090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0" y="560922"/>
                </a:moveTo>
                <a:lnTo>
                  <a:pt x="56092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10700" y="54229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90" h="593089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23400" y="4713279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94900" y="52959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4700" y="8559800"/>
            <a:ext cx="593090" cy="593090"/>
          </a:xfrm>
          <a:custGeom>
            <a:avLst/>
            <a:gdLst/>
            <a:ahLst/>
            <a:cxnLst/>
            <a:rect l="l" t="t" r="r" b="b"/>
            <a:pathLst>
              <a:path w="593089" h="593090">
                <a:moveTo>
                  <a:pt x="0" y="0"/>
                </a:moveTo>
                <a:lnTo>
                  <a:pt x="592952" y="592952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6200" y="8559800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29">
                <a:moveTo>
                  <a:pt x="0" y="722320"/>
                </a:moveTo>
                <a:lnTo>
                  <a:pt x="72232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45020" y="9118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0428" y="5219700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69481" y="2438400"/>
            <a:ext cx="706755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</a:t>
            </a:r>
            <a:r>
              <a:rPr sz="4200" spc="-5" dirty="0">
                <a:latin typeface="Courier New"/>
                <a:cs typeface="Courier New"/>
              </a:rPr>
              <a:t>=!B!C </a:t>
            </a:r>
            <a:r>
              <a:rPr sz="4200" dirty="0">
                <a:latin typeface="Courier New"/>
                <a:cs typeface="Courier New"/>
              </a:rPr>
              <a:t>+ !B!D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!AC!D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tabLst>
                <a:tab pos="2009139" algn="l"/>
                <a:tab pos="3832860" algn="l"/>
                <a:tab pos="5648960" algn="l"/>
              </a:tabLst>
            </a:pPr>
            <a:r>
              <a:rPr sz="6300" baseline="-1322" dirty="0">
                <a:latin typeface="Courier New"/>
                <a:cs typeface="Courier New"/>
              </a:rPr>
              <a:t>00	01	</a:t>
            </a:r>
            <a:r>
              <a:rPr sz="4200" dirty="0">
                <a:latin typeface="Courier New"/>
                <a:cs typeface="Courier New"/>
              </a:rPr>
              <a:t>11	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474200" y="3873500"/>
            <a:ext cx="723900" cy="596900"/>
          </a:xfrm>
          <a:custGeom>
            <a:avLst/>
            <a:gdLst/>
            <a:ahLst/>
            <a:cxnLst/>
            <a:rect l="l" t="t" r="r" b="b"/>
            <a:pathLst>
              <a:path w="723900" h="596900">
                <a:moveTo>
                  <a:pt x="0" y="0"/>
                </a:moveTo>
                <a:lnTo>
                  <a:pt x="723900" y="0"/>
                </a:lnTo>
                <a:lnTo>
                  <a:pt x="7239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4300" y="9786620"/>
            <a:ext cx="479361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-Look </a:t>
            </a:r>
            <a:r>
              <a:rPr sz="2200" spc="-5" dirty="0">
                <a:latin typeface="Lucida Sans Unicode"/>
                <a:cs typeface="Lucida Sans Unicode"/>
              </a:rPr>
              <a:t>at the bits that </a:t>
            </a:r>
            <a:r>
              <a:rPr sz="2200" dirty="0">
                <a:latin typeface="Lucida Sans Unicode"/>
                <a:cs typeface="Lucida Sans Unicode"/>
              </a:rPr>
              <a:t>don’t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change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-Third </a:t>
            </a:r>
            <a:r>
              <a:rPr sz="2200" dirty="0">
                <a:latin typeface="Lucida Sans Unicode"/>
                <a:cs typeface="Lucida Sans Unicode"/>
              </a:rPr>
              <a:t>for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line</a:t>
            </a: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E9FC0565-B13C-48D5-BA17-D057C4D0E4F2}"/>
              </a:ext>
            </a:extLst>
          </p:cNvPr>
          <p:cNvSpPr/>
          <p:nvPr/>
        </p:nvSpPr>
        <p:spPr>
          <a:xfrm>
            <a:off x="2355850" y="6482079"/>
            <a:ext cx="368300" cy="596900"/>
          </a:xfrm>
          <a:custGeom>
            <a:avLst/>
            <a:gdLst/>
            <a:ahLst/>
            <a:cxnLst/>
            <a:rect l="l" t="t" r="r" b="b"/>
            <a:pathLst>
              <a:path w="368300" h="596900">
                <a:moveTo>
                  <a:pt x="0" y="0"/>
                </a:moveTo>
                <a:lnTo>
                  <a:pt x="368300" y="0"/>
                </a:lnTo>
                <a:lnTo>
                  <a:pt x="3683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2" y="203200"/>
            <a:ext cx="657415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5459" marR="5080" indent="-493395" algn="ctr">
              <a:lnSpc>
                <a:spcPts val="9600"/>
              </a:lnSpc>
              <a:spcBef>
                <a:spcPts val="819"/>
              </a:spcBef>
              <a:tabLst>
                <a:tab pos="4845050" algn="l"/>
              </a:tabLst>
            </a:pPr>
            <a:r>
              <a:rPr sz="7200" spc="-20" dirty="0"/>
              <a:t>K-Map </a:t>
            </a:r>
            <a:r>
              <a:rPr sz="7200" dirty="0"/>
              <a:t>Rules</a:t>
            </a:r>
            <a:r>
              <a:rPr sz="7200" spc="-75" dirty="0"/>
              <a:t> </a:t>
            </a:r>
            <a:r>
              <a:rPr sz="7200" spc="-5" dirty="0"/>
              <a:t>in  </a:t>
            </a:r>
            <a:r>
              <a:rPr sz="7200" spc="30" dirty="0"/>
              <a:t>Summary</a:t>
            </a:r>
            <a:r>
              <a:rPr lang="en-US" sz="7200" spc="30" dirty="0"/>
              <a:t> </a:t>
            </a:r>
            <a:r>
              <a:rPr sz="7200"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543300"/>
            <a:ext cx="11887200" cy="375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60400" algn="l"/>
              </a:tabLst>
            </a:pP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5" dirty="0">
                <a:latin typeface="Gill Sans MT"/>
                <a:cs typeface="Gill Sans MT"/>
              </a:rPr>
              <a:t>can contain </a:t>
            </a:r>
            <a:r>
              <a:rPr sz="3600" spc="-10" dirty="0">
                <a:latin typeface="Gill Sans MT"/>
                <a:cs typeface="Gill Sans MT"/>
              </a:rPr>
              <a:t>only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</a:p>
          <a:p>
            <a:pPr marL="660400" marR="81280" indent="-571500">
              <a:lnSpc>
                <a:spcPct val="103200"/>
              </a:lnSpc>
              <a:spcBef>
                <a:spcPts val="2395"/>
              </a:spcBef>
              <a:buSzPct val="170238"/>
              <a:buChar char="•"/>
              <a:tabLst>
                <a:tab pos="660400" algn="l"/>
                <a:tab pos="2533015" algn="l"/>
                <a:tab pos="4990465" algn="l"/>
              </a:tabLst>
            </a:pPr>
            <a:r>
              <a:rPr sz="3600" spc="-15" dirty="0">
                <a:latin typeface="Gill Sans MT"/>
                <a:cs typeface="Gill Sans MT"/>
              </a:rPr>
              <a:t>Only</a:t>
            </a:r>
            <a:r>
              <a:rPr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in</a:t>
            </a:r>
            <a:r>
              <a:rPr sz="3600" spc="1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adjacent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30" dirty="0">
                <a:latin typeface="Gill Sans MT"/>
                <a:cs typeface="Gill Sans MT"/>
              </a:rPr>
              <a:t>are </a:t>
            </a:r>
            <a:r>
              <a:rPr sz="3600" spc="-20" dirty="0">
                <a:latin typeface="Gill Sans MT"/>
                <a:cs typeface="Gill Sans MT"/>
              </a:rPr>
              <a:t>allowed </a:t>
            </a:r>
            <a:r>
              <a:rPr sz="3600" spc="-5" dirty="0">
                <a:latin typeface="Gill Sans MT"/>
                <a:cs typeface="Gill Sans MT"/>
              </a:rPr>
              <a:t>(no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10" dirty="0">
                <a:latin typeface="Gill Sans MT"/>
                <a:cs typeface="Gill Sans MT"/>
              </a:rPr>
              <a:t>diagonals)</a:t>
            </a:r>
            <a:endParaRPr sz="3600" dirty="0">
              <a:latin typeface="Gill Sans MT"/>
              <a:cs typeface="Gill Sans MT"/>
            </a:endParaRPr>
          </a:p>
          <a:p>
            <a:pPr marL="660400" marR="908685" indent="-571500">
              <a:lnSpc>
                <a:spcPct val="103200"/>
              </a:lnSpc>
              <a:spcBef>
                <a:spcPts val="2100"/>
              </a:spcBef>
              <a:buSzPct val="170238"/>
              <a:buChar char="•"/>
              <a:tabLst>
                <a:tab pos="660400" algn="l"/>
                <a:tab pos="3772535" algn="l"/>
                <a:tab pos="4723130" algn="l"/>
                <a:tab pos="5630545" algn="l"/>
              </a:tabLst>
            </a:pPr>
            <a:r>
              <a:rPr sz="3600" dirty="0">
                <a:latin typeface="Gill Sans MT"/>
                <a:cs typeface="Gill Sans MT"/>
              </a:rPr>
              <a:t>The </a:t>
            </a:r>
            <a:r>
              <a:rPr sz="3600" spc="-10" dirty="0">
                <a:latin typeface="Gill Sans MT"/>
                <a:cs typeface="Gill Sans MT"/>
              </a:rPr>
              <a:t>number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of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in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25" dirty="0">
                <a:latin typeface="Gill Sans MT"/>
                <a:cs typeface="Gill Sans MT"/>
              </a:rPr>
              <a:t>group </a:t>
            </a:r>
            <a:r>
              <a:rPr sz="3600" spc="-15" dirty="0">
                <a:latin typeface="Gill Sans MT"/>
                <a:cs typeface="Gill Sans MT"/>
              </a:rPr>
              <a:t>must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4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30" dirty="0">
                <a:latin typeface="Gill Sans MT"/>
                <a:cs typeface="Gill Sans MT"/>
              </a:rPr>
              <a:t>power</a:t>
            </a:r>
            <a:r>
              <a:rPr sz="3600" dirty="0">
                <a:latin typeface="Gill Sans MT"/>
                <a:cs typeface="Gill Sans MT"/>
              </a:rPr>
              <a:t> of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spc="-30" dirty="0">
                <a:latin typeface="Gill Sans MT"/>
                <a:cs typeface="Gill Sans MT"/>
              </a:rPr>
              <a:t>two</a:t>
            </a:r>
            <a:r>
              <a:rPr lang="en-US" sz="3600" spc="-3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(1,</a:t>
            </a:r>
            <a:r>
              <a:rPr sz="3600" spc="-42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2,</a:t>
            </a:r>
            <a:r>
              <a:rPr sz="3600" spc="-42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4,</a:t>
            </a:r>
            <a:r>
              <a:rPr sz="3600" spc="-42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8...)</a:t>
            </a:r>
            <a:endParaRPr sz="3600" dirty="0">
              <a:latin typeface="Gill Sans MT"/>
              <a:cs typeface="Gill Sans MT"/>
            </a:endParaRPr>
          </a:p>
          <a:p>
            <a:pPr marL="660400" marR="127000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60400" algn="l"/>
                <a:tab pos="5714365" algn="l"/>
                <a:tab pos="7482205" algn="l"/>
              </a:tabLst>
            </a:pPr>
            <a:r>
              <a:rPr sz="3600" dirty="0">
                <a:latin typeface="Gill Sans MT"/>
                <a:cs typeface="Gill Sans MT"/>
              </a:rPr>
              <a:t>The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g</a:t>
            </a:r>
            <a:r>
              <a:rPr sz="3600" spc="-105" dirty="0">
                <a:latin typeface="Gill Sans MT"/>
                <a:cs typeface="Gill Sans MT"/>
              </a:rPr>
              <a:t>r</a:t>
            </a:r>
            <a:r>
              <a:rPr sz="3600" dirty="0">
                <a:latin typeface="Gill Sans MT"/>
                <a:cs typeface="Gill Sans MT"/>
              </a:rPr>
              <a:t>oups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spc="-45" dirty="0">
                <a:latin typeface="Gill Sans MT"/>
                <a:cs typeface="Gill Sans MT"/>
              </a:rPr>
              <a:t>m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s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ar</a:t>
            </a:r>
            <a:r>
              <a:rPr sz="3600" spc="-5" dirty="0">
                <a:latin typeface="Gill Sans MT"/>
                <a:cs typeface="Gill Sans MT"/>
              </a:rPr>
              <a:t>g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sz="3600" spc="-5" dirty="0">
                <a:latin typeface="Gill Sans MT"/>
                <a:cs typeface="Gill Sans MT"/>
              </a:rPr>
              <a:t>g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sz="3600" spc="-5" dirty="0">
                <a:latin typeface="Gill Sans MT"/>
                <a:cs typeface="Gill Sans MT"/>
              </a:rPr>
              <a:t>l</a:t>
            </a:r>
            <a:r>
              <a:rPr sz="3600" spc="-45" dirty="0">
                <a:latin typeface="Gill Sans MT"/>
                <a:cs typeface="Gill Sans MT"/>
              </a:rPr>
              <a:t>l</a:t>
            </a:r>
            <a:r>
              <a:rPr sz="3600" dirty="0">
                <a:latin typeface="Gill Sans MT"/>
                <a:cs typeface="Gill Sans MT"/>
              </a:rPr>
              <a:t>y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possible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3543300"/>
            <a:ext cx="10668000" cy="38728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841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2033270" algn="l"/>
                <a:tab pos="5808980" algn="l"/>
                <a:tab pos="9519285" algn="l"/>
              </a:tabLst>
            </a:pPr>
            <a:r>
              <a:rPr sz="3600" dirty="0">
                <a:latin typeface="Gill Sans MT"/>
                <a:cs typeface="Gill Sans MT"/>
              </a:rPr>
              <a:t>All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Courier New"/>
                <a:cs typeface="Courier New"/>
              </a:rPr>
              <a:t>1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45" dirty="0">
                <a:latin typeface="Gill Sans MT"/>
                <a:cs typeface="Gill Sans MT"/>
              </a:rPr>
              <a:t>m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s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belong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g</a:t>
            </a:r>
            <a:r>
              <a:rPr sz="3600" spc="-105" dirty="0">
                <a:latin typeface="Gill Sans MT"/>
                <a:cs typeface="Gill Sans MT"/>
              </a:rPr>
              <a:t>r</a:t>
            </a:r>
            <a:r>
              <a:rPr sz="3600" dirty="0">
                <a:latin typeface="Gill Sans MT"/>
                <a:cs typeface="Gill Sans MT"/>
              </a:rPr>
              <a:t>ou</a:t>
            </a:r>
            <a:r>
              <a:rPr sz="3600" spc="-130" dirty="0">
                <a:latin typeface="Gill Sans MT"/>
                <a:cs typeface="Gill Sans MT"/>
              </a:rPr>
              <a:t>p</a:t>
            </a:r>
            <a:r>
              <a:rPr sz="3600" dirty="0">
                <a:latin typeface="Gill Sans MT"/>
                <a:cs typeface="Gill Sans MT"/>
              </a:rPr>
              <a:t>,</a:t>
            </a:r>
            <a:r>
              <a:rPr sz="3600" spc="-425" dirty="0">
                <a:latin typeface="Gill Sans MT"/>
                <a:cs typeface="Gill Sans MT"/>
              </a:rPr>
              <a:t> </a:t>
            </a:r>
            <a:r>
              <a:rPr sz="3600" spc="-65" dirty="0">
                <a:latin typeface="Gill Sans MT"/>
                <a:cs typeface="Gill Sans MT"/>
              </a:rPr>
              <a:t>e</a:t>
            </a:r>
            <a:r>
              <a:rPr sz="3600" spc="-85" dirty="0">
                <a:latin typeface="Gill Sans MT"/>
                <a:cs typeface="Gill Sans MT"/>
              </a:rPr>
              <a:t>v</a:t>
            </a:r>
            <a:r>
              <a:rPr sz="3600" dirty="0">
                <a:latin typeface="Gill Sans MT"/>
                <a:cs typeface="Gill Sans MT"/>
              </a:rPr>
              <a:t>en</a:t>
            </a:r>
            <a:r>
              <a:rPr sz="3600" spc="-5" dirty="0">
                <a:latin typeface="Gill Sans MT"/>
                <a:cs typeface="Gill Sans MT"/>
              </a:rPr>
              <a:t> i</a:t>
            </a:r>
            <a:r>
              <a:rPr sz="3600" dirty="0">
                <a:latin typeface="Gill Sans MT"/>
                <a:cs typeface="Gill Sans MT"/>
              </a:rPr>
              <a:t>f</a:t>
            </a:r>
            <a:r>
              <a:rPr sz="3600" spc="-5" dirty="0">
                <a:latin typeface="Gill Sans MT"/>
                <a:cs typeface="Gill Sans MT"/>
              </a:rPr>
              <a:t> i</a:t>
            </a:r>
            <a:r>
              <a:rPr sz="3600" dirty="0">
                <a:latin typeface="Gill Sans MT"/>
                <a:cs typeface="Gill Sans MT"/>
              </a:rPr>
              <a:t>t</a:t>
            </a:r>
            <a:r>
              <a:rPr sz="3600" spc="-340" dirty="0">
                <a:latin typeface="Gill Sans MT"/>
                <a:cs typeface="Gill Sans MT"/>
              </a:rPr>
              <a:t>’</a:t>
            </a:r>
            <a:r>
              <a:rPr sz="3600" dirty="0">
                <a:latin typeface="Gill Sans MT"/>
                <a:cs typeface="Gill Sans MT"/>
              </a:rPr>
              <a:t>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 </a:t>
            </a:r>
            <a:r>
              <a:rPr sz="3600" spc="-25" dirty="0">
                <a:latin typeface="Gill Sans MT"/>
                <a:cs typeface="Gill Sans MT"/>
              </a:rPr>
              <a:t>group </a:t>
            </a:r>
            <a:r>
              <a:rPr sz="3600" dirty="0">
                <a:latin typeface="Gill Sans MT"/>
                <a:cs typeface="Gill Sans MT"/>
              </a:rPr>
              <a:t>of one element</a:t>
            </a:r>
          </a:p>
          <a:p>
            <a:pPr marL="622300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</a:tabLst>
            </a:pPr>
            <a:r>
              <a:rPr sz="3600" spc="-15" dirty="0">
                <a:latin typeface="Gill Sans MT"/>
                <a:cs typeface="Gill Sans MT"/>
              </a:rPr>
              <a:t>Overlapping </a:t>
            </a:r>
            <a:r>
              <a:rPr sz="3600" spc="-20" dirty="0">
                <a:latin typeface="Gill Sans MT"/>
                <a:cs typeface="Gill Sans MT"/>
              </a:rPr>
              <a:t>groups </a:t>
            </a:r>
            <a:r>
              <a:rPr sz="3600" spc="-30" dirty="0">
                <a:latin typeface="Gill Sans MT"/>
                <a:cs typeface="Gill Sans MT"/>
              </a:rPr>
              <a:t>are</a:t>
            </a:r>
            <a:r>
              <a:rPr sz="3600" spc="1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permitted</a:t>
            </a: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6944359" algn="l"/>
              </a:tabLst>
            </a:pPr>
            <a:r>
              <a:rPr sz="3600" spc="-10" dirty="0">
                <a:latin typeface="Gill Sans MT"/>
                <a:cs typeface="Gill Sans MT"/>
              </a:rPr>
              <a:t>Wrapping </a:t>
            </a:r>
            <a:r>
              <a:rPr sz="3600" spc="-20" dirty="0">
                <a:latin typeface="Gill Sans MT"/>
                <a:cs typeface="Gill Sans MT"/>
              </a:rPr>
              <a:t>around </a:t>
            </a:r>
            <a:r>
              <a:rPr sz="3600" spc="-5" dirty="0">
                <a:latin typeface="Gill Sans MT"/>
                <a:cs typeface="Gill Sans MT"/>
              </a:rPr>
              <a:t>the</a:t>
            </a:r>
            <a:r>
              <a:rPr sz="3600" spc="50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map</a:t>
            </a:r>
            <a:r>
              <a:rPr sz="3600" spc="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is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permitted</a:t>
            </a: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3600" spc="-5" dirty="0">
                <a:latin typeface="Gill Sans MT"/>
                <a:cs typeface="Gill Sans MT"/>
              </a:rPr>
              <a:t>Use the </a:t>
            </a:r>
            <a:r>
              <a:rPr sz="3600" spc="-35" dirty="0">
                <a:latin typeface="Gill Sans MT"/>
                <a:cs typeface="Gill Sans MT"/>
              </a:rPr>
              <a:t>fewest </a:t>
            </a:r>
            <a:r>
              <a:rPr sz="3600" spc="-10" dirty="0">
                <a:latin typeface="Gill Sans MT"/>
                <a:cs typeface="Gill Sans MT"/>
              </a:rPr>
              <a:t>number </a:t>
            </a:r>
            <a:r>
              <a:rPr sz="3600" dirty="0">
                <a:latin typeface="Gill Sans MT"/>
                <a:cs typeface="Gill Sans MT"/>
              </a:rPr>
              <a:t>of </a:t>
            </a:r>
            <a:r>
              <a:rPr sz="3600" spc="-20" dirty="0">
                <a:latin typeface="Gill Sans MT"/>
                <a:cs typeface="Gill Sans MT"/>
              </a:rPr>
              <a:t>groups</a:t>
            </a:r>
            <a:r>
              <a:rPr sz="3600" spc="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possible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332" y="203200"/>
            <a:ext cx="657415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5459" marR="5080" indent="-493395" algn="ctr">
              <a:lnSpc>
                <a:spcPts val="9600"/>
              </a:lnSpc>
              <a:spcBef>
                <a:spcPts val="819"/>
              </a:spcBef>
              <a:tabLst>
                <a:tab pos="4845050" algn="l"/>
              </a:tabLst>
            </a:pPr>
            <a:r>
              <a:rPr sz="7200" spc="-20" dirty="0"/>
              <a:t>K-Map </a:t>
            </a:r>
            <a:r>
              <a:rPr sz="7200" dirty="0"/>
              <a:t>Rules</a:t>
            </a:r>
            <a:r>
              <a:rPr sz="7200" spc="-75" dirty="0"/>
              <a:t> </a:t>
            </a:r>
            <a:r>
              <a:rPr sz="7200" spc="-5" dirty="0"/>
              <a:t>in  </a:t>
            </a:r>
            <a:r>
              <a:rPr sz="7200" spc="30" dirty="0"/>
              <a:t>Summary</a:t>
            </a:r>
            <a:r>
              <a:rPr lang="en-US" sz="7200" spc="30" dirty="0"/>
              <a:t> </a:t>
            </a:r>
            <a:r>
              <a:rPr sz="7200" spc="-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711" y="762000"/>
            <a:ext cx="801433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latin typeface="Gill Sans MT"/>
                <a:cs typeface="Gill Sans MT"/>
              </a:rPr>
              <a:t>Revisiting</a:t>
            </a:r>
            <a:r>
              <a:rPr sz="7200" spc="-95" dirty="0">
                <a:latin typeface="Gill Sans MT"/>
                <a:cs typeface="Gill Sans MT"/>
              </a:rPr>
              <a:t> </a:t>
            </a:r>
            <a:r>
              <a:rPr sz="7200" spc="-30" dirty="0">
                <a:latin typeface="Gill Sans MT"/>
                <a:cs typeface="Gill Sans MT"/>
              </a:rPr>
              <a:t>Problem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2425700"/>
            <a:ext cx="11228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544" y="49339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2703" y="55753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7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3450" y="6921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3450" y="812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99550" y="6934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9550" y="8140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092" y="762000"/>
            <a:ext cx="5739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844800"/>
            <a:ext cx="10104755" cy="5986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  <a:tab pos="3106420" algn="l"/>
                <a:tab pos="5111115" algn="l"/>
                <a:tab pos="5471795" algn="l"/>
              </a:tabLst>
            </a:pPr>
            <a:r>
              <a:rPr sz="4200" spc="-10" dirty="0">
                <a:latin typeface="Gill Sans MT"/>
                <a:cs typeface="Gill Sans MT"/>
              </a:rPr>
              <a:t>Real-world	</a:t>
            </a:r>
            <a:r>
              <a:rPr sz="4200" spc="-15" dirty="0">
                <a:latin typeface="Gill Sans MT"/>
                <a:cs typeface="Gill Sans MT"/>
              </a:rPr>
              <a:t>formulas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often be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simplified,  </a:t>
            </a:r>
            <a:r>
              <a:rPr sz="4200" spc="-10" dirty="0">
                <a:latin typeface="Gill Sans MT"/>
                <a:cs typeface="Gill Sans MT"/>
              </a:rPr>
              <a:t>according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algebraic	</a:t>
            </a:r>
            <a:r>
              <a:rPr sz="4200" dirty="0">
                <a:latin typeface="Gill Sans MT"/>
                <a:cs typeface="Gill Sans MT"/>
              </a:rPr>
              <a:t>rules</a:t>
            </a:r>
          </a:p>
          <a:p>
            <a:pPr marL="1358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358900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simplify the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following?</a:t>
            </a:r>
            <a:endParaRPr sz="4200" dirty="0">
              <a:latin typeface="Gill Sans MT"/>
              <a:cs typeface="Gill Sans MT"/>
            </a:endParaRPr>
          </a:p>
          <a:p>
            <a:pPr marL="3125470" marR="2654300" indent="-164465">
              <a:lnSpc>
                <a:spcPct val="124000"/>
              </a:lnSpc>
              <a:spcBef>
                <a:spcPts val="18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AB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  R = </a:t>
            </a:r>
            <a:r>
              <a:rPr sz="4200" spc="-5" dirty="0">
                <a:latin typeface="Courier New"/>
                <a:cs typeface="Courier New"/>
              </a:rPr>
              <a:t>B(A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!A)</a:t>
            </a:r>
          </a:p>
          <a:p>
            <a:pPr marL="4395470" marR="3023235" indent="-843915">
              <a:lnSpc>
                <a:spcPts val="7700"/>
              </a:lnSpc>
              <a:spcBef>
                <a:spcPts val="700"/>
              </a:spcBef>
            </a:pPr>
            <a:r>
              <a:rPr sz="4200" dirty="0">
                <a:latin typeface="Courier New"/>
                <a:cs typeface="Courier New"/>
              </a:rPr>
              <a:t>R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B(true)  R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0800" y="69977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464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1003" y="55626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3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69977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83450" y="8128000"/>
            <a:ext cx="2162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705677" y="3841750"/>
            <a:ext cx="2266315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!AC</a:t>
            </a:r>
            <a:endParaRPr sz="4200">
              <a:latin typeface="Courier New"/>
              <a:cs typeface="Courier New"/>
            </a:endParaRPr>
          </a:p>
          <a:p>
            <a:pPr marL="514350">
              <a:lnSpc>
                <a:spcPct val="100000"/>
              </a:lnSpc>
              <a:spcBef>
                <a:spcPts val="35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3200" y="55626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5F8CE277-F383-4494-BF39-3F7E3D7A22F5}"/>
              </a:ext>
            </a:extLst>
          </p:cNvPr>
          <p:cNvSpPr/>
          <p:nvPr/>
        </p:nvSpPr>
        <p:spPr>
          <a:xfrm>
            <a:off x="7288840" y="5554744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2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0800" y="81915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500" y="5575300"/>
            <a:ext cx="728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8800" y="5562600"/>
            <a:ext cx="25520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  <a:tabLst>
                <a:tab pos="1898014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7050" y="8166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70231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150" y="81280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6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367701" y="3829050"/>
            <a:ext cx="4186554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!AC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+</a:t>
            </a:r>
            <a:r>
              <a:rPr sz="4200" spc="-114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A!B</a:t>
            </a:r>
            <a:endParaRPr sz="42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  <a:spcBef>
                <a:spcPts val="36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7714" y="55245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5900" y="82042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5524500"/>
            <a:ext cx="406400" cy="660400"/>
          </a:xfrm>
          <a:custGeom>
            <a:avLst/>
            <a:gdLst/>
            <a:ahLst/>
            <a:cxnLst/>
            <a:rect l="l" t="t" r="r" b="b"/>
            <a:pathLst>
              <a:path w="406400" h="660400">
                <a:moveTo>
                  <a:pt x="0" y="0"/>
                </a:moveTo>
                <a:lnTo>
                  <a:pt x="406400" y="0"/>
                </a:lnTo>
                <a:lnTo>
                  <a:pt x="4064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0"/>
            <a:ext cx="12508230" cy="1792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100"/>
              </a:spcBef>
            </a:pPr>
            <a:r>
              <a:rPr sz="7200" spc="-15" dirty="0"/>
              <a:t>Revisiting</a:t>
            </a:r>
            <a:r>
              <a:rPr sz="7200" spc="-20" dirty="0"/>
              <a:t> </a:t>
            </a:r>
            <a:r>
              <a:rPr sz="7200" spc="-30" dirty="0"/>
              <a:t>Problem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A!BC</a:t>
            </a:r>
          </a:p>
        </p:txBody>
      </p:sp>
      <p:sp>
        <p:nvSpPr>
          <p:cNvPr id="3" name="object 3"/>
          <p:cNvSpPr/>
          <p:nvPr/>
        </p:nvSpPr>
        <p:spPr>
          <a:xfrm>
            <a:off x="4521200" y="62736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62611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101" y="56453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1525" y="568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69342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250" y="81661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703" y="5575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50" y="6908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1003" y="55626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0850" y="55626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7050" y="8166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300" y="70231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150" y="81280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45800" y="69469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48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650" y="811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800" y="2019300"/>
            <a:ext cx="495300" cy="77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019300"/>
            <a:ext cx="495300" cy="777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2019300"/>
            <a:ext cx="495300" cy="777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019300"/>
            <a:ext cx="495300" cy="777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400" y="1993900"/>
          <a:ext cx="2082800" cy="722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92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922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1 0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23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921">
                <a:tc gridSpan="3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36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192232" y="3829050"/>
            <a:ext cx="6747509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!AC 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+</a:t>
            </a:r>
            <a:r>
              <a:rPr sz="4200" spc="-110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!AB!C</a:t>
            </a:r>
            <a:endParaRPr sz="4200">
              <a:latin typeface="Courier New"/>
              <a:cs typeface="Courier New"/>
            </a:endParaRPr>
          </a:p>
          <a:p>
            <a:pPr marL="1027430">
              <a:lnSpc>
                <a:spcPct val="100000"/>
              </a:lnSpc>
              <a:spcBef>
                <a:spcPts val="366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5900" y="82042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100" y="5562600"/>
            <a:ext cx="723900" cy="660400"/>
          </a:xfrm>
          <a:custGeom>
            <a:avLst/>
            <a:gdLst/>
            <a:ahLst/>
            <a:cxnLst/>
            <a:rect l="l" t="t" r="r" b="b"/>
            <a:pathLst>
              <a:path w="723900" h="660400">
                <a:moveTo>
                  <a:pt x="0" y="0"/>
                </a:moveTo>
                <a:lnTo>
                  <a:pt x="723900" y="0"/>
                </a:lnTo>
                <a:lnTo>
                  <a:pt x="7239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33020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1020000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7692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0" dirty="0">
                <a:latin typeface="Gill Sans MT"/>
                <a:cs typeface="Gill Sans MT"/>
              </a:rPr>
              <a:t>K-map </a:t>
            </a:r>
            <a:r>
              <a:rPr sz="4200" spc="-5" dirty="0">
                <a:latin typeface="Gill Sans MT"/>
                <a:cs typeface="Gill Sans MT"/>
              </a:rPr>
              <a:t>solution: </a:t>
            </a:r>
            <a:r>
              <a:rPr sz="4200" spc="-5" dirty="0">
                <a:latin typeface="Courier New"/>
                <a:cs typeface="Courier New"/>
              </a:rPr>
              <a:t>!AC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  <a:tab pos="3856354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</a:t>
            </a:r>
            <a:r>
              <a:rPr lang="en-US"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33020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3060700"/>
            <a:ext cx="1056640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  <a:tab pos="27946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10" dirty="0">
                <a:latin typeface="Gill Sans MT"/>
                <a:cs typeface="Gill Sans MT"/>
              </a:rPr>
              <a:t>K-map </a:t>
            </a:r>
            <a:r>
              <a:rPr sz="4200" spc="-5" dirty="0">
                <a:latin typeface="Gill Sans MT"/>
                <a:cs typeface="Gill Sans MT"/>
              </a:rPr>
              <a:t>solution: </a:t>
            </a:r>
            <a:r>
              <a:rPr sz="4200" spc="-5" dirty="0">
                <a:latin typeface="Courier New"/>
                <a:cs typeface="Courier New"/>
              </a:rPr>
              <a:t>!AC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59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!AB!C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  <a:tab pos="3881754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differ?</a:t>
            </a:r>
            <a:endParaRPr sz="4200" dirty="0">
              <a:latin typeface="Gill Sans MT"/>
              <a:cs typeface="Gill Sans MT"/>
            </a:endParaRPr>
          </a:p>
          <a:p>
            <a:pPr marL="1524000" marR="49149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24000" algn="l"/>
                <a:tab pos="7948295" algn="l"/>
              </a:tabLst>
            </a:pPr>
            <a:r>
              <a:rPr sz="4200" spc="-5" dirty="0">
                <a:latin typeface="Gill Sans MT"/>
                <a:cs typeface="Gill Sans MT"/>
              </a:rPr>
              <a:t>Both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i="1" spc="-5" dirty="0">
                <a:latin typeface="Gill Sans MT"/>
                <a:cs typeface="Gill Sans MT"/>
              </a:rPr>
              <a:t>minimal</a:t>
            </a:r>
            <a:r>
              <a:rPr sz="4200" spc="-5" dirty="0">
                <a:latin typeface="Gill Sans MT"/>
                <a:cs typeface="Gill Sans MT"/>
              </a:rPr>
              <a:t>, in</a:t>
            </a:r>
            <a:r>
              <a:rPr sz="4200" spc="-3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they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lang="en-US" sz="4200" spc="-5" dirty="0">
                <a:latin typeface="Gill Sans MT"/>
                <a:cs typeface="Gill Sans MT"/>
              </a:rPr>
              <a:t>  </a:t>
            </a:r>
            <a:r>
              <a:rPr sz="4200" spc="-35" dirty="0">
                <a:latin typeface="Gill Sans MT"/>
                <a:cs typeface="Gill Sans MT"/>
              </a:rPr>
              <a:t>fewest </a:t>
            </a:r>
            <a:r>
              <a:rPr sz="4200" spc="-10" dirty="0">
                <a:latin typeface="Gill Sans MT"/>
                <a:cs typeface="Gill Sans MT"/>
              </a:rPr>
              <a:t>number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products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possible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240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minimal solutions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5473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5461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4845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4883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41338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736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47752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9903" y="4762500"/>
            <a:ext cx="2489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</a:tabLst>
            </a:pPr>
            <a:r>
              <a:rPr sz="6300" baseline="-1322" dirty="0">
                <a:latin typeface="Courier New"/>
                <a:cs typeface="Courier New"/>
              </a:rPr>
              <a:t>01	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5950" y="73660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200" y="6223000"/>
            <a:ext cx="24130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  <a:tabLst>
                <a:tab pos="201231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1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050" y="7327900"/>
            <a:ext cx="214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4200" dirty="0">
                <a:latin typeface="Courier New"/>
                <a:cs typeface="Courier New"/>
              </a:rPr>
              <a:t>1	</a:t>
            </a:r>
            <a:r>
              <a:rPr sz="6300" baseline="-1322" dirty="0"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4700" y="61468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48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34550" y="7315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7353300"/>
            <a:ext cx="2413000" cy="660400"/>
          </a:xfrm>
          <a:custGeom>
            <a:avLst/>
            <a:gdLst/>
            <a:ahLst/>
            <a:cxnLst/>
            <a:rect l="l" t="t" r="r" b="b"/>
            <a:pathLst>
              <a:path w="2413000" h="660400">
                <a:moveTo>
                  <a:pt x="0" y="0"/>
                </a:moveTo>
                <a:lnTo>
                  <a:pt x="2413000" y="0"/>
                </a:lnTo>
                <a:lnTo>
                  <a:pt x="2413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49450" y="1288355"/>
          <a:ext cx="9614533" cy="127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235">
                <a:tc>
                  <a:txBody>
                    <a:bodyPr/>
                    <a:lstStyle/>
                    <a:p>
                      <a:pPr marR="142875" algn="r">
                        <a:lnSpc>
                          <a:spcPts val="4695"/>
                        </a:lnSpc>
                        <a:tabLst>
                          <a:tab pos="215963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Algebraic	solution:</a:t>
                      </a:r>
                      <a:r>
                        <a:rPr sz="4200" spc="-484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!BC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69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69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69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!AB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235">
                <a:tc>
                  <a:txBody>
                    <a:bodyPr/>
                    <a:lstStyle/>
                    <a:p>
                      <a:pPr marR="161290" algn="r">
                        <a:lnSpc>
                          <a:spcPts val="4610"/>
                        </a:lnSpc>
                        <a:tabLst>
                          <a:tab pos="374650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K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-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so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ution:	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!AC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1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A!B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46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!AB!C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7800" y="9829800"/>
            <a:ext cx="11874500" cy="3616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000" dirty="0">
                <a:latin typeface="Lucida Sans Unicode"/>
                <a:cs typeface="Lucida Sans Unicode"/>
              </a:rPr>
              <a:t>-If we </a:t>
            </a:r>
            <a:r>
              <a:rPr sz="2000" spc="-5" dirty="0">
                <a:latin typeface="Lucida Sans Unicode"/>
                <a:cs typeface="Lucida Sans Unicode"/>
              </a:rPr>
              <a:t>take </a:t>
            </a:r>
            <a:r>
              <a:rPr sz="2000" dirty="0">
                <a:latin typeface="Lucida Sans Unicode"/>
                <a:cs typeface="Lucida Sans Unicode"/>
              </a:rPr>
              <a:t>our </a:t>
            </a:r>
            <a:r>
              <a:rPr sz="2000" spc="-5" dirty="0">
                <a:latin typeface="Lucida Sans Unicode"/>
                <a:cs typeface="Lucida Sans Unicode"/>
              </a:rPr>
              <a:t>k-map </a:t>
            </a:r>
            <a:r>
              <a:rPr sz="2000" dirty="0">
                <a:latin typeface="Lucida Sans Unicode"/>
                <a:cs typeface="Lucida Sans Unicode"/>
              </a:rPr>
              <a:t>from </a:t>
            </a:r>
            <a:r>
              <a:rPr sz="2000" spc="-5" dirty="0">
                <a:latin typeface="Lucida Sans Unicode"/>
                <a:cs typeface="Lucida Sans Unicode"/>
              </a:rPr>
              <a:t>before with the grouping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chose,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get this particular solution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45" y="0"/>
            <a:ext cx="451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Difference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547353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546100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484520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4883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41338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7366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477520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61087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36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47625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1500" y="7391400"/>
            <a:ext cx="406400" cy="6604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49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200" y="6223000"/>
            <a:ext cx="660400" cy="1879600"/>
          </a:xfrm>
          <a:prstGeom prst="rect">
            <a:avLst/>
          </a:prstGeom>
          <a:ln w="25400">
            <a:solidFill>
              <a:srgbClr val="FF40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434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150" y="61341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73406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7250" y="610870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73152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5800" y="1384300"/>
            <a:ext cx="957770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95"/>
              </a:lnSpc>
              <a:spcBef>
                <a:spcPts val="100"/>
              </a:spcBef>
              <a:tabLst>
                <a:tab pos="2159635" algn="l"/>
              </a:tabLst>
            </a:pPr>
            <a:r>
              <a:rPr sz="4200" spc="-5" dirty="0">
                <a:latin typeface="Gill Sans MT"/>
                <a:cs typeface="Gill Sans MT"/>
              </a:rPr>
              <a:t>Algebraic	solution: </a:t>
            </a:r>
            <a:r>
              <a:rPr sz="4200" spc="-5" dirty="0">
                <a:latin typeface="Courier New"/>
                <a:cs typeface="Courier New"/>
              </a:rPr>
              <a:t>!BC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A!B!C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!AB</a:t>
            </a:r>
          </a:p>
          <a:p>
            <a:pPr marR="10160" algn="r">
              <a:lnSpc>
                <a:spcPts val="4395"/>
              </a:lnSpc>
              <a:tabLst>
                <a:tab pos="3746500" algn="l"/>
              </a:tabLst>
            </a:pPr>
            <a:r>
              <a:rPr sz="4200" spc="-10" dirty="0">
                <a:latin typeface="Gill Sans MT"/>
                <a:cs typeface="Gill Sans MT"/>
              </a:rPr>
              <a:t>K-map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solution:	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!BC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A!B!C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!AB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5100" y="6184900"/>
            <a:ext cx="2476500" cy="660400"/>
          </a:xfrm>
          <a:custGeom>
            <a:avLst/>
            <a:gdLst/>
            <a:ahLst/>
            <a:cxnLst/>
            <a:rect l="l" t="t" r="r" b="b"/>
            <a:pathLst>
              <a:path w="2476500" h="660400">
                <a:moveTo>
                  <a:pt x="0" y="0"/>
                </a:moveTo>
                <a:lnTo>
                  <a:pt x="2476500" y="0"/>
                </a:lnTo>
                <a:lnTo>
                  <a:pt x="24765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0" y="9786620"/>
            <a:ext cx="13169900" cy="3552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>
                <a:latin typeface="Lucida Sans Unicode"/>
                <a:cs typeface="Lucida Sans Unicode"/>
              </a:rPr>
              <a:t>-If, </a:t>
            </a:r>
            <a:r>
              <a:rPr spc="-5" dirty="0">
                <a:latin typeface="Lucida Sans Unicode"/>
                <a:cs typeface="Lucida Sans Unicode"/>
              </a:rPr>
              <a:t>however, </a:t>
            </a:r>
            <a:r>
              <a:rPr dirty="0">
                <a:latin typeface="Lucida Sans Unicode"/>
                <a:cs typeface="Lucida Sans Unicode"/>
              </a:rPr>
              <a:t>we choose a </a:t>
            </a:r>
            <a:r>
              <a:rPr spc="-10" dirty="0">
                <a:latin typeface="Lucida Sans Unicode"/>
                <a:cs typeface="Lucida Sans Unicode"/>
              </a:rPr>
              <a:t>di</a:t>
            </a:r>
            <a:r>
              <a:rPr spc="-10" dirty="0">
                <a:latin typeface="Lucida Sans"/>
                <a:cs typeface="Lucida Sans"/>
              </a:rPr>
              <a:t>ff</a:t>
            </a:r>
            <a:r>
              <a:rPr spc="-10" dirty="0">
                <a:latin typeface="Lucida Sans Unicode"/>
                <a:cs typeface="Lucida Sans Unicode"/>
              </a:rPr>
              <a:t>erent </a:t>
            </a:r>
            <a:r>
              <a:rPr spc="-5" dirty="0">
                <a:latin typeface="Lucida Sans Unicode"/>
                <a:cs typeface="Lucida Sans Unicode"/>
              </a:rPr>
              <a:t>(also valid) grouping, </a:t>
            </a:r>
            <a:r>
              <a:rPr dirty="0">
                <a:latin typeface="Lucida Sans Unicode"/>
                <a:cs typeface="Lucida Sans Unicode"/>
              </a:rPr>
              <a:t>we </a:t>
            </a:r>
            <a:r>
              <a:rPr spc="-5" dirty="0">
                <a:latin typeface="Lucida Sans Unicode"/>
                <a:cs typeface="Lucida Sans Unicode"/>
              </a:rPr>
              <a:t>get the same solution as </a:t>
            </a:r>
            <a:r>
              <a:rPr dirty="0">
                <a:latin typeface="Lucida Sans Unicode"/>
                <a:cs typeface="Lucida Sans Unicode"/>
              </a:rPr>
              <a:t>we did</a:t>
            </a:r>
            <a:r>
              <a:rPr lang="en-US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algebraically</a:t>
            </a:r>
            <a:endParaRPr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9C36-FD2B-441A-A6DC-BEF4B8A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9" y="266700"/>
            <a:ext cx="9197379" cy="1292662"/>
          </a:xfrm>
        </p:spPr>
        <p:txBody>
          <a:bodyPr/>
          <a:lstStyle/>
          <a:p>
            <a:pPr algn="ctr"/>
            <a:r>
              <a:rPr lang="en-US" b="1" dirty="0"/>
              <a:t>Don’t Cares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EAEB-FBD3-4981-BFAF-C6BF0836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598" y="1943100"/>
            <a:ext cx="11734802" cy="6463308"/>
          </a:xfrm>
        </p:spPr>
        <p:txBody>
          <a:bodyPr/>
          <a:lstStyle/>
          <a:p>
            <a:r>
              <a:rPr lang="en-US" sz="2800" dirty="0"/>
              <a:t>Don’t cares in a Karnaugh map, or truth table, may be either </a:t>
            </a:r>
            <a:r>
              <a:rPr lang="en-US" sz="2800" b="1" dirty="0"/>
              <a:t>1</a:t>
            </a:r>
            <a:r>
              <a:rPr lang="en-US" sz="2800" dirty="0"/>
              <a:t>s or </a:t>
            </a:r>
            <a:r>
              <a:rPr lang="en-US" sz="2800" b="1" dirty="0"/>
              <a:t>0</a:t>
            </a:r>
            <a:r>
              <a:rPr lang="en-US" sz="2800" dirty="0"/>
              <a:t>s, as long as we don’t care what the output is for an input condition we never expect to see. We plot these cells with an asterisk, *, among the normal </a:t>
            </a:r>
            <a:r>
              <a:rPr lang="en-US" sz="2800" b="1" dirty="0"/>
              <a:t>1</a:t>
            </a:r>
            <a:r>
              <a:rPr lang="en-US" sz="2800" dirty="0"/>
              <a:t>s and </a:t>
            </a:r>
            <a:r>
              <a:rPr lang="en-US" sz="2800" b="1" dirty="0"/>
              <a:t>0</a:t>
            </a:r>
            <a:r>
              <a:rPr lang="en-US" sz="2800" dirty="0"/>
              <a:t>s.</a:t>
            </a:r>
          </a:p>
          <a:p>
            <a:endParaRPr lang="en-US" sz="2800" dirty="0"/>
          </a:p>
          <a:p>
            <a:r>
              <a:rPr lang="en-US" sz="2800" dirty="0"/>
              <a:t>When forming groups of cells, treat the don’t care cell as either a </a:t>
            </a:r>
            <a:r>
              <a:rPr lang="en-US" sz="2800" b="1" dirty="0"/>
              <a:t>1</a:t>
            </a:r>
            <a:r>
              <a:rPr lang="en-US" sz="2800" dirty="0"/>
              <a:t> or a </a:t>
            </a:r>
            <a:r>
              <a:rPr lang="en-US" sz="2800" b="1" dirty="0"/>
              <a:t>0</a:t>
            </a:r>
            <a:r>
              <a:rPr lang="en-US" sz="2800" dirty="0"/>
              <a:t>, or ignore the don’t cares.</a:t>
            </a:r>
          </a:p>
          <a:p>
            <a:r>
              <a:rPr lang="en-US" sz="2800" dirty="0"/>
              <a:t>This is helpful if it allows us to form a larger group than would otherwise be possible without the don’t cares. There is no requirement to group all or any of the don’t cares.</a:t>
            </a:r>
          </a:p>
          <a:p>
            <a:endParaRPr lang="en-US" sz="2800" dirty="0"/>
          </a:p>
          <a:p>
            <a:r>
              <a:rPr lang="en-US" sz="2800" dirty="0"/>
              <a:t>Only use them in a group if it simplifies the logic.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4480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40100" y="2368387"/>
            <a:ext cx="7437755" cy="635"/>
          </a:xfrm>
          <a:custGeom>
            <a:avLst/>
            <a:gdLst/>
            <a:ahLst/>
            <a:cxnLst/>
            <a:rect l="l" t="t" r="r" b="b"/>
            <a:pathLst>
              <a:path w="7437755" h="635">
                <a:moveTo>
                  <a:pt x="0" y="162"/>
                </a:moveTo>
                <a:lnTo>
                  <a:pt x="7437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355850"/>
            <a:ext cx="0" cy="2912745"/>
          </a:xfrm>
          <a:custGeom>
            <a:avLst/>
            <a:gdLst/>
            <a:ahLst/>
            <a:cxnLst/>
            <a:rect l="l" t="t" r="r" b="b"/>
            <a:pathLst>
              <a:path h="2912745">
                <a:moveTo>
                  <a:pt x="0" y="0"/>
                </a:moveTo>
                <a:lnTo>
                  <a:pt x="0" y="29122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001" y="174005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0" y="0"/>
                </a:moveTo>
                <a:lnTo>
                  <a:pt x="653898" y="653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425" y="1778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444" y="10287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150" y="30035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426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603" y="1670050"/>
            <a:ext cx="2304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4200" dirty="0">
                <a:latin typeface="Courier New"/>
                <a:cs typeface="Courier New"/>
              </a:rPr>
              <a:t>00	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250" y="30035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13650" y="16573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9750" y="165735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150" y="302895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8450" y="43256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7250" y="3003550"/>
            <a:ext cx="33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4550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812A8231-C44D-46B1-AB79-CCE13C65A81A}"/>
              </a:ext>
            </a:extLst>
          </p:cNvPr>
          <p:cNvSpPr txBox="1"/>
          <p:nvPr/>
        </p:nvSpPr>
        <p:spPr>
          <a:xfrm>
            <a:off x="4448175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DFAA78F-27E5-4AB1-99B1-AA13374279C5}"/>
              </a:ext>
            </a:extLst>
          </p:cNvPr>
          <p:cNvSpPr txBox="1"/>
          <p:nvPr/>
        </p:nvSpPr>
        <p:spPr>
          <a:xfrm>
            <a:off x="5952671" y="3007227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FCA9F24E-F74D-4ED6-A2D3-CD332E4994B3}"/>
              </a:ext>
            </a:extLst>
          </p:cNvPr>
          <p:cNvSpPr txBox="1"/>
          <p:nvPr/>
        </p:nvSpPr>
        <p:spPr>
          <a:xfrm>
            <a:off x="6010274" y="4305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Courier New"/>
                <a:cs typeface="Courier New"/>
              </a:rPr>
              <a:t>1</a:t>
            </a:r>
            <a:endParaRPr sz="4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9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782" y="762000"/>
            <a:ext cx="80479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Simplification</a:t>
            </a:r>
            <a:r>
              <a:rPr spc="-112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3377964"/>
            <a:ext cx="12573000" cy="398827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23876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2682875" algn="l"/>
                <a:tab pos="8062595" algn="l"/>
              </a:tabLst>
            </a:pPr>
            <a:r>
              <a:rPr sz="4200" spc="-5" dirty="0">
                <a:latin typeface="Gill Sans MT"/>
                <a:cs typeface="Gill Sans MT"/>
              </a:rPr>
              <a:t>Look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products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differ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 dirty="0">
              <a:latin typeface="Gill Sans MT"/>
              <a:cs typeface="Gill Sans MT"/>
            </a:endParaRPr>
          </a:p>
          <a:p>
            <a:pPr marL="1536700" marR="6858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5350510" algn="l"/>
              </a:tabLst>
            </a:pPr>
            <a:r>
              <a:rPr sz="4200" spc="-5" dirty="0">
                <a:latin typeface="Gill Sans MT"/>
                <a:cs typeface="Gill Sans MT"/>
              </a:rPr>
              <a:t>One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product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has	the original variable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dirty="0">
                <a:latin typeface="Gill Sans MT"/>
                <a:cs typeface="Gill Sans MT"/>
              </a:rPr>
              <a:t>)</a:t>
            </a:r>
          </a:p>
          <a:p>
            <a:pPr marL="1536700" marR="1009015" lvl="1" indent="-571500">
              <a:lnSpc>
                <a:spcPts val="4900"/>
              </a:lnSpc>
              <a:spcBef>
                <a:spcPts val="2700"/>
              </a:spcBef>
              <a:buSzPct val="170238"/>
              <a:buChar char="•"/>
              <a:tabLst>
                <a:tab pos="1536700" algn="l"/>
                <a:tab pos="6586855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other </a:t>
            </a:r>
            <a:r>
              <a:rPr sz="4200" spc="-15" dirty="0">
                <a:latin typeface="Gill Sans MT"/>
                <a:cs typeface="Gill Sans MT"/>
              </a:rPr>
              <a:t>product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has	the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other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!A</a:t>
            </a:r>
            <a:r>
              <a:rPr sz="4200" spc="-5" dirty="0"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00" dirty="0">
              <a:latin typeface="Times New Roman"/>
              <a:cs typeface="Times New Roman"/>
            </a:endParaRPr>
          </a:p>
          <a:p>
            <a:pPr marL="21209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</a:t>
            </a:r>
            <a:r>
              <a:rPr sz="4200" spc="-5" dirty="0">
                <a:latin typeface="Courier New"/>
                <a:cs typeface="Courier New"/>
              </a:rPr>
              <a:t>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</a:t>
            </a: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3710" y="762000"/>
            <a:ext cx="919737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spc="-10" dirty="0"/>
              <a:t>Additional </a:t>
            </a:r>
            <a:r>
              <a:rPr sz="8000" spc="-5" dirty="0"/>
              <a:t>Example</a:t>
            </a:r>
            <a:r>
              <a:rPr sz="8000" spc="-70" dirty="0"/>
              <a:t> </a:t>
            </a:r>
            <a:r>
              <a:rPr sz="80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3035300"/>
            <a:ext cx="9307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ABCD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!AB!CD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AB!CD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4327</Words>
  <Application>Microsoft Office PowerPoint</Application>
  <PresentationFormat>Custom</PresentationFormat>
  <Paragraphs>1143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Comic Sans MS</vt:lpstr>
      <vt:lpstr>Courier New</vt:lpstr>
      <vt:lpstr>Gill Sans MT</vt:lpstr>
      <vt:lpstr>Lucida Sans</vt:lpstr>
      <vt:lpstr>Lucida Sans Unicode</vt:lpstr>
      <vt:lpstr>Times New Roman</vt:lpstr>
      <vt:lpstr>Office Theme</vt:lpstr>
      <vt:lpstr>1_Office Theme</vt:lpstr>
      <vt:lpstr>COMP 122/L Lecture 19 Mahdi Ebrahimi        Slides adapted from Dr. Kyle Dewey</vt:lpstr>
      <vt:lpstr>Overview</vt:lpstr>
      <vt:lpstr>Circuit Minimization</vt:lpstr>
      <vt:lpstr>Motivation</vt:lpstr>
      <vt:lpstr>Motivation</vt:lpstr>
      <vt:lpstr>Simplification</vt:lpstr>
      <vt:lpstr>Simplification</vt:lpstr>
      <vt:lpstr>Simplification Trick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1</vt:lpstr>
      <vt:lpstr>Additional Example 2</vt:lpstr>
      <vt:lpstr>Additional Example 2</vt:lpstr>
      <vt:lpstr>Additional Example 2</vt:lpstr>
      <vt:lpstr>Additional Example 2</vt:lpstr>
      <vt:lpstr>Additional Example 2</vt:lpstr>
      <vt:lpstr>Additional Example 2</vt:lpstr>
      <vt:lpstr>PowerPoint Presentation</vt:lpstr>
      <vt:lpstr>De Morgan’s Laws</vt:lpstr>
      <vt:lpstr>De Morgan’s Laws</vt:lpstr>
      <vt:lpstr>PowerPoint Presentation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De Morgan Example</vt:lpstr>
      <vt:lpstr>Boolean Operators (Truth Table)</vt:lpstr>
      <vt:lpstr>Boolean Algebra</vt:lpstr>
      <vt:lpstr>Scaling Up</vt:lpstr>
      <vt:lpstr>PowerPoint Presentation</vt:lpstr>
      <vt:lpstr>Example</vt:lpstr>
      <vt:lpstr>Example</vt:lpstr>
      <vt:lpstr>Example</vt:lpstr>
      <vt:lpstr>Example</vt:lpstr>
      <vt:lpstr>Example</vt:lpstr>
      <vt:lpstr>Three Variables</vt:lpstr>
      <vt:lpstr>Three Variable Example</vt:lpstr>
      <vt:lpstr>R = !A!BC + !ABC + A!BC + ABC</vt:lpstr>
      <vt:lpstr>R = !A!BC + !ABC + A!BC + ABC</vt:lpstr>
      <vt:lpstr>R = !A!BC + !ABC + A!BC + ABC</vt:lpstr>
      <vt:lpstr>R = !A!BC + !ABC + A!BC + ABC</vt:lpstr>
      <vt:lpstr>R = !A!BC + !ABC + A!BC + ABC</vt:lpstr>
      <vt:lpstr>Another Three Variable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=!A + !C</vt:lpstr>
      <vt:lpstr>Four Variable Example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R = !A!B!C!D + !A!B!CD + !A!BC!D + !ABC!D + A!B!C!D + A!B!CD + A!BC!D</vt:lpstr>
      <vt:lpstr>K-Map Rules in  Summary (1)</vt:lpstr>
      <vt:lpstr>K-Map Rules in  Summary (2)</vt:lpstr>
      <vt:lpstr>PowerPoint Presentation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Revisiting Problem R = !A!BC + A!B!C + !ABC + !AB!C + A!BC</vt:lpstr>
      <vt:lpstr>Difference</vt:lpstr>
      <vt:lpstr>Difference</vt:lpstr>
      <vt:lpstr>Difference</vt:lpstr>
      <vt:lpstr>Difference</vt:lpstr>
      <vt:lpstr>Don’t Cares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19 Kyle Dewey</dc:title>
  <dc:creator>Mahdi Ebi</dc:creator>
  <cp:lastModifiedBy>Mahdi Ebi</cp:lastModifiedBy>
  <cp:revision>35</cp:revision>
  <cp:lastPrinted>2020-08-12T04:49:33Z</cp:lastPrinted>
  <dcterms:created xsi:type="dcterms:W3CDTF">2020-08-09T20:31:11Z</dcterms:created>
  <dcterms:modified xsi:type="dcterms:W3CDTF">2020-08-13T02:56:06Z</dcterms:modified>
</cp:coreProperties>
</file>