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99" r:id="rId2"/>
    <p:sldMasterId id="2147483711" r:id="rId3"/>
  </p:sldMasterIdLst>
  <p:notesMasterIdLst>
    <p:notesMasterId r:id="rId70"/>
  </p:notesMasterIdLst>
  <p:sldIdLst>
    <p:sldId id="256" r:id="rId4"/>
    <p:sldId id="374" r:id="rId5"/>
    <p:sldId id="307" r:id="rId6"/>
    <p:sldId id="308" r:id="rId7"/>
    <p:sldId id="258" r:id="rId8"/>
    <p:sldId id="375" r:id="rId9"/>
    <p:sldId id="378" r:id="rId10"/>
    <p:sldId id="379" r:id="rId11"/>
    <p:sldId id="387" r:id="rId12"/>
    <p:sldId id="388" r:id="rId13"/>
    <p:sldId id="389" r:id="rId14"/>
    <p:sldId id="402" r:id="rId15"/>
    <p:sldId id="403" r:id="rId16"/>
    <p:sldId id="404" r:id="rId17"/>
    <p:sldId id="405" r:id="rId18"/>
    <p:sldId id="299" r:id="rId19"/>
    <p:sldId id="467" r:id="rId20"/>
    <p:sldId id="468" r:id="rId21"/>
    <p:sldId id="469" r:id="rId22"/>
    <p:sldId id="417" r:id="rId23"/>
    <p:sldId id="418" r:id="rId24"/>
    <p:sldId id="419" r:id="rId25"/>
    <p:sldId id="420" r:id="rId26"/>
    <p:sldId id="421" r:id="rId27"/>
    <p:sldId id="422" r:id="rId28"/>
    <p:sldId id="423" r:id="rId29"/>
    <p:sldId id="424" r:id="rId30"/>
    <p:sldId id="425" r:id="rId31"/>
    <p:sldId id="426" r:id="rId32"/>
    <p:sldId id="427" r:id="rId33"/>
    <p:sldId id="428" r:id="rId34"/>
    <p:sldId id="429" r:id="rId35"/>
    <p:sldId id="430" r:id="rId36"/>
    <p:sldId id="431" r:id="rId37"/>
    <p:sldId id="432" r:id="rId38"/>
    <p:sldId id="466" r:id="rId39"/>
    <p:sldId id="301" r:id="rId40"/>
    <p:sldId id="302" r:id="rId41"/>
    <p:sldId id="303" r:id="rId42"/>
    <p:sldId id="304" r:id="rId43"/>
    <p:sldId id="305" r:id="rId44"/>
    <p:sldId id="306" r:id="rId45"/>
    <p:sldId id="278" r:id="rId46"/>
    <p:sldId id="279" r:id="rId47"/>
    <p:sldId id="280" r:id="rId48"/>
    <p:sldId id="281" r:id="rId49"/>
    <p:sldId id="282" r:id="rId50"/>
    <p:sldId id="283" r:id="rId51"/>
    <p:sldId id="284" r:id="rId52"/>
    <p:sldId id="285" r:id="rId53"/>
    <p:sldId id="286" r:id="rId54"/>
    <p:sldId id="287" r:id="rId55"/>
    <p:sldId id="288" r:id="rId56"/>
    <p:sldId id="289" r:id="rId57"/>
    <p:sldId id="290" r:id="rId58"/>
    <p:sldId id="291" r:id="rId59"/>
    <p:sldId id="292" r:id="rId60"/>
    <p:sldId id="293" r:id="rId61"/>
    <p:sldId id="294" r:id="rId62"/>
    <p:sldId id="295" r:id="rId63"/>
    <p:sldId id="277" r:id="rId64"/>
    <p:sldId id="460" r:id="rId65"/>
    <p:sldId id="461" r:id="rId66"/>
    <p:sldId id="462" r:id="rId67"/>
    <p:sldId id="463" r:id="rId68"/>
    <p:sldId id="464" r:id="rId6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3" autoAdjust="0"/>
    <p:restoredTop sz="94660"/>
  </p:normalViewPr>
  <p:slideViewPr>
    <p:cSldViewPr>
      <p:cViewPr varScale="1">
        <p:scale>
          <a:sx n="83" d="100"/>
          <a:sy n="83" d="100"/>
        </p:scale>
        <p:origin x="1195" y="62"/>
      </p:cViewPr>
      <p:guideLst>
        <p:guide orient="horz" pos="2160"/>
        <p:guide pos="2880"/>
      </p:guideLst>
    </p:cSldViewPr>
  </p:slideViewPr>
  <p:notesTextViewPr>
    <p:cViewPr>
      <p:scale>
        <a:sx n="100" d="100"/>
        <a:sy n="100" d="100"/>
      </p:scale>
      <p:origin x="0" y="0"/>
    </p:cViewPr>
  </p:notesText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8/10/2020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3071548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CA"/>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pPr fontAlgn="base">
                <a:spcBef>
                  <a:spcPct val="0"/>
                </a:spcBef>
                <a:spcAft>
                  <a:spcPct val="0"/>
                </a:spcAft>
                <a:defRPr/>
              </a:pPr>
              <a:t>1</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092776D-58BA-4257-97E3-CB5C0B57D6AF}" type="slidenum">
              <a:rPr lang="en-CA" smtClean="0"/>
              <a:pPr>
                <a:defRPr/>
              </a:pPr>
              <a:t>13</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A86CCE5-867F-4041-BAE2-6A48BA45B735}" type="slidenum">
              <a:rPr lang="en-CA" smtClean="0"/>
              <a:pPr>
                <a:defRPr/>
              </a:pPr>
              <a:t>14</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9A204F-A811-4077-9215-449C510AEC08}" type="slidenum">
              <a:rPr lang="en-CA" smtClean="0"/>
              <a:pPr>
                <a:defRPr/>
              </a:pPr>
              <a:t>15</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73651A9-58E0-4EC0-8949-0256E5F222EE}" type="slidenum">
              <a:rPr lang="en-CA" smtClean="0"/>
              <a:pPr>
                <a:defRPr/>
              </a:pPr>
              <a:t>20</a:t>
            </a:fld>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70E3FC5-8325-4CED-9459-3F905F424B73}" type="slidenum">
              <a:rPr lang="en-CA" smtClean="0"/>
              <a:pPr>
                <a:defRPr/>
              </a:pPr>
              <a:t>21</a:t>
            </a:fld>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83E1BC1-E331-45FB-A579-7965E7D49E30}" type="slidenum">
              <a:rPr lang="en-CA" smtClean="0"/>
              <a:pPr>
                <a:defRPr/>
              </a:pPr>
              <a:t>22</a:t>
            </a:fld>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02DDAFE-ED8B-43E1-A0D4-76278E6899D9}" type="slidenum">
              <a:rPr lang="en-CA" smtClean="0"/>
              <a:pPr>
                <a:defRPr/>
              </a:pPr>
              <a:t>23</a:t>
            </a:fld>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08B1BB0-800A-4501-8CA9-5E3FB1079EA9}" type="slidenum">
              <a:rPr lang="en-CA" smtClean="0"/>
              <a:pPr>
                <a:defRPr/>
              </a:pPr>
              <a:t>24</a:t>
            </a:fld>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C9EB9B8-5B68-45A2-AF89-DBB5F101C1F5}" type="slidenum">
              <a:rPr lang="en-CA" smtClean="0"/>
              <a:pPr>
                <a:defRPr/>
              </a:pPr>
              <a:t>25</a:t>
            </a:fld>
            <a:endParaRPr lang="en-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E04BD5-4890-4E0C-AAEB-F3B997DED441}" type="slidenum">
              <a:rPr lang="en-CA" smtClean="0"/>
              <a:pPr>
                <a:defRPr/>
              </a:pPr>
              <a:t>26</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02BB648-A9C5-4355-87AC-918DDF5B7F82}" type="slidenum">
              <a:rPr lang="en-CA" smtClean="0"/>
              <a:pPr>
                <a:defRPr/>
              </a:pPr>
              <a:t>2</a:t>
            </a:fld>
            <a:endParaRPr lang="en-C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3E2099A-1B91-4E9D-9A65-0001CF61FECC}" type="slidenum">
              <a:rPr lang="en-CA" smtClean="0"/>
              <a:pPr>
                <a:defRPr/>
              </a:pPr>
              <a:t>27</a:t>
            </a:fld>
            <a:endParaRPr lang="en-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9469301-D417-4B27-BA9D-87E6BF559E09}" type="slidenum">
              <a:rPr lang="en-CA" smtClean="0"/>
              <a:pPr>
                <a:defRPr/>
              </a:pPr>
              <a:t>28</a:t>
            </a:fld>
            <a:endParaRPr lang="en-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9588A32-8A15-442B-A236-53D0D920CDFC}" type="slidenum">
              <a:rPr lang="en-CA" smtClean="0"/>
              <a:pPr>
                <a:defRPr/>
              </a:pPr>
              <a:t>29</a:t>
            </a:fld>
            <a:endParaRPr lang="en-CA"/>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85DFA4F-ED4A-4646-AB6A-0E9C80A85B13}" type="slidenum">
              <a:rPr lang="en-CA" smtClean="0"/>
              <a:pPr>
                <a:defRPr/>
              </a:pPr>
              <a:t>30</a:t>
            </a:fld>
            <a:endParaRPr lang="en-CA"/>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339CD1A-7EC3-41CC-BD12-FD15FCE20BD0}" type="slidenum">
              <a:rPr lang="en-CA" smtClean="0"/>
              <a:pPr>
                <a:defRPr/>
              </a:pPr>
              <a:t>31</a:t>
            </a:fld>
            <a:endParaRPr lang="en-CA"/>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3448563-51F8-4FCA-84A0-4361C094792B}" type="slidenum">
              <a:rPr lang="en-CA" smtClean="0"/>
              <a:pPr>
                <a:defRPr/>
              </a:pPr>
              <a:t>32</a:t>
            </a:fld>
            <a:endParaRPr lang="en-CA"/>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0D41575-460F-4035-9C37-72B3DA6999B9}" type="slidenum">
              <a:rPr lang="en-CA" smtClean="0"/>
              <a:pPr>
                <a:defRPr/>
              </a:pPr>
              <a:t>33</a:t>
            </a:fld>
            <a:endParaRPr lang="en-CA"/>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520D372-3430-48FD-90C7-D0B88DCAFDB3}" type="slidenum">
              <a:rPr lang="en-CA" smtClean="0"/>
              <a:pPr>
                <a:defRPr/>
              </a:pPr>
              <a:t>34</a:t>
            </a:fld>
            <a:endParaRPr lang="en-CA"/>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4270CFA-2FD1-4467-A13D-D7728B2D4FC3}" type="slidenum">
              <a:rPr lang="en-CA" smtClean="0"/>
              <a:pPr>
                <a:defRPr/>
              </a:pPr>
              <a:t>35</a:t>
            </a:fld>
            <a:endParaRPr lang="en-CA"/>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http://www.btechsmartclass.com/data_structures/red-black-trees.html</a:t>
            </a:r>
          </a:p>
          <a:p>
            <a:endParaRPr lang="en-US"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36</a:t>
            </a:fld>
            <a:endParaRPr lang="en-CA"/>
          </a:p>
        </p:txBody>
      </p:sp>
    </p:spTree>
    <p:extLst>
      <p:ext uri="{BB962C8B-B14F-4D97-AF65-F5344CB8AC3E}">
        <p14:creationId xmlns:p14="http://schemas.microsoft.com/office/powerpoint/2010/main" val="1660282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157B4C3-FE9D-4568-82C6-4A011E4114A7}" type="slidenum">
              <a:rPr lang="en-CA" smtClean="0"/>
              <a:pPr>
                <a:defRPr/>
              </a:pPr>
              <a:t>6</a:t>
            </a:fld>
            <a:endParaRPr lang="en-CA"/>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8F3DB0D-3B31-469B-AB84-2DBF2E2C91D2}" type="slidenum">
              <a:rPr lang="en-CA" smtClean="0"/>
              <a:pPr>
                <a:defRPr/>
              </a:pPr>
              <a:t>62</a:t>
            </a:fld>
            <a:endParaRPr lang="en-CA"/>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4808842-C342-4F93-A58B-BEB3B7A284DE}" type="slidenum">
              <a:rPr lang="en-CA" smtClean="0"/>
              <a:pPr>
                <a:defRPr/>
              </a:pPr>
              <a:t>63</a:t>
            </a:fld>
            <a:endParaRPr lang="en-CA"/>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DD162AF-9695-4A44-BEA5-275A9CF79C39}" type="slidenum">
              <a:rPr lang="en-CA" smtClean="0"/>
              <a:pPr>
                <a:defRPr/>
              </a:pPr>
              <a:t>64</a:t>
            </a:fld>
            <a:endParaRPr lang="en-CA"/>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E37BD63-459C-4D6D-8FF3-F9D57AA848F7}" type="slidenum">
              <a:rPr lang="en-CA" smtClean="0"/>
              <a:pPr>
                <a:defRPr/>
              </a:pPr>
              <a:t>65</a:t>
            </a:fld>
            <a:endParaRPr lang="en-CA"/>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AFBC573-5C96-42F2-8480-873F149009D4}" type="slidenum">
              <a:rPr lang="en-CA" smtClean="0"/>
              <a:pPr>
                <a:defRPr/>
              </a:pPr>
              <a:t>66</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68C0A74-A0D2-4949-A005-6B93D8668F23}" type="slidenum">
              <a:rPr lang="en-CA" smtClean="0"/>
              <a:pPr>
                <a:defRPr/>
              </a:pPr>
              <a:t>7</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3C4B822-7C95-4A96-99AB-6A0556453E90}" type="slidenum">
              <a:rPr lang="en-CA" smtClean="0"/>
              <a:pPr>
                <a:defRPr/>
              </a:pPr>
              <a:t>8</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28B10CF-B418-4050-A76A-B1D92E20DCA3}" type="slidenum">
              <a:rPr lang="en-CA" smtClean="0"/>
              <a:pPr>
                <a:defRPr/>
              </a:pPr>
              <a:t>9</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C865E8E-344B-4375-8E81-F169480CC9F2}" type="slidenum">
              <a:rPr lang="en-CA" smtClean="0"/>
              <a:pPr>
                <a:defRPr/>
              </a:pPr>
              <a:t>10</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066C955-6230-4C66-A9F0-C79CDAE2CC64}" type="slidenum">
              <a:rPr lang="en-CA" smtClean="0"/>
              <a:pPr>
                <a:defRPr/>
              </a:pPr>
              <a:t>11</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FF29EB1-3801-423D-AA49-2FD35405802A}" type="slidenum">
              <a:rPr lang="en-CA" smtClean="0"/>
              <a:pPr>
                <a:defRPr/>
              </a:pPr>
              <a:t>12</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sp>
        <p:nvSpPr>
          <p:cNvPr id="7" name="Text Box 14"/>
          <p:cNvSpPr txBox="1">
            <a:spLocks noChangeArrowheads="1"/>
          </p:cNvSpPr>
          <p:nvPr userDrawn="1"/>
        </p:nvSpPr>
        <p:spPr bwMode="auto">
          <a:xfrm>
            <a:off x="5472113" y="4365625"/>
            <a:ext cx="3671887" cy="2270125"/>
          </a:xfrm>
          <a:prstGeom prst="rect">
            <a:avLst/>
          </a:prstGeom>
          <a:noFill/>
          <a:ln w="9525">
            <a:noFill/>
            <a:miter lim="800000"/>
            <a:headEnd/>
            <a:tailEnd/>
          </a:ln>
          <a:effectLst>
            <a:outerShdw blurRad="50800" dist="25400" dir="2700000" algn="tl" rotWithShape="0">
              <a:prstClr val="black"/>
            </a:outerShdw>
          </a:effectLst>
        </p:spPr>
        <p:txBody>
          <a:bodyPr>
            <a:spAutoFit/>
          </a:bodyPr>
          <a:lstStyle/>
          <a:p>
            <a:pPr defTabSz="457200">
              <a:spcBef>
                <a:spcPct val="20000"/>
              </a:spcBef>
              <a:defRPr/>
            </a:pPr>
            <a:r>
              <a:rPr lang="en-US" sz="1200" b="1" kern="0" dirty="0">
                <a:solidFill>
                  <a:schemeClr val="tx1"/>
                </a:solidFill>
                <a:latin typeface="Arial" pitchFamily="34" charset="0"/>
                <a:ea typeface="ＭＳ Ｐゴシック" charset="-128"/>
                <a:cs typeface="Arial" pitchFamily="34" charset="0"/>
              </a:rPr>
              <a:t>Douglas Wilhelm Harder, </a:t>
            </a:r>
            <a:r>
              <a:rPr lang="en-US" sz="1200" b="1" kern="0" dirty="0" err="1">
                <a:solidFill>
                  <a:schemeClr val="tx1"/>
                </a:solidFill>
                <a:latin typeface="Arial" pitchFamily="34" charset="0"/>
                <a:ea typeface="ＭＳ Ｐゴシック" charset="-128"/>
                <a:cs typeface="Arial" pitchFamily="34" charset="0"/>
              </a:rPr>
              <a:t>M.Math</a:t>
            </a:r>
            <a:r>
              <a:rPr lang="en-US" sz="1200" b="1" kern="0" dirty="0">
                <a:solidFill>
                  <a:schemeClr val="tx1"/>
                </a:solidFill>
                <a:latin typeface="Arial" pitchFamily="34" charset="0"/>
                <a:ea typeface="ＭＳ Ｐゴシック" charset="-128"/>
                <a:cs typeface="Arial" pitchFamily="34" charset="0"/>
              </a:rPr>
              <a:t>. LEL</a:t>
            </a:r>
          </a:p>
          <a:p>
            <a:pPr defTabSz="457200">
              <a:spcBef>
                <a:spcPct val="20000"/>
              </a:spcBef>
              <a:defRPr/>
            </a:pPr>
            <a:r>
              <a:rPr lang="en-US" sz="1100" kern="0" dirty="0">
                <a:solidFill>
                  <a:schemeClr val="tx1"/>
                </a:solidFill>
                <a:latin typeface="Arial" pitchFamily="34" charset="0"/>
                <a:ea typeface="ＭＳ Ｐゴシック" charset="-128"/>
                <a:cs typeface="Arial" pitchFamily="34" charset="0"/>
              </a:rPr>
              <a:t>Department of Electrical and Computer Engineering</a:t>
            </a:r>
          </a:p>
          <a:p>
            <a:pPr defTabSz="457200">
              <a:spcBef>
                <a:spcPct val="20000"/>
              </a:spcBef>
              <a:defRPr/>
            </a:pPr>
            <a:r>
              <a:rPr lang="en-US" sz="1100" kern="0" dirty="0">
                <a:solidFill>
                  <a:schemeClr val="tx1"/>
                </a:solidFill>
                <a:latin typeface="Arial" pitchFamily="34" charset="0"/>
                <a:ea typeface="ＭＳ Ｐゴシック" charset="-128"/>
                <a:cs typeface="Arial" pitchFamily="34" charset="0"/>
              </a:rPr>
              <a:t>University of Waterloo</a:t>
            </a:r>
          </a:p>
          <a:p>
            <a:pPr defTabSz="457200">
              <a:spcBef>
                <a:spcPct val="20000"/>
              </a:spcBef>
              <a:defRPr/>
            </a:pPr>
            <a:r>
              <a:rPr lang="en-US" sz="1100" kern="0" dirty="0">
                <a:solidFill>
                  <a:schemeClr val="tx1"/>
                </a:solidFill>
                <a:latin typeface="Arial" pitchFamily="34" charset="0"/>
                <a:ea typeface="ＭＳ Ｐゴシック" charset="-128"/>
                <a:cs typeface="Arial" pitchFamily="34" charset="0"/>
              </a:rPr>
              <a:t>Waterloo, Ontario, Canada</a:t>
            </a:r>
          </a:p>
          <a:p>
            <a:pPr defTabSz="457200">
              <a:spcBef>
                <a:spcPct val="20000"/>
              </a:spcBef>
              <a:defRPr/>
            </a:pPr>
            <a:endParaRPr lang="en-US" sz="1100" kern="0" dirty="0">
              <a:solidFill>
                <a:schemeClr val="tx1"/>
              </a:solidFill>
              <a:latin typeface="Arial" pitchFamily="34" charset="0"/>
              <a:ea typeface="ＭＳ Ｐゴシック" charset="-128"/>
              <a:cs typeface="Arial" pitchFamily="34" charset="0"/>
            </a:endParaRPr>
          </a:p>
          <a:p>
            <a:pPr defTabSz="457200">
              <a:spcBef>
                <a:spcPct val="20000"/>
              </a:spcBef>
              <a:defRPr/>
            </a:pPr>
            <a:r>
              <a:rPr lang="en-US" sz="1100" kern="0" dirty="0">
                <a:solidFill>
                  <a:schemeClr val="tx1"/>
                </a:solidFill>
                <a:latin typeface="Arial" pitchFamily="34" charset="0"/>
                <a:ea typeface="ＭＳ Ｐゴシック" charset="-128"/>
                <a:cs typeface="Arial" pitchFamily="34" charset="0"/>
              </a:rPr>
              <a:t>ece.uwaterloo.ca</a:t>
            </a:r>
          </a:p>
          <a:p>
            <a:pPr defTabSz="457200">
              <a:spcBef>
                <a:spcPct val="20000"/>
              </a:spcBef>
              <a:defRPr/>
            </a:pPr>
            <a:r>
              <a:rPr lang="en-US" sz="1100" kern="0" dirty="0">
                <a:solidFill>
                  <a:schemeClr val="tx1"/>
                </a:solidFill>
                <a:latin typeface="Arial" pitchFamily="34" charset="0"/>
                <a:ea typeface="ＭＳ Ｐゴシック" charset="-128"/>
                <a:cs typeface="Arial" pitchFamily="34" charset="0"/>
              </a:rPr>
              <a:t>dwharder@alumni.uwaterloo.ca</a:t>
            </a:r>
          </a:p>
          <a:p>
            <a:pPr defTabSz="457200">
              <a:spcBef>
                <a:spcPct val="20000"/>
              </a:spcBef>
              <a:defRPr/>
            </a:pPr>
            <a:endParaRPr lang="en-CA" sz="900" dirty="0">
              <a:solidFill>
                <a:schemeClr val="tx1"/>
              </a:solidFill>
              <a:latin typeface="Arial"/>
              <a:ea typeface="ＭＳ Ｐゴシック" charset="-128"/>
            </a:endParaRPr>
          </a:p>
          <a:p>
            <a:pPr defTabSz="457200">
              <a:spcBef>
                <a:spcPct val="20000"/>
              </a:spcBef>
              <a:defRPr/>
            </a:pPr>
            <a:r>
              <a:rPr lang="en-CA" sz="900" dirty="0">
                <a:solidFill>
                  <a:schemeClr val="tx1"/>
                </a:solidFill>
                <a:latin typeface="Arial"/>
                <a:ea typeface="ＭＳ Ｐゴシック" charset="-128"/>
              </a:rPr>
              <a:t>© 2006-2013 by Douglas Wilhelm Harder.  Some rights reserved.</a:t>
            </a:r>
            <a:endParaRPr lang="en-US" sz="900" kern="0" dirty="0">
              <a:solidFill>
                <a:schemeClr val="tx1"/>
              </a:solidFill>
              <a:latin typeface="Arial" pitchFamily="34" charset="0"/>
              <a:ea typeface="ＭＳ Ｐゴシック" charset="-128"/>
              <a:cs typeface="Arial" pitchFamily="34" charset="0"/>
            </a:endParaRPr>
          </a:p>
          <a:p>
            <a:pPr defTabSz="457200">
              <a:spcBef>
                <a:spcPct val="20000"/>
              </a:spcBef>
              <a:defRPr/>
            </a:pPr>
            <a:endParaRPr lang="en-CA" sz="2400" dirty="0">
              <a:solidFill>
                <a:schemeClr val="tx1"/>
              </a:solidFill>
              <a:latin typeface="Arial"/>
              <a:ea typeface="ＭＳ Ｐゴシック" charset="-128"/>
            </a:endParaRPr>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5">
            <a:extLst>
              <a:ext uri="{FF2B5EF4-FFF2-40B4-BE49-F238E27FC236}">
                <a16:creationId xmlns:a16="http://schemas.microsoft.com/office/drawing/2014/main" id="{618C638E-1C0C-462B-B506-2638345FFAC3}"/>
              </a:ext>
            </a:extLst>
          </p:cNvPr>
          <p:cNvSpPr>
            <a:spLocks noGrp="1"/>
          </p:cNvSpPr>
          <p:nvPr>
            <p:ph type="ftr" sz="quarter" idx="10"/>
          </p:nvPr>
        </p:nvSpPr>
        <p:spPr/>
        <p:txBody>
          <a:bodyPr/>
          <a:lstStyle>
            <a:lvl1pPr>
              <a:defRPr>
                <a:solidFill>
                  <a:schemeClr val="tx1"/>
                </a:solidFill>
              </a:defRPr>
            </a:lvl1pPr>
          </a:lstStyle>
          <a:p>
            <a:pPr>
              <a:defRPr/>
            </a:pPr>
            <a:endParaRPr lang="en-US"/>
          </a:p>
          <a:p>
            <a:pPr>
              <a:defRPr/>
            </a:pPr>
            <a:r>
              <a:rPr lang="en-US"/>
              <a:t>Red Black Trees</a:t>
            </a:r>
          </a:p>
        </p:txBody>
      </p:sp>
      <p:sp>
        <p:nvSpPr>
          <p:cNvPr id="6" name="Slide Number Placeholder 6">
            <a:extLst>
              <a:ext uri="{FF2B5EF4-FFF2-40B4-BE49-F238E27FC236}">
                <a16:creationId xmlns:a16="http://schemas.microsoft.com/office/drawing/2014/main" id="{8E5B78DA-B17C-48E1-A0D2-84C4E4EC7E32}"/>
              </a:ext>
            </a:extLst>
          </p:cNvPr>
          <p:cNvSpPr>
            <a:spLocks noGrp="1"/>
          </p:cNvSpPr>
          <p:nvPr>
            <p:ph type="sldNum" sz="quarter" idx="11"/>
          </p:nvPr>
        </p:nvSpPr>
        <p:spPr/>
        <p:txBody>
          <a:bodyPr/>
          <a:lstStyle>
            <a:lvl1pPr>
              <a:defRPr smtClean="0"/>
            </a:lvl1pPr>
          </a:lstStyle>
          <a:p>
            <a:pPr>
              <a:defRPr/>
            </a:pPr>
            <a:fld id="{902C55DB-846C-4E49-891F-087709A3A79A}" type="slidenum">
              <a:rPr lang="en-US" altLang="en-US"/>
              <a:pPr>
                <a:defRPr/>
              </a:pPr>
              <a:t>‹#›</a:t>
            </a:fld>
            <a:endParaRPr lang="en-US" altLang="en-US"/>
          </a:p>
        </p:txBody>
      </p:sp>
    </p:spTree>
    <p:extLst>
      <p:ext uri="{BB962C8B-B14F-4D97-AF65-F5344CB8AC3E}">
        <p14:creationId xmlns:p14="http://schemas.microsoft.com/office/powerpoint/2010/main" val="2680086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5">
            <a:extLst>
              <a:ext uri="{FF2B5EF4-FFF2-40B4-BE49-F238E27FC236}">
                <a16:creationId xmlns:a16="http://schemas.microsoft.com/office/drawing/2014/main" id="{39F441BC-BBFD-4852-A439-24AE1932E3AD}"/>
              </a:ext>
            </a:extLst>
          </p:cNvPr>
          <p:cNvSpPr>
            <a:spLocks noGrp="1"/>
          </p:cNvSpPr>
          <p:nvPr>
            <p:ph type="ftr" sz="quarter" idx="10"/>
          </p:nvPr>
        </p:nvSpPr>
        <p:spPr/>
        <p:txBody>
          <a:bodyPr/>
          <a:lstStyle>
            <a:lvl1pPr>
              <a:defRPr>
                <a:solidFill>
                  <a:schemeClr val="tx1"/>
                </a:solidFill>
              </a:defRPr>
            </a:lvl1pPr>
          </a:lstStyle>
          <a:p>
            <a:pPr>
              <a:defRPr/>
            </a:pPr>
            <a:endParaRPr lang="en-US"/>
          </a:p>
          <a:p>
            <a:pPr>
              <a:defRPr/>
            </a:pPr>
            <a:r>
              <a:rPr lang="en-US"/>
              <a:t>Red Black Trees</a:t>
            </a:r>
          </a:p>
        </p:txBody>
      </p:sp>
      <p:sp>
        <p:nvSpPr>
          <p:cNvPr id="6" name="Slide Number Placeholder 6">
            <a:extLst>
              <a:ext uri="{FF2B5EF4-FFF2-40B4-BE49-F238E27FC236}">
                <a16:creationId xmlns:a16="http://schemas.microsoft.com/office/drawing/2014/main" id="{43002F69-B803-4979-B77F-1FF87557BB13}"/>
              </a:ext>
            </a:extLst>
          </p:cNvPr>
          <p:cNvSpPr>
            <a:spLocks noGrp="1"/>
          </p:cNvSpPr>
          <p:nvPr>
            <p:ph type="sldNum" sz="quarter" idx="11"/>
          </p:nvPr>
        </p:nvSpPr>
        <p:spPr/>
        <p:txBody>
          <a:bodyPr/>
          <a:lstStyle>
            <a:lvl1pPr>
              <a:defRPr smtClean="0"/>
            </a:lvl1pPr>
          </a:lstStyle>
          <a:p>
            <a:pPr>
              <a:defRPr/>
            </a:pPr>
            <a:fld id="{A15E904D-35B7-4C45-8A01-ADEF1AC8582B}" type="slidenum">
              <a:rPr lang="en-US" altLang="en-US"/>
              <a:pPr>
                <a:defRPr/>
              </a:pPr>
              <a:t>‹#›</a:t>
            </a:fld>
            <a:endParaRPr lang="en-US" altLang="en-US"/>
          </a:p>
        </p:txBody>
      </p:sp>
    </p:spTree>
    <p:extLst>
      <p:ext uri="{BB962C8B-B14F-4D97-AF65-F5344CB8AC3E}">
        <p14:creationId xmlns:p14="http://schemas.microsoft.com/office/powerpoint/2010/main" val="939467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B15CAB89-FB73-4BCB-A310-4D1777BCFFBD}"/>
              </a:ext>
            </a:extLst>
          </p:cNvPr>
          <p:cNvSpPr>
            <a:spLocks noGrp="1"/>
          </p:cNvSpPr>
          <p:nvPr>
            <p:ph type="ftr" sz="quarter" idx="10"/>
          </p:nvPr>
        </p:nvSpPr>
        <p:spPr/>
        <p:txBody>
          <a:bodyPr/>
          <a:lstStyle>
            <a:lvl1pPr>
              <a:defRPr>
                <a:solidFill>
                  <a:schemeClr val="tx1"/>
                </a:solidFill>
              </a:defRPr>
            </a:lvl1pPr>
          </a:lstStyle>
          <a:p>
            <a:pPr>
              <a:defRPr/>
            </a:pPr>
            <a:endParaRPr lang="en-US"/>
          </a:p>
          <a:p>
            <a:pPr>
              <a:defRPr/>
            </a:pPr>
            <a:r>
              <a:rPr lang="en-US"/>
              <a:t>Red Black Trees</a:t>
            </a:r>
          </a:p>
        </p:txBody>
      </p:sp>
      <p:sp>
        <p:nvSpPr>
          <p:cNvPr id="5" name="Slide Number Placeholder 5">
            <a:extLst>
              <a:ext uri="{FF2B5EF4-FFF2-40B4-BE49-F238E27FC236}">
                <a16:creationId xmlns:a16="http://schemas.microsoft.com/office/drawing/2014/main" id="{0606518F-B217-4128-A06C-01EEB3C9E15A}"/>
              </a:ext>
            </a:extLst>
          </p:cNvPr>
          <p:cNvSpPr>
            <a:spLocks noGrp="1"/>
          </p:cNvSpPr>
          <p:nvPr>
            <p:ph type="sldNum" sz="quarter" idx="11"/>
          </p:nvPr>
        </p:nvSpPr>
        <p:spPr/>
        <p:txBody>
          <a:bodyPr/>
          <a:lstStyle>
            <a:lvl1pPr>
              <a:defRPr smtClean="0"/>
            </a:lvl1pPr>
          </a:lstStyle>
          <a:p>
            <a:pPr>
              <a:defRPr/>
            </a:pPr>
            <a:fld id="{067189C9-B640-41A4-B3A8-CE394D052F24}" type="slidenum">
              <a:rPr lang="en-US" altLang="en-US"/>
              <a:pPr>
                <a:defRPr/>
              </a:pPr>
              <a:t>‹#›</a:t>
            </a:fld>
            <a:endParaRPr lang="en-US" altLang="en-US"/>
          </a:p>
        </p:txBody>
      </p:sp>
    </p:spTree>
    <p:extLst>
      <p:ext uri="{BB962C8B-B14F-4D97-AF65-F5344CB8AC3E}">
        <p14:creationId xmlns:p14="http://schemas.microsoft.com/office/powerpoint/2010/main" val="444557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152400"/>
            <a:ext cx="217170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6270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419B-C50C-4709-9B79-6FFDAF0C69D1}"/>
              </a:ext>
            </a:extLst>
          </p:cNvPr>
          <p:cNvSpPr>
            <a:spLocks noGrp="1"/>
          </p:cNvSpPr>
          <p:nvPr>
            <p:ph type="dt" sz="half" idx="10"/>
          </p:nvPr>
        </p:nvSpPr>
        <p:spPr>
          <a:xfrm>
            <a:off x="457200" y="6248400"/>
            <a:ext cx="2286000" cy="457200"/>
          </a:xfrm>
          <a:prstGeom prst="rect">
            <a:avLst/>
          </a:prstGeom>
        </p:spPr>
        <p:txBody>
          <a:bodyPr/>
          <a:lstStyle>
            <a:lvl1pPr>
              <a:defRPr/>
            </a:lvl1pPr>
          </a:lstStyle>
          <a:p>
            <a:pPr>
              <a:defRPr/>
            </a:pPr>
            <a:r>
              <a:rPr lang="en-US"/>
              <a:t>CS 307 Fundamentals of Computer Science</a:t>
            </a:r>
          </a:p>
        </p:txBody>
      </p:sp>
      <p:sp>
        <p:nvSpPr>
          <p:cNvPr id="5" name="Footer Placeholder 4">
            <a:extLst>
              <a:ext uri="{FF2B5EF4-FFF2-40B4-BE49-F238E27FC236}">
                <a16:creationId xmlns:a16="http://schemas.microsoft.com/office/drawing/2014/main" id="{736ADDC0-E9C3-4AC6-BE01-C07DDA7B8FDB}"/>
              </a:ext>
            </a:extLst>
          </p:cNvPr>
          <p:cNvSpPr>
            <a:spLocks noGrp="1"/>
          </p:cNvSpPr>
          <p:nvPr>
            <p:ph type="ftr" sz="quarter" idx="11"/>
          </p:nvPr>
        </p:nvSpPr>
        <p:spPr/>
        <p:txBody>
          <a:bodyPr/>
          <a:lstStyle>
            <a:lvl1pPr>
              <a:defRPr>
                <a:solidFill>
                  <a:schemeClr val="tx1"/>
                </a:solidFill>
              </a:defRPr>
            </a:lvl1pPr>
          </a:lstStyle>
          <a:p>
            <a:pPr>
              <a:defRPr/>
            </a:pPr>
            <a:endParaRPr lang="en-US"/>
          </a:p>
          <a:p>
            <a:pPr>
              <a:defRPr/>
            </a:pPr>
            <a:r>
              <a:rPr lang="en-US"/>
              <a:t>Red Black Trees</a:t>
            </a:r>
          </a:p>
        </p:txBody>
      </p:sp>
      <p:sp>
        <p:nvSpPr>
          <p:cNvPr id="6" name="Slide Number Placeholder 5">
            <a:extLst>
              <a:ext uri="{FF2B5EF4-FFF2-40B4-BE49-F238E27FC236}">
                <a16:creationId xmlns:a16="http://schemas.microsoft.com/office/drawing/2014/main" id="{094FF343-B2A2-4867-8BA1-61F245B994F8}"/>
              </a:ext>
            </a:extLst>
          </p:cNvPr>
          <p:cNvSpPr>
            <a:spLocks noGrp="1"/>
          </p:cNvSpPr>
          <p:nvPr>
            <p:ph type="sldNum" sz="quarter" idx="12"/>
          </p:nvPr>
        </p:nvSpPr>
        <p:spPr/>
        <p:txBody>
          <a:bodyPr/>
          <a:lstStyle>
            <a:lvl1pPr>
              <a:defRPr smtClean="0"/>
            </a:lvl1pPr>
          </a:lstStyle>
          <a:p>
            <a:pPr>
              <a:defRPr/>
            </a:pPr>
            <a:fld id="{E9C98E4B-A9E3-4A5D-A87E-2F8A57494FDD}" type="slidenum">
              <a:rPr lang="en-US" altLang="en-US"/>
              <a:pPr>
                <a:defRPr/>
              </a:pPr>
              <a:t>‹#›</a:t>
            </a:fld>
            <a:endParaRPr lang="en-US" altLang="en-US"/>
          </a:p>
        </p:txBody>
      </p:sp>
    </p:spTree>
    <p:extLst>
      <p:ext uri="{BB962C8B-B14F-4D97-AF65-F5344CB8AC3E}">
        <p14:creationId xmlns:p14="http://schemas.microsoft.com/office/powerpoint/2010/main" val="126994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677108"/>
          </a:xfrm>
          <a:prstGeom prst="rect">
            <a:avLst/>
          </a:prstGeom>
        </p:spPr>
        <p:txBody>
          <a:bodyPr/>
          <a:lstStyle>
            <a:lvl1pPr>
              <a:defRPr/>
            </a:lvl1pPr>
          </a:lstStyle>
          <a:p>
            <a:endParaRPr/>
          </a:p>
        </p:txBody>
      </p:sp>
      <p:sp>
        <p:nvSpPr>
          <p:cNvPr id="3" name="Holder 3"/>
          <p:cNvSpPr>
            <a:spLocks noGrp="1"/>
          </p:cNvSpPr>
          <p:nvPr>
            <p:ph type="subTitle" idx="4"/>
          </p:nvPr>
        </p:nvSpPr>
        <p:spPr>
          <a:xfrm>
            <a:off x="1371600" y="3840480"/>
            <a:ext cx="6400800" cy="492443"/>
          </a:xfrm>
          <a:prstGeom prst="rect">
            <a:avLst/>
          </a:prstGeom>
        </p:spPr>
        <p:txBody>
          <a:bodyPr/>
          <a:lstStyle>
            <a:lvl1pPr>
              <a:defRPr/>
            </a:lvl1pPr>
          </a:lstStyle>
          <a:p>
            <a:endParaRPr/>
          </a:p>
        </p:txBody>
      </p:sp>
      <p:sp>
        <p:nvSpPr>
          <p:cNvPr id="4" name="Holder 4">
            <a:extLst>
              <a:ext uri="{FF2B5EF4-FFF2-40B4-BE49-F238E27FC236}">
                <a16:creationId xmlns:a16="http://schemas.microsoft.com/office/drawing/2014/main" id="{E71254EB-B1A1-4745-B6DC-D541271DDC4D}"/>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88448E53-8C0F-45DA-8839-8E8AEC4C87B8}"/>
              </a:ext>
            </a:extLst>
          </p:cNvPr>
          <p:cNvSpPr>
            <a:spLocks noGrp="1"/>
          </p:cNvSpPr>
          <p:nvPr>
            <p:ph type="dt" sz="half" idx="11"/>
          </p:nvPr>
        </p:nvSpPr>
        <p:spPr/>
        <p:txBody>
          <a:bodyPr/>
          <a:lstStyle>
            <a:lvl1pPr>
              <a:defRPr/>
            </a:lvl1pPr>
          </a:lstStyle>
          <a:p>
            <a:pPr>
              <a:defRPr/>
            </a:pPr>
            <a:fld id="{ACF974DF-8B27-4C2F-853A-4406EBB9E49A}" type="datetimeFigureOut">
              <a:rPr lang="en-US"/>
              <a:pPr>
                <a:defRPr/>
              </a:pPr>
              <a:t>8/10/2020</a:t>
            </a:fld>
            <a:endParaRPr lang="en-US"/>
          </a:p>
        </p:txBody>
      </p:sp>
      <p:sp>
        <p:nvSpPr>
          <p:cNvPr id="6" name="Holder 6">
            <a:extLst>
              <a:ext uri="{FF2B5EF4-FFF2-40B4-BE49-F238E27FC236}">
                <a16:creationId xmlns:a16="http://schemas.microsoft.com/office/drawing/2014/main" id="{B67258A9-8802-4776-A78A-419B496E598A}"/>
              </a:ext>
            </a:extLst>
          </p:cNvPr>
          <p:cNvSpPr>
            <a:spLocks noGrp="1"/>
          </p:cNvSpPr>
          <p:nvPr>
            <p:ph type="sldNum" sz="quarter" idx="12"/>
          </p:nvPr>
        </p:nvSpPr>
        <p:spPr/>
        <p:txBody>
          <a:bodyPr/>
          <a:lstStyle>
            <a:lvl1pPr>
              <a:defRPr/>
            </a:lvl1pPr>
          </a:lstStyle>
          <a:p>
            <a:pPr>
              <a:defRPr/>
            </a:pPr>
            <a:fld id="{1432F66C-ABE0-4104-A4D4-37420D4C7E47}" type="slidenum">
              <a:rPr/>
              <a:pPr>
                <a:defRPr/>
              </a:pPr>
              <a:t>‹#›</a:t>
            </a:fld>
            <a:endParaRPr/>
          </a:p>
        </p:txBody>
      </p:sp>
    </p:spTree>
    <p:extLst>
      <p:ext uri="{BB962C8B-B14F-4D97-AF65-F5344CB8AC3E}">
        <p14:creationId xmlns:p14="http://schemas.microsoft.com/office/powerpoint/2010/main" val="2037618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727663" y="681989"/>
            <a:ext cx="5688675" cy="597536"/>
          </a:xfrm>
        </p:spPr>
        <p:txBody>
          <a:bodyPr/>
          <a:lstStyle>
            <a:lvl1pPr>
              <a:defRPr sz="3883"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030547" y="1460574"/>
            <a:ext cx="6831445" cy="434606"/>
          </a:xfrm>
        </p:spPr>
        <p:txBody>
          <a:bodyPr/>
          <a:lstStyle>
            <a:lvl1pPr>
              <a:defRPr sz="2824" b="0" i="0">
                <a:solidFill>
                  <a:schemeClr val="tx1"/>
                </a:solidFill>
                <a:latin typeface="Times New Roman"/>
                <a:cs typeface="Times New Roman"/>
              </a:defRPr>
            </a:lvl1pPr>
          </a:lstStyle>
          <a:p>
            <a:endParaRPr/>
          </a:p>
        </p:txBody>
      </p:sp>
      <p:sp>
        <p:nvSpPr>
          <p:cNvPr id="4" name="Holder 4">
            <a:extLst>
              <a:ext uri="{FF2B5EF4-FFF2-40B4-BE49-F238E27FC236}">
                <a16:creationId xmlns:a16="http://schemas.microsoft.com/office/drawing/2014/main" id="{FF0C787B-8F82-4E9D-9DBE-BB5A46CC0D4E}"/>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E4A6E1DB-357B-4C24-B7D5-4984F42ED13D}"/>
              </a:ext>
            </a:extLst>
          </p:cNvPr>
          <p:cNvSpPr>
            <a:spLocks noGrp="1"/>
          </p:cNvSpPr>
          <p:nvPr>
            <p:ph type="dt" sz="half" idx="11"/>
          </p:nvPr>
        </p:nvSpPr>
        <p:spPr/>
        <p:txBody>
          <a:bodyPr/>
          <a:lstStyle>
            <a:lvl1pPr>
              <a:defRPr/>
            </a:lvl1pPr>
          </a:lstStyle>
          <a:p>
            <a:pPr>
              <a:defRPr/>
            </a:pPr>
            <a:fld id="{6893EC72-BA90-4F6A-A2F1-8119DC5F6610}" type="datetimeFigureOut">
              <a:rPr lang="en-US"/>
              <a:pPr>
                <a:defRPr/>
              </a:pPr>
              <a:t>8/10/2020</a:t>
            </a:fld>
            <a:endParaRPr lang="en-US"/>
          </a:p>
        </p:txBody>
      </p:sp>
      <p:sp>
        <p:nvSpPr>
          <p:cNvPr id="6" name="Holder 6">
            <a:extLst>
              <a:ext uri="{FF2B5EF4-FFF2-40B4-BE49-F238E27FC236}">
                <a16:creationId xmlns:a16="http://schemas.microsoft.com/office/drawing/2014/main" id="{698E8A78-7E90-40FF-A06A-E8D57C330C62}"/>
              </a:ext>
            </a:extLst>
          </p:cNvPr>
          <p:cNvSpPr>
            <a:spLocks noGrp="1"/>
          </p:cNvSpPr>
          <p:nvPr>
            <p:ph type="sldNum" sz="quarter" idx="12"/>
          </p:nvPr>
        </p:nvSpPr>
        <p:spPr/>
        <p:txBody>
          <a:bodyPr/>
          <a:lstStyle>
            <a:lvl1pPr>
              <a:defRPr/>
            </a:lvl1pPr>
          </a:lstStyle>
          <a:p>
            <a:pPr>
              <a:defRPr/>
            </a:pPr>
            <a:fld id="{58327EC2-0020-4CD1-B931-724775FB4A8F}" type="slidenum">
              <a:rPr/>
              <a:pPr>
                <a:defRPr/>
              </a:pPr>
              <a:t>‹#›</a:t>
            </a:fld>
            <a:endParaRPr/>
          </a:p>
        </p:txBody>
      </p:sp>
    </p:spTree>
    <p:extLst>
      <p:ext uri="{BB962C8B-B14F-4D97-AF65-F5344CB8AC3E}">
        <p14:creationId xmlns:p14="http://schemas.microsoft.com/office/powerpoint/2010/main" val="3386370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727663" y="681989"/>
            <a:ext cx="5688675" cy="597536"/>
          </a:xfrm>
        </p:spPr>
        <p:txBody>
          <a:bodyPr/>
          <a:lstStyle>
            <a:lvl1pPr>
              <a:defRPr sz="3883"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92443"/>
          </a:xfrm>
          <a:prstGeom prst="rect">
            <a:avLst/>
          </a:prstGeom>
        </p:spPr>
        <p:txBody>
          <a:bodyPr/>
          <a:lstStyle>
            <a:lvl1pPr>
              <a:defRPr/>
            </a:lvl1pPr>
          </a:lstStyle>
          <a:p>
            <a:endParaRPr/>
          </a:p>
        </p:txBody>
      </p:sp>
      <p:sp>
        <p:nvSpPr>
          <p:cNvPr id="4" name="Holder 4"/>
          <p:cNvSpPr>
            <a:spLocks noGrp="1"/>
          </p:cNvSpPr>
          <p:nvPr>
            <p:ph sz="half" idx="3"/>
          </p:nvPr>
        </p:nvSpPr>
        <p:spPr>
          <a:xfrm>
            <a:off x="4709160" y="1577340"/>
            <a:ext cx="3977640" cy="492443"/>
          </a:xfrm>
          <a:prstGeom prst="rect">
            <a:avLst/>
          </a:prstGeom>
        </p:spPr>
        <p:txBody>
          <a:bodyPr/>
          <a:lstStyle>
            <a:lvl1pPr>
              <a:defRPr/>
            </a:lvl1pPr>
          </a:lstStyle>
          <a:p>
            <a:endParaRPr/>
          </a:p>
        </p:txBody>
      </p:sp>
      <p:sp>
        <p:nvSpPr>
          <p:cNvPr id="5" name="Holder 4">
            <a:extLst>
              <a:ext uri="{FF2B5EF4-FFF2-40B4-BE49-F238E27FC236}">
                <a16:creationId xmlns:a16="http://schemas.microsoft.com/office/drawing/2014/main" id="{207DE62E-9747-46F3-95F9-65CC7A934B10}"/>
              </a:ext>
            </a:extLst>
          </p:cNvPr>
          <p:cNvSpPr>
            <a:spLocks noGrp="1"/>
          </p:cNvSpPr>
          <p:nvPr>
            <p:ph type="ftr" sz="quarter" idx="10"/>
          </p:nvPr>
        </p:nvSpPr>
        <p:spPr/>
        <p:txBody>
          <a:bodyPr/>
          <a:lstStyle>
            <a:lvl1pPr>
              <a:defRPr/>
            </a:lvl1pPr>
          </a:lstStyle>
          <a:p>
            <a:pPr>
              <a:defRPr/>
            </a:pPr>
            <a:endParaRPr/>
          </a:p>
        </p:txBody>
      </p:sp>
      <p:sp>
        <p:nvSpPr>
          <p:cNvPr id="6" name="Holder 5">
            <a:extLst>
              <a:ext uri="{FF2B5EF4-FFF2-40B4-BE49-F238E27FC236}">
                <a16:creationId xmlns:a16="http://schemas.microsoft.com/office/drawing/2014/main" id="{32B76F44-E7E3-4B12-A68B-098A888F53AF}"/>
              </a:ext>
            </a:extLst>
          </p:cNvPr>
          <p:cNvSpPr>
            <a:spLocks noGrp="1"/>
          </p:cNvSpPr>
          <p:nvPr>
            <p:ph type="dt" sz="half" idx="11"/>
          </p:nvPr>
        </p:nvSpPr>
        <p:spPr/>
        <p:txBody>
          <a:bodyPr/>
          <a:lstStyle>
            <a:lvl1pPr>
              <a:defRPr/>
            </a:lvl1pPr>
          </a:lstStyle>
          <a:p>
            <a:pPr>
              <a:defRPr/>
            </a:pPr>
            <a:fld id="{84A0A55F-2134-456C-A194-49DAE6D846C2}" type="datetimeFigureOut">
              <a:rPr lang="en-US"/>
              <a:pPr>
                <a:defRPr/>
              </a:pPr>
              <a:t>8/10/2020</a:t>
            </a:fld>
            <a:endParaRPr lang="en-US"/>
          </a:p>
        </p:txBody>
      </p:sp>
      <p:sp>
        <p:nvSpPr>
          <p:cNvPr id="7" name="Holder 6">
            <a:extLst>
              <a:ext uri="{FF2B5EF4-FFF2-40B4-BE49-F238E27FC236}">
                <a16:creationId xmlns:a16="http://schemas.microsoft.com/office/drawing/2014/main" id="{B2452615-6D90-4B9D-9576-E37215155844}"/>
              </a:ext>
            </a:extLst>
          </p:cNvPr>
          <p:cNvSpPr>
            <a:spLocks noGrp="1"/>
          </p:cNvSpPr>
          <p:nvPr>
            <p:ph type="sldNum" sz="quarter" idx="12"/>
          </p:nvPr>
        </p:nvSpPr>
        <p:spPr/>
        <p:txBody>
          <a:bodyPr/>
          <a:lstStyle>
            <a:lvl1pPr>
              <a:defRPr/>
            </a:lvl1pPr>
          </a:lstStyle>
          <a:p>
            <a:pPr>
              <a:defRPr/>
            </a:pPr>
            <a:fld id="{0587F552-EFE3-46CA-90AD-E0715DDDBD58}" type="slidenum">
              <a:rPr/>
              <a:pPr>
                <a:defRPr/>
              </a:pPr>
              <a:t>‹#›</a:t>
            </a:fld>
            <a:endParaRPr/>
          </a:p>
        </p:txBody>
      </p:sp>
    </p:spTree>
    <p:extLst>
      <p:ext uri="{BB962C8B-B14F-4D97-AF65-F5344CB8AC3E}">
        <p14:creationId xmlns:p14="http://schemas.microsoft.com/office/powerpoint/2010/main" val="10022274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727663" y="681989"/>
            <a:ext cx="5688675" cy="597536"/>
          </a:xfrm>
        </p:spPr>
        <p:txBody>
          <a:bodyPr/>
          <a:lstStyle>
            <a:lvl1pPr>
              <a:defRPr sz="3883" b="1" i="0">
                <a:solidFill>
                  <a:schemeClr val="tx1"/>
                </a:solidFill>
                <a:latin typeface="Times New Roman"/>
                <a:cs typeface="Times New Roman"/>
              </a:defRPr>
            </a:lvl1pPr>
          </a:lstStyle>
          <a:p>
            <a:endParaRPr/>
          </a:p>
        </p:txBody>
      </p:sp>
      <p:sp>
        <p:nvSpPr>
          <p:cNvPr id="3" name="Holder 4">
            <a:extLst>
              <a:ext uri="{FF2B5EF4-FFF2-40B4-BE49-F238E27FC236}">
                <a16:creationId xmlns:a16="http://schemas.microsoft.com/office/drawing/2014/main" id="{D03B218F-5864-4EC5-A311-4EFF8704E5BB}"/>
              </a:ext>
            </a:extLst>
          </p:cNvPr>
          <p:cNvSpPr>
            <a:spLocks noGrp="1"/>
          </p:cNvSpPr>
          <p:nvPr>
            <p:ph type="ftr" sz="quarter" idx="10"/>
          </p:nvPr>
        </p:nvSpPr>
        <p:spPr/>
        <p:txBody>
          <a:bodyPr/>
          <a:lstStyle>
            <a:lvl1pPr>
              <a:defRPr/>
            </a:lvl1pPr>
          </a:lstStyle>
          <a:p>
            <a:pPr>
              <a:defRPr/>
            </a:pPr>
            <a:endParaRPr/>
          </a:p>
        </p:txBody>
      </p:sp>
      <p:sp>
        <p:nvSpPr>
          <p:cNvPr id="4" name="Holder 5">
            <a:extLst>
              <a:ext uri="{FF2B5EF4-FFF2-40B4-BE49-F238E27FC236}">
                <a16:creationId xmlns:a16="http://schemas.microsoft.com/office/drawing/2014/main" id="{50080C22-29CA-4174-8110-9156231D546E}"/>
              </a:ext>
            </a:extLst>
          </p:cNvPr>
          <p:cNvSpPr>
            <a:spLocks noGrp="1"/>
          </p:cNvSpPr>
          <p:nvPr>
            <p:ph type="dt" sz="half" idx="11"/>
          </p:nvPr>
        </p:nvSpPr>
        <p:spPr/>
        <p:txBody>
          <a:bodyPr/>
          <a:lstStyle>
            <a:lvl1pPr>
              <a:defRPr/>
            </a:lvl1pPr>
          </a:lstStyle>
          <a:p>
            <a:pPr>
              <a:defRPr/>
            </a:pPr>
            <a:fld id="{9505C051-60AF-4139-9CE5-879A06557F8F}" type="datetimeFigureOut">
              <a:rPr lang="en-US"/>
              <a:pPr>
                <a:defRPr/>
              </a:pPr>
              <a:t>8/10/2020</a:t>
            </a:fld>
            <a:endParaRPr lang="en-US"/>
          </a:p>
        </p:txBody>
      </p:sp>
      <p:sp>
        <p:nvSpPr>
          <p:cNvPr id="5" name="Holder 6">
            <a:extLst>
              <a:ext uri="{FF2B5EF4-FFF2-40B4-BE49-F238E27FC236}">
                <a16:creationId xmlns:a16="http://schemas.microsoft.com/office/drawing/2014/main" id="{11F7B952-0B00-498D-B2FE-2A09E1001FA4}"/>
              </a:ext>
            </a:extLst>
          </p:cNvPr>
          <p:cNvSpPr>
            <a:spLocks noGrp="1"/>
          </p:cNvSpPr>
          <p:nvPr>
            <p:ph type="sldNum" sz="quarter" idx="12"/>
          </p:nvPr>
        </p:nvSpPr>
        <p:spPr/>
        <p:txBody>
          <a:bodyPr/>
          <a:lstStyle>
            <a:lvl1pPr>
              <a:defRPr/>
            </a:lvl1pPr>
          </a:lstStyle>
          <a:p>
            <a:pPr>
              <a:defRPr/>
            </a:pPr>
            <a:fld id="{5812408A-9DAF-4867-B523-45415F0967CA}" type="slidenum">
              <a:rPr/>
              <a:pPr>
                <a:defRPr/>
              </a:pPr>
              <a:t>‹#›</a:t>
            </a:fld>
            <a:endParaRPr/>
          </a:p>
        </p:txBody>
      </p:sp>
    </p:spTree>
    <p:extLst>
      <p:ext uri="{BB962C8B-B14F-4D97-AF65-F5344CB8AC3E}">
        <p14:creationId xmlns:p14="http://schemas.microsoft.com/office/powerpoint/2010/main" val="22060947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46073FD7-F9FE-4225-B11F-B9EC4F2A83E5}"/>
              </a:ext>
            </a:extLst>
          </p:cNvPr>
          <p:cNvSpPr>
            <a:spLocks noGrp="1"/>
          </p:cNvSpPr>
          <p:nvPr>
            <p:ph type="ftr" sz="quarter" idx="10"/>
          </p:nvPr>
        </p:nvSpPr>
        <p:spPr/>
        <p:txBody>
          <a:bodyPr/>
          <a:lstStyle>
            <a:lvl1pPr>
              <a:defRPr/>
            </a:lvl1pPr>
          </a:lstStyle>
          <a:p>
            <a:pPr>
              <a:defRPr/>
            </a:pPr>
            <a:endParaRPr/>
          </a:p>
        </p:txBody>
      </p:sp>
      <p:sp>
        <p:nvSpPr>
          <p:cNvPr id="3" name="Holder 5">
            <a:extLst>
              <a:ext uri="{FF2B5EF4-FFF2-40B4-BE49-F238E27FC236}">
                <a16:creationId xmlns:a16="http://schemas.microsoft.com/office/drawing/2014/main" id="{C949754C-DA9E-4307-8F3E-AAF78E91E5BB}"/>
              </a:ext>
            </a:extLst>
          </p:cNvPr>
          <p:cNvSpPr>
            <a:spLocks noGrp="1"/>
          </p:cNvSpPr>
          <p:nvPr>
            <p:ph type="dt" sz="half" idx="11"/>
          </p:nvPr>
        </p:nvSpPr>
        <p:spPr/>
        <p:txBody>
          <a:bodyPr/>
          <a:lstStyle>
            <a:lvl1pPr>
              <a:defRPr/>
            </a:lvl1pPr>
          </a:lstStyle>
          <a:p>
            <a:pPr>
              <a:defRPr/>
            </a:pPr>
            <a:fld id="{9EAB627F-A84C-4FA2-BBA8-0F73858C0B4C}" type="datetimeFigureOut">
              <a:rPr lang="en-US"/>
              <a:pPr>
                <a:defRPr/>
              </a:pPr>
              <a:t>8/10/2020</a:t>
            </a:fld>
            <a:endParaRPr lang="en-US"/>
          </a:p>
        </p:txBody>
      </p:sp>
      <p:sp>
        <p:nvSpPr>
          <p:cNvPr id="4" name="Holder 6">
            <a:extLst>
              <a:ext uri="{FF2B5EF4-FFF2-40B4-BE49-F238E27FC236}">
                <a16:creationId xmlns:a16="http://schemas.microsoft.com/office/drawing/2014/main" id="{7CEE669A-6FBB-4665-9AF8-857696DA3926}"/>
              </a:ext>
            </a:extLst>
          </p:cNvPr>
          <p:cNvSpPr>
            <a:spLocks noGrp="1"/>
          </p:cNvSpPr>
          <p:nvPr>
            <p:ph type="sldNum" sz="quarter" idx="12"/>
          </p:nvPr>
        </p:nvSpPr>
        <p:spPr/>
        <p:txBody>
          <a:bodyPr/>
          <a:lstStyle>
            <a:lvl1pPr>
              <a:defRPr/>
            </a:lvl1pPr>
          </a:lstStyle>
          <a:p>
            <a:pPr>
              <a:defRPr/>
            </a:pPr>
            <a:fld id="{56F1CCF4-0E20-442F-B3DF-C03202D0852E}" type="slidenum">
              <a:rPr/>
              <a:pPr>
                <a:defRPr/>
              </a:pPr>
              <a:t>‹#›</a:t>
            </a:fld>
            <a:endParaRPr/>
          </a:p>
        </p:txBody>
      </p:sp>
    </p:spTree>
    <p:extLst>
      <p:ext uri="{BB962C8B-B14F-4D97-AF65-F5344CB8AC3E}">
        <p14:creationId xmlns:p14="http://schemas.microsoft.com/office/powerpoint/2010/main" val="1781593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6" name="TextBox 5"/>
          <p:cNvSpPr txBox="1"/>
          <p:nvPr userDrawn="1"/>
        </p:nvSpPr>
        <p:spPr>
          <a:xfrm>
            <a:off x="8388424" y="6248399"/>
            <a:ext cx="400050" cy="304800"/>
          </a:xfrm>
          <a:prstGeom prst="rect">
            <a:avLst/>
          </a:prstGeom>
          <a:noFill/>
        </p:spPr>
        <p:txBody>
          <a:bodyPr wrap="none">
            <a:spAutoFit/>
          </a:bodyPr>
          <a:lstStyle/>
          <a:p>
            <a:pPr algn="r">
              <a:defRPr/>
            </a:pPr>
            <a:fld id="{CB04C21C-B0BC-4588-B282-CC300FAFEEC9}" type="slidenum">
              <a:rPr lang="en-CA" sz="1400">
                <a:solidFill>
                  <a:schemeClr val="tx1">
                    <a:lumMod val="50000"/>
                    <a:lumOff val="50000"/>
                  </a:schemeClr>
                </a:solidFill>
              </a:rPr>
              <a:pPr algn="r">
                <a:defRPr/>
              </a:pPr>
              <a:t>‹#›</a:t>
            </a:fld>
            <a:endParaRPr lang="en-CA" sz="1400">
              <a:solidFill>
                <a:schemeClr val="tx1">
                  <a:lumMod val="50000"/>
                  <a:lumOff val="50000"/>
                </a:schemeClr>
              </a:solidFill>
            </a:endParaRPr>
          </a:p>
        </p:txBody>
      </p:sp>
      <p:sp>
        <p:nvSpPr>
          <p:cNvPr id="7" name="Footer Placeholder 4"/>
          <p:cNvSpPr txBox="1">
            <a:spLocks/>
          </p:cNvSpPr>
          <p:nvPr userDrawn="1"/>
        </p:nvSpPr>
        <p:spPr>
          <a:xfrm>
            <a:off x="1763688" y="6248399"/>
            <a:ext cx="5832475" cy="365125"/>
          </a:xfrm>
          <a:prstGeom prst="rect">
            <a:avLst/>
          </a:prstGeom>
        </p:spPr>
        <p:txBody>
          <a:bodyPr/>
          <a:lstStyle>
            <a:lvl1pPr algn="ctr" fontAlgn="auto">
              <a:spcBef>
                <a:spcPts val="0"/>
              </a:spcBef>
              <a:spcAft>
                <a:spcPts val="0"/>
              </a:spcAft>
              <a:defRPr sz="1600">
                <a:solidFill>
                  <a:schemeClr val="tx1">
                    <a:lumMod val="50000"/>
                    <a:lumOff val="50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a:ln>
                  <a:noFill/>
                </a:ln>
                <a:solidFill>
                  <a:schemeClr val="tx1">
                    <a:lumMod val="50000"/>
                    <a:lumOff val="50000"/>
                  </a:schemeClr>
                </a:solidFill>
                <a:effectLst/>
                <a:uLnTx/>
                <a:uFillTx/>
                <a:latin typeface="+mn-lt"/>
                <a:ea typeface="+mn-ea"/>
                <a:cs typeface="+mn-cs"/>
              </a:rPr>
              <a:t>Red-black trees</a:t>
            </a:r>
          </a:p>
        </p:txBody>
      </p:sp>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4">
            <a:extLst>
              <a:ext uri="{FF2B5EF4-FFF2-40B4-BE49-F238E27FC236}">
                <a16:creationId xmlns:a16="http://schemas.microsoft.com/office/drawing/2014/main" id="{0574011B-F9CA-4D8A-92AE-5C616F3B76AC}"/>
              </a:ext>
            </a:extLst>
          </p:cNvPr>
          <p:cNvSpPr>
            <a:spLocks noGrp="1"/>
          </p:cNvSpPr>
          <p:nvPr>
            <p:ph type="ftr" sz="quarter" idx="10"/>
          </p:nvPr>
        </p:nvSpPr>
        <p:spPr/>
        <p:txBody>
          <a:bodyPr/>
          <a:lstStyle>
            <a:lvl1pPr>
              <a:defRPr>
                <a:solidFill>
                  <a:schemeClr val="tx1"/>
                </a:solidFill>
              </a:defRPr>
            </a:lvl1pPr>
          </a:lstStyle>
          <a:p>
            <a:pPr>
              <a:defRPr/>
            </a:pPr>
            <a:endParaRPr lang="en-US"/>
          </a:p>
          <a:p>
            <a:pPr>
              <a:defRPr/>
            </a:pPr>
            <a:r>
              <a:rPr lang="en-US"/>
              <a:t>Red Black Trees</a:t>
            </a:r>
          </a:p>
        </p:txBody>
      </p:sp>
      <p:sp>
        <p:nvSpPr>
          <p:cNvPr id="5" name="Slide Number Placeholder 5">
            <a:extLst>
              <a:ext uri="{FF2B5EF4-FFF2-40B4-BE49-F238E27FC236}">
                <a16:creationId xmlns:a16="http://schemas.microsoft.com/office/drawing/2014/main" id="{DE4B06A6-923E-4420-BD14-EB6B16697E4B}"/>
              </a:ext>
            </a:extLst>
          </p:cNvPr>
          <p:cNvSpPr>
            <a:spLocks noGrp="1"/>
          </p:cNvSpPr>
          <p:nvPr>
            <p:ph type="sldNum" sz="quarter" idx="11"/>
          </p:nvPr>
        </p:nvSpPr>
        <p:spPr/>
        <p:txBody>
          <a:bodyPr/>
          <a:lstStyle>
            <a:lvl1pPr>
              <a:defRPr sz="1400" smtClean="0"/>
            </a:lvl1pPr>
          </a:lstStyle>
          <a:p>
            <a:pPr>
              <a:defRPr/>
            </a:pPr>
            <a:fld id="{C9F64BA7-95C9-4441-B865-C2D0DAD199C4}" type="slidenum">
              <a:rPr lang="en-US" altLang="en-US"/>
              <a:pPr>
                <a:defRPr/>
              </a:pPr>
              <a:t>‹#›</a:t>
            </a:fld>
            <a:endParaRPr lang="en-US" altLang="en-US" dirty="0"/>
          </a:p>
        </p:txBody>
      </p:sp>
    </p:spTree>
    <p:extLst>
      <p:ext uri="{BB962C8B-B14F-4D97-AF65-F5344CB8AC3E}">
        <p14:creationId xmlns:p14="http://schemas.microsoft.com/office/powerpoint/2010/main" val="3368553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CB46E502-4F88-4F35-A313-51B661B11886}"/>
              </a:ext>
            </a:extLst>
          </p:cNvPr>
          <p:cNvSpPr>
            <a:spLocks noGrp="1"/>
          </p:cNvSpPr>
          <p:nvPr>
            <p:ph type="ftr" sz="quarter" idx="10"/>
          </p:nvPr>
        </p:nvSpPr>
        <p:spPr/>
        <p:txBody>
          <a:bodyPr/>
          <a:lstStyle>
            <a:lvl1pPr>
              <a:defRPr>
                <a:solidFill>
                  <a:schemeClr val="tx1"/>
                </a:solidFill>
              </a:defRPr>
            </a:lvl1pPr>
          </a:lstStyle>
          <a:p>
            <a:pPr>
              <a:defRPr/>
            </a:pPr>
            <a:endParaRPr lang="en-US"/>
          </a:p>
          <a:p>
            <a:pPr>
              <a:defRPr/>
            </a:pPr>
            <a:r>
              <a:rPr lang="en-US"/>
              <a:t>Red Black Trees</a:t>
            </a:r>
          </a:p>
        </p:txBody>
      </p:sp>
      <p:sp>
        <p:nvSpPr>
          <p:cNvPr id="5" name="Slide Number Placeholder 5">
            <a:extLst>
              <a:ext uri="{FF2B5EF4-FFF2-40B4-BE49-F238E27FC236}">
                <a16:creationId xmlns:a16="http://schemas.microsoft.com/office/drawing/2014/main" id="{8B3F147B-97C4-44E6-96E6-A6D5AF40F801}"/>
              </a:ext>
            </a:extLst>
          </p:cNvPr>
          <p:cNvSpPr>
            <a:spLocks noGrp="1"/>
          </p:cNvSpPr>
          <p:nvPr>
            <p:ph type="sldNum" sz="quarter" idx="11"/>
          </p:nvPr>
        </p:nvSpPr>
        <p:spPr/>
        <p:txBody>
          <a:bodyPr/>
          <a:lstStyle>
            <a:lvl1pPr>
              <a:defRPr smtClean="0"/>
            </a:lvl1pPr>
          </a:lstStyle>
          <a:p>
            <a:pPr>
              <a:defRPr/>
            </a:pPr>
            <a:fld id="{D81ED12E-29B9-42A6-A43E-BA031E01AC15}" type="slidenum">
              <a:rPr lang="en-US" altLang="en-US"/>
              <a:pPr>
                <a:defRPr/>
              </a:pPr>
              <a:t>‹#›</a:t>
            </a:fld>
            <a:endParaRPr lang="en-US" altLang="en-US"/>
          </a:p>
        </p:txBody>
      </p:sp>
    </p:spTree>
    <p:extLst>
      <p:ext uri="{BB962C8B-B14F-4D97-AF65-F5344CB8AC3E}">
        <p14:creationId xmlns:p14="http://schemas.microsoft.com/office/powerpoint/2010/main" val="183292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6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4">
            <a:extLst>
              <a:ext uri="{FF2B5EF4-FFF2-40B4-BE49-F238E27FC236}">
                <a16:creationId xmlns:a16="http://schemas.microsoft.com/office/drawing/2014/main" id="{6135F47E-2B87-4DCF-8B8F-C661DACEDDED}"/>
              </a:ext>
            </a:extLst>
          </p:cNvPr>
          <p:cNvSpPr>
            <a:spLocks noGrp="1"/>
          </p:cNvSpPr>
          <p:nvPr>
            <p:ph type="ftr" sz="quarter" idx="10"/>
          </p:nvPr>
        </p:nvSpPr>
        <p:spPr/>
        <p:txBody>
          <a:bodyPr/>
          <a:lstStyle>
            <a:lvl1pPr>
              <a:defRPr>
                <a:solidFill>
                  <a:schemeClr val="tx1"/>
                </a:solidFill>
              </a:defRPr>
            </a:lvl1pPr>
          </a:lstStyle>
          <a:p>
            <a:pPr>
              <a:defRPr/>
            </a:pPr>
            <a:endParaRPr lang="en-US"/>
          </a:p>
          <a:p>
            <a:pPr>
              <a:defRPr/>
            </a:pPr>
            <a:r>
              <a:rPr lang="en-US"/>
              <a:t>Red Black Trees</a:t>
            </a:r>
          </a:p>
        </p:txBody>
      </p:sp>
      <p:sp>
        <p:nvSpPr>
          <p:cNvPr id="5" name="Slide Number Placeholder 5">
            <a:extLst>
              <a:ext uri="{FF2B5EF4-FFF2-40B4-BE49-F238E27FC236}">
                <a16:creationId xmlns:a16="http://schemas.microsoft.com/office/drawing/2014/main" id="{13D48E5E-6283-4DF5-9D11-204C9E7C2A46}"/>
              </a:ext>
            </a:extLst>
          </p:cNvPr>
          <p:cNvSpPr>
            <a:spLocks noGrp="1"/>
          </p:cNvSpPr>
          <p:nvPr>
            <p:ph type="sldNum" sz="quarter" idx="11"/>
          </p:nvPr>
        </p:nvSpPr>
        <p:spPr/>
        <p:txBody>
          <a:bodyPr/>
          <a:lstStyle>
            <a:lvl1pPr>
              <a:defRPr smtClean="0"/>
            </a:lvl1pPr>
          </a:lstStyle>
          <a:p>
            <a:pPr>
              <a:defRPr/>
            </a:pPr>
            <a:fld id="{E21296CB-675E-4A5F-980B-A3699B96DD07}" type="slidenum">
              <a:rPr lang="en-US" altLang="en-US"/>
              <a:pPr>
                <a:defRPr/>
              </a:pPr>
              <a:t>‹#›</a:t>
            </a:fld>
            <a:endParaRPr lang="en-US" altLang="en-US"/>
          </a:p>
        </p:txBody>
      </p:sp>
    </p:spTree>
    <p:extLst>
      <p:ext uri="{BB962C8B-B14F-4D97-AF65-F5344CB8AC3E}">
        <p14:creationId xmlns:p14="http://schemas.microsoft.com/office/powerpoint/2010/main" val="3561082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a:t>Click to edit Master title style</a:t>
            </a:r>
          </a:p>
        </p:txBody>
      </p:sp>
      <p:sp>
        <p:nvSpPr>
          <p:cNvPr id="3" name="Content Placeholder 2"/>
          <p:cNvSpPr>
            <a:spLocks noGrp="1"/>
          </p:cNvSpPr>
          <p:nvPr>
            <p:ph sz="half" idx="1"/>
          </p:nvPr>
        </p:nvSpPr>
        <p:spPr>
          <a:xfrm>
            <a:off x="228600" y="838200"/>
            <a:ext cx="4267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38200"/>
            <a:ext cx="4267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4303620D-1CE3-485B-A7D5-B8F9E3615324}"/>
              </a:ext>
            </a:extLst>
          </p:cNvPr>
          <p:cNvSpPr>
            <a:spLocks noGrp="1"/>
          </p:cNvSpPr>
          <p:nvPr>
            <p:ph type="ftr" sz="quarter" idx="10"/>
          </p:nvPr>
        </p:nvSpPr>
        <p:spPr/>
        <p:txBody>
          <a:bodyPr/>
          <a:lstStyle>
            <a:lvl1pPr>
              <a:defRPr>
                <a:solidFill>
                  <a:schemeClr val="tx1"/>
                </a:solidFill>
              </a:defRPr>
            </a:lvl1pPr>
          </a:lstStyle>
          <a:p>
            <a:pPr>
              <a:defRPr/>
            </a:pPr>
            <a:endParaRPr lang="en-US"/>
          </a:p>
          <a:p>
            <a:pPr>
              <a:defRPr/>
            </a:pPr>
            <a:r>
              <a:rPr lang="en-US"/>
              <a:t>Red Black Trees</a:t>
            </a:r>
          </a:p>
        </p:txBody>
      </p:sp>
      <p:sp>
        <p:nvSpPr>
          <p:cNvPr id="6" name="Slide Number Placeholder 6">
            <a:extLst>
              <a:ext uri="{FF2B5EF4-FFF2-40B4-BE49-F238E27FC236}">
                <a16:creationId xmlns:a16="http://schemas.microsoft.com/office/drawing/2014/main" id="{DD6B5014-6CA9-4ACC-98E9-4069E630BEBA}"/>
              </a:ext>
            </a:extLst>
          </p:cNvPr>
          <p:cNvSpPr>
            <a:spLocks noGrp="1"/>
          </p:cNvSpPr>
          <p:nvPr>
            <p:ph type="sldNum" sz="quarter" idx="11"/>
          </p:nvPr>
        </p:nvSpPr>
        <p:spPr/>
        <p:txBody>
          <a:bodyPr/>
          <a:lstStyle>
            <a:lvl1pPr>
              <a:defRPr smtClean="0"/>
            </a:lvl1pPr>
          </a:lstStyle>
          <a:p>
            <a:pPr>
              <a:defRPr/>
            </a:pPr>
            <a:fld id="{D678DB98-535F-4EE4-AC00-D7400E7C5ABA}" type="slidenum">
              <a:rPr lang="en-US" altLang="en-US"/>
              <a:pPr>
                <a:defRPr/>
              </a:pPr>
              <a:t>‹#›</a:t>
            </a:fld>
            <a:endParaRPr lang="en-US" altLang="en-US"/>
          </a:p>
        </p:txBody>
      </p:sp>
    </p:spTree>
    <p:extLst>
      <p:ext uri="{BB962C8B-B14F-4D97-AF65-F5344CB8AC3E}">
        <p14:creationId xmlns:p14="http://schemas.microsoft.com/office/powerpoint/2010/main" val="42435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7">
            <a:extLst>
              <a:ext uri="{FF2B5EF4-FFF2-40B4-BE49-F238E27FC236}">
                <a16:creationId xmlns:a16="http://schemas.microsoft.com/office/drawing/2014/main" id="{623852DF-930C-46CB-9987-3B3D29FCF14D}"/>
              </a:ext>
            </a:extLst>
          </p:cNvPr>
          <p:cNvSpPr>
            <a:spLocks noGrp="1"/>
          </p:cNvSpPr>
          <p:nvPr>
            <p:ph type="ftr" sz="quarter" idx="10"/>
          </p:nvPr>
        </p:nvSpPr>
        <p:spPr/>
        <p:txBody>
          <a:bodyPr/>
          <a:lstStyle>
            <a:lvl1pPr>
              <a:defRPr>
                <a:solidFill>
                  <a:schemeClr val="tx1"/>
                </a:solidFill>
              </a:defRPr>
            </a:lvl1pPr>
          </a:lstStyle>
          <a:p>
            <a:pPr>
              <a:defRPr/>
            </a:pPr>
            <a:endParaRPr lang="en-US"/>
          </a:p>
          <a:p>
            <a:pPr>
              <a:defRPr/>
            </a:pPr>
            <a:r>
              <a:rPr lang="en-US"/>
              <a:t>Red Black Trees</a:t>
            </a:r>
          </a:p>
        </p:txBody>
      </p:sp>
      <p:sp>
        <p:nvSpPr>
          <p:cNvPr id="8" name="Slide Number Placeholder 8">
            <a:extLst>
              <a:ext uri="{FF2B5EF4-FFF2-40B4-BE49-F238E27FC236}">
                <a16:creationId xmlns:a16="http://schemas.microsoft.com/office/drawing/2014/main" id="{E1DD31ED-0AE1-4364-B08D-3A9D13B072B9}"/>
              </a:ext>
            </a:extLst>
          </p:cNvPr>
          <p:cNvSpPr>
            <a:spLocks noGrp="1"/>
          </p:cNvSpPr>
          <p:nvPr>
            <p:ph type="sldNum" sz="quarter" idx="11"/>
          </p:nvPr>
        </p:nvSpPr>
        <p:spPr/>
        <p:txBody>
          <a:bodyPr/>
          <a:lstStyle>
            <a:lvl1pPr>
              <a:defRPr smtClean="0"/>
            </a:lvl1pPr>
          </a:lstStyle>
          <a:p>
            <a:pPr>
              <a:defRPr/>
            </a:pPr>
            <a:fld id="{A06C61BC-F17A-49C1-9AC4-FAF1329F63A3}" type="slidenum">
              <a:rPr lang="en-US" altLang="en-US"/>
              <a:pPr>
                <a:defRPr/>
              </a:pPr>
              <a:t>‹#›</a:t>
            </a:fld>
            <a:endParaRPr lang="en-US" altLang="en-US"/>
          </a:p>
        </p:txBody>
      </p:sp>
    </p:spTree>
    <p:extLst>
      <p:ext uri="{BB962C8B-B14F-4D97-AF65-F5344CB8AC3E}">
        <p14:creationId xmlns:p14="http://schemas.microsoft.com/office/powerpoint/2010/main" val="2118757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dirty="0"/>
              <a:t>Click to edit Master title style</a:t>
            </a:r>
          </a:p>
        </p:txBody>
      </p:sp>
      <p:sp>
        <p:nvSpPr>
          <p:cNvPr id="3" name="Footer Placeholder 3">
            <a:extLst>
              <a:ext uri="{FF2B5EF4-FFF2-40B4-BE49-F238E27FC236}">
                <a16:creationId xmlns:a16="http://schemas.microsoft.com/office/drawing/2014/main" id="{7D9050DF-1BC6-4E96-A0DE-B0897CD9C81E}"/>
              </a:ext>
            </a:extLst>
          </p:cNvPr>
          <p:cNvSpPr>
            <a:spLocks noGrp="1"/>
          </p:cNvSpPr>
          <p:nvPr>
            <p:ph type="ftr" sz="quarter" idx="10"/>
          </p:nvPr>
        </p:nvSpPr>
        <p:spPr/>
        <p:txBody>
          <a:bodyPr/>
          <a:lstStyle>
            <a:lvl1pPr>
              <a:defRPr>
                <a:solidFill>
                  <a:schemeClr val="tx1"/>
                </a:solidFill>
              </a:defRPr>
            </a:lvl1pPr>
          </a:lstStyle>
          <a:p>
            <a:pPr>
              <a:defRPr/>
            </a:pPr>
            <a:endParaRPr lang="en-US"/>
          </a:p>
          <a:p>
            <a:pPr>
              <a:defRPr/>
            </a:pPr>
            <a:r>
              <a:rPr lang="en-US"/>
              <a:t>Red Black Trees</a:t>
            </a:r>
          </a:p>
        </p:txBody>
      </p:sp>
      <p:sp>
        <p:nvSpPr>
          <p:cNvPr id="4" name="Slide Number Placeholder 4">
            <a:extLst>
              <a:ext uri="{FF2B5EF4-FFF2-40B4-BE49-F238E27FC236}">
                <a16:creationId xmlns:a16="http://schemas.microsoft.com/office/drawing/2014/main" id="{69D65782-44B5-4CA8-8467-18FCA2DF779D}"/>
              </a:ext>
            </a:extLst>
          </p:cNvPr>
          <p:cNvSpPr>
            <a:spLocks noGrp="1"/>
          </p:cNvSpPr>
          <p:nvPr>
            <p:ph type="sldNum" sz="quarter" idx="11"/>
          </p:nvPr>
        </p:nvSpPr>
        <p:spPr/>
        <p:txBody>
          <a:bodyPr/>
          <a:lstStyle>
            <a:lvl1pPr>
              <a:defRPr smtClean="0"/>
            </a:lvl1pPr>
          </a:lstStyle>
          <a:p>
            <a:pPr>
              <a:defRPr/>
            </a:pPr>
            <a:fld id="{6694CA62-0DFB-46A9-AC1E-EE40184CDDC6}" type="slidenum">
              <a:rPr lang="en-US" altLang="en-US"/>
              <a:pPr>
                <a:defRPr/>
              </a:pPr>
              <a:t>‹#›</a:t>
            </a:fld>
            <a:endParaRPr lang="en-US" altLang="en-US"/>
          </a:p>
        </p:txBody>
      </p:sp>
    </p:spTree>
    <p:extLst>
      <p:ext uri="{BB962C8B-B14F-4D97-AF65-F5344CB8AC3E}">
        <p14:creationId xmlns:p14="http://schemas.microsoft.com/office/powerpoint/2010/main" val="576330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43C3B8A2-3979-4BFC-8F95-436EE1912AC1}"/>
              </a:ext>
            </a:extLst>
          </p:cNvPr>
          <p:cNvSpPr>
            <a:spLocks noGrp="1"/>
          </p:cNvSpPr>
          <p:nvPr>
            <p:ph type="ftr" sz="quarter" idx="10"/>
          </p:nvPr>
        </p:nvSpPr>
        <p:spPr/>
        <p:txBody>
          <a:bodyPr/>
          <a:lstStyle>
            <a:lvl1pPr>
              <a:defRPr>
                <a:solidFill>
                  <a:schemeClr val="tx1"/>
                </a:solidFill>
              </a:defRPr>
            </a:lvl1pPr>
          </a:lstStyle>
          <a:p>
            <a:pPr>
              <a:defRPr/>
            </a:pPr>
            <a:endParaRPr lang="en-US"/>
          </a:p>
          <a:p>
            <a:pPr>
              <a:defRPr/>
            </a:pPr>
            <a:r>
              <a:rPr lang="en-US"/>
              <a:t>Red Black Trees</a:t>
            </a:r>
          </a:p>
        </p:txBody>
      </p:sp>
      <p:sp>
        <p:nvSpPr>
          <p:cNvPr id="3" name="Slide Number Placeholder 3">
            <a:extLst>
              <a:ext uri="{FF2B5EF4-FFF2-40B4-BE49-F238E27FC236}">
                <a16:creationId xmlns:a16="http://schemas.microsoft.com/office/drawing/2014/main" id="{63AAF4D8-F9A0-49B8-8EF7-4C7C5A9047A9}"/>
              </a:ext>
            </a:extLst>
          </p:cNvPr>
          <p:cNvSpPr>
            <a:spLocks noGrp="1"/>
          </p:cNvSpPr>
          <p:nvPr>
            <p:ph type="sldNum" sz="quarter" idx="11"/>
          </p:nvPr>
        </p:nvSpPr>
        <p:spPr/>
        <p:txBody>
          <a:bodyPr/>
          <a:lstStyle>
            <a:lvl1pPr>
              <a:defRPr smtClean="0"/>
            </a:lvl1pPr>
          </a:lstStyle>
          <a:p>
            <a:pPr>
              <a:defRPr/>
            </a:pPr>
            <a:fld id="{720FB4F2-60A1-4A65-81EE-A2BFC342B120}" type="slidenum">
              <a:rPr lang="en-US" altLang="en-US"/>
              <a:pPr>
                <a:defRPr/>
              </a:pPr>
              <a:t>‹#›</a:t>
            </a:fld>
            <a:endParaRPr lang="en-US" altLang="en-US"/>
          </a:p>
        </p:txBody>
      </p:sp>
    </p:spTree>
    <p:extLst>
      <p:ext uri="{BB962C8B-B14F-4D97-AF65-F5344CB8AC3E}">
        <p14:creationId xmlns:p14="http://schemas.microsoft.com/office/powerpoint/2010/main" val="13645574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2.jp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3.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ft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E8ADA47-DA1A-4A32-9A5E-EE44D0340572}"/>
              </a:ext>
            </a:extLst>
          </p:cNvPr>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A72EF3F-C341-4744-80DE-297DBFA8EAE4}"/>
              </a:ext>
            </a:extLst>
          </p:cNvPr>
          <p:cNvSpPr>
            <a:spLocks noGrp="1" noChangeArrowheads="1"/>
          </p:cNvSpPr>
          <p:nvPr>
            <p:ph type="body" idx="1"/>
          </p:nvPr>
        </p:nvSpPr>
        <p:spPr bwMode="auto">
          <a:xfrm>
            <a:off x="228600" y="838200"/>
            <a:ext cx="86868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FC51F048-911F-4257-83F4-94B62EAD231C}"/>
              </a:ext>
            </a:extLst>
          </p:cNvPr>
          <p:cNvSpPr>
            <a:spLocks noGrp="1" noChangeArrowheads="1"/>
          </p:cNvSpPr>
          <p:nvPr>
            <p:ph type="ftr" sz="quarter" idx="3"/>
          </p:nvPr>
        </p:nvSpPr>
        <p:spPr bwMode="auto">
          <a:xfrm>
            <a:off x="2819400" y="6248400"/>
            <a:ext cx="3505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b="0">
                <a:solidFill>
                  <a:schemeClr val="folHlink"/>
                </a:solidFill>
                <a:latin typeface="Arial" charset="0"/>
              </a:defRPr>
            </a:lvl1pPr>
          </a:lstStyle>
          <a:p>
            <a:pPr>
              <a:defRPr/>
            </a:pPr>
            <a:endParaRPr lang="en-US"/>
          </a:p>
          <a:p>
            <a:pPr>
              <a:defRPr/>
            </a:pPr>
            <a:r>
              <a:rPr lang="en-US"/>
              <a:t>Red Black Trees</a:t>
            </a:r>
          </a:p>
        </p:txBody>
      </p:sp>
      <p:sp>
        <p:nvSpPr>
          <p:cNvPr id="1030" name="Rectangle 6">
            <a:extLst>
              <a:ext uri="{FF2B5EF4-FFF2-40B4-BE49-F238E27FC236}">
                <a16:creationId xmlns:a16="http://schemas.microsoft.com/office/drawing/2014/main" id="{128519F3-DCAF-4916-AB3C-0829EFAEDFFC}"/>
              </a:ext>
            </a:extLst>
          </p:cNvPr>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800" smtClean="0"/>
            </a:lvl1pPr>
          </a:lstStyle>
          <a:p>
            <a:pPr>
              <a:defRPr/>
            </a:pPr>
            <a:fld id="{23743FF8-4A0B-4030-A238-C06558155C6C}" type="slidenum">
              <a:rPr lang="en-US" altLang="en-US"/>
              <a:pPr>
                <a:defRPr/>
              </a:pPr>
              <a:t>‹#›</a:t>
            </a:fld>
            <a:endParaRPr lang="en-US" altLang="en-US"/>
          </a:p>
        </p:txBody>
      </p:sp>
    </p:spTree>
    <p:extLst>
      <p:ext uri="{BB962C8B-B14F-4D97-AF65-F5344CB8AC3E}">
        <p14:creationId xmlns:p14="http://schemas.microsoft.com/office/powerpoint/2010/main" val="34769581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Marlett" pitchFamily="2" charset="2"/>
        <a:buChar char="8"/>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a:extLst>
              <a:ext uri="{FF2B5EF4-FFF2-40B4-BE49-F238E27FC236}">
                <a16:creationId xmlns:a16="http://schemas.microsoft.com/office/drawing/2014/main" id="{26A874FE-B6D4-435C-A7E2-72F2396E3AE6}"/>
              </a:ext>
            </a:extLst>
          </p:cNvPr>
          <p:cNvSpPr/>
          <p:nvPr/>
        </p:nvSpPr>
        <p:spPr>
          <a:xfrm>
            <a:off x="771525" y="550863"/>
            <a:ext cx="860425" cy="982662"/>
          </a:xfrm>
          <a:prstGeom prst="rect">
            <a:avLst/>
          </a:prstGeom>
          <a:blipFill>
            <a:blip r:embed="rId7" cstate="print"/>
            <a:stretch>
              <a:fillRect/>
            </a:stretch>
          </a:blipFill>
        </p:spPr>
        <p:txBody>
          <a:bodyPr lIns="0" tIns="0" rIns="0" bIns="0"/>
          <a:lstStyle/>
          <a:p>
            <a:pPr>
              <a:defRPr/>
            </a:pPr>
            <a:endParaRPr sz="2471"/>
          </a:p>
        </p:txBody>
      </p:sp>
      <p:sp>
        <p:nvSpPr>
          <p:cNvPr id="2051" name="Holder 2">
            <a:extLst>
              <a:ext uri="{FF2B5EF4-FFF2-40B4-BE49-F238E27FC236}">
                <a16:creationId xmlns:a16="http://schemas.microsoft.com/office/drawing/2014/main" id="{414B0DC7-D0A6-4400-99F9-5B153575818F}"/>
              </a:ext>
            </a:extLst>
          </p:cNvPr>
          <p:cNvSpPr>
            <a:spLocks noGrp="1" noChangeArrowheads="1"/>
          </p:cNvSpPr>
          <p:nvPr>
            <p:ph type="title"/>
          </p:nvPr>
        </p:nvSpPr>
        <p:spPr bwMode="auto">
          <a:xfrm>
            <a:off x="1727200" y="682625"/>
            <a:ext cx="5689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2052" name="Holder 3">
            <a:extLst>
              <a:ext uri="{FF2B5EF4-FFF2-40B4-BE49-F238E27FC236}">
                <a16:creationId xmlns:a16="http://schemas.microsoft.com/office/drawing/2014/main" id="{9298AFC0-0B82-4659-A6D5-B2E1CDB8EB7E}"/>
              </a:ext>
            </a:extLst>
          </p:cNvPr>
          <p:cNvSpPr>
            <a:spLocks noGrp="1" noChangeArrowheads="1"/>
          </p:cNvSpPr>
          <p:nvPr>
            <p:ph type="body" idx="1"/>
          </p:nvPr>
        </p:nvSpPr>
        <p:spPr bwMode="auto">
          <a:xfrm>
            <a:off x="1030288" y="1460500"/>
            <a:ext cx="68310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4" name="Holder 4">
            <a:extLst>
              <a:ext uri="{FF2B5EF4-FFF2-40B4-BE49-F238E27FC236}">
                <a16:creationId xmlns:a16="http://schemas.microsoft.com/office/drawing/2014/main" id="{B6B496C7-6656-4839-AE14-9860B43BE767}"/>
              </a:ext>
            </a:extLst>
          </p:cNvPr>
          <p:cNvSpPr>
            <a:spLocks noGrp="1"/>
          </p:cNvSpPr>
          <p:nvPr>
            <p:ph type="ftr" sz="quarter" idx="5"/>
          </p:nvPr>
        </p:nvSpPr>
        <p:spPr>
          <a:xfrm>
            <a:off x="3108325" y="6378575"/>
            <a:ext cx="2927350" cy="430213"/>
          </a:xfrm>
          <a:prstGeom prst="rect">
            <a:avLst/>
          </a:prstGeom>
        </p:spPr>
        <p:txBody>
          <a:bodyPr wrap="square" lIns="0" tIns="0" rIns="0" bIns="0">
            <a:spAutoFit/>
          </a:bodyPr>
          <a:lstStyle>
            <a:lvl1pPr algn="ctr">
              <a:defRPr>
                <a:solidFill>
                  <a:schemeClr val="tx1">
                    <a:tint val="75000"/>
                  </a:schemeClr>
                </a:solidFill>
              </a:defRPr>
            </a:lvl1pPr>
          </a:lstStyle>
          <a:p>
            <a:pPr>
              <a:defRPr/>
            </a:pPr>
            <a:endParaRPr/>
          </a:p>
        </p:txBody>
      </p:sp>
      <p:sp>
        <p:nvSpPr>
          <p:cNvPr id="5" name="Holder 5">
            <a:extLst>
              <a:ext uri="{FF2B5EF4-FFF2-40B4-BE49-F238E27FC236}">
                <a16:creationId xmlns:a16="http://schemas.microsoft.com/office/drawing/2014/main" id="{571DC8F8-1884-409A-8DD5-7021F4DF0712}"/>
              </a:ext>
            </a:extLst>
          </p:cNvPr>
          <p:cNvSpPr>
            <a:spLocks noGrp="1"/>
          </p:cNvSpPr>
          <p:nvPr>
            <p:ph type="dt" sz="half" idx="6"/>
          </p:nvPr>
        </p:nvSpPr>
        <p:spPr>
          <a:xfrm>
            <a:off x="457200" y="6378575"/>
            <a:ext cx="2103438" cy="430213"/>
          </a:xfrm>
          <a:prstGeom prst="rect">
            <a:avLst/>
          </a:prstGeom>
        </p:spPr>
        <p:txBody>
          <a:bodyPr wrap="square" lIns="0" tIns="0" rIns="0" bIns="0">
            <a:spAutoFit/>
          </a:bodyPr>
          <a:lstStyle>
            <a:lvl1pPr algn="l">
              <a:defRPr>
                <a:solidFill>
                  <a:schemeClr val="tx1">
                    <a:tint val="75000"/>
                  </a:schemeClr>
                </a:solidFill>
              </a:defRPr>
            </a:lvl1pPr>
          </a:lstStyle>
          <a:p>
            <a:pPr>
              <a:defRPr/>
            </a:pPr>
            <a:fld id="{14ACC7C9-C504-4AF3-8598-CE9CCA78B4D5}" type="datetimeFigureOut">
              <a:rPr lang="en-US"/>
              <a:pPr>
                <a:defRPr/>
              </a:pPr>
              <a:t>8/10/2020</a:t>
            </a:fld>
            <a:endParaRPr lang="en-US"/>
          </a:p>
        </p:txBody>
      </p:sp>
      <p:sp>
        <p:nvSpPr>
          <p:cNvPr id="6" name="Holder 6">
            <a:extLst>
              <a:ext uri="{FF2B5EF4-FFF2-40B4-BE49-F238E27FC236}">
                <a16:creationId xmlns:a16="http://schemas.microsoft.com/office/drawing/2014/main" id="{335FC8CB-3394-4C30-86B5-C2AC72C8E48C}"/>
              </a:ext>
            </a:extLst>
          </p:cNvPr>
          <p:cNvSpPr>
            <a:spLocks noGrp="1"/>
          </p:cNvSpPr>
          <p:nvPr>
            <p:ph type="sldNum" sz="quarter" idx="7"/>
          </p:nvPr>
        </p:nvSpPr>
        <p:spPr>
          <a:xfrm>
            <a:off x="6583363" y="6378575"/>
            <a:ext cx="2103437" cy="430213"/>
          </a:xfrm>
          <a:prstGeom prst="rect">
            <a:avLst/>
          </a:prstGeom>
        </p:spPr>
        <p:txBody>
          <a:bodyPr wrap="square" lIns="0" tIns="0" rIns="0" bIns="0">
            <a:spAutoFit/>
          </a:bodyPr>
          <a:lstStyle>
            <a:lvl1pPr algn="r">
              <a:defRPr>
                <a:solidFill>
                  <a:schemeClr val="tx1">
                    <a:tint val="75000"/>
                  </a:schemeClr>
                </a:solidFill>
              </a:defRPr>
            </a:lvl1pPr>
          </a:lstStyle>
          <a:p>
            <a:pPr>
              <a:defRPr/>
            </a:pPr>
            <a:fld id="{23A44D48-5F15-4EB7-BA01-2ACFB9A8562A}" type="slidenum">
              <a:rPr/>
              <a:pPr>
                <a:defRPr/>
              </a:pPr>
              <a:t>‹#›</a:t>
            </a:fld>
            <a:endParaRPr/>
          </a:p>
        </p:txBody>
      </p:sp>
    </p:spTree>
    <p:extLst>
      <p:ext uri="{BB962C8B-B14F-4D97-AF65-F5344CB8AC3E}">
        <p14:creationId xmlns:p14="http://schemas.microsoft.com/office/powerpoint/2010/main" val="118649349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Lst>
  <p:txStyles>
    <p:titleStyle>
      <a:lvl1pPr algn="ctr" rtl="0" eaLnBrk="0" fontAlgn="base" hangingPunct="0">
        <a:spcBef>
          <a:spcPct val="0"/>
        </a:spcBef>
        <a:spcAft>
          <a:spcPct val="0"/>
        </a:spcAft>
        <a:defRPr>
          <a:solidFill>
            <a:schemeClr val="tx2"/>
          </a:solidFill>
          <a:latin typeface="+mj-lt"/>
          <a:ea typeface="+mj-ea"/>
          <a:cs typeface="+mj-cs"/>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457200" algn="ctr" rtl="0" eaLnBrk="0" fontAlgn="base" hangingPunct="0">
        <a:spcBef>
          <a:spcPct val="0"/>
        </a:spcBef>
        <a:spcAft>
          <a:spcPct val="0"/>
        </a:spcAft>
        <a:defRPr>
          <a:solidFill>
            <a:schemeClr val="tx2"/>
          </a:solidFill>
          <a:latin typeface="Calibri" panose="020F0502020204030204" pitchFamily="34" charset="0"/>
        </a:defRPr>
      </a:lvl6pPr>
      <a:lvl7pPr marL="914400" algn="ctr" rtl="0" eaLnBrk="0" fontAlgn="base" hangingPunct="0">
        <a:spcBef>
          <a:spcPct val="0"/>
        </a:spcBef>
        <a:spcAft>
          <a:spcPct val="0"/>
        </a:spcAft>
        <a:defRPr>
          <a:solidFill>
            <a:schemeClr val="tx2"/>
          </a:solidFill>
          <a:latin typeface="Calibri" panose="020F0502020204030204" pitchFamily="34" charset="0"/>
        </a:defRPr>
      </a:lvl7pPr>
      <a:lvl8pPr marL="1371600" algn="ctr" rtl="0" eaLnBrk="0" fontAlgn="base" hangingPunct="0">
        <a:spcBef>
          <a:spcPct val="0"/>
        </a:spcBef>
        <a:spcAft>
          <a:spcPct val="0"/>
        </a:spcAft>
        <a:defRPr>
          <a:solidFill>
            <a:schemeClr val="tx2"/>
          </a:solidFill>
          <a:latin typeface="Calibri" panose="020F0502020204030204" pitchFamily="34" charset="0"/>
        </a:defRPr>
      </a:lvl8pPr>
      <a:lvl9pPr marL="1828800" algn="ctr" rtl="0" eaLnBrk="0" fontAlgn="base" hangingPunct="0">
        <a:spcBef>
          <a:spcPct val="0"/>
        </a:spcBef>
        <a:spcAft>
          <a:spcPct val="0"/>
        </a:spcAft>
        <a:defRPr>
          <a:solidFill>
            <a:schemeClr val="tx2"/>
          </a:solidFill>
          <a:latin typeface="Calibri" panose="020F0502020204030204" pitchFamily="34" charset="0"/>
        </a:defRPr>
      </a:lvl9pPr>
    </p:titleStyle>
    <p:bodyStyle>
      <a:lvl1pPr algn="l" rtl="0" eaLnBrk="0" fontAlgn="base" hangingPunct="0">
        <a:spcBef>
          <a:spcPct val="20000"/>
        </a:spcBef>
        <a:spcAft>
          <a:spcPct val="0"/>
        </a:spcAft>
        <a:defRPr>
          <a:solidFill>
            <a:schemeClr val="tx1"/>
          </a:solidFill>
          <a:latin typeface="+mn-lt"/>
          <a:ea typeface="+mn-ea"/>
          <a:cs typeface="+mn-cs"/>
        </a:defRPr>
      </a:lvl1pPr>
      <a:lvl2pPr marL="403225" algn="l" rtl="0" eaLnBrk="0" fontAlgn="base" hangingPunct="0">
        <a:spcBef>
          <a:spcPct val="20000"/>
        </a:spcBef>
        <a:spcAft>
          <a:spcPct val="0"/>
        </a:spcAft>
        <a:defRPr>
          <a:solidFill>
            <a:schemeClr val="tx1"/>
          </a:solidFill>
          <a:latin typeface="+mn-lt"/>
          <a:ea typeface="+mn-ea"/>
          <a:cs typeface="+mn-cs"/>
        </a:defRPr>
      </a:lvl2pPr>
      <a:lvl3pPr marL="806450" algn="l" rtl="0" eaLnBrk="0" fontAlgn="base" hangingPunct="0">
        <a:spcBef>
          <a:spcPct val="20000"/>
        </a:spcBef>
        <a:spcAft>
          <a:spcPct val="0"/>
        </a:spcAft>
        <a:defRPr>
          <a:solidFill>
            <a:schemeClr val="tx1"/>
          </a:solidFill>
          <a:latin typeface="+mn-lt"/>
          <a:ea typeface="+mn-ea"/>
          <a:cs typeface="+mn-cs"/>
        </a:defRPr>
      </a:lvl3pPr>
      <a:lvl4pPr marL="1209675" algn="l" rtl="0" eaLnBrk="0" fontAlgn="base" hangingPunct="0">
        <a:spcBef>
          <a:spcPct val="20000"/>
        </a:spcBef>
        <a:spcAft>
          <a:spcPct val="0"/>
        </a:spcAft>
        <a:defRPr>
          <a:solidFill>
            <a:schemeClr val="tx1"/>
          </a:solidFill>
          <a:latin typeface="+mn-lt"/>
          <a:ea typeface="+mn-ea"/>
          <a:cs typeface="+mn-cs"/>
        </a:defRPr>
      </a:lvl4pPr>
      <a:lvl5pPr marL="1612900" algn="l" rtl="0" eaLnBrk="0" fontAlgn="base" hangingPunct="0">
        <a:spcBef>
          <a:spcPct val="20000"/>
        </a:spcBef>
        <a:spcAft>
          <a:spcPct val="0"/>
        </a:spcAft>
        <a:defRPr>
          <a:solidFill>
            <a:schemeClr val="tx1"/>
          </a:solidFill>
          <a:latin typeface="+mn-lt"/>
          <a:ea typeface="+mn-ea"/>
          <a:cs typeface="+mn-cs"/>
        </a:defRPr>
      </a:lvl5pPr>
      <a:lvl6pPr marL="2017166">
        <a:defRPr>
          <a:latin typeface="+mn-lt"/>
          <a:ea typeface="+mn-ea"/>
          <a:cs typeface="+mn-cs"/>
        </a:defRPr>
      </a:lvl6pPr>
      <a:lvl7pPr marL="2420600">
        <a:defRPr>
          <a:latin typeface="+mn-lt"/>
          <a:ea typeface="+mn-ea"/>
          <a:cs typeface="+mn-cs"/>
        </a:defRPr>
      </a:lvl7pPr>
      <a:lvl8pPr marL="2824033">
        <a:defRPr>
          <a:latin typeface="+mn-lt"/>
          <a:ea typeface="+mn-ea"/>
          <a:cs typeface="+mn-cs"/>
        </a:defRPr>
      </a:lvl8pPr>
      <a:lvl9pPr marL="3227466">
        <a:defRPr>
          <a:latin typeface="+mn-lt"/>
          <a:ea typeface="+mn-ea"/>
          <a:cs typeface="+mn-cs"/>
        </a:defRPr>
      </a:lvl9pPr>
    </p:bodyStyle>
    <p:otherStyle>
      <a:lvl1pPr marL="0">
        <a:defRPr>
          <a:latin typeface="+mn-lt"/>
          <a:ea typeface="+mn-ea"/>
          <a:cs typeface="+mn-cs"/>
        </a:defRPr>
      </a:lvl1pPr>
      <a:lvl2pPr marL="403433">
        <a:defRPr>
          <a:latin typeface="+mn-lt"/>
          <a:ea typeface="+mn-ea"/>
          <a:cs typeface="+mn-cs"/>
        </a:defRPr>
      </a:lvl2pPr>
      <a:lvl3pPr marL="806867">
        <a:defRPr>
          <a:latin typeface="+mn-lt"/>
          <a:ea typeface="+mn-ea"/>
          <a:cs typeface="+mn-cs"/>
        </a:defRPr>
      </a:lvl3pPr>
      <a:lvl4pPr marL="1210300">
        <a:defRPr>
          <a:latin typeface="+mn-lt"/>
          <a:ea typeface="+mn-ea"/>
          <a:cs typeface="+mn-cs"/>
        </a:defRPr>
      </a:lvl4pPr>
      <a:lvl5pPr marL="1613733">
        <a:defRPr>
          <a:latin typeface="+mn-lt"/>
          <a:ea typeface="+mn-ea"/>
          <a:cs typeface="+mn-cs"/>
        </a:defRPr>
      </a:lvl5pPr>
      <a:lvl6pPr marL="2017166">
        <a:defRPr>
          <a:latin typeface="+mn-lt"/>
          <a:ea typeface="+mn-ea"/>
          <a:cs typeface="+mn-cs"/>
        </a:defRPr>
      </a:lvl6pPr>
      <a:lvl7pPr marL="2420600">
        <a:defRPr>
          <a:latin typeface="+mn-lt"/>
          <a:ea typeface="+mn-ea"/>
          <a:cs typeface="+mn-cs"/>
        </a:defRPr>
      </a:lvl7pPr>
      <a:lvl8pPr marL="2824033">
        <a:defRPr>
          <a:latin typeface="+mn-lt"/>
          <a:ea typeface="+mn-ea"/>
          <a:cs typeface="+mn-cs"/>
        </a:defRPr>
      </a:lvl8pPr>
      <a:lvl9pPr marL="322746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755650" y="2558504"/>
            <a:ext cx="7199313" cy="769441"/>
          </a:xfrm>
          <a:prstGeom prst="rect">
            <a:avLst/>
          </a:prstGeom>
          <a:noFill/>
          <a:ln w="9525">
            <a:noFill/>
            <a:miter lim="800000"/>
            <a:headEnd/>
            <a:tailEnd/>
          </a:ln>
          <a:effectLst>
            <a:outerShdw blurRad="50800" dist="25400" dir="2700000" algn="tl" rotWithShape="0">
              <a:prstClr val="black"/>
            </a:outerShdw>
          </a:effectLst>
        </p:spPr>
        <p:txBody>
          <a:bodyPr anchor="ctr">
            <a:spAutoFit/>
          </a:bodyPr>
          <a:lstStyle/>
          <a:p>
            <a:pPr algn="ctr" fontAlgn="auto">
              <a:spcBef>
                <a:spcPts val="0"/>
              </a:spcBef>
              <a:spcAft>
                <a:spcPts val="0"/>
              </a:spcAft>
              <a:defRPr/>
            </a:pPr>
            <a:r>
              <a:rPr lang="en-CA" sz="4400" dirty="0">
                <a:latin typeface="Arial" pitchFamily="34" charset="0"/>
                <a:cs typeface="Arial" pitchFamily="34" charset="0"/>
              </a:rPr>
              <a:t>Red-black trees</a:t>
            </a:r>
            <a:endParaRPr lang="en-US"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1945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All red-black trees with </a:t>
            </a:r>
            <a:r>
              <a:rPr lang="en-US" altLang="en-US">
                <a:latin typeface="Times New Roman" pitchFamily="18" charset="0"/>
                <a:cs typeface="Arial" charset="0"/>
              </a:rPr>
              <a:t>5</a:t>
            </a:r>
            <a:r>
              <a:rPr lang="en-US" altLang="en-US">
                <a:latin typeface="Arial" charset="0"/>
                <a:cs typeface="Arial" charset="0"/>
              </a:rPr>
              <a:t> and </a:t>
            </a:r>
            <a:r>
              <a:rPr lang="en-US" altLang="en-US">
                <a:latin typeface="Times New Roman" pitchFamily="18" charset="0"/>
                <a:cs typeface="Arial" charset="0"/>
              </a:rPr>
              <a:t>6</a:t>
            </a:r>
            <a:r>
              <a:rPr lang="en-US" altLang="en-US">
                <a:latin typeface="Arial" charset="0"/>
                <a:cs typeface="Arial" charset="0"/>
              </a:rPr>
              <a:t> nodes:</a:t>
            </a:r>
          </a:p>
        </p:txBody>
      </p:sp>
      <p:pic>
        <p:nvPicPr>
          <p:cNvPr id="19460" name="Picture 5" descr="rb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1989138"/>
            <a:ext cx="4389437"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6" descr="rb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3721100"/>
            <a:ext cx="4535488"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1326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048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All red-black trees with seven nodes—most are shallow:</a:t>
            </a:r>
          </a:p>
        </p:txBody>
      </p:sp>
      <p:pic>
        <p:nvPicPr>
          <p:cNvPr id="20484" name="Picture 15" descr="rb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2060575"/>
            <a:ext cx="6765925"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3320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3379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 little manipulation shows that the worst-case height simplifies to</a:t>
            </a:r>
          </a:p>
          <a:p>
            <a:pPr algn="ctr">
              <a:buFontTx/>
              <a:buNone/>
            </a:pPr>
            <a:r>
              <a:rPr lang="en-US" altLang="en-US" i="1">
                <a:latin typeface="Times New Roman" pitchFamily="18" charset="0"/>
                <a:cs typeface="Arial" charset="0"/>
              </a:rPr>
              <a:t>   h</a:t>
            </a:r>
            <a:r>
              <a:rPr lang="en-US" altLang="en-US" baseline="-25000">
                <a:latin typeface="Times New Roman" pitchFamily="18" charset="0"/>
                <a:cs typeface="Arial" charset="0"/>
              </a:rPr>
              <a:t>worst</a:t>
            </a:r>
            <a:r>
              <a:rPr lang="en-US" altLang="en-US">
                <a:latin typeface="Times New Roman" pitchFamily="18" charset="0"/>
                <a:cs typeface="Arial" charset="0"/>
              </a:rPr>
              <a:t> = 2 lg(</a:t>
            </a:r>
            <a:r>
              <a:rPr lang="en-US" altLang="en-US" i="1">
                <a:latin typeface="Times New Roman" pitchFamily="18" charset="0"/>
                <a:cs typeface="Arial" charset="0"/>
              </a:rPr>
              <a:t>n</a:t>
            </a:r>
            <a:r>
              <a:rPr lang="en-US" altLang="en-US">
                <a:latin typeface="Times New Roman" pitchFamily="18" charset="0"/>
                <a:cs typeface="Arial" charset="0"/>
              </a:rPr>
              <a:t> + 2) – 3</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This grows quicker than the worst-case height for an AVL tree</a:t>
            </a:r>
          </a:p>
          <a:p>
            <a:pPr lvl="1" algn="ctr">
              <a:buFontTx/>
              <a:buNone/>
            </a:pPr>
            <a:r>
              <a:rPr lang="en-US" altLang="en-US" i="1">
                <a:latin typeface="Times New Roman" pitchFamily="18" charset="0"/>
                <a:cs typeface="Arial" charset="0"/>
              </a:rPr>
              <a:t>h</a:t>
            </a:r>
            <a:r>
              <a:rPr lang="en-US" altLang="en-US" baseline="-25000">
                <a:latin typeface="Times New Roman" pitchFamily="18" charset="0"/>
                <a:cs typeface="Arial" charset="0"/>
              </a:rPr>
              <a:t>worst</a:t>
            </a:r>
            <a:r>
              <a:rPr lang="en-US" altLang="en-US">
                <a:latin typeface="Times New Roman" pitchFamily="18" charset="0"/>
                <a:cs typeface="Arial" charset="0"/>
              </a:rPr>
              <a:t> = log</a:t>
            </a:r>
            <a:r>
              <a:rPr lang="en-US" altLang="en-US" i="1" baseline="-25000">
                <a:latin typeface="Symbol" pitchFamily="18" charset="2"/>
                <a:cs typeface="Arial" charset="0"/>
              </a:rPr>
              <a:t>f</a:t>
            </a:r>
            <a:r>
              <a:rPr lang="en-US" altLang="en-US">
                <a:latin typeface="Times New Roman" pitchFamily="18" charset="0"/>
                <a:cs typeface="Arial" charset="0"/>
              </a:rPr>
              <a:t>( </a:t>
            </a:r>
            <a:r>
              <a:rPr lang="en-US" altLang="en-US" i="1">
                <a:latin typeface="Times New Roman" pitchFamily="18" charset="0"/>
                <a:cs typeface="Arial" charset="0"/>
              </a:rPr>
              <a:t>n</a:t>
            </a:r>
            <a:r>
              <a:rPr lang="en-US" altLang="en-US">
                <a:latin typeface="Times New Roman" pitchFamily="18" charset="0"/>
                <a:cs typeface="Arial" charset="0"/>
              </a:rPr>
              <a:t> ) – 1.3277</a:t>
            </a:r>
            <a:endParaRPr lang="en-US" altLang="en-US">
              <a:solidFill>
                <a:srgbClr val="000000"/>
              </a:solidFill>
              <a:latin typeface="Times New Roman" pitchFamily="18" charset="0"/>
              <a:cs typeface="Arial" charset="0"/>
            </a:endParaRPr>
          </a:p>
          <a:p>
            <a:endParaRPr lang="en-US" altLang="en-US">
              <a:latin typeface="Arial" charset="0"/>
              <a:cs typeface="Arial" charset="0"/>
            </a:endParaRPr>
          </a:p>
        </p:txBody>
      </p:sp>
    </p:spTree>
    <p:extLst>
      <p:ext uri="{BB962C8B-B14F-4D97-AF65-F5344CB8AC3E}">
        <p14:creationId xmlns:p14="http://schemas.microsoft.com/office/powerpoint/2010/main" val="2652379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3481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Plotting the growth of the height of the worst-case red-black tree (</a:t>
            </a:r>
            <a:r>
              <a:rPr lang="en-US" altLang="en-US">
                <a:solidFill>
                  <a:srgbClr val="FF0000"/>
                </a:solidFill>
                <a:latin typeface="Arial" charset="0"/>
                <a:cs typeface="Arial" charset="0"/>
              </a:rPr>
              <a:t>red</a:t>
            </a:r>
            <a:r>
              <a:rPr lang="en-US" altLang="en-US">
                <a:latin typeface="Arial" charset="0"/>
                <a:cs typeface="Arial" charset="0"/>
              </a:rPr>
              <a:t>) versus the worst-case AVL tree (</a:t>
            </a:r>
            <a:r>
              <a:rPr lang="en-US" altLang="en-US">
                <a:solidFill>
                  <a:srgbClr val="3333CC"/>
                </a:solidFill>
                <a:latin typeface="Arial" charset="0"/>
                <a:cs typeface="Arial" charset="0"/>
              </a:rPr>
              <a:t>blue</a:t>
            </a:r>
            <a:r>
              <a:rPr lang="en-US" altLang="en-US">
                <a:latin typeface="Arial" charset="0"/>
                <a:cs typeface="Arial" charset="0"/>
              </a:rPr>
              <a:t>) demonstrates this:</a:t>
            </a:r>
          </a:p>
        </p:txBody>
      </p:sp>
      <p:pic>
        <p:nvPicPr>
          <p:cNvPr id="34820" name="Picture 4" descr="bla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3644900"/>
            <a:ext cx="7874000"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0097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7"/>
          <p:cNvSpPr>
            <a:spLocks noGrp="1"/>
          </p:cNvSpPr>
          <p:nvPr>
            <p:ph idx="1"/>
          </p:nvPr>
        </p:nvSpPr>
        <p:spPr/>
        <p:txBody>
          <a:bodyPr/>
          <a:lstStyle/>
          <a:p>
            <a:pPr>
              <a:buFont typeface="Arial" charset="0"/>
              <a:buNone/>
            </a:pPr>
            <a:r>
              <a:rPr lang="pt-BR" altLang="en-US">
                <a:latin typeface="Arial" charset="0"/>
                <a:cs typeface="Arial" charset="0"/>
              </a:rPr>
              <a:t>	This table shows the number of nodes</a:t>
            </a:r>
            <a:br>
              <a:rPr lang="pt-BR" altLang="en-US">
                <a:latin typeface="Arial" charset="0"/>
                <a:cs typeface="Arial" charset="0"/>
              </a:rPr>
            </a:br>
            <a:r>
              <a:rPr lang="pt-BR" altLang="en-US">
                <a:latin typeface="Arial" charset="0"/>
                <a:cs typeface="Arial" charset="0"/>
              </a:rPr>
              <a:t>in a worst-case trees for the given</a:t>
            </a:r>
            <a:br>
              <a:rPr lang="pt-BR" altLang="en-US">
                <a:latin typeface="Arial" charset="0"/>
                <a:cs typeface="Arial" charset="0"/>
              </a:rPr>
            </a:br>
            <a:r>
              <a:rPr lang="pt-BR" altLang="en-US">
                <a:latin typeface="Arial" charset="0"/>
                <a:cs typeface="Arial" charset="0"/>
              </a:rPr>
              <a:t>heights</a:t>
            </a:r>
          </a:p>
          <a:p>
            <a:pPr>
              <a:buFont typeface="Arial" charset="0"/>
              <a:buNone/>
            </a:pPr>
            <a:endParaRPr lang="pt-BR" altLang="en-US">
              <a:latin typeface="Arial" charset="0"/>
              <a:cs typeface="Arial" charset="0"/>
            </a:endParaRPr>
          </a:p>
          <a:p>
            <a:pPr>
              <a:buFont typeface="Arial" charset="0"/>
              <a:buNone/>
            </a:pPr>
            <a:r>
              <a:rPr lang="pt-BR" altLang="en-US">
                <a:latin typeface="Arial" charset="0"/>
                <a:cs typeface="Arial" charset="0"/>
              </a:rPr>
              <a:t>	Thus, an AVL tree with 131070 nodes has</a:t>
            </a:r>
            <a:br>
              <a:rPr lang="pt-BR" altLang="en-US">
                <a:latin typeface="Arial" charset="0"/>
                <a:cs typeface="Arial" charset="0"/>
              </a:rPr>
            </a:br>
            <a:r>
              <a:rPr lang="pt-BR" altLang="en-US">
                <a:latin typeface="Arial" charset="0"/>
                <a:cs typeface="Arial" charset="0"/>
              </a:rPr>
              <a:t>a height of 23 while a red-black tree could</a:t>
            </a:r>
            <a:br>
              <a:rPr lang="pt-BR" altLang="en-US">
                <a:latin typeface="Arial" charset="0"/>
                <a:cs typeface="Arial" charset="0"/>
              </a:rPr>
            </a:br>
            <a:r>
              <a:rPr lang="pt-BR" altLang="en-US">
                <a:latin typeface="Arial" charset="0"/>
                <a:cs typeface="Arial" charset="0"/>
              </a:rPr>
              <a:t>have a height as large as 31</a:t>
            </a:r>
          </a:p>
          <a:p>
            <a:endParaRPr lang="en-US" altLang="en-US" sz="1400">
              <a:latin typeface="Arial" charset="0"/>
              <a:cs typeface="Arial" charset="0"/>
            </a:endParaRPr>
          </a:p>
        </p:txBody>
      </p:sp>
      <p:graphicFrame>
        <p:nvGraphicFramePr>
          <p:cNvPr id="228461" name="Group 109"/>
          <p:cNvGraphicFramePr>
            <a:graphicFrameLocks noGrp="1"/>
          </p:cNvGraphicFramePr>
          <p:nvPr/>
        </p:nvGraphicFramePr>
        <p:xfrm>
          <a:off x="5580063" y="1125538"/>
          <a:ext cx="3240088" cy="5121275"/>
        </p:xfrm>
        <a:graphic>
          <a:graphicData uri="http://schemas.openxmlformats.org/drawingml/2006/table">
            <a:tbl>
              <a:tblPr/>
              <a:tblGrid>
                <a:gridCol w="879475">
                  <a:extLst>
                    <a:ext uri="{9D8B030D-6E8A-4147-A177-3AD203B41FA5}">
                      <a16:colId xmlns:a16="http://schemas.microsoft.com/office/drawing/2014/main" val="20000"/>
                    </a:ext>
                  </a:extLst>
                </a:gridCol>
                <a:gridCol w="1136650">
                  <a:extLst>
                    <a:ext uri="{9D8B030D-6E8A-4147-A177-3AD203B41FA5}">
                      <a16:colId xmlns:a16="http://schemas.microsoft.com/office/drawing/2014/main" val="20001"/>
                    </a:ext>
                  </a:extLst>
                </a:gridCol>
                <a:gridCol w="1223963">
                  <a:extLst>
                    <a:ext uri="{9D8B030D-6E8A-4147-A177-3AD203B41FA5}">
                      <a16:colId xmlns:a16="http://schemas.microsoft.com/office/drawing/2014/main" val="20002"/>
                    </a:ext>
                  </a:extLst>
                </a:gridCol>
              </a:tblGrid>
              <a:tr h="4572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Height</a:t>
                      </a:r>
                    </a:p>
                  </a:txBody>
                  <a:tcPr marT="45726" marB="45726"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AVL Tree</a:t>
                      </a:r>
                    </a:p>
                  </a:txBody>
                  <a:tcPr marT="45726" marB="45726"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Red-Black Tree</a:t>
                      </a:r>
                    </a:p>
                  </a:txBody>
                  <a:tcPr marT="45726" marB="45726"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  1</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  3</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7</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6</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  5</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20</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14</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  7</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54</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30</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  9</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143</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62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11</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376</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126</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13</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986</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254</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15</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2583</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510</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17</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6764</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1022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19</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17710</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2046</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21</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46367</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4094</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23</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FF0000"/>
                          </a:solidFill>
                          <a:effectLst/>
                          <a:latin typeface="Arial" charset="0"/>
                        </a:rPr>
                        <a:t>121492</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8190</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25</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317810</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16382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27</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832039</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32766</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29</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2178308</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65534</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31</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5702886</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FF0000"/>
                          </a:solidFill>
                          <a:effectLst/>
                          <a:latin typeface="Arial" charset="0"/>
                        </a:rPr>
                        <a:t>131070</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33</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14930351</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262142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sp>
        <p:nvSpPr>
          <p:cNvPr id="35899" name="Rectangle 2"/>
          <p:cNvSpPr>
            <a:spLocks noGrp="1" noChangeArrowheads="1"/>
          </p:cNvSpPr>
          <p:nvPr>
            <p:ph type="title"/>
          </p:nvPr>
        </p:nvSpPr>
        <p:spPr/>
        <p:txBody>
          <a:bodyPr/>
          <a:lstStyle/>
          <a:p>
            <a:r>
              <a:rPr lang="en-US" altLang="en-US">
                <a:latin typeface="Arial" charset="0"/>
                <a:cs typeface="Arial" charset="0"/>
              </a:rPr>
              <a:t>Red-Black Trees</a:t>
            </a:r>
          </a:p>
        </p:txBody>
      </p:sp>
    </p:spTree>
    <p:extLst>
      <p:ext uri="{BB962C8B-B14F-4D97-AF65-F5344CB8AC3E}">
        <p14:creationId xmlns:p14="http://schemas.microsoft.com/office/powerpoint/2010/main" val="1670230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3686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Comparing red-black trees with AVL trees, we note that:</a:t>
            </a:r>
          </a:p>
          <a:p>
            <a:pPr lvl="1"/>
            <a:r>
              <a:rPr lang="en-US" altLang="en-US">
                <a:latin typeface="Arial" charset="0"/>
                <a:cs typeface="Arial" charset="0"/>
              </a:rPr>
              <a:t>Red-black trees require one extra bit per node</a:t>
            </a:r>
          </a:p>
          <a:p>
            <a:pPr lvl="1"/>
            <a:r>
              <a:rPr lang="en-US" altLang="en-US">
                <a:latin typeface="Arial" charset="0"/>
                <a:cs typeface="Arial" charset="0"/>
              </a:rPr>
              <a:t>AVL trees require one byte per node (assuming the height will never exceed 255)</a:t>
            </a:r>
          </a:p>
          <a:p>
            <a:pPr lvl="2"/>
            <a:r>
              <a:rPr lang="en-US" altLang="en-US">
                <a:latin typeface="Arial" charset="0"/>
                <a:cs typeface="Arial" charset="0"/>
              </a:rPr>
              <a:t>aside: we can reduce this to two bits, storing one of </a:t>
            </a:r>
            <a:r>
              <a:rPr lang="en-US" altLang="en-US">
                <a:latin typeface="Times New Roman" pitchFamily="18" charset="0"/>
                <a:cs typeface="Arial" charset="0"/>
              </a:rPr>
              <a:t>–1</a:t>
            </a:r>
            <a:r>
              <a:rPr lang="en-US" altLang="en-US">
                <a:latin typeface="Arial" charset="0"/>
                <a:cs typeface="Arial" charset="0"/>
              </a:rPr>
              <a:t>, </a:t>
            </a:r>
            <a:r>
              <a:rPr lang="en-US" altLang="en-US">
                <a:latin typeface="Times New Roman" pitchFamily="18" charset="0"/>
                <a:cs typeface="Arial" charset="0"/>
              </a:rPr>
              <a:t>0</a:t>
            </a:r>
            <a:r>
              <a:rPr lang="en-US" altLang="en-US">
                <a:latin typeface="Arial" charset="0"/>
                <a:cs typeface="Arial" charset="0"/>
              </a:rPr>
              <a:t>, or </a:t>
            </a:r>
            <a:r>
              <a:rPr lang="en-US" altLang="en-US">
                <a:latin typeface="Times New Roman" pitchFamily="18" charset="0"/>
                <a:cs typeface="Arial" charset="0"/>
              </a:rPr>
              <a:t>1</a:t>
            </a:r>
            <a:r>
              <a:rPr lang="en-US" altLang="en-US">
                <a:latin typeface="Arial" charset="0"/>
                <a:cs typeface="Arial" charset="0"/>
              </a:rPr>
              <a:t> indicating that the node is left heavy, balanced, or right heavy, respectively</a:t>
            </a:r>
          </a:p>
        </p:txBody>
      </p:sp>
    </p:spTree>
    <p:extLst>
      <p:ext uri="{BB962C8B-B14F-4D97-AF65-F5344CB8AC3E}">
        <p14:creationId xmlns:p14="http://schemas.microsoft.com/office/powerpoint/2010/main" val="3814407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683D313C-231C-451C-873F-AD3C9DB05BCD}"/>
              </a:ext>
            </a:extLst>
          </p:cNvPr>
          <p:cNvSpPr>
            <a:spLocks noGrp="1" noChangeArrowheads="1"/>
          </p:cNvSpPr>
          <p:nvPr>
            <p:ph type="title"/>
          </p:nvPr>
        </p:nvSpPr>
        <p:spPr>
          <a:xfrm>
            <a:off x="838200" y="304800"/>
            <a:ext cx="7772400" cy="685800"/>
          </a:xfrm>
        </p:spPr>
        <p:txBody>
          <a:bodyPr/>
          <a:lstStyle/>
          <a:p>
            <a:r>
              <a:rPr lang="en-US" altLang="en-US" sz="3600"/>
              <a:t>Red Black Trees Insertion</a:t>
            </a:r>
          </a:p>
        </p:txBody>
      </p:sp>
      <p:sp>
        <p:nvSpPr>
          <p:cNvPr id="45059" name="Content Placeholder 2">
            <a:extLst>
              <a:ext uri="{FF2B5EF4-FFF2-40B4-BE49-F238E27FC236}">
                <a16:creationId xmlns:a16="http://schemas.microsoft.com/office/drawing/2014/main" id="{E63ED134-5739-44B8-B5C5-1A13F5A5EED5}"/>
              </a:ext>
            </a:extLst>
          </p:cNvPr>
          <p:cNvSpPr>
            <a:spLocks noGrp="1" noChangeArrowheads="1"/>
          </p:cNvSpPr>
          <p:nvPr>
            <p:ph idx="1"/>
          </p:nvPr>
        </p:nvSpPr>
        <p:spPr>
          <a:xfrm>
            <a:off x="228600" y="1219200"/>
            <a:ext cx="8686800" cy="5486400"/>
          </a:xfrm>
        </p:spPr>
        <p:txBody>
          <a:bodyPr/>
          <a:lstStyle/>
          <a:p>
            <a:pPr>
              <a:lnSpc>
                <a:spcPct val="150000"/>
              </a:lnSpc>
            </a:pPr>
            <a:r>
              <a:rPr lang="en-US" altLang="en-US" sz="1600"/>
              <a:t>Step 1 - If tree is Empty then insert the </a:t>
            </a:r>
            <a:r>
              <a:rPr lang="en-US" altLang="en-US" sz="1600" b="1"/>
              <a:t>newNode</a:t>
            </a:r>
            <a:r>
              <a:rPr lang="en-US" altLang="en-US" sz="1600"/>
              <a:t> as Root node with color </a:t>
            </a:r>
            <a:r>
              <a:rPr lang="en-US" altLang="en-US" sz="1600" b="1"/>
              <a:t>Black</a:t>
            </a:r>
            <a:r>
              <a:rPr lang="en-US" altLang="en-US" sz="1600"/>
              <a:t> and exit from the operation.</a:t>
            </a:r>
          </a:p>
          <a:p>
            <a:pPr>
              <a:lnSpc>
                <a:spcPct val="150000"/>
              </a:lnSpc>
            </a:pPr>
            <a:r>
              <a:rPr lang="en-US" altLang="en-US" sz="1600"/>
              <a:t>Step 2 - If tree is not Empty then insert the newNode as leaf node with color </a:t>
            </a:r>
            <a:r>
              <a:rPr lang="en-US" altLang="en-US" sz="1600" b="1">
                <a:solidFill>
                  <a:srgbClr val="FF0000"/>
                </a:solidFill>
              </a:rPr>
              <a:t>Red</a:t>
            </a:r>
            <a:r>
              <a:rPr lang="en-US" altLang="en-US" sz="1600"/>
              <a:t>.</a:t>
            </a:r>
          </a:p>
          <a:p>
            <a:pPr>
              <a:lnSpc>
                <a:spcPct val="150000"/>
              </a:lnSpc>
            </a:pPr>
            <a:r>
              <a:rPr lang="en-US" altLang="en-US" sz="1600"/>
              <a:t>Step 3 - If the parent of newNode is </a:t>
            </a:r>
            <a:r>
              <a:rPr lang="en-US" altLang="en-US" sz="1600" b="1"/>
              <a:t>Black</a:t>
            </a:r>
            <a:r>
              <a:rPr lang="en-US" altLang="en-US" sz="1600"/>
              <a:t> then exit from the operation.</a:t>
            </a:r>
          </a:p>
          <a:p>
            <a:pPr>
              <a:lnSpc>
                <a:spcPct val="150000"/>
              </a:lnSpc>
            </a:pPr>
            <a:r>
              <a:rPr lang="en-US" altLang="en-US" sz="1600"/>
              <a:t>Step 4 - If the parent of newNode is </a:t>
            </a:r>
            <a:r>
              <a:rPr lang="en-US" altLang="en-US" sz="1600" b="1">
                <a:solidFill>
                  <a:srgbClr val="FF0000"/>
                </a:solidFill>
              </a:rPr>
              <a:t>Red</a:t>
            </a:r>
            <a:r>
              <a:rPr lang="en-US" altLang="en-US" sz="1600"/>
              <a:t> then check the color of parentnode's sibling of newNode (Uncle’s newNode).</a:t>
            </a:r>
          </a:p>
          <a:p>
            <a:pPr lvl="1">
              <a:lnSpc>
                <a:spcPct val="150000"/>
              </a:lnSpc>
            </a:pPr>
            <a:r>
              <a:rPr lang="en-US" altLang="en-US" sz="1400"/>
              <a:t>Step 4.a - If it is colored </a:t>
            </a:r>
            <a:r>
              <a:rPr lang="en-US" altLang="en-US" sz="1400" b="1"/>
              <a:t>Black</a:t>
            </a:r>
            <a:r>
              <a:rPr lang="en-US" altLang="en-US" sz="1400"/>
              <a:t> or NULL then make suitable rotation and recolor.</a:t>
            </a:r>
          </a:p>
          <a:p>
            <a:pPr lvl="1">
              <a:lnSpc>
                <a:spcPct val="150000"/>
              </a:lnSpc>
            </a:pPr>
            <a:r>
              <a:rPr lang="en-US" altLang="en-US" sz="1400"/>
              <a:t>Step 4.b - If it is colored </a:t>
            </a:r>
            <a:r>
              <a:rPr lang="en-US" altLang="en-US" sz="1400" b="1">
                <a:solidFill>
                  <a:srgbClr val="FF0000"/>
                </a:solidFill>
              </a:rPr>
              <a:t>Red</a:t>
            </a:r>
            <a:r>
              <a:rPr lang="en-US" altLang="en-US" sz="1400"/>
              <a:t> then perform recolor and also check if parent’s parent of newNode (grandparent’s newNode) is not root node then recolor it and recheck (repeat the same until tree becomes Red Black Tree.)</a:t>
            </a:r>
          </a:p>
        </p:txBody>
      </p:sp>
    </p:spTree>
    <p:extLst>
      <p:ext uri="{BB962C8B-B14F-4D97-AF65-F5344CB8AC3E}">
        <p14:creationId xmlns:p14="http://schemas.microsoft.com/office/powerpoint/2010/main" val="3195059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4732" y="208809"/>
            <a:ext cx="7315200" cy="1477328"/>
          </a:xfrm>
          <a:prstGeom prst="rect">
            <a:avLst/>
          </a:prstGeom>
          <a:noFill/>
        </p:spPr>
        <p:txBody>
          <a:bodyPr wrap="square" rtlCol="0">
            <a:spAutoFit/>
          </a:bodyPr>
          <a:lstStyle/>
          <a:p>
            <a:r>
              <a:rPr lang="en-US" sz="2400" dirty="0">
                <a:solidFill>
                  <a:srgbClr val="C00000"/>
                </a:solidFill>
              </a:rPr>
              <a:t>We have 3 cases for insertion </a:t>
            </a:r>
          </a:p>
          <a:p>
            <a:endParaRPr lang="en-US" sz="2400" dirty="0"/>
          </a:p>
          <a:p>
            <a:r>
              <a:rPr lang="en-US" sz="2400" dirty="0"/>
              <a:t>Case 1</a:t>
            </a:r>
            <a:r>
              <a:rPr lang="en-US" sz="2400" b="1" dirty="0"/>
              <a:t>: </a:t>
            </a:r>
            <a:r>
              <a:rPr lang="en-US" sz="2400" dirty="0"/>
              <a:t>Recolor (uncle is red)</a:t>
            </a:r>
          </a:p>
          <a:p>
            <a:endParaRPr lang="en-US" dirty="0"/>
          </a:p>
        </p:txBody>
      </p:sp>
      <p:sp>
        <p:nvSpPr>
          <p:cNvPr id="5" name="Oval 3"/>
          <p:cNvSpPr>
            <a:spLocks noChangeArrowheads="1"/>
          </p:cNvSpPr>
          <p:nvPr/>
        </p:nvSpPr>
        <p:spPr bwMode="auto">
          <a:xfrm>
            <a:off x="1769918" y="2654035"/>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6" name="Oval 5"/>
          <p:cNvSpPr>
            <a:spLocks noChangeArrowheads="1"/>
          </p:cNvSpPr>
          <p:nvPr/>
        </p:nvSpPr>
        <p:spPr bwMode="auto">
          <a:xfrm>
            <a:off x="855518" y="3568435"/>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7" name="Oval 6"/>
          <p:cNvSpPr>
            <a:spLocks noChangeArrowheads="1"/>
          </p:cNvSpPr>
          <p:nvPr/>
        </p:nvSpPr>
        <p:spPr bwMode="auto">
          <a:xfrm>
            <a:off x="2836718" y="3644635"/>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8" name="Oval 7"/>
          <p:cNvSpPr>
            <a:spLocks noChangeArrowheads="1"/>
          </p:cNvSpPr>
          <p:nvPr/>
        </p:nvSpPr>
        <p:spPr bwMode="auto">
          <a:xfrm>
            <a:off x="855518" y="4711435"/>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9" name="Rectangle 8"/>
          <p:cNvSpPr>
            <a:spLocks noChangeArrowheads="1"/>
          </p:cNvSpPr>
          <p:nvPr/>
        </p:nvSpPr>
        <p:spPr bwMode="auto">
          <a:xfrm>
            <a:off x="322118" y="5778235"/>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a:p>
        </p:txBody>
      </p:sp>
      <p:sp>
        <p:nvSpPr>
          <p:cNvPr id="10" name="Rectangle 10"/>
          <p:cNvSpPr>
            <a:spLocks noChangeArrowheads="1"/>
          </p:cNvSpPr>
          <p:nvPr/>
        </p:nvSpPr>
        <p:spPr bwMode="auto">
          <a:xfrm>
            <a:off x="1693718" y="5854435"/>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a:p>
        </p:txBody>
      </p:sp>
      <p:sp>
        <p:nvSpPr>
          <p:cNvPr id="11" name="Line 11"/>
          <p:cNvSpPr>
            <a:spLocks noChangeShapeType="1"/>
          </p:cNvSpPr>
          <p:nvPr/>
        </p:nvSpPr>
        <p:spPr bwMode="auto">
          <a:xfrm flipH="1">
            <a:off x="1465118" y="3187435"/>
            <a:ext cx="381000" cy="457200"/>
          </a:xfrm>
          <a:prstGeom prst="line">
            <a:avLst/>
          </a:prstGeom>
          <a:ln w="9525">
            <a:solidFill>
              <a:schemeClr val="tx1"/>
            </a:solidFill>
            <a:round/>
            <a:headEnd/>
            <a:tailEnd/>
          </a:ln>
        </p:spPr>
        <p:txBody>
          <a:bodyPr/>
          <a:lstStyle/>
          <a:p>
            <a:pPr>
              <a:defRPr/>
            </a:pPr>
            <a:endParaRPr lang="pl-PL"/>
          </a:p>
        </p:txBody>
      </p:sp>
      <p:sp>
        <p:nvSpPr>
          <p:cNvPr id="12" name="Line 12"/>
          <p:cNvSpPr>
            <a:spLocks noChangeShapeType="1"/>
          </p:cNvSpPr>
          <p:nvPr/>
        </p:nvSpPr>
        <p:spPr bwMode="auto">
          <a:xfrm>
            <a:off x="2303318" y="3263635"/>
            <a:ext cx="609600" cy="457200"/>
          </a:xfrm>
          <a:prstGeom prst="line">
            <a:avLst/>
          </a:prstGeom>
          <a:ln w="9525">
            <a:solidFill>
              <a:schemeClr val="tx1"/>
            </a:solidFill>
            <a:round/>
            <a:headEnd/>
            <a:tailEnd/>
          </a:ln>
        </p:spPr>
        <p:txBody>
          <a:bodyPr/>
          <a:lstStyle/>
          <a:p>
            <a:pPr>
              <a:defRPr/>
            </a:pPr>
            <a:endParaRPr lang="pl-PL"/>
          </a:p>
        </p:txBody>
      </p:sp>
      <p:sp>
        <p:nvSpPr>
          <p:cNvPr id="13" name="Line 13"/>
          <p:cNvSpPr>
            <a:spLocks noChangeShapeType="1"/>
          </p:cNvSpPr>
          <p:nvPr/>
        </p:nvSpPr>
        <p:spPr bwMode="auto">
          <a:xfrm>
            <a:off x="1236518" y="4254235"/>
            <a:ext cx="0" cy="457200"/>
          </a:xfrm>
          <a:prstGeom prst="line">
            <a:avLst/>
          </a:prstGeom>
          <a:ln w="9525">
            <a:solidFill>
              <a:schemeClr val="tx1"/>
            </a:solidFill>
            <a:round/>
            <a:headEnd/>
            <a:tailEnd/>
          </a:ln>
        </p:spPr>
        <p:txBody>
          <a:bodyPr/>
          <a:lstStyle/>
          <a:p>
            <a:pPr>
              <a:defRPr/>
            </a:pPr>
            <a:endParaRPr lang="pl-PL"/>
          </a:p>
        </p:txBody>
      </p:sp>
      <p:sp>
        <p:nvSpPr>
          <p:cNvPr id="14" name="Line 14"/>
          <p:cNvSpPr>
            <a:spLocks noChangeShapeType="1"/>
          </p:cNvSpPr>
          <p:nvPr/>
        </p:nvSpPr>
        <p:spPr bwMode="auto">
          <a:xfrm flipH="1">
            <a:off x="703118" y="5321035"/>
            <a:ext cx="304800" cy="457200"/>
          </a:xfrm>
          <a:prstGeom prst="line">
            <a:avLst/>
          </a:prstGeom>
          <a:ln w="9525">
            <a:solidFill>
              <a:schemeClr val="tx1"/>
            </a:solidFill>
            <a:round/>
            <a:headEnd/>
            <a:tailEnd/>
          </a:ln>
        </p:spPr>
        <p:txBody>
          <a:bodyPr/>
          <a:lstStyle/>
          <a:p>
            <a:pPr>
              <a:defRPr/>
            </a:pPr>
            <a:endParaRPr lang="pl-PL"/>
          </a:p>
        </p:txBody>
      </p:sp>
      <p:sp>
        <p:nvSpPr>
          <p:cNvPr id="15" name="Line 15"/>
          <p:cNvSpPr>
            <a:spLocks noChangeShapeType="1"/>
          </p:cNvSpPr>
          <p:nvPr/>
        </p:nvSpPr>
        <p:spPr bwMode="auto">
          <a:xfrm>
            <a:off x="1312718" y="5397235"/>
            <a:ext cx="381000" cy="457200"/>
          </a:xfrm>
          <a:prstGeom prst="line">
            <a:avLst/>
          </a:prstGeom>
          <a:ln w="9525">
            <a:solidFill>
              <a:schemeClr val="tx1"/>
            </a:solidFill>
            <a:round/>
            <a:headEnd/>
            <a:tailEnd/>
          </a:ln>
        </p:spPr>
        <p:txBody>
          <a:bodyPr/>
          <a:lstStyle/>
          <a:p>
            <a:pPr>
              <a:defRPr/>
            </a:pPr>
            <a:endParaRPr lang="pl-PL"/>
          </a:p>
        </p:txBody>
      </p:sp>
      <p:sp>
        <p:nvSpPr>
          <p:cNvPr id="16" name="Text Box 18"/>
          <p:cNvSpPr txBox="1">
            <a:spLocks noChangeArrowheads="1"/>
          </p:cNvSpPr>
          <p:nvPr/>
        </p:nvSpPr>
        <p:spPr bwMode="auto">
          <a:xfrm>
            <a:off x="398318" y="3720835"/>
            <a:ext cx="381000" cy="579438"/>
          </a:xfrm>
          <a:prstGeom prst="rect">
            <a:avLst/>
          </a:prstGeom>
        </p:spPr>
        <p:txBody>
          <a:bodyPr>
            <a:spAutoFit/>
          </a:bodyPr>
          <a:lstStyle/>
          <a:p>
            <a:pPr>
              <a:spcBef>
                <a:spcPct val="50000"/>
              </a:spcBef>
              <a:defRPr/>
            </a:pPr>
            <a:r>
              <a:rPr lang="en-US" sz="3200" b="1"/>
              <a:t>P</a:t>
            </a:r>
          </a:p>
        </p:txBody>
      </p:sp>
      <p:sp>
        <p:nvSpPr>
          <p:cNvPr id="17" name="Text Box 19"/>
          <p:cNvSpPr txBox="1">
            <a:spLocks noChangeArrowheads="1"/>
          </p:cNvSpPr>
          <p:nvPr/>
        </p:nvSpPr>
        <p:spPr bwMode="auto">
          <a:xfrm>
            <a:off x="2531918" y="2806435"/>
            <a:ext cx="533400" cy="579438"/>
          </a:xfrm>
          <a:prstGeom prst="rect">
            <a:avLst/>
          </a:prstGeom>
        </p:spPr>
        <p:txBody>
          <a:bodyPr>
            <a:spAutoFit/>
          </a:bodyPr>
          <a:lstStyle/>
          <a:p>
            <a:pPr>
              <a:spcBef>
                <a:spcPct val="50000"/>
              </a:spcBef>
              <a:defRPr/>
            </a:pPr>
            <a:r>
              <a:rPr lang="en-US" sz="3200" b="1"/>
              <a:t>G</a:t>
            </a:r>
          </a:p>
        </p:txBody>
      </p:sp>
      <p:sp>
        <p:nvSpPr>
          <p:cNvPr id="18" name="Text Box 20"/>
          <p:cNvSpPr txBox="1">
            <a:spLocks noChangeArrowheads="1"/>
          </p:cNvSpPr>
          <p:nvPr/>
        </p:nvSpPr>
        <p:spPr bwMode="auto">
          <a:xfrm>
            <a:off x="3598718" y="3797035"/>
            <a:ext cx="381000" cy="579438"/>
          </a:xfrm>
          <a:prstGeom prst="rect">
            <a:avLst/>
          </a:prstGeom>
        </p:spPr>
        <p:txBody>
          <a:bodyPr>
            <a:spAutoFit/>
          </a:bodyPr>
          <a:lstStyle/>
          <a:p>
            <a:pPr>
              <a:spcBef>
                <a:spcPct val="50000"/>
              </a:spcBef>
              <a:defRPr/>
            </a:pPr>
            <a:r>
              <a:rPr lang="en-US" sz="3200" b="1"/>
              <a:t>U</a:t>
            </a:r>
          </a:p>
        </p:txBody>
      </p:sp>
      <p:sp>
        <p:nvSpPr>
          <p:cNvPr id="19" name="Oval 21"/>
          <p:cNvSpPr>
            <a:spLocks noChangeArrowheads="1"/>
          </p:cNvSpPr>
          <p:nvPr/>
        </p:nvSpPr>
        <p:spPr bwMode="auto">
          <a:xfrm>
            <a:off x="6324600" y="2700073"/>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20" name="Oval 22"/>
          <p:cNvSpPr>
            <a:spLocks noChangeArrowheads="1"/>
          </p:cNvSpPr>
          <p:nvPr/>
        </p:nvSpPr>
        <p:spPr bwMode="auto">
          <a:xfrm>
            <a:off x="5410200" y="3614473"/>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21" name="Oval 23"/>
          <p:cNvSpPr>
            <a:spLocks noChangeArrowheads="1"/>
          </p:cNvSpPr>
          <p:nvPr/>
        </p:nvSpPr>
        <p:spPr bwMode="auto">
          <a:xfrm>
            <a:off x="7391400" y="3690673"/>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a:p>
        </p:txBody>
      </p:sp>
      <p:sp>
        <p:nvSpPr>
          <p:cNvPr id="22" name="Oval 24"/>
          <p:cNvSpPr>
            <a:spLocks noChangeArrowheads="1"/>
          </p:cNvSpPr>
          <p:nvPr/>
        </p:nvSpPr>
        <p:spPr bwMode="auto">
          <a:xfrm>
            <a:off x="5410200" y="4757473"/>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a:p>
        </p:txBody>
      </p:sp>
      <p:sp>
        <p:nvSpPr>
          <p:cNvPr id="23" name="Rectangle 25"/>
          <p:cNvSpPr>
            <a:spLocks noChangeArrowheads="1"/>
          </p:cNvSpPr>
          <p:nvPr/>
        </p:nvSpPr>
        <p:spPr bwMode="auto">
          <a:xfrm>
            <a:off x="4876800" y="5824273"/>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a:p>
        </p:txBody>
      </p:sp>
      <p:sp>
        <p:nvSpPr>
          <p:cNvPr id="24" name="Rectangle 26"/>
          <p:cNvSpPr>
            <a:spLocks noChangeArrowheads="1"/>
          </p:cNvSpPr>
          <p:nvPr/>
        </p:nvSpPr>
        <p:spPr bwMode="auto">
          <a:xfrm>
            <a:off x="6109855" y="5900473"/>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a:p>
        </p:txBody>
      </p:sp>
      <p:sp>
        <p:nvSpPr>
          <p:cNvPr id="25" name="Line 27"/>
          <p:cNvSpPr>
            <a:spLocks noChangeShapeType="1"/>
          </p:cNvSpPr>
          <p:nvPr/>
        </p:nvSpPr>
        <p:spPr bwMode="auto">
          <a:xfrm flipH="1">
            <a:off x="6019800" y="3233473"/>
            <a:ext cx="381000" cy="457200"/>
          </a:xfrm>
          <a:prstGeom prst="line">
            <a:avLst/>
          </a:prstGeom>
          <a:ln w="9525">
            <a:solidFill>
              <a:schemeClr val="tx1"/>
            </a:solidFill>
            <a:round/>
            <a:headEnd/>
            <a:tailEnd/>
          </a:ln>
        </p:spPr>
        <p:txBody>
          <a:bodyPr/>
          <a:lstStyle/>
          <a:p>
            <a:pPr>
              <a:defRPr/>
            </a:pPr>
            <a:endParaRPr lang="pl-PL"/>
          </a:p>
        </p:txBody>
      </p:sp>
      <p:sp>
        <p:nvSpPr>
          <p:cNvPr id="26" name="Line 28"/>
          <p:cNvSpPr>
            <a:spLocks noChangeShapeType="1"/>
          </p:cNvSpPr>
          <p:nvPr/>
        </p:nvSpPr>
        <p:spPr bwMode="auto">
          <a:xfrm>
            <a:off x="6858000" y="3309673"/>
            <a:ext cx="609600" cy="457200"/>
          </a:xfrm>
          <a:prstGeom prst="line">
            <a:avLst/>
          </a:prstGeom>
          <a:ln w="9525">
            <a:solidFill>
              <a:schemeClr val="tx1"/>
            </a:solidFill>
            <a:round/>
            <a:headEnd/>
            <a:tailEnd/>
          </a:ln>
        </p:spPr>
        <p:txBody>
          <a:bodyPr/>
          <a:lstStyle/>
          <a:p>
            <a:pPr>
              <a:defRPr/>
            </a:pPr>
            <a:endParaRPr lang="pl-PL"/>
          </a:p>
        </p:txBody>
      </p:sp>
      <p:sp>
        <p:nvSpPr>
          <p:cNvPr id="27" name="Line 29"/>
          <p:cNvSpPr>
            <a:spLocks noChangeShapeType="1"/>
          </p:cNvSpPr>
          <p:nvPr/>
        </p:nvSpPr>
        <p:spPr bwMode="auto">
          <a:xfrm>
            <a:off x="5791200" y="4300273"/>
            <a:ext cx="0" cy="457200"/>
          </a:xfrm>
          <a:prstGeom prst="line">
            <a:avLst/>
          </a:prstGeom>
          <a:ln w="9525">
            <a:solidFill>
              <a:schemeClr val="tx1"/>
            </a:solidFill>
            <a:round/>
            <a:headEnd/>
            <a:tailEnd/>
          </a:ln>
        </p:spPr>
        <p:txBody>
          <a:bodyPr/>
          <a:lstStyle/>
          <a:p>
            <a:pPr>
              <a:defRPr/>
            </a:pPr>
            <a:endParaRPr lang="pl-PL"/>
          </a:p>
        </p:txBody>
      </p:sp>
      <p:sp>
        <p:nvSpPr>
          <p:cNvPr id="28" name="Line 30"/>
          <p:cNvSpPr>
            <a:spLocks noChangeShapeType="1"/>
          </p:cNvSpPr>
          <p:nvPr/>
        </p:nvSpPr>
        <p:spPr bwMode="auto">
          <a:xfrm flipH="1">
            <a:off x="5257800" y="5367073"/>
            <a:ext cx="304800" cy="457200"/>
          </a:xfrm>
          <a:prstGeom prst="line">
            <a:avLst/>
          </a:prstGeom>
          <a:ln w="9525">
            <a:solidFill>
              <a:schemeClr val="tx1"/>
            </a:solidFill>
            <a:round/>
            <a:headEnd/>
            <a:tailEnd/>
          </a:ln>
        </p:spPr>
        <p:txBody>
          <a:bodyPr/>
          <a:lstStyle/>
          <a:p>
            <a:pPr>
              <a:defRPr/>
            </a:pPr>
            <a:endParaRPr lang="pl-PL"/>
          </a:p>
        </p:txBody>
      </p:sp>
      <p:sp>
        <p:nvSpPr>
          <p:cNvPr id="29" name="Line 31"/>
          <p:cNvSpPr>
            <a:spLocks noChangeShapeType="1"/>
          </p:cNvSpPr>
          <p:nvPr/>
        </p:nvSpPr>
        <p:spPr bwMode="auto">
          <a:xfrm>
            <a:off x="5867400" y="5443273"/>
            <a:ext cx="381000" cy="457200"/>
          </a:xfrm>
          <a:prstGeom prst="line">
            <a:avLst/>
          </a:prstGeom>
          <a:ln w="9525">
            <a:solidFill>
              <a:schemeClr val="tx1"/>
            </a:solidFill>
            <a:round/>
            <a:headEnd/>
            <a:tailEnd/>
          </a:ln>
        </p:spPr>
        <p:txBody>
          <a:bodyPr/>
          <a:lstStyle/>
          <a:p>
            <a:pPr>
              <a:defRPr/>
            </a:pPr>
            <a:endParaRPr lang="pl-PL"/>
          </a:p>
        </p:txBody>
      </p:sp>
      <p:sp>
        <p:nvSpPr>
          <p:cNvPr id="30" name="Text Box 33"/>
          <p:cNvSpPr txBox="1">
            <a:spLocks noChangeArrowheads="1"/>
          </p:cNvSpPr>
          <p:nvPr/>
        </p:nvSpPr>
        <p:spPr bwMode="auto">
          <a:xfrm>
            <a:off x="4953000" y="3766873"/>
            <a:ext cx="381000" cy="579438"/>
          </a:xfrm>
          <a:prstGeom prst="rect">
            <a:avLst/>
          </a:prstGeom>
        </p:spPr>
        <p:txBody>
          <a:bodyPr>
            <a:spAutoFit/>
          </a:bodyPr>
          <a:lstStyle/>
          <a:p>
            <a:pPr>
              <a:spcBef>
                <a:spcPct val="50000"/>
              </a:spcBef>
              <a:defRPr/>
            </a:pPr>
            <a:r>
              <a:rPr lang="en-US" sz="3200" b="1"/>
              <a:t>P</a:t>
            </a:r>
          </a:p>
        </p:txBody>
      </p:sp>
      <p:sp>
        <p:nvSpPr>
          <p:cNvPr id="31" name="Text Box 34"/>
          <p:cNvSpPr txBox="1">
            <a:spLocks noChangeArrowheads="1"/>
          </p:cNvSpPr>
          <p:nvPr/>
        </p:nvSpPr>
        <p:spPr bwMode="auto">
          <a:xfrm>
            <a:off x="7086600" y="2852473"/>
            <a:ext cx="533400" cy="579438"/>
          </a:xfrm>
          <a:prstGeom prst="rect">
            <a:avLst/>
          </a:prstGeom>
        </p:spPr>
        <p:txBody>
          <a:bodyPr>
            <a:spAutoFit/>
          </a:bodyPr>
          <a:lstStyle/>
          <a:p>
            <a:pPr>
              <a:spcBef>
                <a:spcPct val="50000"/>
              </a:spcBef>
              <a:defRPr/>
            </a:pPr>
            <a:r>
              <a:rPr lang="en-US" sz="3200" b="1"/>
              <a:t>G</a:t>
            </a:r>
          </a:p>
        </p:txBody>
      </p:sp>
      <p:sp>
        <p:nvSpPr>
          <p:cNvPr id="32" name="Text Box 35"/>
          <p:cNvSpPr txBox="1">
            <a:spLocks noChangeArrowheads="1"/>
          </p:cNvSpPr>
          <p:nvPr/>
        </p:nvSpPr>
        <p:spPr bwMode="auto">
          <a:xfrm>
            <a:off x="8153400" y="3843073"/>
            <a:ext cx="381000" cy="579438"/>
          </a:xfrm>
          <a:prstGeom prst="rect">
            <a:avLst/>
          </a:prstGeom>
        </p:spPr>
        <p:txBody>
          <a:bodyPr>
            <a:spAutoFit/>
          </a:bodyPr>
          <a:lstStyle/>
          <a:p>
            <a:pPr>
              <a:spcBef>
                <a:spcPct val="50000"/>
              </a:spcBef>
              <a:defRPr/>
            </a:pPr>
            <a:r>
              <a:rPr lang="en-US" sz="3200" b="1"/>
              <a:t>U</a:t>
            </a:r>
          </a:p>
        </p:txBody>
      </p:sp>
      <p:sp>
        <p:nvSpPr>
          <p:cNvPr id="33" name="Line 38"/>
          <p:cNvSpPr>
            <a:spLocks noChangeShapeType="1"/>
          </p:cNvSpPr>
          <p:nvPr/>
        </p:nvSpPr>
        <p:spPr bwMode="auto">
          <a:xfrm>
            <a:off x="6674427" y="2280973"/>
            <a:ext cx="0" cy="419100"/>
          </a:xfrm>
          <a:prstGeom prst="line">
            <a:avLst/>
          </a:prstGeom>
          <a:ln w="9525">
            <a:solidFill>
              <a:schemeClr val="tx1"/>
            </a:solidFill>
            <a:round/>
            <a:headEnd/>
            <a:tailEnd/>
          </a:ln>
        </p:spPr>
        <p:txBody>
          <a:bodyPr/>
          <a:lstStyle/>
          <a:p>
            <a:pPr>
              <a:defRPr/>
            </a:pPr>
            <a:endParaRPr lang="pl-PL"/>
          </a:p>
        </p:txBody>
      </p:sp>
      <p:sp>
        <p:nvSpPr>
          <p:cNvPr id="35" name="Line 38"/>
          <p:cNvSpPr>
            <a:spLocks noChangeShapeType="1"/>
          </p:cNvSpPr>
          <p:nvPr/>
        </p:nvSpPr>
        <p:spPr bwMode="auto">
          <a:xfrm>
            <a:off x="2112818" y="2280973"/>
            <a:ext cx="0" cy="419100"/>
          </a:xfrm>
          <a:prstGeom prst="line">
            <a:avLst/>
          </a:prstGeom>
          <a:ln w="9525">
            <a:solidFill>
              <a:schemeClr val="tx1"/>
            </a:solidFill>
            <a:round/>
            <a:headEnd/>
            <a:tailEnd/>
          </a:ln>
        </p:spPr>
        <p:txBody>
          <a:bodyPr/>
          <a:lstStyle/>
          <a:p>
            <a:pPr>
              <a:defRPr/>
            </a:pPr>
            <a:endParaRPr lang="pl-PL"/>
          </a:p>
        </p:txBody>
      </p:sp>
      <p:sp>
        <p:nvSpPr>
          <p:cNvPr id="39" name="Right Arrow 38"/>
          <p:cNvSpPr/>
          <p:nvPr/>
        </p:nvSpPr>
        <p:spPr>
          <a:xfrm>
            <a:off x="3979718" y="3187435"/>
            <a:ext cx="897082" cy="244476"/>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3163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9491" y="399345"/>
            <a:ext cx="7924800" cy="1015663"/>
          </a:xfrm>
          <a:prstGeom prst="rect">
            <a:avLst/>
          </a:prstGeom>
          <a:noFill/>
        </p:spPr>
        <p:txBody>
          <a:bodyPr wrap="square" rtlCol="0">
            <a:spAutoFit/>
          </a:bodyPr>
          <a:lstStyle/>
          <a:p>
            <a:r>
              <a:rPr lang="en-US" sz="2000" dirty="0"/>
              <a:t>Case 2: </a:t>
            </a:r>
          </a:p>
          <a:p>
            <a:r>
              <a:rPr lang="en-US" sz="2000" dirty="0">
                <a:solidFill>
                  <a:schemeClr val="accent3">
                    <a:lumMod val="50000"/>
                  </a:schemeClr>
                </a:solidFill>
              </a:rPr>
              <a:t>Double Rotate: X around P then X around G.</a:t>
            </a:r>
          </a:p>
          <a:p>
            <a:r>
              <a:rPr lang="en-US" sz="2000" dirty="0">
                <a:solidFill>
                  <a:srgbClr val="0070C0"/>
                </a:solidFill>
              </a:rPr>
              <a:t>Recolor G and X</a:t>
            </a:r>
          </a:p>
        </p:txBody>
      </p:sp>
      <p:sp>
        <p:nvSpPr>
          <p:cNvPr id="5" name="Oval 2"/>
          <p:cNvSpPr>
            <a:spLocks noChangeArrowheads="1"/>
          </p:cNvSpPr>
          <p:nvPr/>
        </p:nvSpPr>
        <p:spPr bwMode="auto">
          <a:xfrm>
            <a:off x="2261755" y="2478832"/>
            <a:ext cx="685800" cy="74301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6" name="Oval 3"/>
          <p:cNvSpPr>
            <a:spLocks noChangeArrowheads="1"/>
          </p:cNvSpPr>
          <p:nvPr/>
        </p:nvSpPr>
        <p:spPr bwMode="auto">
          <a:xfrm>
            <a:off x="1371600" y="3450442"/>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sz="2000"/>
          </a:p>
        </p:txBody>
      </p:sp>
      <p:sp>
        <p:nvSpPr>
          <p:cNvPr id="7" name="Oval 4"/>
          <p:cNvSpPr>
            <a:spLocks noChangeArrowheads="1"/>
          </p:cNvSpPr>
          <p:nvPr/>
        </p:nvSpPr>
        <p:spPr bwMode="auto">
          <a:xfrm>
            <a:off x="3352800" y="3526642"/>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8" name="Oval 5"/>
          <p:cNvSpPr>
            <a:spLocks noChangeArrowheads="1"/>
          </p:cNvSpPr>
          <p:nvPr/>
        </p:nvSpPr>
        <p:spPr bwMode="auto">
          <a:xfrm>
            <a:off x="1981200" y="4441042"/>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sz="2000"/>
          </a:p>
        </p:txBody>
      </p:sp>
      <p:sp>
        <p:nvSpPr>
          <p:cNvPr id="9" name="Rectangle 6"/>
          <p:cNvSpPr>
            <a:spLocks noChangeArrowheads="1"/>
          </p:cNvSpPr>
          <p:nvPr/>
        </p:nvSpPr>
        <p:spPr bwMode="auto">
          <a:xfrm>
            <a:off x="1524000" y="5584042"/>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sz="2000"/>
          </a:p>
        </p:txBody>
      </p:sp>
      <p:sp>
        <p:nvSpPr>
          <p:cNvPr id="10" name="Rectangle 7"/>
          <p:cNvSpPr>
            <a:spLocks noChangeArrowheads="1"/>
          </p:cNvSpPr>
          <p:nvPr/>
        </p:nvSpPr>
        <p:spPr bwMode="auto">
          <a:xfrm>
            <a:off x="2895600" y="5660242"/>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sz="2000"/>
          </a:p>
        </p:txBody>
      </p:sp>
      <p:sp>
        <p:nvSpPr>
          <p:cNvPr id="11" name="Line 8"/>
          <p:cNvSpPr>
            <a:spLocks noChangeShapeType="1"/>
          </p:cNvSpPr>
          <p:nvPr/>
        </p:nvSpPr>
        <p:spPr bwMode="auto">
          <a:xfrm flipH="1">
            <a:off x="1981200" y="3069442"/>
            <a:ext cx="381000" cy="457200"/>
          </a:xfrm>
          <a:prstGeom prst="line">
            <a:avLst/>
          </a:prstGeom>
          <a:ln w="9525">
            <a:solidFill>
              <a:schemeClr val="tx1"/>
            </a:solidFill>
            <a:round/>
            <a:headEnd/>
            <a:tailEnd/>
          </a:ln>
        </p:spPr>
        <p:txBody>
          <a:bodyPr/>
          <a:lstStyle/>
          <a:p>
            <a:pPr>
              <a:defRPr/>
            </a:pPr>
            <a:endParaRPr lang="pl-PL" sz="2000"/>
          </a:p>
        </p:txBody>
      </p:sp>
      <p:sp>
        <p:nvSpPr>
          <p:cNvPr id="12" name="Line 9"/>
          <p:cNvSpPr>
            <a:spLocks noChangeShapeType="1"/>
          </p:cNvSpPr>
          <p:nvPr/>
        </p:nvSpPr>
        <p:spPr bwMode="auto">
          <a:xfrm>
            <a:off x="2819400" y="3145642"/>
            <a:ext cx="609600" cy="457200"/>
          </a:xfrm>
          <a:prstGeom prst="line">
            <a:avLst/>
          </a:prstGeom>
          <a:ln w="9525">
            <a:solidFill>
              <a:schemeClr val="tx1"/>
            </a:solidFill>
            <a:round/>
            <a:headEnd/>
            <a:tailEnd/>
          </a:ln>
        </p:spPr>
        <p:txBody>
          <a:bodyPr/>
          <a:lstStyle/>
          <a:p>
            <a:pPr>
              <a:defRPr/>
            </a:pPr>
            <a:endParaRPr lang="pl-PL" sz="2000"/>
          </a:p>
        </p:txBody>
      </p:sp>
      <p:sp>
        <p:nvSpPr>
          <p:cNvPr id="13" name="Line 10"/>
          <p:cNvSpPr>
            <a:spLocks noChangeShapeType="1"/>
          </p:cNvSpPr>
          <p:nvPr/>
        </p:nvSpPr>
        <p:spPr bwMode="auto">
          <a:xfrm>
            <a:off x="1752600" y="4136242"/>
            <a:ext cx="381000" cy="381000"/>
          </a:xfrm>
          <a:prstGeom prst="line">
            <a:avLst/>
          </a:prstGeom>
          <a:ln w="9525">
            <a:solidFill>
              <a:schemeClr val="tx1"/>
            </a:solidFill>
            <a:round/>
            <a:headEnd/>
            <a:tailEnd/>
          </a:ln>
        </p:spPr>
        <p:txBody>
          <a:bodyPr/>
          <a:lstStyle/>
          <a:p>
            <a:pPr>
              <a:defRPr/>
            </a:pPr>
            <a:endParaRPr lang="pl-PL" sz="2000"/>
          </a:p>
        </p:txBody>
      </p:sp>
      <p:sp>
        <p:nvSpPr>
          <p:cNvPr id="14" name="Line 11"/>
          <p:cNvSpPr>
            <a:spLocks noChangeShapeType="1"/>
          </p:cNvSpPr>
          <p:nvPr/>
        </p:nvSpPr>
        <p:spPr bwMode="auto">
          <a:xfrm flipH="1">
            <a:off x="1905000" y="5126842"/>
            <a:ext cx="304800" cy="457200"/>
          </a:xfrm>
          <a:prstGeom prst="line">
            <a:avLst/>
          </a:prstGeom>
          <a:ln w="9525">
            <a:solidFill>
              <a:schemeClr val="tx1"/>
            </a:solidFill>
            <a:round/>
            <a:headEnd/>
            <a:tailEnd/>
          </a:ln>
        </p:spPr>
        <p:txBody>
          <a:bodyPr/>
          <a:lstStyle/>
          <a:p>
            <a:pPr>
              <a:defRPr/>
            </a:pPr>
            <a:endParaRPr lang="pl-PL" sz="2000"/>
          </a:p>
        </p:txBody>
      </p:sp>
      <p:sp>
        <p:nvSpPr>
          <p:cNvPr id="15" name="Line 12"/>
          <p:cNvSpPr>
            <a:spLocks noChangeShapeType="1"/>
          </p:cNvSpPr>
          <p:nvPr/>
        </p:nvSpPr>
        <p:spPr bwMode="auto">
          <a:xfrm>
            <a:off x="2514600" y="5050642"/>
            <a:ext cx="381000" cy="609600"/>
          </a:xfrm>
          <a:prstGeom prst="line">
            <a:avLst/>
          </a:prstGeom>
          <a:ln w="9525">
            <a:solidFill>
              <a:schemeClr val="tx1"/>
            </a:solidFill>
            <a:round/>
            <a:headEnd/>
            <a:tailEnd/>
          </a:ln>
        </p:spPr>
        <p:txBody>
          <a:bodyPr/>
          <a:lstStyle/>
          <a:p>
            <a:pPr>
              <a:defRPr/>
            </a:pPr>
            <a:endParaRPr lang="pl-PL" sz="2000"/>
          </a:p>
        </p:txBody>
      </p:sp>
      <p:sp>
        <p:nvSpPr>
          <p:cNvPr id="16" name="Text Box 13"/>
          <p:cNvSpPr txBox="1">
            <a:spLocks noChangeArrowheads="1"/>
          </p:cNvSpPr>
          <p:nvPr/>
        </p:nvSpPr>
        <p:spPr bwMode="auto">
          <a:xfrm>
            <a:off x="3276600" y="4583887"/>
            <a:ext cx="685800" cy="400110"/>
          </a:xfrm>
          <a:prstGeom prst="rect">
            <a:avLst/>
          </a:prstGeom>
        </p:spPr>
        <p:txBody>
          <a:bodyPr>
            <a:spAutoFit/>
          </a:bodyPr>
          <a:lstStyle/>
          <a:p>
            <a:pPr>
              <a:spcBef>
                <a:spcPct val="50000"/>
              </a:spcBef>
              <a:defRPr/>
            </a:pPr>
            <a:r>
              <a:rPr lang="en-US" sz="2000" b="1" dirty="0"/>
              <a:t>X</a:t>
            </a:r>
          </a:p>
        </p:txBody>
      </p:sp>
      <p:sp>
        <p:nvSpPr>
          <p:cNvPr id="17" name="Line 14"/>
          <p:cNvSpPr>
            <a:spLocks noChangeShapeType="1"/>
          </p:cNvSpPr>
          <p:nvPr/>
        </p:nvSpPr>
        <p:spPr bwMode="auto">
          <a:xfrm flipH="1">
            <a:off x="2781300" y="4793497"/>
            <a:ext cx="495300" cy="0"/>
          </a:xfrm>
          <a:prstGeom prst="line">
            <a:avLst/>
          </a:prstGeom>
          <a:ln w="38100">
            <a:solidFill>
              <a:schemeClr val="tx1"/>
            </a:solidFill>
            <a:round/>
            <a:headEnd/>
            <a:tailEnd type="triangle" w="med" len="med"/>
          </a:ln>
        </p:spPr>
        <p:txBody>
          <a:bodyPr/>
          <a:lstStyle/>
          <a:p>
            <a:pPr>
              <a:defRPr/>
            </a:pPr>
            <a:endParaRPr lang="pl-PL" sz="2000"/>
          </a:p>
        </p:txBody>
      </p:sp>
      <p:sp>
        <p:nvSpPr>
          <p:cNvPr id="18" name="Text Box 15"/>
          <p:cNvSpPr txBox="1">
            <a:spLocks noChangeArrowheads="1"/>
          </p:cNvSpPr>
          <p:nvPr/>
        </p:nvSpPr>
        <p:spPr bwMode="auto">
          <a:xfrm>
            <a:off x="990600" y="3574297"/>
            <a:ext cx="381000" cy="400110"/>
          </a:xfrm>
          <a:prstGeom prst="rect">
            <a:avLst/>
          </a:prstGeom>
        </p:spPr>
        <p:txBody>
          <a:bodyPr>
            <a:spAutoFit/>
          </a:bodyPr>
          <a:lstStyle/>
          <a:p>
            <a:pPr>
              <a:spcBef>
                <a:spcPct val="50000"/>
              </a:spcBef>
              <a:defRPr/>
            </a:pPr>
            <a:r>
              <a:rPr lang="en-US" sz="2000" b="1" dirty="0"/>
              <a:t>P</a:t>
            </a:r>
          </a:p>
        </p:txBody>
      </p:sp>
      <p:sp>
        <p:nvSpPr>
          <p:cNvPr id="19" name="Text Box 16"/>
          <p:cNvSpPr txBox="1">
            <a:spLocks noChangeArrowheads="1"/>
          </p:cNvSpPr>
          <p:nvPr/>
        </p:nvSpPr>
        <p:spPr bwMode="auto">
          <a:xfrm>
            <a:off x="2895600" y="2688442"/>
            <a:ext cx="533400" cy="400110"/>
          </a:xfrm>
          <a:prstGeom prst="rect">
            <a:avLst/>
          </a:prstGeom>
        </p:spPr>
        <p:txBody>
          <a:bodyPr>
            <a:spAutoFit/>
          </a:bodyPr>
          <a:lstStyle/>
          <a:p>
            <a:pPr>
              <a:spcBef>
                <a:spcPct val="50000"/>
              </a:spcBef>
              <a:defRPr/>
            </a:pPr>
            <a:r>
              <a:rPr lang="en-US" sz="2000" dirty="0"/>
              <a:t>G</a:t>
            </a:r>
          </a:p>
        </p:txBody>
      </p:sp>
      <p:sp>
        <p:nvSpPr>
          <p:cNvPr id="20" name="Text Box 17"/>
          <p:cNvSpPr txBox="1">
            <a:spLocks noChangeArrowheads="1"/>
          </p:cNvSpPr>
          <p:nvPr/>
        </p:nvSpPr>
        <p:spPr bwMode="auto">
          <a:xfrm>
            <a:off x="4076700" y="3678922"/>
            <a:ext cx="381000" cy="400110"/>
          </a:xfrm>
          <a:prstGeom prst="rect">
            <a:avLst/>
          </a:prstGeom>
        </p:spPr>
        <p:txBody>
          <a:bodyPr>
            <a:spAutoFit/>
          </a:bodyPr>
          <a:lstStyle/>
          <a:p>
            <a:pPr>
              <a:spcBef>
                <a:spcPct val="50000"/>
              </a:spcBef>
              <a:defRPr/>
            </a:pPr>
            <a:r>
              <a:rPr lang="en-US" sz="2000" b="1" dirty="0"/>
              <a:t>U</a:t>
            </a:r>
          </a:p>
        </p:txBody>
      </p:sp>
      <p:sp>
        <p:nvSpPr>
          <p:cNvPr id="21" name="Oval 18"/>
          <p:cNvSpPr>
            <a:spLocks noChangeArrowheads="1"/>
          </p:cNvSpPr>
          <p:nvPr/>
        </p:nvSpPr>
        <p:spPr bwMode="auto">
          <a:xfrm>
            <a:off x="381000" y="4593442"/>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22" name="Line 19"/>
          <p:cNvSpPr>
            <a:spLocks noChangeShapeType="1"/>
          </p:cNvSpPr>
          <p:nvPr/>
        </p:nvSpPr>
        <p:spPr bwMode="auto">
          <a:xfrm flipH="1">
            <a:off x="914400" y="3983842"/>
            <a:ext cx="533400" cy="609600"/>
          </a:xfrm>
          <a:prstGeom prst="line">
            <a:avLst/>
          </a:prstGeom>
          <a:ln w="9525">
            <a:solidFill>
              <a:schemeClr val="tx1"/>
            </a:solidFill>
            <a:round/>
            <a:headEnd/>
            <a:tailEnd/>
          </a:ln>
        </p:spPr>
        <p:txBody>
          <a:bodyPr/>
          <a:lstStyle/>
          <a:p>
            <a:pPr>
              <a:defRPr/>
            </a:pPr>
            <a:endParaRPr lang="pl-PL" sz="2000"/>
          </a:p>
        </p:txBody>
      </p:sp>
      <p:sp>
        <p:nvSpPr>
          <p:cNvPr id="23" name="Text Box 20"/>
          <p:cNvSpPr txBox="1">
            <a:spLocks noChangeArrowheads="1"/>
          </p:cNvSpPr>
          <p:nvPr/>
        </p:nvSpPr>
        <p:spPr bwMode="auto">
          <a:xfrm>
            <a:off x="162791" y="5183932"/>
            <a:ext cx="533400" cy="400110"/>
          </a:xfrm>
          <a:prstGeom prst="rect">
            <a:avLst/>
          </a:prstGeom>
        </p:spPr>
        <p:txBody>
          <a:bodyPr>
            <a:spAutoFit/>
          </a:bodyPr>
          <a:lstStyle/>
          <a:p>
            <a:pPr>
              <a:spcBef>
                <a:spcPct val="50000"/>
              </a:spcBef>
              <a:defRPr/>
            </a:pPr>
            <a:r>
              <a:rPr lang="en-US" sz="2000" b="1" dirty="0"/>
              <a:t>S</a:t>
            </a:r>
          </a:p>
        </p:txBody>
      </p:sp>
      <p:sp>
        <p:nvSpPr>
          <p:cNvPr id="24" name="Oval 21"/>
          <p:cNvSpPr>
            <a:spLocks noChangeArrowheads="1"/>
          </p:cNvSpPr>
          <p:nvPr/>
        </p:nvSpPr>
        <p:spPr bwMode="auto">
          <a:xfrm>
            <a:off x="6553200" y="2631232"/>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25" name="Oval 22"/>
          <p:cNvSpPr>
            <a:spLocks noChangeArrowheads="1"/>
          </p:cNvSpPr>
          <p:nvPr/>
        </p:nvSpPr>
        <p:spPr bwMode="auto">
          <a:xfrm>
            <a:off x="5638800" y="3545632"/>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sz="2000"/>
          </a:p>
        </p:txBody>
      </p:sp>
      <p:sp>
        <p:nvSpPr>
          <p:cNvPr id="26" name="Oval 23"/>
          <p:cNvSpPr>
            <a:spLocks noChangeArrowheads="1"/>
          </p:cNvSpPr>
          <p:nvPr/>
        </p:nvSpPr>
        <p:spPr bwMode="auto">
          <a:xfrm>
            <a:off x="7620000" y="3621832"/>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sz="2000"/>
          </a:p>
        </p:txBody>
      </p:sp>
      <p:sp>
        <p:nvSpPr>
          <p:cNvPr id="27" name="Oval 24"/>
          <p:cNvSpPr>
            <a:spLocks noChangeArrowheads="1"/>
          </p:cNvSpPr>
          <p:nvPr/>
        </p:nvSpPr>
        <p:spPr bwMode="auto">
          <a:xfrm>
            <a:off x="8153400" y="4536232"/>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28" name="Rectangle 25"/>
          <p:cNvSpPr>
            <a:spLocks noChangeArrowheads="1"/>
          </p:cNvSpPr>
          <p:nvPr/>
        </p:nvSpPr>
        <p:spPr bwMode="auto">
          <a:xfrm>
            <a:off x="7086600" y="4764832"/>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sz="2000"/>
          </a:p>
        </p:txBody>
      </p:sp>
      <p:sp>
        <p:nvSpPr>
          <p:cNvPr id="29" name="Rectangle 26"/>
          <p:cNvSpPr>
            <a:spLocks noChangeArrowheads="1"/>
          </p:cNvSpPr>
          <p:nvPr/>
        </p:nvSpPr>
        <p:spPr bwMode="auto">
          <a:xfrm>
            <a:off x="6172200" y="4841032"/>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sz="2000"/>
          </a:p>
        </p:txBody>
      </p:sp>
      <p:sp>
        <p:nvSpPr>
          <p:cNvPr id="30" name="Line 27"/>
          <p:cNvSpPr>
            <a:spLocks noChangeShapeType="1"/>
          </p:cNvSpPr>
          <p:nvPr/>
        </p:nvSpPr>
        <p:spPr bwMode="auto">
          <a:xfrm flipH="1">
            <a:off x="6248400" y="3164632"/>
            <a:ext cx="381000" cy="457200"/>
          </a:xfrm>
          <a:prstGeom prst="line">
            <a:avLst/>
          </a:prstGeom>
          <a:ln w="9525">
            <a:solidFill>
              <a:schemeClr val="tx1"/>
            </a:solidFill>
            <a:round/>
            <a:headEnd/>
            <a:tailEnd/>
          </a:ln>
        </p:spPr>
        <p:txBody>
          <a:bodyPr/>
          <a:lstStyle/>
          <a:p>
            <a:pPr>
              <a:defRPr/>
            </a:pPr>
            <a:endParaRPr lang="pl-PL" sz="2000"/>
          </a:p>
        </p:txBody>
      </p:sp>
      <p:sp>
        <p:nvSpPr>
          <p:cNvPr id="31" name="Line 28"/>
          <p:cNvSpPr>
            <a:spLocks noChangeShapeType="1"/>
          </p:cNvSpPr>
          <p:nvPr/>
        </p:nvSpPr>
        <p:spPr bwMode="auto">
          <a:xfrm>
            <a:off x="7086600" y="3240832"/>
            <a:ext cx="609600" cy="457200"/>
          </a:xfrm>
          <a:prstGeom prst="line">
            <a:avLst/>
          </a:prstGeom>
          <a:ln w="9525">
            <a:solidFill>
              <a:schemeClr val="tx1"/>
            </a:solidFill>
            <a:round/>
            <a:headEnd/>
            <a:tailEnd/>
          </a:ln>
        </p:spPr>
        <p:txBody>
          <a:bodyPr/>
          <a:lstStyle/>
          <a:p>
            <a:pPr>
              <a:defRPr/>
            </a:pPr>
            <a:endParaRPr lang="pl-PL" sz="2000"/>
          </a:p>
        </p:txBody>
      </p:sp>
      <p:sp>
        <p:nvSpPr>
          <p:cNvPr id="32" name="Line 29"/>
          <p:cNvSpPr>
            <a:spLocks noChangeShapeType="1"/>
          </p:cNvSpPr>
          <p:nvPr/>
        </p:nvSpPr>
        <p:spPr bwMode="auto">
          <a:xfrm>
            <a:off x="8153400" y="4231432"/>
            <a:ext cx="381000" cy="304800"/>
          </a:xfrm>
          <a:prstGeom prst="line">
            <a:avLst/>
          </a:prstGeom>
          <a:ln w="9525">
            <a:solidFill>
              <a:schemeClr val="tx1"/>
            </a:solidFill>
            <a:round/>
            <a:headEnd/>
            <a:tailEnd/>
          </a:ln>
        </p:spPr>
        <p:txBody>
          <a:bodyPr/>
          <a:lstStyle/>
          <a:p>
            <a:pPr>
              <a:defRPr/>
            </a:pPr>
            <a:endParaRPr lang="pl-PL" sz="2000"/>
          </a:p>
        </p:txBody>
      </p:sp>
      <p:sp>
        <p:nvSpPr>
          <p:cNvPr id="33" name="Line 30"/>
          <p:cNvSpPr>
            <a:spLocks noChangeShapeType="1"/>
          </p:cNvSpPr>
          <p:nvPr/>
        </p:nvSpPr>
        <p:spPr bwMode="auto">
          <a:xfrm flipH="1">
            <a:off x="7467600" y="4307632"/>
            <a:ext cx="304800" cy="457200"/>
          </a:xfrm>
          <a:prstGeom prst="line">
            <a:avLst/>
          </a:prstGeom>
          <a:ln w="9525">
            <a:solidFill>
              <a:schemeClr val="tx1"/>
            </a:solidFill>
            <a:round/>
            <a:headEnd/>
            <a:tailEnd/>
          </a:ln>
        </p:spPr>
        <p:txBody>
          <a:bodyPr/>
          <a:lstStyle/>
          <a:p>
            <a:pPr>
              <a:defRPr/>
            </a:pPr>
            <a:endParaRPr lang="pl-PL" sz="2000"/>
          </a:p>
        </p:txBody>
      </p:sp>
      <p:sp>
        <p:nvSpPr>
          <p:cNvPr id="34" name="Line 31"/>
          <p:cNvSpPr>
            <a:spLocks noChangeShapeType="1"/>
          </p:cNvSpPr>
          <p:nvPr/>
        </p:nvSpPr>
        <p:spPr bwMode="auto">
          <a:xfrm>
            <a:off x="6019800" y="4231432"/>
            <a:ext cx="381000" cy="609600"/>
          </a:xfrm>
          <a:prstGeom prst="line">
            <a:avLst/>
          </a:prstGeom>
          <a:ln w="9525">
            <a:solidFill>
              <a:schemeClr val="tx1"/>
            </a:solidFill>
            <a:round/>
            <a:headEnd/>
            <a:tailEnd/>
          </a:ln>
        </p:spPr>
        <p:txBody>
          <a:bodyPr/>
          <a:lstStyle/>
          <a:p>
            <a:pPr>
              <a:defRPr/>
            </a:pPr>
            <a:endParaRPr lang="pl-PL" sz="2000"/>
          </a:p>
        </p:txBody>
      </p:sp>
      <p:sp>
        <p:nvSpPr>
          <p:cNvPr id="35" name="Text Box 32"/>
          <p:cNvSpPr txBox="1">
            <a:spLocks noChangeArrowheads="1"/>
          </p:cNvSpPr>
          <p:nvPr/>
        </p:nvSpPr>
        <p:spPr bwMode="auto">
          <a:xfrm>
            <a:off x="7744691" y="2659777"/>
            <a:ext cx="685800" cy="400110"/>
          </a:xfrm>
          <a:prstGeom prst="rect">
            <a:avLst/>
          </a:prstGeom>
        </p:spPr>
        <p:txBody>
          <a:bodyPr>
            <a:spAutoFit/>
          </a:bodyPr>
          <a:lstStyle/>
          <a:p>
            <a:pPr>
              <a:spcBef>
                <a:spcPct val="50000"/>
              </a:spcBef>
              <a:defRPr/>
            </a:pPr>
            <a:r>
              <a:rPr lang="en-US" sz="2000" b="1" dirty="0"/>
              <a:t>X</a:t>
            </a:r>
          </a:p>
        </p:txBody>
      </p:sp>
      <p:sp>
        <p:nvSpPr>
          <p:cNvPr id="36" name="Line 33"/>
          <p:cNvSpPr>
            <a:spLocks noChangeShapeType="1"/>
          </p:cNvSpPr>
          <p:nvPr/>
        </p:nvSpPr>
        <p:spPr bwMode="auto">
          <a:xfrm flipH="1">
            <a:off x="7277100" y="2859832"/>
            <a:ext cx="495300" cy="0"/>
          </a:xfrm>
          <a:prstGeom prst="line">
            <a:avLst/>
          </a:prstGeom>
          <a:ln w="38100">
            <a:solidFill>
              <a:schemeClr val="tx1"/>
            </a:solidFill>
            <a:round/>
            <a:headEnd/>
            <a:tailEnd type="triangle" w="med" len="med"/>
          </a:ln>
        </p:spPr>
        <p:txBody>
          <a:bodyPr/>
          <a:lstStyle/>
          <a:p>
            <a:pPr>
              <a:defRPr/>
            </a:pPr>
            <a:endParaRPr lang="pl-PL" sz="2000"/>
          </a:p>
        </p:txBody>
      </p:sp>
      <p:sp>
        <p:nvSpPr>
          <p:cNvPr id="37" name="Text Box 34"/>
          <p:cNvSpPr txBox="1">
            <a:spLocks noChangeArrowheads="1"/>
          </p:cNvSpPr>
          <p:nvPr/>
        </p:nvSpPr>
        <p:spPr bwMode="auto">
          <a:xfrm>
            <a:off x="5257800" y="3516967"/>
            <a:ext cx="381000" cy="400110"/>
          </a:xfrm>
          <a:prstGeom prst="rect">
            <a:avLst/>
          </a:prstGeom>
        </p:spPr>
        <p:txBody>
          <a:bodyPr>
            <a:spAutoFit/>
          </a:bodyPr>
          <a:lstStyle/>
          <a:p>
            <a:pPr>
              <a:spcBef>
                <a:spcPct val="50000"/>
              </a:spcBef>
              <a:defRPr/>
            </a:pPr>
            <a:r>
              <a:rPr lang="en-US" sz="2000" b="1" dirty="0"/>
              <a:t>P</a:t>
            </a:r>
          </a:p>
        </p:txBody>
      </p:sp>
      <p:sp>
        <p:nvSpPr>
          <p:cNvPr id="38" name="Text Box 36"/>
          <p:cNvSpPr txBox="1">
            <a:spLocks noChangeArrowheads="1"/>
          </p:cNvSpPr>
          <p:nvPr/>
        </p:nvSpPr>
        <p:spPr bwMode="auto">
          <a:xfrm>
            <a:off x="8278091" y="3717022"/>
            <a:ext cx="381000" cy="400110"/>
          </a:xfrm>
          <a:prstGeom prst="rect">
            <a:avLst/>
          </a:prstGeom>
        </p:spPr>
        <p:txBody>
          <a:bodyPr>
            <a:spAutoFit/>
          </a:bodyPr>
          <a:lstStyle/>
          <a:p>
            <a:pPr>
              <a:spcBef>
                <a:spcPct val="50000"/>
              </a:spcBef>
              <a:defRPr/>
            </a:pPr>
            <a:r>
              <a:rPr lang="en-US" sz="2000" b="1" dirty="0"/>
              <a:t>G</a:t>
            </a:r>
          </a:p>
        </p:txBody>
      </p:sp>
      <p:sp>
        <p:nvSpPr>
          <p:cNvPr id="39" name="Oval 37"/>
          <p:cNvSpPr>
            <a:spLocks noChangeArrowheads="1"/>
          </p:cNvSpPr>
          <p:nvPr/>
        </p:nvSpPr>
        <p:spPr bwMode="auto">
          <a:xfrm>
            <a:off x="4648200" y="4612432"/>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40" name="Line 38"/>
          <p:cNvSpPr>
            <a:spLocks noChangeShapeType="1"/>
          </p:cNvSpPr>
          <p:nvPr/>
        </p:nvSpPr>
        <p:spPr bwMode="auto">
          <a:xfrm flipH="1">
            <a:off x="5181600" y="4079032"/>
            <a:ext cx="533400" cy="609600"/>
          </a:xfrm>
          <a:prstGeom prst="line">
            <a:avLst/>
          </a:prstGeom>
          <a:ln w="9525">
            <a:solidFill>
              <a:schemeClr val="tx1"/>
            </a:solidFill>
            <a:round/>
            <a:headEnd/>
            <a:tailEnd/>
          </a:ln>
        </p:spPr>
        <p:txBody>
          <a:bodyPr/>
          <a:lstStyle/>
          <a:p>
            <a:pPr>
              <a:defRPr/>
            </a:pPr>
            <a:endParaRPr lang="pl-PL" sz="2000"/>
          </a:p>
        </p:txBody>
      </p:sp>
      <p:sp>
        <p:nvSpPr>
          <p:cNvPr id="41" name="Text Box 39"/>
          <p:cNvSpPr txBox="1">
            <a:spLocks noChangeArrowheads="1"/>
          </p:cNvSpPr>
          <p:nvPr/>
        </p:nvSpPr>
        <p:spPr bwMode="auto">
          <a:xfrm>
            <a:off x="4114800" y="4688632"/>
            <a:ext cx="533400" cy="400110"/>
          </a:xfrm>
          <a:prstGeom prst="rect">
            <a:avLst/>
          </a:prstGeom>
        </p:spPr>
        <p:txBody>
          <a:bodyPr>
            <a:spAutoFit/>
          </a:bodyPr>
          <a:lstStyle/>
          <a:p>
            <a:pPr>
              <a:spcBef>
                <a:spcPct val="50000"/>
              </a:spcBef>
              <a:defRPr/>
            </a:pPr>
            <a:endParaRPr lang="pl-PL" sz="2000"/>
          </a:p>
        </p:txBody>
      </p:sp>
      <p:sp>
        <p:nvSpPr>
          <p:cNvPr id="42" name="Text Box 40"/>
          <p:cNvSpPr txBox="1">
            <a:spLocks noChangeArrowheads="1"/>
          </p:cNvSpPr>
          <p:nvPr/>
        </p:nvSpPr>
        <p:spPr bwMode="auto">
          <a:xfrm>
            <a:off x="4267200" y="4764832"/>
            <a:ext cx="381000" cy="400110"/>
          </a:xfrm>
          <a:prstGeom prst="rect">
            <a:avLst/>
          </a:prstGeom>
        </p:spPr>
        <p:txBody>
          <a:bodyPr>
            <a:spAutoFit/>
          </a:bodyPr>
          <a:lstStyle/>
          <a:p>
            <a:pPr>
              <a:spcBef>
                <a:spcPct val="50000"/>
              </a:spcBef>
              <a:defRPr/>
            </a:pPr>
            <a:r>
              <a:rPr lang="en-US" sz="2000" b="1" dirty="0"/>
              <a:t>S</a:t>
            </a:r>
          </a:p>
        </p:txBody>
      </p:sp>
      <p:sp>
        <p:nvSpPr>
          <p:cNvPr id="43" name="Text Box 41"/>
          <p:cNvSpPr txBox="1">
            <a:spLocks noChangeArrowheads="1"/>
          </p:cNvSpPr>
          <p:nvPr/>
        </p:nvSpPr>
        <p:spPr bwMode="auto">
          <a:xfrm>
            <a:off x="7897091" y="4983997"/>
            <a:ext cx="381000" cy="400110"/>
          </a:xfrm>
          <a:prstGeom prst="rect">
            <a:avLst/>
          </a:prstGeom>
        </p:spPr>
        <p:txBody>
          <a:bodyPr>
            <a:spAutoFit/>
          </a:bodyPr>
          <a:lstStyle/>
          <a:p>
            <a:pPr>
              <a:spcBef>
                <a:spcPct val="50000"/>
              </a:spcBef>
              <a:defRPr/>
            </a:pPr>
            <a:r>
              <a:rPr lang="en-US" sz="2000" b="1" dirty="0"/>
              <a:t>U</a:t>
            </a:r>
          </a:p>
        </p:txBody>
      </p:sp>
      <p:sp>
        <p:nvSpPr>
          <p:cNvPr id="46" name="Right Arrow 45"/>
          <p:cNvSpPr/>
          <p:nvPr/>
        </p:nvSpPr>
        <p:spPr>
          <a:xfrm>
            <a:off x="4315691" y="3053566"/>
            <a:ext cx="897082" cy="244476"/>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7888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1055" y="296735"/>
            <a:ext cx="7924800" cy="1015663"/>
          </a:xfrm>
          <a:prstGeom prst="rect">
            <a:avLst/>
          </a:prstGeom>
          <a:noFill/>
        </p:spPr>
        <p:txBody>
          <a:bodyPr wrap="square" rtlCol="0">
            <a:spAutoFit/>
          </a:bodyPr>
          <a:lstStyle/>
          <a:p>
            <a:r>
              <a:rPr lang="en-US" sz="2000" dirty="0"/>
              <a:t>Case 3: </a:t>
            </a:r>
          </a:p>
          <a:p>
            <a:r>
              <a:rPr lang="en-US" sz="2000" dirty="0">
                <a:solidFill>
                  <a:schemeClr val="accent3">
                    <a:lumMod val="50000"/>
                  </a:schemeClr>
                </a:solidFill>
              </a:rPr>
              <a:t>Single Rotate P around G</a:t>
            </a:r>
          </a:p>
          <a:p>
            <a:r>
              <a:rPr lang="en-US" sz="2000" dirty="0">
                <a:solidFill>
                  <a:srgbClr val="0070C0"/>
                </a:solidFill>
              </a:rPr>
              <a:t>Recolor P and G</a:t>
            </a:r>
          </a:p>
        </p:txBody>
      </p:sp>
      <p:sp>
        <p:nvSpPr>
          <p:cNvPr id="5" name="Oval 2"/>
          <p:cNvSpPr>
            <a:spLocks noChangeArrowheads="1"/>
          </p:cNvSpPr>
          <p:nvPr/>
        </p:nvSpPr>
        <p:spPr bwMode="auto">
          <a:xfrm>
            <a:off x="2476500" y="2499116"/>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6" name="Oval 3"/>
          <p:cNvSpPr>
            <a:spLocks noChangeArrowheads="1"/>
          </p:cNvSpPr>
          <p:nvPr/>
        </p:nvSpPr>
        <p:spPr bwMode="auto">
          <a:xfrm>
            <a:off x="1562100" y="3413516"/>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sz="2000"/>
          </a:p>
        </p:txBody>
      </p:sp>
      <p:sp>
        <p:nvSpPr>
          <p:cNvPr id="7" name="Oval 4"/>
          <p:cNvSpPr>
            <a:spLocks noChangeArrowheads="1"/>
          </p:cNvSpPr>
          <p:nvPr/>
        </p:nvSpPr>
        <p:spPr bwMode="auto">
          <a:xfrm>
            <a:off x="3543300" y="3489716"/>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8" name="Oval 5"/>
          <p:cNvSpPr>
            <a:spLocks noChangeArrowheads="1"/>
          </p:cNvSpPr>
          <p:nvPr/>
        </p:nvSpPr>
        <p:spPr bwMode="auto">
          <a:xfrm>
            <a:off x="2171700" y="4404116"/>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9" name="Rectangle 6"/>
          <p:cNvSpPr>
            <a:spLocks noChangeArrowheads="1"/>
          </p:cNvSpPr>
          <p:nvPr/>
        </p:nvSpPr>
        <p:spPr bwMode="auto">
          <a:xfrm>
            <a:off x="249382" y="5777953"/>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sz="2000"/>
          </a:p>
        </p:txBody>
      </p:sp>
      <p:sp>
        <p:nvSpPr>
          <p:cNvPr id="10" name="Rectangle 7"/>
          <p:cNvSpPr>
            <a:spLocks noChangeArrowheads="1"/>
          </p:cNvSpPr>
          <p:nvPr/>
        </p:nvSpPr>
        <p:spPr bwMode="auto">
          <a:xfrm>
            <a:off x="1219200" y="5777953"/>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sz="2000"/>
          </a:p>
        </p:txBody>
      </p:sp>
      <p:sp>
        <p:nvSpPr>
          <p:cNvPr id="11" name="Line 8"/>
          <p:cNvSpPr>
            <a:spLocks noChangeShapeType="1"/>
          </p:cNvSpPr>
          <p:nvPr/>
        </p:nvSpPr>
        <p:spPr bwMode="auto">
          <a:xfrm flipH="1">
            <a:off x="2171700" y="3032516"/>
            <a:ext cx="381000" cy="457200"/>
          </a:xfrm>
          <a:prstGeom prst="line">
            <a:avLst/>
          </a:prstGeom>
          <a:ln w="9525">
            <a:solidFill>
              <a:schemeClr val="tx1"/>
            </a:solidFill>
            <a:round/>
            <a:headEnd/>
            <a:tailEnd/>
          </a:ln>
        </p:spPr>
        <p:txBody>
          <a:bodyPr/>
          <a:lstStyle/>
          <a:p>
            <a:pPr>
              <a:defRPr/>
            </a:pPr>
            <a:endParaRPr lang="pl-PL" sz="2000"/>
          </a:p>
        </p:txBody>
      </p:sp>
      <p:sp>
        <p:nvSpPr>
          <p:cNvPr id="12" name="Line 9"/>
          <p:cNvSpPr>
            <a:spLocks noChangeShapeType="1"/>
          </p:cNvSpPr>
          <p:nvPr/>
        </p:nvSpPr>
        <p:spPr bwMode="auto">
          <a:xfrm>
            <a:off x="3009900" y="3108716"/>
            <a:ext cx="609600" cy="457200"/>
          </a:xfrm>
          <a:prstGeom prst="line">
            <a:avLst/>
          </a:prstGeom>
          <a:ln w="9525">
            <a:solidFill>
              <a:schemeClr val="tx1"/>
            </a:solidFill>
            <a:round/>
            <a:headEnd/>
            <a:tailEnd/>
          </a:ln>
        </p:spPr>
        <p:txBody>
          <a:bodyPr/>
          <a:lstStyle/>
          <a:p>
            <a:pPr>
              <a:defRPr/>
            </a:pPr>
            <a:endParaRPr lang="pl-PL" sz="2000"/>
          </a:p>
        </p:txBody>
      </p:sp>
      <p:sp>
        <p:nvSpPr>
          <p:cNvPr id="13" name="Line 10"/>
          <p:cNvSpPr>
            <a:spLocks noChangeShapeType="1"/>
          </p:cNvSpPr>
          <p:nvPr/>
        </p:nvSpPr>
        <p:spPr bwMode="auto">
          <a:xfrm>
            <a:off x="1943100" y="4099316"/>
            <a:ext cx="381000" cy="381000"/>
          </a:xfrm>
          <a:prstGeom prst="line">
            <a:avLst/>
          </a:prstGeom>
          <a:ln w="9525">
            <a:solidFill>
              <a:schemeClr val="tx1"/>
            </a:solidFill>
            <a:round/>
            <a:headEnd/>
            <a:tailEnd/>
          </a:ln>
        </p:spPr>
        <p:txBody>
          <a:bodyPr/>
          <a:lstStyle/>
          <a:p>
            <a:pPr>
              <a:defRPr/>
            </a:pPr>
            <a:endParaRPr lang="pl-PL" sz="2000"/>
          </a:p>
        </p:txBody>
      </p:sp>
      <p:sp>
        <p:nvSpPr>
          <p:cNvPr id="14" name="Line 11"/>
          <p:cNvSpPr>
            <a:spLocks noChangeShapeType="1"/>
          </p:cNvSpPr>
          <p:nvPr/>
        </p:nvSpPr>
        <p:spPr bwMode="auto">
          <a:xfrm flipH="1">
            <a:off x="419100" y="5166116"/>
            <a:ext cx="304800" cy="609600"/>
          </a:xfrm>
          <a:prstGeom prst="line">
            <a:avLst/>
          </a:prstGeom>
          <a:ln w="9525">
            <a:solidFill>
              <a:schemeClr val="tx1"/>
            </a:solidFill>
            <a:round/>
            <a:headEnd/>
            <a:tailEnd/>
          </a:ln>
        </p:spPr>
        <p:txBody>
          <a:bodyPr/>
          <a:lstStyle/>
          <a:p>
            <a:pPr>
              <a:defRPr/>
            </a:pPr>
            <a:endParaRPr lang="pl-PL" sz="2000"/>
          </a:p>
        </p:txBody>
      </p:sp>
      <p:sp>
        <p:nvSpPr>
          <p:cNvPr id="15" name="Line 12"/>
          <p:cNvSpPr>
            <a:spLocks noChangeShapeType="1"/>
          </p:cNvSpPr>
          <p:nvPr/>
        </p:nvSpPr>
        <p:spPr bwMode="auto">
          <a:xfrm>
            <a:off x="1028700" y="5242316"/>
            <a:ext cx="381000" cy="609600"/>
          </a:xfrm>
          <a:prstGeom prst="line">
            <a:avLst/>
          </a:prstGeom>
          <a:ln w="9525">
            <a:solidFill>
              <a:schemeClr val="tx1"/>
            </a:solidFill>
            <a:round/>
            <a:headEnd/>
            <a:tailEnd/>
          </a:ln>
        </p:spPr>
        <p:txBody>
          <a:bodyPr/>
          <a:lstStyle/>
          <a:p>
            <a:pPr>
              <a:defRPr/>
            </a:pPr>
            <a:endParaRPr lang="pl-PL" sz="2000"/>
          </a:p>
        </p:txBody>
      </p:sp>
      <p:sp>
        <p:nvSpPr>
          <p:cNvPr id="16" name="Text Box 13"/>
          <p:cNvSpPr txBox="1">
            <a:spLocks noChangeArrowheads="1"/>
          </p:cNvSpPr>
          <p:nvPr/>
        </p:nvSpPr>
        <p:spPr bwMode="auto">
          <a:xfrm>
            <a:off x="287482" y="4708916"/>
            <a:ext cx="685800" cy="400110"/>
          </a:xfrm>
          <a:prstGeom prst="rect">
            <a:avLst/>
          </a:prstGeom>
        </p:spPr>
        <p:txBody>
          <a:bodyPr>
            <a:spAutoFit/>
          </a:bodyPr>
          <a:lstStyle/>
          <a:p>
            <a:pPr>
              <a:spcBef>
                <a:spcPct val="50000"/>
              </a:spcBef>
              <a:defRPr/>
            </a:pPr>
            <a:r>
              <a:rPr lang="en-US" sz="2000" b="1"/>
              <a:t>X</a:t>
            </a:r>
          </a:p>
        </p:txBody>
      </p:sp>
      <p:sp>
        <p:nvSpPr>
          <p:cNvPr id="17" name="Text Box 15"/>
          <p:cNvSpPr txBox="1">
            <a:spLocks noChangeArrowheads="1"/>
          </p:cNvSpPr>
          <p:nvPr/>
        </p:nvSpPr>
        <p:spPr bwMode="auto">
          <a:xfrm>
            <a:off x="1194955" y="3565916"/>
            <a:ext cx="381000" cy="400110"/>
          </a:xfrm>
          <a:prstGeom prst="rect">
            <a:avLst/>
          </a:prstGeom>
        </p:spPr>
        <p:txBody>
          <a:bodyPr>
            <a:spAutoFit/>
          </a:bodyPr>
          <a:lstStyle/>
          <a:p>
            <a:pPr>
              <a:spcBef>
                <a:spcPct val="50000"/>
              </a:spcBef>
              <a:defRPr/>
            </a:pPr>
            <a:r>
              <a:rPr lang="en-US" sz="2000" b="1"/>
              <a:t>P</a:t>
            </a:r>
          </a:p>
        </p:txBody>
      </p:sp>
      <p:sp>
        <p:nvSpPr>
          <p:cNvPr id="18" name="Text Box 16"/>
          <p:cNvSpPr txBox="1">
            <a:spLocks noChangeArrowheads="1"/>
          </p:cNvSpPr>
          <p:nvPr/>
        </p:nvSpPr>
        <p:spPr bwMode="auto">
          <a:xfrm>
            <a:off x="3120736" y="2651516"/>
            <a:ext cx="533400" cy="400110"/>
          </a:xfrm>
          <a:prstGeom prst="rect">
            <a:avLst/>
          </a:prstGeom>
        </p:spPr>
        <p:txBody>
          <a:bodyPr>
            <a:spAutoFit/>
          </a:bodyPr>
          <a:lstStyle/>
          <a:p>
            <a:pPr>
              <a:spcBef>
                <a:spcPct val="50000"/>
              </a:spcBef>
              <a:defRPr/>
            </a:pPr>
            <a:r>
              <a:rPr lang="en-US" sz="2000" b="1" dirty="0"/>
              <a:t>G</a:t>
            </a:r>
          </a:p>
        </p:txBody>
      </p:sp>
      <p:sp>
        <p:nvSpPr>
          <p:cNvPr id="19" name="Text Box 17"/>
          <p:cNvSpPr txBox="1">
            <a:spLocks noChangeArrowheads="1"/>
          </p:cNvSpPr>
          <p:nvPr/>
        </p:nvSpPr>
        <p:spPr bwMode="auto">
          <a:xfrm>
            <a:off x="4242955" y="3678990"/>
            <a:ext cx="381000" cy="400110"/>
          </a:xfrm>
          <a:prstGeom prst="rect">
            <a:avLst/>
          </a:prstGeom>
        </p:spPr>
        <p:txBody>
          <a:bodyPr>
            <a:spAutoFit/>
          </a:bodyPr>
          <a:lstStyle/>
          <a:p>
            <a:pPr>
              <a:spcBef>
                <a:spcPct val="50000"/>
              </a:spcBef>
              <a:defRPr/>
            </a:pPr>
            <a:r>
              <a:rPr lang="en-US" sz="2000" b="1" dirty="0"/>
              <a:t>U</a:t>
            </a:r>
          </a:p>
        </p:txBody>
      </p:sp>
      <p:sp>
        <p:nvSpPr>
          <p:cNvPr id="20" name="Oval 18"/>
          <p:cNvSpPr>
            <a:spLocks noChangeArrowheads="1"/>
          </p:cNvSpPr>
          <p:nvPr/>
        </p:nvSpPr>
        <p:spPr bwMode="auto">
          <a:xfrm>
            <a:off x="571500" y="4556516"/>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sz="2000"/>
          </a:p>
        </p:txBody>
      </p:sp>
      <p:sp>
        <p:nvSpPr>
          <p:cNvPr id="21" name="Line 19"/>
          <p:cNvSpPr>
            <a:spLocks noChangeShapeType="1"/>
          </p:cNvSpPr>
          <p:nvPr/>
        </p:nvSpPr>
        <p:spPr bwMode="auto">
          <a:xfrm flipH="1">
            <a:off x="1104900" y="3946916"/>
            <a:ext cx="533400" cy="609600"/>
          </a:xfrm>
          <a:prstGeom prst="line">
            <a:avLst/>
          </a:prstGeom>
          <a:ln w="9525">
            <a:solidFill>
              <a:schemeClr val="tx1"/>
            </a:solidFill>
            <a:round/>
            <a:headEnd/>
            <a:tailEnd/>
          </a:ln>
        </p:spPr>
        <p:txBody>
          <a:bodyPr/>
          <a:lstStyle/>
          <a:p>
            <a:pPr>
              <a:defRPr/>
            </a:pPr>
            <a:endParaRPr lang="pl-PL" sz="2000"/>
          </a:p>
        </p:txBody>
      </p:sp>
      <p:sp>
        <p:nvSpPr>
          <p:cNvPr id="22" name="Text Box 20"/>
          <p:cNvSpPr txBox="1">
            <a:spLocks noChangeArrowheads="1"/>
          </p:cNvSpPr>
          <p:nvPr/>
        </p:nvSpPr>
        <p:spPr bwMode="auto">
          <a:xfrm>
            <a:off x="2895600" y="4499306"/>
            <a:ext cx="533400" cy="400110"/>
          </a:xfrm>
          <a:prstGeom prst="rect">
            <a:avLst/>
          </a:prstGeom>
        </p:spPr>
        <p:txBody>
          <a:bodyPr>
            <a:spAutoFit/>
          </a:bodyPr>
          <a:lstStyle/>
          <a:p>
            <a:pPr>
              <a:spcBef>
                <a:spcPct val="50000"/>
              </a:spcBef>
              <a:defRPr/>
            </a:pPr>
            <a:r>
              <a:rPr lang="en-US" sz="2000" b="1" dirty="0"/>
              <a:t>S</a:t>
            </a:r>
          </a:p>
        </p:txBody>
      </p:sp>
      <p:sp>
        <p:nvSpPr>
          <p:cNvPr id="23" name="Oval 21"/>
          <p:cNvSpPr>
            <a:spLocks noChangeArrowheads="1"/>
          </p:cNvSpPr>
          <p:nvPr/>
        </p:nvSpPr>
        <p:spPr bwMode="auto">
          <a:xfrm>
            <a:off x="6483927" y="3184916"/>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24" name="Oval 22"/>
          <p:cNvSpPr>
            <a:spLocks noChangeArrowheads="1"/>
          </p:cNvSpPr>
          <p:nvPr/>
        </p:nvSpPr>
        <p:spPr bwMode="auto">
          <a:xfrm>
            <a:off x="5645727" y="4023116"/>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sz="2000"/>
          </a:p>
        </p:txBody>
      </p:sp>
      <p:sp>
        <p:nvSpPr>
          <p:cNvPr id="25" name="Oval 23"/>
          <p:cNvSpPr>
            <a:spLocks noChangeArrowheads="1"/>
          </p:cNvSpPr>
          <p:nvPr/>
        </p:nvSpPr>
        <p:spPr bwMode="auto">
          <a:xfrm>
            <a:off x="7550727" y="4175516"/>
            <a:ext cx="685800" cy="685800"/>
          </a:xfrm>
          <a:prstGeom prst="ellipse">
            <a:avLst/>
          </a:prstGeom>
          <a:solidFill>
            <a:srgbClr val="FF0000"/>
          </a:solidFill>
          <a:ln w="9525">
            <a:solidFill>
              <a:srgbClr val="FF0000"/>
            </a:solidFill>
            <a:round/>
            <a:headEnd/>
            <a:tailEnd/>
          </a:ln>
        </p:spPr>
        <p:txBody>
          <a:bodyPr wrap="none" anchor="ctr"/>
          <a:lstStyle/>
          <a:p>
            <a:pPr>
              <a:defRPr/>
            </a:pPr>
            <a:endParaRPr lang="pl-PL" sz="2000"/>
          </a:p>
        </p:txBody>
      </p:sp>
      <p:sp>
        <p:nvSpPr>
          <p:cNvPr id="26" name="Oval 24"/>
          <p:cNvSpPr>
            <a:spLocks noChangeArrowheads="1"/>
          </p:cNvSpPr>
          <p:nvPr/>
        </p:nvSpPr>
        <p:spPr bwMode="auto">
          <a:xfrm>
            <a:off x="8070272" y="5089916"/>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27" name="Rectangle 25"/>
          <p:cNvSpPr>
            <a:spLocks noChangeArrowheads="1"/>
          </p:cNvSpPr>
          <p:nvPr/>
        </p:nvSpPr>
        <p:spPr bwMode="auto">
          <a:xfrm>
            <a:off x="4959927" y="5242316"/>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sz="2000"/>
          </a:p>
        </p:txBody>
      </p:sp>
      <p:sp>
        <p:nvSpPr>
          <p:cNvPr id="28" name="Rectangle 26"/>
          <p:cNvSpPr>
            <a:spLocks noChangeArrowheads="1"/>
          </p:cNvSpPr>
          <p:nvPr/>
        </p:nvSpPr>
        <p:spPr bwMode="auto">
          <a:xfrm>
            <a:off x="6102927" y="5394716"/>
            <a:ext cx="381000" cy="304800"/>
          </a:xfrm>
          <a:prstGeom prst="rect">
            <a:avLst/>
          </a:prstGeom>
          <a:solidFill>
            <a:schemeClr val="tx1"/>
          </a:solidFill>
          <a:ln w="9525">
            <a:solidFill>
              <a:schemeClr val="tx1"/>
            </a:solidFill>
            <a:miter lim="800000"/>
            <a:headEnd/>
            <a:tailEnd/>
          </a:ln>
        </p:spPr>
        <p:txBody>
          <a:bodyPr wrap="none" anchor="ctr"/>
          <a:lstStyle/>
          <a:p>
            <a:pPr>
              <a:defRPr/>
            </a:pPr>
            <a:endParaRPr lang="pl-PL" sz="2000"/>
          </a:p>
        </p:txBody>
      </p:sp>
      <p:sp>
        <p:nvSpPr>
          <p:cNvPr id="29" name="Line 27"/>
          <p:cNvSpPr>
            <a:spLocks noChangeShapeType="1"/>
          </p:cNvSpPr>
          <p:nvPr/>
        </p:nvSpPr>
        <p:spPr bwMode="auto">
          <a:xfrm flipH="1">
            <a:off x="6255327" y="3718316"/>
            <a:ext cx="304800" cy="381000"/>
          </a:xfrm>
          <a:prstGeom prst="line">
            <a:avLst/>
          </a:prstGeom>
          <a:ln w="9525">
            <a:solidFill>
              <a:schemeClr val="tx1"/>
            </a:solidFill>
            <a:round/>
            <a:headEnd/>
            <a:tailEnd/>
          </a:ln>
        </p:spPr>
        <p:txBody>
          <a:bodyPr/>
          <a:lstStyle/>
          <a:p>
            <a:pPr>
              <a:defRPr/>
            </a:pPr>
            <a:endParaRPr lang="pl-PL" sz="2000"/>
          </a:p>
        </p:txBody>
      </p:sp>
      <p:sp>
        <p:nvSpPr>
          <p:cNvPr id="30" name="Line 28"/>
          <p:cNvSpPr>
            <a:spLocks noChangeShapeType="1"/>
          </p:cNvSpPr>
          <p:nvPr/>
        </p:nvSpPr>
        <p:spPr bwMode="auto">
          <a:xfrm>
            <a:off x="7017327" y="3794516"/>
            <a:ext cx="609600" cy="457200"/>
          </a:xfrm>
          <a:prstGeom prst="line">
            <a:avLst/>
          </a:prstGeom>
          <a:ln w="9525">
            <a:solidFill>
              <a:schemeClr val="tx1"/>
            </a:solidFill>
            <a:round/>
            <a:headEnd/>
            <a:tailEnd/>
          </a:ln>
        </p:spPr>
        <p:txBody>
          <a:bodyPr/>
          <a:lstStyle/>
          <a:p>
            <a:pPr>
              <a:defRPr/>
            </a:pPr>
            <a:endParaRPr lang="pl-PL" sz="2000"/>
          </a:p>
        </p:txBody>
      </p:sp>
      <p:sp>
        <p:nvSpPr>
          <p:cNvPr id="31" name="Line 29"/>
          <p:cNvSpPr>
            <a:spLocks noChangeShapeType="1"/>
          </p:cNvSpPr>
          <p:nvPr/>
        </p:nvSpPr>
        <p:spPr bwMode="auto">
          <a:xfrm>
            <a:off x="8084127" y="4785116"/>
            <a:ext cx="381000" cy="304800"/>
          </a:xfrm>
          <a:prstGeom prst="line">
            <a:avLst/>
          </a:prstGeom>
          <a:ln w="9525">
            <a:solidFill>
              <a:schemeClr val="tx1"/>
            </a:solidFill>
            <a:round/>
            <a:headEnd/>
            <a:tailEnd/>
          </a:ln>
        </p:spPr>
        <p:txBody>
          <a:bodyPr/>
          <a:lstStyle/>
          <a:p>
            <a:pPr>
              <a:defRPr/>
            </a:pPr>
            <a:endParaRPr lang="pl-PL" sz="2000"/>
          </a:p>
        </p:txBody>
      </p:sp>
      <p:sp>
        <p:nvSpPr>
          <p:cNvPr id="32" name="Line 30"/>
          <p:cNvSpPr>
            <a:spLocks noChangeShapeType="1"/>
          </p:cNvSpPr>
          <p:nvPr/>
        </p:nvSpPr>
        <p:spPr bwMode="auto">
          <a:xfrm flipH="1">
            <a:off x="5340927" y="4632716"/>
            <a:ext cx="457200" cy="609600"/>
          </a:xfrm>
          <a:prstGeom prst="line">
            <a:avLst/>
          </a:prstGeom>
          <a:ln w="9525">
            <a:solidFill>
              <a:schemeClr val="tx1"/>
            </a:solidFill>
            <a:round/>
            <a:headEnd/>
            <a:tailEnd/>
          </a:ln>
        </p:spPr>
        <p:txBody>
          <a:bodyPr/>
          <a:lstStyle/>
          <a:p>
            <a:pPr>
              <a:defRPr/>
            </a:pPr>
            <a:endParaRPr lang="pl-PL" sz="2000"/>
          </a:p>
        </p:txBody>
      </p:sp>
      <p:sp>
        <p:nvSpPr>
          <p:cNvPr id="33" name="Line 31"/>
          <p:cNvSpPr>
            <a:spLocks noChangeShapeType="1"/>
          </p:cNvSpPr>
          <p:nvPr/>
        </p:nvSpPr>
        <p:spPr bwMode="auto">
          <a:xfrm>
            <a:off x="5950527" y="4708916"/>
            <a:ext cx="304800" cy="685800"/>
          </a:xfrm>
          <a:prstGeom prst="line">
            <a:avLst/>
          </a:prstGeom>
          <a:ln w="9525">
            <a:solidFill>
              <a:schemeClr val="tx1"/>
            </a:solidFill>
            <a:round/>
            <a:headEnd/>
            <a:tailEnd/>
          </a:ln>
        </p:spPr>
        <p:txBody>
          <a:bodyPr/>
          <a:lstStyle/>
          <a:p>
            <a:pPr>
              <a:defRPr/>
            </a:pPr>
            <a:endParaRPr lang="pl-PL" sz="2000"/>
          </a:p>
        </p:txBody>
      </p:sp>
      <p:sp>
        <p:nvSpPr>
          <p:cNvPr id="34" name="Text Box 32"/>
          <p:cNvSpPr txBox="1">
            <a:spLocks noChangeArrowheads="1"/>
          </p:cNvSpPr>
          <p:nvPr/>
        </p:nvSpPr>
        <p:spPr bwMode="auto">
          <a:xfrm>
            <a:off x="7155872" y="3184916"/>
            <a:ext cx="685800" cy="400110"/>
          </a:xfrm>
          <a:prstGeom prst="rect">
            <a:avLst/>
          </a:prstGeom>
        </p:spPr>
        <p:txBody>
          <a:bodyPr>
            <a:spAutoFit/>
          </a:bodyPr>
          <a:lstStyle/>
          <a:p>
            <a:pPr>
              <a:spcBef>
                <a:spcPct val="50000"/>
              </a:spcBef>
              <a:defRPr/>
            </a:pPr>
            <a:r>
              <a:rPr lang="en-US" sz="2000" b="1" dirty="0"/>
              <a:t>P</a:t>
            </a:r>
          </a:p>
        </p:txBody>
      </p:sp>
      <p:sp>
        <p:nvSpPr>
          <p:cNvPr id="35" name="Text Box 34"/>
          <p:cNvSpPr txBox="1">
            <a:spLocks noChangeArrowheads="1"/>
          </p:cNvSpPr>
          <p:nvPr/>
        </p:nvSpPr>
        <p:spPr bwMode="auto">
          <a:xfrm>
            <a:off x="5264727" y="4204061"/>
            <a:ext cx="381000" cy="400110"/>
          </a:xfrm>
          <a:prstGeom prst="rect">
            <a:avLst/>
          </a:prstGeom>
        </p:spPr>
        <p:txBody>
          <a:bodyPr>
            <a:spAutoFit/>
          </a:bodyPr>
          <a:lstStyle/>
          <a:p>
            <a:pPr>
              <a:spcBef>
                <a:spcPct val="50000"/>
              </a:spcBef>
              <a:defRPr/>
            </a:pPr>
            <a:r>
              <a:rPr lang="en-US" sz="2000" b="1"/>
              <a:t>X</a:t>
            </a:r>
          </a:p>
        </p:txBody>
      </p:sp>
      <p:sp>
        <p:nvSpPr>
          <p:cNvPr id="36" name="Text Box 35"/>
          <p:cNvSpPr txBox="1">
            <a:spLocks noChangeArrowheads="1"/>
          </p:cNvSpPr>
          <p:nvPr/>
        </p:nvSpPr>
        <p:spPr bwMode="auto">
          <a:xfrm>
            <a:off x="8222672" y="4342216"/>
            <a:ext cx="381000" cy="400110"/>
          </a:xfrm>
          <a:prstGeom prst="rect">
            <a:avLst/>
          </a:prstGeom>
        </p:spPr>
        <p:txBody>
          <a:bodyPr>
            <a:spAutoFit/>
          </a:bodyPr>
          <a:lstStyle/>
          <a:p>
            <a:pPr>
              <a:spcBef>
                <a:spcPct val="50000"/>
              </a:spcBef>
              <a:defRPr/>
            </a:pPr>
            <a:r>
              <a:rPr lang="en-US" sz="2000" b="1"/>
              <a:t>G</a:t>
            </a:r>
          </a:p>
        </p:txBody>
      </p:sp>
      <p:sp>
        <p:nvSpPr>
          <p:cNvPr id="37" name="Oval 36"/>
          <p:cNvSpPr>
            <a:spLocks noChangeArrowheads="1"/>
          </p:cNvSpPr>
          <p:nvPr/>
        </p:nvSpPr>
        <p:spPr bwMode="auto">
          <a:xfrm>
            <a:off x="6864927" y="5166116"/>
            <a:ext cx="685800" cy="685800"/>
          </a:xfrm>
          <a:prstGeom prst="ellipse">
            <a:avLst/>
          </a:prstGeom>
          <a:solidFill>
            <a:schemeClr val="tx1"/>
          </a:solidFill>
          <a:ln w="9525">
            <a:solidFill>
              <a:schemeClr val="tx1"/>
            </a:solidFill>
            <a:round/>
            <a:headEnd/>
            <a:tailEnd/>
          </a:ln>
        </p:spPr>
        <p:txBody>
          <a:bodyPr wrap="none" anchor="ctr"/>
          <a:lstStyle/>
          <a:p>
            <a:pPr>
              <a:defRPr/>
            </a:pPr>
            <a:endParaRPr lang="pl-PL" sz="2000"/>
          </a:p>
        </p:txBody>
      </p:sp>
      <p:sp>
        <p:nvSpPr>
          <p:cNvPr id="38" name="Line 37"/>
          <p:cNvSpPr>
            <a:spLocks noChangeShapeType="1"/>
          </p:cNvSpPr>
          <p:nvPr/>
        </p:nvSpPr>
        <p:spPr bwMode="auto">
          <a:xfrm flipH="1">
            <a:off x="7169727" y="4861316"/>
            <a:ext cx="533400" cy="609600"/>
          </a:xfrm>
          <a:prstGeom prst="line">
            <a:avLst/>
          </a:prstGeom>
          <a:ln w="9525">
            <a:solidFill>
              <a:schemeClr val="tx1"/>
            </a:solidFill>
            <a:round/>
            <a:headEnd/>
            <a:tailEnd/>
          </a:ln>
        </p:spPr>
        <p:txBody>
          <a:bodyPr/>
          <a:lstStyle/>
          <a:p>
            <a:pPr>
              <a:defRPr/>
            </a:pPr>
            <a:endParaRPr lang="pl-PL" sz="2000"/>
          </a:p>
        </p:txBody>
      </p:sp>
      <p:sp>
        <p:nvSpPr>
          <p:cNvPr id="39" name="Text Box 39"/>
          <p:cNvSpPr txBox="1">
            <a:spLocks noChangeArrowheads="1"/>
          </p:cNvSpPr>
          <p:nvPr/>
        </p:nvSpPr>
        <p:spPr bwMode="auto">
          <a:xfrm>
            <a:off x="6889172" y="5814827"/>
            <a:ext cx="381000" cy="400110"/>
          </a:xfrm>
          <a:prstGeom prst="rect">
            <a:avLst/>
          </a:prstGeom>
        </p:spPr>
        <p:txBody>
          <a:bodyPr>
            <a:spAutoFit/>
          </a:bodyPr>
          <a:lstStyle/>
          <a:p>
            <a:pPr>
              <a:spcBef>
                <a:spcPct val="50000"/>
              </a:spcBef>
              <a:defRPr/>
            </a:pPr>
            <a:r>
              <a:rPr lang="en-US" sz="2000" b="1" dirty="0"/>
              <a:t>S</a:t>
            </a:r>
          </a:p>
        </p:txBody>
      </p:sp>
      <p:sp>
        <p:nvSpPr>
          <p:cNvPr id="40" name="Text Box 40"/>
          <p:cNvSpPr txBox="1">
            <a:spLocks noChangeArrowheads="1"/>
          </p:cNvSpPr>
          <p:nvPr/>
        </p:nvSpPr>
        <p:spPr bwMode="auto">
          <a:xfrm>
            <a:off x="8191500" y="5814827"/>
            <a:ext cx="381000" cy="400110"/>
          </a:xfrm>
          <a:prstGeom prst="rect">
            <a:avLst/>
          </a:prstGeom>
        </p:spPr>
        <p:txBody>
          <a:bodyPr>
            <a:spAutoFit/>
          </a:bodyPr>
          <a:lstStyle/>
          <a:p>
            <a:pPr>
              <a:spcBef>
                <a:spcPct val="50000"/>
              </a:spcBef>
              <a:defRPr/>
            </a:pPr>
            <a:r>
              <a:rPr lang="en-US" sz="2000" b="1" dirty="0"/>
              <a:t>U</a:t>
            </a:r>
          </a:p>
        </p:txBody>
      </p:sp>
      <p:sp>
        <p:nvSpPr>
          <p:cNvPr id="41" name="Right Arrow 40"/>
          <p:cNvSpPr/>
          <p:nvPr/>
        </p:nvSpPr>
        <p:spPr>
          <a:xfrm>
            <a:off x="4672445" y="3394135"/>
            <a:ext cx="897082" cy="244476"/>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3517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In this topic, we will cover:</a:t>
            </a:r>
          </a:p>
          <a:p>
            <a:pPr lvl="1"/>
            <a:r>
              <a:rPr lang="en-US" altLang="en-US">
                <a:latin typeface="Arial" charset="0"/>
                <a:cs typeface="Arial" charset="0"/>
              </a:rPr>
              <a:t>The idea behind a red-black tree</a:t>
            </a:r>
          </a:p>
          <a:p>
            <a:pPr lvl="1"/>
            <a:r>
              <a:rPr lang="en-US" altLang="en-US">
                <a:latin typeface="Arial" charset="0"/>
                <a:cs typeface="Arial" charset="0"/>
              </a:rPr>
              <a:t>Defining balance</a:t>
            </a:r>
          </a:p>
          <a:p>
            <a:pPr lvl="1"/>
            <a:r>
              <a:rPr lang="en-US" altLang="en-US">
                <a:latin typeface="Arial" charset="0"/>
                <a:cs typeface="Arial" charset="0"/>
              </a:rPr>
              <a:t>Insertions and deletions</a:t>
            </a:r>
          </a:p>
          <a:p>
            <a:pPr lvl="1"/>
            <a:r>
              <a:rPr lang="en-US" altLang="en-US">
                <a:latin typeface="Arial" charset="0"/>
                <a:cs typeface="Arial" charset="0"/>
              </a:rPr>
              <a:t>The benefits of red-black trees over AVL trees</a:t>
            </a:r>
          </a:p>
        </p:txBody>
      </p:sp>
    </p:spTree>
    <p:extLst>
      <p:ext uri="{BB962C8B-B14F-4D97-AF65-F5344CB8AC3E}">
        <p14:creationId xmlns:p14="http://schemas.microsoft.com/office/powerpoint/2010/main" val="1118278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1" descr="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49156"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Given the following red-black tree, we will make a number of insertions</a:t>
            </a:r>
          </a:p>
        </p:txBody>
      </p:sp>
    </p:spTree>
    <p:extLst>
      <p:ext uri="{BB962C8B-B14F-4D97-AF65-F5344CB8AC3E}">
        <p14:creationId xmlns:p14="http://schemas.microsoft.com/office/powerpoint/2010/main" val="2363981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6" desc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252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0180"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Adding 46 creates a red-red pair which can be corrected with a single rotation</a:t>
            </a:r>
          </a:p>
        </p:txBody>
      </p:sp>
    </p:spTree>
    <p:extLst>
      <p:ext uri="{BB962C8B-B14F-4D97-AF65-F5344CB8AC3E}">
        <p14:creationId xmlns:p14="http://schemas.microsoft.com/office/powerpoint/2010/main" val="809777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7" descr="d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1204"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Because the pivot is still black, we are finished</a:t>
            </a:r>
          </a:p>
        </p:txBody>
      </p:sp>
    </p:spTree>
    <p:extLst>
      <p:ext uri="{BB962C8B-B14F-4D97-AF65-F5344CB8AC3E}">
        <p14:creationId xmlns:p14="http://schemas.microsoft.com/office/powerpoint/2010/main" val="2699302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8" desc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2228"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Similarly, adding 5 requires a single rotation</a:t>
            </a:r>
          </a:p>
        </p:txBody>
      </p:sp>
    </p:spTree>
    <p:extLst>
      <p:ext uri="{BB962C8B-B14F-4D97-AF65-F5344CB8AC3E}">
        <p14:creationId xmlns:p14="http://schemas.microsoft.com/office/powerpoint/2010/main" val="2433827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9" descr="d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3252"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Which again, does not require any additional work</a:t>
            </a:r>
          </a:p>
        </p:txBody>
      </p:sp>
    </p:spTree>
    <p:extLst>
      <p:ext uri="{BB962C8B-B14F-4D97-AF65-F5344CB8AC3E}">
        <p14:creationId xmlns:p14="http://schemas.microsoft.com/office/powerpoint/2010/main" val="3266572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4" descr="d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4276"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Adding 10 allows us to simply swap the colour of the grand parent and the parent and the parent’s sibling</a:t>
            </a:r>
          </a:p>
        </p:txBody>
      </p:sp>
    </p:spTree>
    <p:extLst>
      <p:ext uri="{BB962C8B-B14F-4D97-AF65-F5344CB8AC3E}">
        <p14:creationId xmlns:p14="http://schemas.microsoft.com/office/powerpoint/2010/main" val="1808846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529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Because the parent of 5 is black, we are finished</a:t>
            </a:r>
          </a:p>
        </p:txBody>
      </p:sp>
      <p:pic>
        <p:nvPicPr>
          <p:cNvPr id="55300" name="Picture 14" descr="d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7638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632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Adding 90 again requires us to swap the colours of the grandparent and its two children</a:t>
            </a:r>
          </a:p>
        </p:txBody>
      </p:sp>
      <p:pic>
        <p:nvPicPr>
          <p:cNvPr id="56324" name="Picture 4" descr="d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2192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734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This causes a red-red parent-child pair, which now requires a rotation</a:t>
            </a:r>
          </a:p>
        </p:txBody>
      </p:sp>
      <p:pic>
        <p:nvPicPr>
          <p:cNvPr id="57348" name="Picture 4" descr="d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8373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837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 rotation does not require any subsequent modifications, so we are finished</a:t>
            </a:r>
          </a:p>
        </p:txBody>
      </p:sp>
      <p:pic>
        <p:nvPicPr>
          <p:cNvPr id="58372" name="Picture 4" descr="d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4810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EECF694-F63E-4466-BBFD-CDE5BC9EF674}"/>
              </a:ext>
            </a:extLst>
          </p:cNvPr>
          <p:cNvSpPr txBox="1">
            <a:spLocks noGrp="1"/>
          </p:cNvSpPr>
          <p:nvPr>
            <p:ph type="title"/>
          </p:nvPr>
        </p:nvSpPr>
        <p:spPr>
          <a:xfrm>
            <a:off x="1885950" y="682625"/>
            <a:ext cx="4594225" cy="608013"/>
          </a:xfrm>
        </p:spPr>
        <p:txBody>
          <a:bodyPr tIns="10646" rtlCol="0"/>
          <a:lstStyle/>
          <a:p>
            <a:pPr marL="11206" eaLnBrk="1" fontAlgn="auto" hangingPunct="1">
              <a:spcBef>
                <a:spcPts val="84"/>
              </a:spcBef>
              <a:spcAft>
                <a:spcPts val="0"/>
              </a:spcAft>
              <a:tabLst>
                <a:tab pos="3570385" algn="l"/>
              </a:tabLst>
              <a:defRPr/>
            </a:pPr>
            <a:r>
              <a:rPr spc="-4" dirty="0"/>
              <a:t>Balanced </a:t>
            </a:r>
            <a:r>
              <a:rPr spc="-9" dirty="0"/>
              <a:t>searc</a:t>
            </a:r>
            <a:r>
              <a:rPr spc="-4" dirty="0"/>
              <a:t>h</a:t>
            </a:r>
            <a:r>
              <a:rPr dirty="0"/>
              <a:t>	</a:t>
            </a:r>
            <a:r>
              <a:rPr spc="-4" dirty="0"/>
              <a:t>trees</a:t>
            </a:r>
          </a:p>
        </p:txBody>
      </p:sp>
      <p:sp>
        <p:nvSpPr>
          <p:cNvPr id="3" name="object 3">
            <a:extLst>
              <a:ext uri="{FF2B5EF4-FFF2-40B4-BE49-F238E27FC236}">
                <a16:creationId xmlns:a16="http://schemas.microsoft.com/office/drawing/2014/main" id="{57A43F57-1CC2-43E8-AEAE-97C2FCDEC7F6}"/>
              </a:ext>
            </a:extLst>
          </p:cNvPr>
          <p:cNvSpPr txBox="1"/>
          <p:nvPr/>
        </p:nvSpPr>
        <p:spPr>
          <a:xfrm>
            <a:off x="683568" y="1704975"/>
            <a:ext cx="7776863" cy="1225920"/>
          </a:xfrm>
          <a:prstGeom prst="rect">
            <a:avLst/>
          </a:prstGeom>
        </p:spPr>
        <p:txBody>
          <a:bodyPr wrap="square" lIns="0" tIns="59951" rIns="0" bIns="0">
            <a:spAutoFit/>
          </a:bodyPr>
          <a:lstStyle>
            <a:lvl1pPr marL="11113" defTabSz="806450">
              <a:defRPr sz="2800" b="1">
                <a:solidFill>
                  <a:schemeClr val="tx1"/>
                </a:solidFill>
                <a:latin typeface="Arial" panose="020B0604020202020204" pitchFamily="34" charset="0"/>
              </a:defRPr>
            </a:lvl1pPr>
            <a:lvl2pPr marL="742950" indent="-285750" defTabSz="806450">
              <a:defRPr sz="2800" b="1">
                <a:solidFill>
                  <a:schemeClr val="tx1"/>
                </a:solidFill>
                <a:latin typeface="Arial" panose="020B0604020202020204" pitchFamily="34" charset="0"/>
              </a:defRPr>
            </a:lvl2pPr>
            <a:lvl3pPr marL="1143000" indent="-228600" defTabSz="806450">
              <a:defRPr sz="2800" b="1">
                <a:solidFill>
                  <a:schemeClr val="tx1"/>
                </a:solidFill>
                <a:latin typeface="Arial" panose="020B0604020202020204" pitchFamily="34" charset="0"/>
              </a:defRPr>
            </a:lvl3pPr>
            <a:lvl4pPr marL="1600200" indent="-228600" defTabSz="806450">
              <a:defRPr sz="2800" b="1">
                <a:solidFill>
                  <a:schemeClr val="tx1"/>
                </a:solidFill>
                <a:latin typeface="Arial" panose="020B0604020202020204" pitchFamily="34" charset="0"/>
              </a:defRPr>
            </a:lvl4pPr>
            <a:lvl5pPr marL="2057400" indent="-228600" defTabSz="806450">
              <a:defRPr sz="2800" b="1">
                <a:solidFill>
                  <a:schemeClr val="tx1"/>
                </a:solidFill>
                <a:latin typeface="Arial" panose="020B0604020202020204" pitchFamily="34" charset="0"/>
              </a:defRPr>
            </a:lvl5pPr>
            <a:lvl6pPr marL="2514600" indent="-228600" defTabSz="806450" eaLnBrk="0" fontAlgn="base" hangingPunct="0">
              <a:spcBef>
                <a:spcPct val="0"/>
              </a:spcBef>
              <a:spcAft>
                <a:spcPct val="0"/>
              </a:spcAft>
              <a:defRPr sz="2800" b="1">
                <a:solidFill>
                  <a:schemeClr val="tx1"/>
                </a:solidFill>
                <a:latin typeface="Arial" panose="020B0604020202020204" pitchFamily="34" charset="0"/>
              </a:defRPr>
            </a:lvl6pPr>
            <a:lvl7pPr marL="2971800" indent="-228600" defTabSz="806450" eaLnBrk="0" fontAlgn="base" hangingPunct="0">
              <a:spcBef>
                <a:spcPct val="0"/>
              </a:spcBef>
              <a:spcAft>
                <a:spcPct val="0"/>
              </a:spcAft>
              <a:defRPr sz="2800" b="1">
                <a:solidFill>
                  <a:schemeClr val="tx1"/>
                </a:solidFill>
                <a:latin typeface="Arial" panose="020B0604020202020204" pitchFamily="34" charset="0"/>
              </a:defRPr>
            </a:lvl7pPr>
            <a:lvl8pPr marL="3429000" indent="-228600" defTabSz="806450" eaLnBrk="0" fontAlgn="base" hangingPunct="0">
              <a:spcBef>
                <a:spcPct val="0"/>
              </a:spcBef>
              <a:spcAft>
                <a:spcPct val="0"/>
              </a:spcAft>
              <a:defRPr sz="2800" b="1">
                <a:solidFill>
                  <a:schemeClr val="tx1"/>
                </a:solidFill>
                <a:latin typeface="Arial" panose="020B0604020202020204" pitchFamily="34" charset="0"/>
              </a:defRPr>
            </a:lvl8pPr>
            <a:lvl9pPr marL="3886200" indent="-228600" defTabSz="806450" eaLnBrk="0" fontAlgn="base" hangingPunct="0">
              <a:spcBef>
                <a:spcPct val="0"/>
              </a:spcBef>
              <a:spcAft>
                <a:spcPct val="0"/>
              </a:spcAft>
              <a:defRPr sz="2800" b="1">
                <a:solidFill>
                  <a:schemeClr val="tx1"/>
                </a:solidFill>
                <a:latin typeface="Arial" panose="020B0604020202020204" pitchFamily="34" charset="0"/>
              </a:defRPr>
            </a:lvl9pPr>
          </a:lstStyle>
          <a:p>
            <a:pPr marL="11113" marR="0" lvl="0" indent="0" algn="l" defTabSz="806450" rtl="0" eaLnBrk="1" fontAlgn="base" latinLnBrk="0" hangingPunct="1">
              <a:lnSpc>
                <a:spcPts val="3050"/>
              </a:lnSpc>
              <a:spcBef>
                <a:spcPts val="475"/>
              </a:spcBef>
              <a:spcAft>
                <a:spcPct val="0"/>
              </a:spcAft>
              <a:buClrTx/>
              <a:buSzTx/>
              <a:buFontTx/>
              <a:buNone/>
              <a:tabLst/>
              <a:defRPr/>
            </a:pPr>
            <a:r>
              <a:rPr kumimoji="0" lang="en-US" altLang="en-US" sz="2400" b="1" i="1" u="none" strike="noStrike" kern="1200" cap="none" spc="0" normalizeH="0" baseline="0" noProof="0" dirty="0">
                <a:ln>
                  <a:noFill/>
                </a:ln>
                <a:solidFill>
                  <a:srgbClr val="CC0000"/>
                </a:solidFill>
                <a:effectLst/>
                <a:uLnTx/>
                <a:uFillTx/>
                <a:latin typeface="Times New Roman" panose="02020603050405020304" pitchFamily="18" charset="0"/>
                <a:ea typeface="+mn-ea"/>
                <a:cs typeface="Times New Roman" panose="02020603050405020304" pitchFamily="18" charset="0"/>
              </a:rPr>
              <a:t>Balanced search tree: </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 search-tree data structure for which a height of </a:t>
            </a:r>
            <a:r>
              <a:rPr kumimoji="0" lang="en-US" altLang="en-US" sz="2400" b="0" i="1" u="none" strike="noStrike" kern="1200" cap="none" spc="0" normalizeH="0" baseline="0" noProof="0" dirty="0">
                <a:ln>
                  <a:noFill/>
                </a:ln>
                <a:solidFill>
                  <a:srgbClr val="008A87"/>
                </a:solidFill>
                <a:effectLst/>
                <a:uLnTx/>
                <a:uFillTx/>
                <a:latin typeface="Times New Roman" panose="02020603050405020304" pitchFamily="18" charset="0"/>
                <a:ea typeface="+mn-ea"/>
                <a:cs typeface="Times New Roman" panose="02020603050405020304" pitchFamily="18" charset="0"/>
              </a:rPr>
              <a:t>O</a:t>
            </a:r>
            <a:r>
              <a:rPr kumimoji="0" lang="en-US" altLang="en-US" sz="2400" b="0" i="0" u="none" strike="noStrike" kern="1200" cap="none" spc="0" normalizeH="0" baseline="0" noProof="0" dirty="0">
                <a:ln>
                  <a:noFill/>
                </a:ln>
                <a:solidFill>
                  <a:srgbClr val="008A87"/>
                </a:solidFill>
                <a:effectLst/>
                <a:uLnTx/>
                <a:uFillTx/>
                <a:latin typeface="Times New Roman" panose="02020603050405020304" pitchFamily="18" charset="0"/>
                <a:ea typeface="+mn-ea"/>
                <a:cs typeface="Times New Roman" panose="02020603050405020304" pitchFamily="18" charset="0"/>
              </a:rPr>
              <a:t>(lg </a:t>
            </a:r>
            <a:r>
              <a:rPr kumimoji="0" lang="en-US" altLang="en-US" sz="2400" b="0" i="1" u="none" strike="noStrike" kern="1200" cap="none" spc="0" normalizeH="0" baseline="0" noProof="0" dirty="0">
                <a:ln>
                  <a:noFill/>
                </a:ln>
                <a:solidFill>
                  <a:srgbClr val="008A87"/>
                </a:solidFill>
                <a:effectLst/>
                <a:uLnTx/>
                <a:uFillTx/>
                <a:latin typeface="Times New Roman" panose="02020603050405020304" pitchFamily="18" charset="0"/>
                <a:ea typeface="+mn-ea"/>
                <a:cs typeface="Times New Roman" panose="02020603050405020304" pitchFamily="18" charset="0"/>
              </a:rPr>
              <a:t>n</a:t>
            </a:r>
            <a:r>
              <a:rPr kumimoji="0" lang="en-US" altLang="en-US" sz="2400" b="0" i="0" u="none" strike="noStrike" kern="1200" cap="none" spc="0" normalizeH="0" baseline="0" noProof="0" dirty="0">
                <a:ln>
                  <a:noFill/>
                </a:ln>
                <a:solidFill>
                  <a:srgbClr val="008A87"/>
                </a:solidFill>
                <a:effectLst/>
                <a:uLnTx/>
                <a:uFillTx/>
                <a:latin typeface="Times New Roman" panose="02020603050405020304" pitchFamily="18" charset="0"/>
                <a:ea typeface="+mn-ea"/>
                <a:cs typeface="Times New Roman" panose="02020603050405020304" pitchFamily="18" charset="0"/>
              </a:rPr>
              <a:t>) </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is  guaranteed when implementing a dynamic set of </a:t>
            </a:r>
            <a:r>
              <a:rPr kumimoji="0" lang="en-US" altLang="en-US" sz="2400" b="0" i="1" u="none" strike="noStrike" kern="1200" cap="none" spc="0" normalizeH="0" baseline="0" noProof="0" dirty="0">
                <a:ln>
                  <a:noFill/>
                </a:ln>
                <a:solidFill>
                  <a:srgbClr val="008A87"/>
                </a:solidFill>
                <a:effectLst/>
                <a:uLnTx/>
                <a:uFillTx/>
                <a:latin typeface="Times New Roman" panose="02020603050405020304" pitchFamily="18" charset="0"/>
                <a:ea typeface="+mn-ea"/>
                <a:cs typeface="Times New Roman" panose="02020603050405020304" pitchFamily="18" charset="0"/>
              </a:rPr>
              <a:t>n </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items.</a:t>
            </a:r>
          </a:p>
        </p:txBody>
      </p:sp>
      <p:sp>
        <p:nvSpPr>
          <p:cNvPr id="4" name="object 4">
            <a:extLst>
              <a:ext uri="{FF2B5EF4-FFF2-40B4-BE49-F238E27FC236}">
                <a16:creationId xmlns:a16="http://schemas.microsoft.com/office/drawing/2014/main" id="{B9B2419A-56AC-4655-B80C-91A38B3F19B3}"/>
              </a:ext>
            </a:extLst>
          </p:cNvPr>
          <p:cNvSpPr txBox="1"/>
          <p:nvPr/>
        </p:nvSpPr>
        <p:spPr>
          <a:xfrm>
            <a:off x="1371600" y="3582988"/>
            <a:ext cx="1636713" cy="444500"/>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2800" b="1" i="0" u="none" strike="noStrike" kern="1200" cap="none" spc="-4" normalizeH="0" baseline="0" noProof="0" dirty="0">
                <a:ln>
                  <a:noFill/>
                </a:ln>
                <a:solidFill>
                  <a:srgbClr val="CC0000"/>
                </a:solidFill>
                <a:effectLst/>
                <a:uLnTx/>
                <a:uFillTx/>
                <a:latin typeface="Times New Roman"/>
                <a:ea typeface="+mn-ea"/>
                <a:cs typeface="Times New Roman"/>
              </a:rPr>
              <a:t>Examples:</a:t>
            </a:r>
            <a:endParaRPr kumimoji="0" sz="28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5" name="object 5">
            <a:extLst>
              <a:ext uri="{FF2B5EF4-FFF2-40B4-BE49-F238E27FC236}">
                <a16:creationId xmlns:a16="http://schemas.microsoft.com/office/drawing/2014/main" id="{6E4E2608-CCCB-4E86-A6C5-35BAEA1D6783}"/>
              </a:ext>
            </a:extLst>
          </p:cNvPr>
          <p:cNvSpPr/>
          <p:nvPr/>
        </p:nvSpPr>
        <p:spPr>
          <a:xfrm>
            <a:off x="3184525" y="4076700"/>
            <a:ext cx="2622550" cy="471488"/>
          </a:xfrm>
          <a:custGeom>
            <a:avLst/>
            <a:gdLst/>
            <a:ahLst/>
            <a:cxnLst/>
            <a:rect l="l" t="t" r="r" b="b"/>
            <a:pathLst>
              <a:path w="2971800" h="533400">
                <a:moveTo>
                  <a:pt x="2971800" y="444245"/>
                </a:moveTo>
                <a:lnTo>
                  <a:pt x="2971800" y="89153"/>
                </a:lnTo>
                <a:lnTo>
                  <a:pt x="2964834" y="54328"/>
                </a:lnTo>
                <a:lnTo>
                  <a:pt x="2945796" y="26003"/>
                </a:lnTo>
                <a:lnTo>
                  <a:pt x="2917471" y="6965"/>
                </a:lnTo>
                <a:lnTo>
                  <a:pt x="2882645" y="0"/>
                </a:lnTo>
                <a:lnTo>
                  <a:pt x="89153" y="0"/>
                </a:lnTo>
                <a:lnTo>
                  <a:pt x="54328" y="6965"/>
                </a:lnTo>
                <a:lnTo>
                  <a:pt x="26003" y="26003"/>
                </a:lnTo>
                <a:lnTo>
                  <a:pt x="6965" y="54328"/>
                </a:lnTo>
                <a:lnTo>
                  <a:pt x="0" y="89153"/>
                </a:lnTo>
                <a:lnTo>
                  <a:pt x="0" y="444245"/>
                </a:lnTo>
                <a:lnTo>
                  <a:pt x="6965" y="479071"/>
                </a:lnTo>
                <a:lnTo>
                  <a:pt x="26003" y="507396"/>
                </a:lnTo>
                <a:lnTo>
                  <a:pt x="54328" y="526434"/>
                </a:lnTo>
                <a:lnTo>
                  <a:pt x="89153" y="533400"/>
                </a:lnTo>
                <a:lnTo>
                  <a:pt x="2882645" y="533400"/>
                </a:lnTo>
                <a:lnTo>
                  <a:pt x="2917471" y="526434"/>
                </a:lnTo>
                <a:lnTo>
                  <a:pt x="2945796" y="507396"/>
                </a:lnTo>
                <a:lnTo>
                  <a:pt x="2964834" y="479071"/>
                </a:lnTo>
                <a:lnTo>
                  <a:pt x="2971800" y="444245"/>
                </a:lnTo>
                <a:close/>
              </a:path>
            </a:pathLst>
          </a:custGeom>
          <a:solidFill>
            <a:srgbClr val="FFFF66"/>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a:extLst>
              <a:ext uri="{FF2B5EF4-FFF2-40B4-BE49-F238E27FC236}">
                <a16:creationId xmlns:a16="http://schemas.microsoft.com/office/drawing/2014/main" id="{CE02B1C2-EF9D-4D07-AB18-85F1D345673D}"/>
              </a:ext>
            </a:extLst>
          </p:cNvPr>
          <p:cNvSpPr txBox="1"/>
          <p:nvPr/>
        </p:nvSpPr>
        <p:spPr>
          <a:xfrm>
            <a:off x="3201988" y="3622675"/>
            <a:ext cx="2740025" cy="2205038"/>
          </a:xfrm>
          <a:prstGeom prst="rect">
            <a:avLst/>
          </a:prstGeom>
        </p:spPr>
        <p:txBody>
          <a:bodyPr lIns="0" tIns="10646" rIns="0" bIns="0">
            <a:spAutoFit/>
          </a:bodyPr>
          <a:lstStyle/>
          <a:p>
            <a:pPr marL="210122" marR="0" lvl="0" indent="-199475" algn="l" defTabSz="806867" rtl="0" eaLnBrk="1" fontAlgn="auto" latinLnBrk="0" hangingPunct="1">
              <a:lnSpc>
                <a:spcPts val="3384"/>
              </a:lnSpc>
              <a:spcBef>
                <a:spcPts val="84"/>
              </a:spcBef>
              <a:spcAft>
                <a:spcPts val="0"/>
              </a:spcAft>
              <a:buClr>
                <a:srgbClr val="CC0000"/>
              </a:buClr>
              <a:buSzTx/>
              <a:buFontTx/>
              <a:buChar char="•"/>
              <a:tabLst>
                <a:tab pos="210682" algn="l"/>
              </a:tabLst>
              <a:defRPr/>
            </a:pPr>
            <a:r>
              <a:rPr kumimoji="0" lang="en-US" sz="2824" b="0" i="0" u="none" strike="noStrike" kern="1200" cap="none" spc="-4" normalizeH="0" baseline="0" noProof="0" dirty="0">
                <a:ln>
                  <a:noFill/>
                </a:ln>
                <a:solidFill>
                  <a:prstClr val="black"/>
                </a:solidFill>
                <a:effectLst/>
                <a:uLnTx/>
                <a:uFillTx/>
                <a:latin typeface="Times New Roman"/>
                <a:ea typeface="+mn-ea"/>
                <a:cs typeface="Times New Roman"/>
              </a:rPr>
              <a:t>AVL trees</a:t>
            </a:r>
          </a:p>
          <a:p>
            <a:pPr marL="210122" marR="0" lvl="0" indent="-199475" algn="l" defTabSz="806867" rtl="0" eaLnBrk="1" fontAlgn="auto" latinLnBrk="0" hangingPunct="1">
              <a:lnSpc>
                <a:spcPts val="3384"/>
              </a:lnSpc>
              <a:spcBef>
                <a:spcPts val="84"/>
              </a:spcBef>
              <a:spcAft>
                <a:spcPts val="0"/>
              </a:spcAft>
              <a:buClr>
                <a:srgbClr val="CC0000"/>
              </a:buClr>
              <a:buSzTx/>
              <a:buFontTx/>
              <a:buChar char="•"/>
              <a:tabLst>
                <a:tab pos="210682" algn="l"/>
              </a:tabLst>
              <a:defRPr/>
            </a:pPr>
            <a:r>
              <a:rPr kumimoji="0" lang="en-US" sz="2824" b="0" i="0" u="none" strike="noStrike" kern="1200" cap="none" spc="-4" normalizeH="0" baseline="0" noProof="0" dirty="0">
                <a:ln>
                  <a:noFill/>
                </a:ln>
                <a:solidFill>
                  <a:prstClr val="black"/>
                </a:solidFill>
                <a:effectLst/>
                <a:uLnTx/>
                <a:uFillTx/>
                <a:latin typeface="Times New Roman"/>
                <a:ea typeface="+mn-ea"/>
                <a:cs typeface="Times New Roman"/>
              </a:rPr>
              <a:t>Red-black</a:t>
            </a:r>
            <a:r>
              <a:rPr kumimoji="0" lang="en-US" sz="2824"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lang="en-US" sz="2824" b="0" i="0" u="none" strike="noStrike" kern="1200" cap="none" spc="-4" normalizeH="0" baseline="0" noProof="0" dirty="0">
                <a:ln>
                  <a:noFill/>
                </a:ln>
                <a:solidFill>
                  <a:prstClr val="black"/>
                </a:solidFill>
                <a:effectLst/>
                <a:uLnTx/>
                <a:uFillTx/>
                <a:latin typeface="Times New Roman"/>
                <a:ea typeface="+mn-ea"/>
                <a:cs typeface="Times New Roman"/>
              </a:rPr>
              <a:t>trees</a:t>
            </a:r>
            <a:endParaRPr kumimoji="0" lang="en-US" sz="2824" b="0" i="0" u="none" strike="noStrike" kern="1200" cap="none" spc="0" normalizeH="0" baseline="0" noProof="0" dirty="0">
              <a:ln>
                <a:noFill/>
              </a:ln>
              <a:solidFill>
                <a:prstClr val="black"/>
              </a:solidFill>
              <a:effectLst/>
              <a:uLnTx/>
              <a:uFillTx/>
              <a:latin typeface="Times New Roman"/>
              <a:ea typeface="+mn-ea"/>
              <a:cs typeface="Times New Roman"/>
            </a:endParaRPr>
          </a:p>
          <a:p>
            <a:pPr marL="210122" marR="0" lvl="0" indent="-199475" algn="l" defTabSz="806867" rtl="0" eaLnBrk="1" fontAlgn="auto" latinLnBrk="0" hangingPunct="1">
              <a:lnSpc>
                <a:spcPts val="3384"/>
              </a:lnSpc>
              <a:spcBef>
                <a:spcPts val="84"/>
              </a:spcBef>
              <a:spcAft>
                <a:spcPts val="0"/>
              </a:spcAft>
              <a:buClr>
                <a:srgbClr val="CC0000"/>
              </a:buClr>
              <a:buSzTx/>
              <a:buFontTx/>
              <a:buChar char="•"/>
              <a:tabLst>
                <a:tab pos="210682" algn="l"/>
              </a:tabLst>
              <a:defRPr/>
            </a:pPr>
            <a:r>
              <a:rPr kumimoji="0" lang="en-US" sz="2824" b="0" i="0" u="none" strike="noStrike" kern="1200" cap="none" spc="-4" normalizeH="0" baseline="0" noProof="0" dirty="0">
                <a:ln>
                  <a:noFill/>
                </a:ln>
                <a:solidFill>
                  <a:prstClr val="black"/>
                </a:solidFill>
                <a:effectLst/>
                <a:uLnTx/>
                <a:uFillTx/>
                <a:latin typeface="Times New Roman"/>
                <a:ea typeface="+mn-ea"/>
                <a:cs typeface="Times New Roman"/>
              </a:rPr>
              <a:t>2-3 trees</a:t>
            </a:r>
          </a:p>
          <a:p>
            <a:pPr marL="210122" marR="0" lvl="0" indent="-199475" algn="l" defTabSz="806867" rtl="0" eaLnBrk="1" fontAlgn="auto" latinLnBrk="0" hangingPunct="1">
              <a:lnSpc>
                <a:spcPts val="3384"/>
              </a:lnSpc>
              <a:spcBef>
                <a:spcPts val="84"/>
              </a:spcBef>
              <a:spcAft>
                <a:spcPts val="0"/>
              </a:spcAft>
              <a:buClr>
                <a:srgbClr val="CC0000"/>
              </a:buClr>
              <a:buSzTx/>
              <a:buFontTx/>
              <a:buChar char="•"/>
              <a:tabLst>
                <a:tab pos="210682" algn="l"/>
              </a:tabLst>
              <a:defRPr/>
            </a:pPr>
            <a:r>
              <a:rPr kumimoji="0" sz="2824" b="0" i="0" u="none" strike="noStrike" kern="1200" cap="none" spc="-4" normalizeH="0" baseline="0" noProof="0" dirty="0">
                <a:ln>
                  <a:noFill/>
                </a:ln>
                <a:solidFill>
                  <a:prstClr val="black"/>
                </a:solidFill>
                <a:effectLst/>
                <a:uLnTx/>
                <a:uFillTx/>
                <a:latin typeface="Times New Roman"/>
                <a:ea typeface="+mn-ea"/>
                <a:cs typeface="Times New Roman"/>
              </a:rPr>
              <a:t>2-3-4</a:t>
            </a:r>
            <a:r>
              <a:rPr kumimoji="0" sz="2824" b="0" i="0" u="none" strike="noStrike" kern="1200" cap="none" spc="-9" normalizeH="0" baseline="0" noProof="0" dirty="0">
                <a:ln>
                  <a:noFill/>
                </a:ln>
                <a:solidFill>
                  <a:prstClr val="black"/>
                </a:solidFill>
                <a:effectLst/>
                <a:uLnTx/>
                <a:uFillTx/>
                <a:latin typeface="Times New Roman"/>
                <a:ea typeface="+mn-ea"/>
                <a:cs typeface="Times New Roman"/>
              </a:rPr>
              <a:t> </a:t>
            </a:r>
            <a:r>
              <a:rPr kumimoji="0" sz="2824" b="0" i="0" u="none" strike="noStrike" kern="1200" cap="none" spc="-4" normalizeH="0" baseline="0" noProof="0" dirty="0">
                <a:ln>
                  <a:noFill/>
                </a:ln>
                <a:solidFill>
                  <a:prstClr val="black"/>
                </a:solidFill>
                <a:effectLst/>
                <a:uLnTx/>
                <a:uFillTx/>
                <a:latin typeface="Times New Roman"/>
                <a:ea typeface="+mn-ea"/>
                <a:cs typeface="Times New Roman"/>
              </a:rPr>
              <a:t>trees</a:t>
            </a:r>
            <a:endParaRPr kumimoji="0" sz="2824" b="0" i="0" u="none" strike="noStrike" kern="1200" cap="none" spc="0" normalizeH="0" baseline="0" noProof="0" dirty="0">
              <a:ln>
                <a:noFill/>
              </a:ln>
              <a:solidFill>
                <a:prstClr val="black"/>
              </a:solidFill>
              <a:effectLst/>
              <a:uLnTx/>
              <a:uFillTx/>
              <a:latin typeface="Times New Roman"/>
              <a:ea typeface="+mn-ea"/>
              <a:cs typeface="Times New Roman"/>
            </a:endParaRPr>
          </a:p>
          <a:p>
            <a:pPr marL="210122" marR="0" lvl="0" indent="-199475" algn="l" defTabSz="806867" rtl="0" eaLnBrk="1" fontAlgn="auto" latinLnBrk="0" hangingPunct="1">
              <a:lnSpc>
                <a:spcPts val="3384"/>
              </a:lnSpc>
              <a:spcBef>
                <a:spcPts val="0"/>
              </a:spcBef>
              <a:spcAft>
                <a:spcPts val="0"/>
              </a:spcAft>
              <a:buClr>
                <a:srgbClr val="CC0000"/>
              </a:buClr>
              <a:buSzTx/>
              <a:buFontTx/>
              <a:buChar char="•"/>
              <a:tabLst>
                <a:tab pos="210682" algn="l"/>
              </a:tabLst>
              <a:defRPr/>
            </a:pPr>
            <a:r>
              <a:rPr kumimoji="0" sz="2824" b="0" i="0" u="none" strike="noStrike" kern="1200" cap="none" spc="-4" normalizeH="0" baseline="0" noProof="0" dirty="0">
                <a:ln>
                  <a:noFill/>
                </a:ln>
                <a:solidFill>
                  <a:prstClr val="black"/>
                </a:solidFill>
                <a:effectLst/>
                <a:uLnTx/>
                <a:uFillTx/>
                <a:latin typeface="Times New Roman"/>
                <a:ea typeface="+mn-ea"/>
                <a:cs typeface="Times New Roman"/>
              </a:rPr>
              <a:t>B-trees</a:t>
            </a:r>
            <a:r>
              <a:rPr kumimoji="0" lang="en-US" sz="2824" b="0" i="0" u="none" strike="noStrike" kern="1200" cap="none" spc="-4" normalizeH="0" baseline="0" noProof="0" dirty="0">
                <a:ln>
                  <a:noFill/>
                </a:ln>
                <a:solidFill>
                  <a:prstClr val="black"/>
                </a:solidFill>
                <a:effectLst/>
                <a:uLnTx/>
                <a:uFillTx/>
                <a:latin typeface="Times New Roman"/>
                <a:ea typeface="+mn-ea"/>
                <a:cs typeface="Times New Roman"/>
              </a:rPr>
              <a:t>/B</a:t>
            </a:r>
            <a:r>
              <a:rPr kumimoji="0" lang="en-US" sz="2824" b="0" i="0" u="none" strike="noStrike" kern="1200" cap="none" spc="-4" normalizeH="0" baseline="30000" noProof="0" dirty="0">
                <a:ln>
                  <a:noFill/>
                </a:ln>
                <a:solidFill>
                  <a:prstClr val="black"/>
                </a:solidFill>
                <a:effectLst/>
                <a:uLnTx/>
                <a:uFillTx/>
                <a:latin typeface="Times New Roman"/>
                <a:ea typeface="+mn-ea"/>
                <a:cs typeface="Times New Roman"/>
              </a:rPr>
              <a:t>+</a:t>
            </a:r>
            <a:r>
              <a:rPr kumimoji="0" lang="en-US" sz="2824" b="0" i="0" u="none" strike="noStrike" kern="1200" cap="none" spc="-4" normalizeH="0" baseline="0" noProof="0" dirty="0">
                <a:ln>
                  <a:noFill/>
                </a:ln>
                <a:solidFill>
                  <a:prstClr val="black"/>
                </a:solidFill>
                <a:effectLst/>
                <a:uLnTx/>
                <a:uFillTx/>
                <a:latin typeface="Times New Roman"/>
                <a:ea typeface="+mn-ea"/>
                <a:cs typeface="Times New Roman"/>
              </a:rPr>
              <a:t>-trees</a:t>
            </a:r>
            <a:endParaRPr kumimoji="0" sz="2824"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8" name="object 8">
            <a:extLst>
              <a:ext uri="{FF2B5EF4-FFF2-40B4-BE49-F238E27FC236}">
                <a16:creationId xmlns:a16="http://schemas.microsoft.com/office/drawing/2014/main" id="{ED6E05E8-7A9F-4CC9-B82D-880C0B5E29FB}"/>
              </a:ext>
            </a:extLst>
          </p:cNvPr>
          <p:cNvSpPr txBox="1"/>
          <p:nvPr/>
        </p:nvSpPr>
        <p:spPr>
          <a:xfrm>
            <a:off x="1212850" y="6143625"/>
            <a:ext cx="1117600"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October 19,</a:t>
            </a:r>
            <a:r>
              <a:rPr kumimoji="0" sz="1235"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2005</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9" name="object 9">
            <a:extLst>
              <a:ext uri="{FF2B5EF4-FFF2-40B4-BE49-F238E27FC236}">
                <a16:creationId xmlns:a16="http://schemas.microsoft.com/office/drawing/2014/main" id="{30A074D3-0D45-4A3E-85EB-D44A99C95119}"/>
              </a:ext>
            </a:extLst>
          </p:cNvPr>
          <p:cNvSpPr txBox="1"/>
          <p:nvPr/>
        </p:nvSpPr>
        <p:spPr>
          <a:xfrm>
            <a:off x="2790825" y="6143625"/>
            <a:ext cx="4232275"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1" u="none" strike="noStrike" kern="1200" cap="none" spc="-4" normalizeH="0" baseline="0" noProof="0" dirty="0">
                <a:ln>
                  <a:noFill/>
                </a:ln>
                <a:solidFill>
                  <a:prstClr val="black"/>
                </a:solidFill>
                <a:effectLst/>
                <a:uLnTx/>
                <a:uFillTx/>
                <a:latin typeface="Times New Roman"/>
                <a:ea typeface="+mn-ea"/>
                <a:cs typeface="Times New Roman"/>
              </a:rPr>
              <a:t>Copyright © 2001-5 by Erik D. Demaine and Charles E.</a:t>
            </a:r>
            <a:r>
              <a:rPr kumimoji="0" sz="1235" b="0" i="1" u="none" strike="noStrike" kern="1200" cap="none" spc="106" normalizeH="0" baseline="0" noProof="0" dirty="0">
                <a:ln>
                  <a:noFill/>
                </a:ln>
                <a:solidFill>
                  <a:prstClr val="black"/>
                </a:solidFill>
                <a:effectLst/>
                <a:uLnTx/>
                <a:uFillTx/>
                <a:latin typeface="Times New Roman"/>
                <a:ea typeface="+mn-ea"/>
                <a:cs typeface="Times New Roman"/>
              </a:rPr>
              <a:t> </a:t>
            </a:r>
            <a:r>
              <a:rPr kumimoji="0" sz="1235" b="0" i="1" u="none" strike="noStrike" kern="1200" cap="none" spc="-4" normalizeH="0" baseline="0" noProof="0" dirty="0">
                <a:ln>
                  <a:noFill/>
                </a:ln>
                <a:solidFill>
                  <a:prstClr val="black"/>
                </a:solidFill>
                <a:effectLst/>
                <a:uLnTx/>
                <a:uFillTx/>
                <a:latin typeface="Times New Roman"/>
                <a:ea typeface="+mn-ea"/>
                <a:cs typeface="Times New Roman"/>
              </a:rPr>
              <a:t>Leiserson</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0" name="object 10">
            <a:extLst>
              <a:ext uri="{FF2B5EF4-FFF2-40B4-BE49-F238E27FC236}">
                <a16:creationId xmlns:a16="http://schemas.microsoft.com/office/drawing/2014/main" id="{4CCF162A-1866-439B-A7E2-71D40718E173}"/>
              </a:ext>
            </a:extLst>
          </p:cNvPr>
          <p:cNvSpPr txBox="1"/>
          <p:nvPr/>
        </p:nvSpPr>
        <p:spPr>
          <a:xfrm>
            <a:off x="7616825" y="6143625"/>
            <a:ext cx="314325"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0" u="none" strike="noStrike" kern="1200" cap="none" spc="-9" normalizeH="0" baseline="0" noProof="0" dirty="0">
                <a:ln>
                  <a:noFill/>
                </a:ln>
                <a:solidFill>
                  <a:prstClr val="black"/>
                </a:solidFill>
                <a:effectLst/>
                <a:uLnTx/>
                <a:uFillTx/>
                <a:latin typeface="Times New Roman"/>
                <a:ea typeface="+mn-ea"/>
                <a:cs typeface="Times New Roman"/>
              </a:rPr>
              <a:t>L7.2</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939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Inserting 95 requires a single rotation</a:t>
            </a:r>
          </a:p>
        </p:txBody>
      </p:sp>
      <p:pic>
        <p:nvPicPr>
          <p:cNvPr id="59396" name="Picture 4" descr="d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9880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6041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And consequently, we are finished</a:t>
            </a:r>
          </a:p>
        </p:txBody>
      </p:sp>
      <p:pic>
        <p:nvPicPr>
          <p:cNvPr id="60420" name="Picture 5" descr="d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0241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6144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Adding 99 requires us to swap the colours of its grandparent and the grandparent’s children </a:t>
            </a:r>
          </a:p>
        </p:txBody>
      </p:sp>
      <p:pic>
        <p:nvPicPr>
          <p:cNvPr id="61444" name="Picture 4" descr="d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24161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283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6246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This causes another red-red child-parent conflict between 85 and 90 which must be fixed, again by swapping colours </a:t>
            </a:r>
          </a:p>
        </p:txBody>
      </p:sp>
      <p:pic>
        <p:nvPicPr>
          <p:cNvPr id="62468" name="Picture 4" descr="d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24161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6073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6349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This results in another red-red parent-child conflict, this time, requiring a rotation</a:t>
            </a:r>
          </a:p>
        </p:txBody>
      </p:sp>
      <p:pic>
        <p:nvPicPr>
          <p:cNvPr id="63492" name="Picture 4" descr="d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8442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6451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Thus, the rotation solves the problem</a:t>
            </a:r>
          </a:p>
        </p:txBody>
      </p:sp>
      <p:pic>
        <p:nvPicPr>
          <p:cNvPr id="64516" name="Picture 5" descr="d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300" y="2420938"/>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3680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E480-1A5C-4D30-92DF-6A4DFCDC2E67}"/>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C4D6FEF6-35FC-43FC-88A5-8D6C1D708ADF}"/>
              </a:ext>
            </a:extLst>
          </p:cNvPr>
          <p:cNvSpPr>
            <a:spLocks noGrp="1"/>
          </p:cNvSpPr>
          <p:nvPr>
            <p:ph idx="1"/>
          </p:nvPr>
        </p:nvSpPr>
        <p:spPr/>
        <p:txBody>
          <a:bodyPr/>
          <a:lstStyle/>
          <a:p>
            <a:r>
              <a:rPr lang="en-US" dirty="0"/>
              <a:t>Create a red-black tree by inserting the following sequence of numbers 8, 18, 5, 15, 17, 25, 40, and 80</a:t>
            </a:r>
          </a:p>
        </p:txBody>
      </p:sp>
    </p:spTree>
    <p:extLst>
      <p:ext uri="{BB962C8B-B14F-4D97-AF65-F5344CB8AC3E}">
        <p14:creationId xmlns:p14="http://schemas.microsoft.com/office/powerpoint/2010/main" val="24417492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F7DFDC6-4302-40E4-9C44-FA93290645D6}"/>
              </a:ext>
            </a:extLst>
          </p:cNvPr>
          <p:cNvSpPr txBox="1">
            <a:spLocks noGrp="1"/>
          </p:cNvSpPr>
          <p:nvPr>
            <p:ph type="title"/>
          </p:nvPr>
        </p:nvSpPr>
        <p:spPr>
          <a:xfrm>
            <a:off x="1885950" y="682625"/>
            <a:ext cx="2487613" cy="608013"/>
          </a:xfrm>
        </p:spPr>
        <p:txBody>
          <a:bodyPr tIns="10646" rtlCol="0"/>
          <a:lstStyle/>
          <a:p>
            <a:pPr marL="11206" eaLnBrk="1" fontAlgn="auto" hangingPunct="1">
              <a:spcBef>
                <a:spcPts val="84"/>
              </a:spcBef>
              <a:spcAft>
                <a:spcPts val="0"/>
              </a:spcAft>
              <a:defRPr/>
            </a:pPr>
            <a:r>
              <a:rPr spc="-4" dirty="0"/>
              <a:t>Pseudocode</a:t>
            </a:r>
          </a:p>
        </p:txBody>
      </p:sp>
      <p:sp>
        <p:nvSpPr>
          <p:cNvPr id="3" name="object 3">
            <a:extLst>
              <a:ext uri="{FF2B5EF4-FFF2-40B4-BE49-F238E27FC236}">
                <a16:creationId xmlns:a16="http://schemas.microsoft.com/office/drawing/2014/main" id="{1FA74651-BEEE-4BD2-81A8-0A6298B8C20A}"/>
              </a:ext>
            </a:extLst>
          </p:cNvPr>
          <p:cNvSpPr txBox="1"/>
          <p:nvPr/>
        </p:nvSpPr>
        <p:spPr>
          <a:xfrm>
            <a:off x="930275" y="1601788"/>
            <a:ext cx="6496050" cy="1322387"/>
          </a:xfrm>
          <a:prstGeom prst="rect">
            <a:avLst/>
          </a:prstGeom>
        </p:spPr>
        <p:txBody>
          <a:bodyPr lIns="0" tIns="11206" rIns="0" bIns="0">
            <a:spAutoFit/>
          </a:bodyPr>
          <a:lstStyle>
            <a:lvl1pPr marL="412750" indent="-403225" defTabSz="806450">
              <a:defRPr sz="2800" b="1">
                <a:solidFill>
                  <a:schemeClr val="tx1"/>
                </a:solidFill>
                <a:latin typeface="Arial" panose="020B0604020202020204" pitchFamily="34" charset="0"/>
              </a:defRPr>
            </a:lvl1pPr>
            <a:lvl2pPr marL="742950" indent="-285750" defTabSz="806450">
              <a:defRPr sz="2800" b="1">
                <a:solidFill>
                  <a:schemeClr val="tx1"/>
                </a:solidFill>
                <a:latin typeface="Arial" panose="020B0604020202020204" pitchFamily="34" charset="0"/>
              </a:defRPr>
            </a:lvl2pPr>
            <a:lvl3pPr marL="1143000" indent="-228600" defTabSz="806450">
              <a:defRPr sz="2800" b="1">
                <a:solidFill>
                  <a:schemeClr val="tx1"/>
                </a:solidFill>
                <a:latin typeface="Arial" panose="020B0604020202020204" pitchFamily="34" charset="0"/>
              </a:defRPr>
            </a:lvl3pPr>
            <a:lvl4pPr marL="1600200" indent="-228600" defTabSz="806450">
              <a:defRPr sz="2800" b="1">
                <a:solidFill>
                  <a:schemeClr val="tx1"/>
                </a:solidFill>
                <a:latin typeface="Arial" panose="020B0604020202020204" pitchFamily="34" charset="0"/>
              </a:defRPr>
            </a:lvl4pPr>
            <a:lvl5pPr marL="2057400" indent="-228600" defTabSz="806450">
              <a:defRPr sz="2800" b="1">
                <a:solidFill>
                  <a:schemeClr val="tx1"/>
                </a:solidFill>
                <a:latin typeface="Arial" panose="020B0604020202020204" pitchFamily="34" charset="0"/>
              </a:defRPr>
            </a:lvl5pPr>
            <a:lvl6pPr marL="2514600" indent="-228600" defTabSz="806450" eaLnBrk="0" fontAlgn="base" hangingPunct="0">
              <a:spcBef>
                <a:spcPct val="0"/>
              </a:spcBef>
              <a:spcAft>
                <a:spcPct val="0"/>
              </a:spcAft>
              <a:defRPr sz="2800" b="1">
                <a:solidFill>
                  <a:schemeClr val="tx1"/>
                </a:solidFill>
                <a:latin typeface="Arial" panose="020B0604020202020204" pitchFamily="34" charset="0"/>
              </a:defRPr>
            </a:lvl6pPr>
            <a:lvl7pPr marL="2971800" indent="-228600" defTabSz="806450" eaLnBrk="0" fontAlgn="base" hangingPunct="0">
              <a:spcBef>
                <a:spcPct val="0"/>
              </a:spcBef>
              <a:spcAft>
                <a:spcPct val="0"/>
              </a:spcAft>
              <a:defRPr sz="2800" b="1">
                <a:solidFill>
                  <a:schemeClr val="tx1"/>
                </a:solidFill>
                <a:latin typeface="Arial" panose="020B0604020202020204" pitchFamily="34" charset="0"/>
              </a:defRPr>
            </a:lvl7pPr>
            <a:lvl8pPr marL="3429000" indent="-228600" defTabSz="806450" eaLnBrk="0" fontAlgn="base" hangingPunct="0">
              <a:spcBef>
                <a:spcPct val="0"/>
              </a:spcBef>
              <a:spcAft>
                <a:spcPct val="0"/>
              </a:spcAft>
              <a:defRPr sz="2800" b="1">
                <a:solidFill>
                  <a:schemeClr val="tx1"/>
                </a:solidFill>
                <a:latin typeface="Arial" panose="020B0604020202020204" pitchFamily="34" charset="0"/>
              </a:defRPr>
            </a:lvl8pPr>
            <a:lvl9pPr marL="3886200" indent="-228600" defTabSz="806450" eaLnBrk="0" fontAlgn="base" hangingPunct="0">
              <a:spcBef>
                <a:spcPct val="0"/>
              </a:spcBef>
              <a:spcAft>
                <a:spcPct val="0"/>
              </a:spcAft>
              <a:defRPr sz="2800" b="1">
                <a:solidFill>
                  <a:schemeClr val="tx1"/>
                </a:solidFill>
                <a:latin typeface="Arial" panose="020B0604020202020204" pitchFamily="34" charset="0"/>
              </a:defRPr>
            </a:lvl9pPr>
          </a:lstStyle>
          <a:p>
            <a:pPr marL="412750" marR="0" lvl="0" indent="-403225" algn="l" defTabSz="806450" rtl="0" eaLnBrk="1" fontAlgn="base" latinLnBrk="0" hangingPunct="1">
              <a:lnSpc>
                <a:spcPct val="100000"/>
              </a:lnSpc>
              <a:spcBef>
                <a:spcPts val="88"/>
              </a:spcBef>
              <a:spcAft>
                <a:spcPct val="0"/>
              </a:spcAft>
              <a:buClrTx/>
              <a:buSzTx/>
              <a:buFontTx/>
              <a:buNone/>
              <a:tabLst/>
              <a:defRPr/>
            </a:pPr>
            <a:r>
              <a:rPr kumimoji="0" lang="en-US" altLang="en-US" sz="21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RB-I</a:t>
            </a:r>
            <a:r>
              <a:rPr kumimoji="0" lang="en-US" altLang="en-US" sz="17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NSERT</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T</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 </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x</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  </a:t>
            </a:r>
            <a:r>
              <a:rPr kumimoji="0" lang="en-US" altLang="en-US" sz="21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a:t>
            </a:r>
            <a:r>
              <a:rPr kumimoji="0" lang="en-US" altLang="en-US" sz="17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REE</a:t>
            </a:r>
            <a:r>
              <a:rPr kumimoji="0" lang="en-US" altLang="en-US" sz="21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a:t>
            </a:r>
            <a:r>
              <a:rPr kumimoji="0" lang="en-US" altLang="en-US" sz="17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NSERT</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T</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 </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x</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endParaRPr kumimoji="0" lang="en-US" altLang="en-US" sz="21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12750" marR="0" lvl="0" indent="-403225" algn="l" defTabSz="806450" rtl="0" eaLnBrk="1" fontAlgn="base" latinLnBrk="0" hangingPunct="1">
              <a:lnSpc>
                <a:spcPts val="2513"/>
              </a:lnSpc>
              <a:spcBef>
                <a:spcPct val="0"/>
              </a:spcBef>
              <a:spcAft>
                <a:spcPct val="0"/>
              </a:spcAft>
              <a:buClrTx/>
              <a:buSzTx/>
              <a:buFontTx/>
              <a:buNone/>
              <a:tabLst/>
              <a:defRPr/>
            </a:pP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color</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x</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 </a:t>
            </a:r>
            <a:r>
              <a:rPr kumimoji="0" lang="en-US" altLang="en-US" sz="2100" b="0" i="0" u="none" strike="noStrike" kern="1200" cap="none" spc="0" normalizeH="0" baseline="0" noProof="0">
                <a:ln>
                  <a:noFill/>
                </a:ln>
                <a:solidFill>
                  <a:srgbClr val="008A87"/>
                </a:solidFill>
                <a:effectLst/>
                <a:uLnTx/>
                <a:uFillTx/>
                <a:latin typeface="Symbol" panose="05050102010706020507" pitchFamily="18" charset="2"/>
                <a:ea typeface="Symbol" panose="05050102010706020507" pitchFamily="18" charset="2"/>
                <a:cs typeface="Symbol" panose="05050102010706020507" pitchFamily="18" charset="2"/>
              </a:rPr>
              <a:t></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 </a:t>
            </a:r>
            <a:r>
              <a:rPr kumimoji="0" lang="en-US" altLang="en-US" sz="17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RED	</a:t>
            </a:r>
            <a:r>
              <a:rPr kumimoji="0" lang="en-US" altLang="en-US" sz="2100" b="0" i="0" u="none" strike="noStrike" kern="1200" cap="none" spc="0" normalizeH="0" baseline="0" noProof="0">
                <a:ln>
                  <a:noFill/>
                </a:ln>
                <a:solidFill>
                  <a:srgbClr val="CC0000"/>
                </a:solidFill>
                <a:effectLst/>
                <a:uLnTx/>
                <a:uFillTx/>
                <a:latin typeface="Lucida Sans Unicode" panose="020B0602030504020204" pitchFamily="34" charset="0"/>
                <a:ea typeface="+mn-ea"/>
                <a:cs typeface="Lucida Sans Unicode" panose="020B0602030504020204" pitchFamily="34" charset="0"/>
              </a:rPr>
              <a:t>⊳    </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only RB property </a:t>
            </a:r>
            <a:r>
              <a:rPr kumimoji="0" lang="en-US" altLang="en-US" sz="2000" b="0" i="0" u="none" strike="noStrike" kern="1200" cap="none" spc="0" normalizeH="0" baseline="0" noProof="0">
                <a:ln>
                  <a:noFill/>
                </a:ln>
                <a:solidFill>
                  <a:srgbClr val="CC0000"/>
                </a:solidFill>
                <a:effectLst/>
                <a:uLnTx/>
                <a:uFillTx/>
                <a:latin typeface="Times New Roman" panose="02020603050405020304" pitchFamily="18" charset="0"/>
                <a:ea typeface="+mn-ea"/>
                <a:cs typeface="Times New Roman" panose="02020603050405020304" pitchFamily="18" charset="0"/>
              </a:rPr>
              <a:t>3 </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can be violated</a:t>
            </a:r>
            <a:endParaRPr kumimoji="0" lang="en-US" altLang="en-US" sz="21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12750" marR="0" lvl="0" indent="-403225" algn="l" defTabSz="806450" rtl="0" eaLnBrk="1" fontAlgn="base" latinLnBrk="0" hangingPunct="1">
              <a:lnSpc>
                <a:spcPct val="100000"/>
              </a:lnSpc>
              <a:spcBef>
                <a:spcPts val="63"/>
              </a:spcBef>
              <a:spcAft>
                <a:spcPct val="0"/>
              </a:spcAft>
              <a:buClrTx/>
              <a:buSzTx/>
              <a:buFontTx/>
              <a:buNone/>
              <a:tabLst/>
              <a:defRPr/>
            </a:pPr>
            <a:r>
              <a:rPr kumimoji="0" lang="en-US" altLang="en-US" sz="21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while </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x </a:t>
            </a:r>
            <a:r>
              <a:rPr kumimoji="0" lang="en-US" altLang="en-US" sz="2100" b="0" i="0" u="none" strike="noStrike" kern="1200" cap="none" spc="0" normalizeH="0" baseline="0" noProof="0">
                <a:ln>
                  <a:noFill/>
                </a:ln>
                <a:solidFill>
                  <a:srgbClr val="008A87"/>
                </a:solidFill>
                <a:effectLst/>
                <a:uLnTx/>
                <a:uFillTx/>
                <a:latin typeface="Symbol" panose="05050102010706020507" pitchFamily="18" charset="2"/>
                <a:ea typeface="Symbol" panose="05050102010706020507" pitchFamily="18" charset="2"/>
                <a:cs typeface="Symbol" panose="05050102010706020507" pitchFamily="18" charset="2"/>
              </a:rPr>
              <a:t></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 </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root</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T</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 </a:t>
            </a:r>
            <a:r>
              <a:rPr kumimoji="0" lang="en-US" altLang="en-US" sz="21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and </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color</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p</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x</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 = </a:t>
            </a:r>
            <a:r>
              <a:rPr kumimoji="0" lang="en-US" altLang="en-US" sz="17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RED</a:t>
            </a:r>
            <a:endParaRPr kumimoji="0" lang="en-US" altLang="en-US" sz="17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4" name="object 4">
            <a:extLst>
              <a:ext uri="{FF2B5EF4-FFF2-40B4-BE49-F238E27FC236}">
                <a16:creationId xmlns:a16="http://schemas.microsoft.com/office/drawing/2014/main" id="{76CBEE96-00B4-4050-800E-7BE598FF740A}"/>
              </a:ext>
            </a:extLst>
          </p:cNvPr>
          <p:cNvSpPr txBox="1"/>
          <p:nvPr/>
        </p:nvSpPr>
        <p:spPr>
          <a:xfrm>
            <a:off x="5272088" y="3209925"/>
            <a:ext cx="2238375" cy="338138"/>
          </a:xfrm>
          <a:prstGeom prst="rect">
            <a:avLst/>
          </a:prstGeom>
        </p:spPr>
        <p:txBody>
          <a:bodyPr lIns="0" tIns="11206" rIns="0" bIns="0">
            <a:spAutoFit/>
          </a:bodyPr>
          <a:lstStyle/>
          <a:p>
            <a:pPr marL="11206" marR="0" lvl="0" indent="0" algn="l" defTabSz="806867" rtl="0" eaLnBrk="1" fontAlgn="auto" latinLnBrk="0" hangingPunct="1">
              <a:lnSpc>
                <a:spcPct val="100000"/>
              </a:lnSpc>
              <a:spcBef>
                <a:spcPts val="88"/>
              </a:spcBef>
              <a:spcAft>
                <a:spcPts val="0"/>
              </a:spcAft>
              <a:buClrTx/>
              <a:buSzTx/>
              <a:buFontTx/>
              <a:buNone/>
              <a:tabLst/>
              <a:defRPr/>
            </a:pPr>
            <a:r>
              <a:rPr kumimoji="0" sz="2118" b="0" i="0" u="none" strike="noStrike" kern="1200" cap="none" spc="-525" normalizeH="0" baseline="0" noProof="0" dirty="0">
                <a:ln>
                  <a:noFill/>
                </a:ln>
                <a:solidFill>
                  <a:srgbClr val="CC0000"/>
                </a:solidFill>
                <a:effectLst/>
                <a:uLnTx/>
                <a:uFillTx/>
                <a:latin typeface="Lucida Sans Unicode"/>
                <a:ea typeface="+mn-ea"/>
                <a:cs typeface="Lucida Sans Unicode"/>
              </a:rPr>
              <a:t>⊳ </a:t>
            </a:r>
            <a:r>
              <a:rPr kumimoji="0" lang="en-US" sz="2118" b="0" i="0" u="none" strike="noStrike" kern="1200" cap="none" spc="-525" normalizeH="0" baseline="0" noProof="0" dirty="0">
                <a:ln>
                  <a:noFill/>
                </a:ln>
                <a:solidFill>
                  <a:srgbClr val="CC0000"/>
                </a:solidFill>
                <a:effectLst/>
                <a:uLnTx/>
                <a:uFillTx/>
                <a:latin typeface="Lucida Sans Unicode"/>
                <a:ea typeface="+mn-ea"/>
                <a:cs typeface="Lucida Sans Unicode"/>
              </a:rPr>
              <a:t>    </a:t>
            </a:r>
            <a:r>
              <a:rPr kumimoji="0" sz="2118" b="0" i="1" u="none" strike="noStrike" kern="1200" cap="none" spc="0" normalizeH="0" baseline="0" noProof="0" dirty="0">
                <a:ln>
                  <a:noFill/>
                </a:ln>
                <a:solidFill>
                  <a:srgbClr val="008A87"/>
                </a:solidFill>
                <a:effectLst/>
                <a:uLnTx/>
                <a:uFillTx/>
                <a:latin typeface="Times New Roman"/>
                <a:ea typeface="+mn-ea"/>
                <a:cs typeface="Times New Roman"/>
              </a:rPr>
              <a:t>y </a:t>
            </a:r>
            <a:r>
              <a:rPr kumimoji="0" sz="2118" b="0" i="0" u="none" strike="noStrike" kern="1200" cap="none" spc="0" normalizeH="0" baseline="0" noProof="0" dirty="0">
                <a:ln>
                  <a:noFill/>
                </a:ln>
                <a:solidFill>
                  <a:srgbClr val="008A87"/>
                </a:solidFill>
                <a:effectLst/>
                <a:uLnTx/>
                <a:uFillTx/>
                <a:latin typeface="Times New Roman"/>
                <a:ea typeface="+mn-ea"/>
                <a:cs typeface="Times New Roman"/>
              </a:rPr>
              <a:t>= </a:t>
            </a:r>
            <a:r>
              <a:rPr kumimoji="0" sz="2118" b="0" i="0" u="none" strike="noStrike" kern="1200" cap="none" spc="-4" normalizeH="0" baseline="0" noProof="0" dirty="0">
                <a:ln>
                  <a:noFill/>
                </a:ln>
                <a:solidFill>
                  <a:prstClr val="black"/>
                </a:solidFill>
                <a:effectLst/>
                <a:uLnTx/>
                <a:uFillTx/>
                <a:latin typeface="Times New Roman"/>
                <a:ea typeface="+mn-ea"/>
                <a:cs typeface="Times New Roman"/>
              </a:rPr>
              <a:t>aunt/uncle of</a:t>
            </a:r>
            <a:r>
              <a:rPr kumimoji="0" sz="2118" b="0" i="0" u="none" strike="noStrike" kern="1200" cap="none" spc="-150" normalizeH="0" baseline="0" noProof="0" dirty="0">
                <a:ln>
                  <a:noFill/>
                </a:ln>
                <a:solidFill>
                  <a:prstClr val="black"/>
                </a:solidFill>
                <a:effectLst/>
                <a:uLnTx/>
                <a:uFillTx/>
                <a:latin typeface="Times New Roman"/>
                <a:ea typeface="+mn-ea"/>
                <a:cs typeface="Times New Roman"/>
              </a:rPr>
              <a:t> </a:t>
            </a:r>
            <a:r>
              <a:rPr kumimoji="0" sz="2118" b="0" i="1" u="none" strike="noStrike" kern="1200" cap="none" spc="0" normalizeH="0" baseline="0" noProof="0" dirty="0">
                <a:ln>
                  <a:noFill/>
                </a:ln>
                <a:solidFill>
                  <a:srgbClr val="008A87"/>
                </a:solidFill>
                <a:effectLst/>
                <a:uLnTx/>
                <a:uFillTx/>
                <a:latin typeface="Times New Roman"/>
                <a:ea typeface="+mn-ea"/>
                <a:cs typeface="Times New Roman"/>
              </a:rPr>
              <a:t>x</a:t>
            </a:r>
            <a:endParaRPr kumimoji="0" sz="2118"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5" name="object 5">
            <a:extLst>
              <a:ext uri="{FF2B5EF4-FFF2-40B4-BE49-F238E27FC236}">
                <a16:creationId xmlns:a16="http://schemas.microsoft.com/office/drawing/2014/main" id="{7234C470-362D-4971-AF98-CC348211E462}"/>
              </a:ext>
            </a:extLst>
          </p:cNvPr>
          <p:cNvSpPr txBox="1"/>
          <p:nvPr/>
        </p:nvSpPr>
        <p:spPr>
          <a:xfrm>
            <a:off x="1736725" y="2890838"/>
            <a:ext cx="3425825" cy="1939925"/>
          </a:xfrm>
          <a:prstGeom prst="rect">
            <a:avLst/>
          </a:prstGeom>
        </p:spPr>
        <p:txBody>
          <a:bodyPr lIns="0" tIns="11206" rIns="0" bIns="0">
            <a:spAutoFit/>
          </a:bodyPr>
          <a:lstStyle>
            <a:lvl1pPr marL="11113" defTabSz="806450">
              <a:defRPr sz="2800" b="1">
                <a:solidFill>
                  <a:schemeClr val="tx1"/>
                </a:solidFill>
                <a:latin typeface="Arial" panose="020B0604020202020204" pitchFamily="34" charset="0"/>
              </a:defRPr>
            </a:lvl1pPr>
            <a:lvl2pPr marL="742950" indent="-285750" defTabSz="806450">
              <a:defRPr sz="2800" b="1">
                <a:solidFill>
                  <a:schemeClr val="tx1"/>
                </a:solidFill>
                <a:latin typeface="Arial" panose="020B0604020202020204" pitchFamily="34" charset="0"/>
              </a:defRPr>
            </a:lvl2pPr>
            <a:lvl3pPr marL="1143000" indent="-228600" defTabSz="806450">
              <a:defRPr sz="2800" b="1">
                <a:solidFill>
                  <a:schemeClr val="tx1"/>
                </a:solidFill>
                <a:latin typeface="Arial" panose="020B0604020202020204" pitchFamily="34" charset="0"/>
              </a:defRPr>
            </a:lvl3pPr>
            <a:lvl4pPr marL="1600200" indent="-228600" defTabSz="806450">
              <a:defRPr sz="2800" b="1">
                <a:solidFill>
                  <a:schemeClr val="tx1"/>
                </a:solidFill>
                <a:latin typeface="Arial" panose="020B0604020202020204" pitchFamily="34" charset="0"/>
              </a:defRPr>
            </a:lvl4pPr>
            <a:lvl5pPr marL="2057400" indent="-228600" defTabSz="806450">
              <a:defRPr sz="2800" b="1">
                <a:solidFill>
                  <a:schemeClr val="tx1"/>
                </a:solidFill>
                <a:latin typeface="Arial" panose="020B0604020202020204" pitchFamily="34" charset="0"/>
              </a:defRPr>
            </a:lvl5pPr>
            <a:lvl6pPr marL="2514600" indent="-228600" defTabSz="806450" eaLnBrk="0" fontAlgn="base" hangingPunct="0">
              <a:spcBef>
                <a:spcPct val="0"/>
              </a:spcBef>
              <a:spcAft>
                <a:spcPct val="0"/>
              </a:spcAft>
              <a:defRPr sz="2800" b="1">
                <a:solidFill>
                  <a:schemeClr val="tx1"/>
                </a:solidFill>
                <a:latin typeface="Arial" panose="020B0604020202020204" pitchFamily="34" charset="0"/>
              </a:defRPr>
            </a:lvl6pPr>
            <a:lvl7pPr marL="2971800" indent="-228600" defTabSz="806450" eaLnBrk="0" fontAlgn="base" hangingPunct="0">
              <a:spcBef>
                <a:spcPct val="0"/>
              </a:spcBef>
              <a:spcAft>
                <a:spcPct val="0"/>
              </a:spcAft>
              <a:defRPr sz="2800" b="1">
                <a:solidFill>
                  <a:schemeClr val="tx1"/>
                </a:solidFill>
                <a:latin typeface="Arial" panose="020B0604020202020204" pitchFamily="34" charset="0"/>
              </a:defRPr>
            </a:lvl7pPr>
            <a:lvl8pPr marL="3429000" indent="-228600" defTabSz="806450" eaLnBrk="0" fontAlgn="base" hangingPunct="0">
              <a:spcBef>
                <a:spcPct val="0"/>
              </a:spcBef>
              <a:spcAft>
                <a:spcPct val="0"/>
              </a:spcAft>
              <a:defRPr sz="2800" b="1">
                <a:solidFill>
                  <a:schemeClr val="tx1"/>
                </a:solidFill>
                <a:latin typeface="Arial" panose="020B0604020202020204" pitchFamily="34" charset="0"/>
              </a:defRPr>
            </a:lvl8pPr>
            <a:lvl9pPr marL="3886200" indent="-228600" defTabSz="806450" eaLnBrk="0" fontAlgn="base" hangingPunct="0">
              <a:spcBef>
                <a:spcPct val="0"/>
              </a:spcBef>
              <a:spcAft>
                <a:spcPct val="0"/>
              </a:spcAft>
              <a:defRPr sz="2800" b="1">
                <a:solidFill>
                  <a:schemeClr val="tx1"/>
                </a:solidFill>
                <a:latin typeface="Arial" panose="020B0604020202020204" pitchFamily="34" charset="0"/>
              </a:defRPr>
            </a:lvl9pPr>
          </a:lstStyle>
          <a:p>
            <a:pPr marL="11113" marR="0" lvl="0" indent="0" algn="l" defTabSz="806450" rtl="0" eaLnBrk="1" fontAlgn="base" latinLnBrk="0" hangingPunct="1">
              <a:lnSpc>
                <a:spcPts val="2538"/>
              </a:lnSpc>
              <a:spcBef>
                <a:spcPts val="88"/>
              </a:spcBef>
              <a:spcAft>
                <a:spcPct val="0"/>
              </a:spcAft>
              <a:buClrTx/>
              <a:buSzTx/>
              <a:buFontTx/>
              <a:buNone/>
              <a:tabLst/>
              <a:defRPr/>
            </a:pPr>
            <a:r>
              <a:rPr kumimoji="0" lang="en-US" altLang="en-US" sz="21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do if </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p</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x</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 = </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left</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p</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p</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x</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endParaRPr kumimoji="0" lang="en-US" altLang="en-US" sz="21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11113" marR="0" lvl="0" indent="0" algn="r" defTabSz="806450" rtl="0" eaLnBrk="1" fontAlgn="base" latinLnBrk="0" hangingPunct="1">
              <a:lnSpc>
                <a:spcPts val="2538"/>
              </a:lnSpc>
              <a:spcBef>
                <a:spcPct val="0"/>
              </a:spcBef>
              <a:spcAft>
                <a:spcPct val="0"/>
              </a:spcAft>
              <a:buClrTx/>
              <a:buSzTx/>
              <a:buFontTx/>
              <a:buNone/>
              <a:tabLst/>
              <a:defRPr/>
            </a:pPr>
            <a:r>
              <a:rPr kumimoji="0" lang="en-US" altLang="en-US" sz="21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then </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y </a:t>
            </a:r>
            <a:r>
              <a:rPr kumimoji="0" lang="en-US" altLang="en-US" sz="2100" b="0" i="0" u="none" strike="noStrike" kern="1200" cap="none" spc="0" normalizeH="0" baseline="0" noProof="0">
                <a:ln>
                  <a:noFill/>
                </a:ln>
                <a:solidFill>
                  <a:srgbClr val="008A87"/>
                </a:solidFill>
                <a:effectLst/>
                <a:uLnTx/>
                <a:uFillTx/>
                <a:latin typeface="Symbol" panose="05050102010706020507" pitchFamily="18" charset="2"/>
                <a:ea typeface="Symbol" panose="05050102010706020507" pitchFamily="18" charset="2"/>
                <a:cs typeface="Symbol" panose="05050102010706020507" pitchFamily="18" charset="2"/>
              </a:rPr>
              <a:t></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 </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right</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p</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p</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x</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endParaRPr kumimoji="0" lang="en-US" altLang="en-US" sz="21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11113" marR="0" lvl="0" indent="0" algn="r" defTabSz="806450" rtl="0" eaLnBrk="1" fontAlgn="base" latinLnBrk="0" hangingPunct="1">
              <a:lnSpc>
                <a:spcPct val="100000"/>
              </a:lnSpc>
              <a:spcBef>
                <a:spcPts val="13"/>
              </a:spcBef>
              <a:spcAft>
                <a:spcPct val="0"/>
              </a:spcAft>
              <a:buClrTx/>
              <a:buSzTx/>
              <a:buFontTx/>
              <a:buNone/>
              <a:tabLst/>
              <a:defRPr/>
            </a:pPr>
            <a:r>
              <a:rPr kumimoji="0" lang="en-US" altLang="en-US" sz="21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if </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color</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y</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 = </a:t>
            </a:r>
            <a:r>
              <a:rPr kumimoji="0" lang="en-US" altLang="en-US" sz="17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RED</a:t>
            </a:r>
            <a:endParaRPr kumimoji="0" lang="en-US" altLang="en-US" sz="17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11113" marR="0" lvl="0" indent="0" algn="l" defTabSz="806450" rtl="0" eaLnBrk="1" fontAlgn="base" latinLnBrk="0" hangingPunct="1">
              <a:lnSpc>
                <a:spcPts val="2513"/>
              </a:lnSpc>
              <a:spcBef>
                <a:spcPts val="50"/>
              </a:spcBef>
              <a:spcAft>
                <a:spcPct val="0"/>
              </a:spcAft>
              <a:buClrTx/>
              <a:buSzTx/>
              <a:buFontTx/>
              <a:buNone/>
              <a:tabLst/>
              <a:defRPr/>
            </a:pPr>
            <a:r>
              <a:rPr kumimoji="0" lang="en-US" altLang="en-US" sz="21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then </a:t>
            </a:r>
            <a:r>
              <a:rPr kumimoji="0" lang="en-US" altLang="en-US" sz="2100" b="0" i="0" u="none" strike="noStrike" kern="1200" cap="none" spc="0" normalizeH="0" baseline="0" noProof="0">
                <a:ln>
                  <a:noFill/>
                </a:ln>
                <a:solidFill>
                  <a:srgbClr val="CC0000"/>
                </a:solidFill>
                <a:effectLst/>
                <a:uLnTx/>
                <a:uFillTx/>
                <a:latin typeface="Symbol" panose="05050102010706020507" pitchFamily="18" charset="2"/>
                <a:ea typeface="Symbol" panose="05050102010706020507" pitchFamily="18" charset="2"/>
                <a:cs typeface="Symbol" panose="05050102010706020507" pitchFamily="18" charset="2"/>
              </a:rPr>
              <a:t></a:t>
            </a:r>
            <a:r>
              <a:rPr kumimoji="0" lang="en-US" altLang="en-US" sz="2100" b="1" i="0" u="none" strike="noStrike" kern="1200" cap="none" spc="0" normalizeH="0" baseline="0" noProof="0">
                <a:ln>
                  <a:noFill/>
                </a:ln>
                <a:solidFill>
                  <a:srgbClr val="CC0000"/>
                </a:solidFill>
                <a:effectLst/>
                <a:uLnTx/>
                <a:uFillTx/>
                <a:latin typeface="Times New Roman" panose="02020603050405020304" pitchFamily="18" charset="0"/>
                <a:ea typeface="+mn-ea"/>
                <a:cs typeface="Times New Roman" panose="02020603050405020304" pitchFamily="18" charset="0"/>
              </a:rPr>
              <a:t>Case 1</a:t>
            </a:r>
            <a:r>
              <a:rPr kumimoji="0" lang="en-US" altLang="en-US" sz="2100" b="0" i="0" u="none" strike="noStrike" kern="1200" cap="none" spc="0" normalizeH="0" baseline="0" noProof="0">
                <a:ln>
                  <a:noFill/>
                </a:ln>
                <a:solidFill>
                  <a:srgbClr val="CC0000"/>
                </a:solidFill>
                <a:effectLst/>
                <a:uLnTx/>
                <a:uFillTx/>
                <a:latin typeface="Symbol" panose="05050102010706020507" pitchFamily="18" charset="2"/>
                <a:ea typeface="Symbol" panose="05050102010706020507" pitchFamily="18" charset="2"/>
                <a:cs typeface="Symbol" panose="05050102010706020507" pitchFamily="18" charset="2"/>
              </a:rPr>
              <a:t></a:t>
            </a:r>
            <a:endParaRPr kumimoji="0" lang="en-US" altLang="en-US" sz="2100" b="0" i="0" u="none" strike="noStrike" kern="1200" cap="none" spc="0" normalizeH="0" baseline="0" noProof="0">
              <a:ln>
                <a:noFill/>
              </a:ln>
              <a:solidFill>
                <a:srgbClr val="000000"/>
              </a:solidFill>
              <a:effectLst/>
              <a:uLnTx/>
              <a:uFillTx/>
              <a:latin typeface="Symbol" panose="05050102010706020507" pitchFamily="18" charset="2"/>
              <a:ea typeface="Symbol" panose="05050102010706020507" pitchFamily="18" charset="2"/>
              <a:cs typeface="Symbol" panose="05050102010706020507" pitchFamily="18" charset="2"/>
            </a:endParaRPr>
          </a:p>
          <a:p>
            <a:pPr marL="11113" marR="0" lvl="0" indent="0" algn="l" defTabSz="806450" rtl="0" eaLnBrk="1" fontAlgn="base" latinLnBrk="0" hangingPunct="1">
              <a:lnSpc>
                <a:spcPts val="2500"/>
              </a:lnSpc>
              <a:spcBef>
                <a:spcPct val="0"/>
              </a:spcBef>
              <a:spcAft>
                <a:spcPct val="0"/>
              </a:spcAft>
              <a:buClrTx/>
              <a:buSzTx/>
              <a:buFontTx/>
              <a:buNone/>
              <a:tabLst/>
              <a:defRPr/>
            </a:pPr>
            <a:r>
              <a:rPr kumimoji="0" lang="en-US" altLang="en-US" sz="21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else	if </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x </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 </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right</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p</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1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x</a:t>
            </a:r>
            <a:r>
              <a:rPr kumimoji="0" lang="en-US" altLang="en-US" sz="21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endParaRPr kumimoji="0" lang="en-US" altLang="en-US" sz="21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11113" marR="0" lvl="0" indent="0" algn="l" defTabSz="806450" rtl="0" eaLnBrk="1" fontAlgn="base" latinLnBrk="0" hangingPunct="1">
              <a:lnSpc>
                <a:spcPts val="2525"/>
              </a:lnSpc>
              <a:spcBef>
                <a:spcPct val="0"/>
              </a:spcBef>
              <a:spcAft>
                <a:spcPct val="0"/>
              </a:spcAft>
              <a:buClrTx/>
              <a:buSzTx/>
              <a:buFontTx/>
              <a:buNone/>
              <a:tabLst/>
              <a:defRPr/>
            </a:pPr>
            <a:r>
              <a:rPr kumimoji="0" lang="en-US" altLang="en-US" sz="21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then </a:t>
            </a:r>
            <a:r>
              <a:rPr kumimoji="0" lang="en-US" altLang="en-US" sz="2100" b="0" i="0" u="none" strike="noStrike" kern="1200" cap="none" spc="0" normalizeH="0" baseline="0" noProof="0">
                <a:ln>
                  <a:noFill/>
                </a:ln>
                <a:solidFill>
                  <a:srgbClr val="CC0000"/>
                </a:solidFill>
                <a:effectLst/>
                <a:uLnTx/>
                <a:uFillTx/>
                <a:latin typeface="Symbol" panose="05050102010706020507" pitchFamily="18" charset="2"/>
                <a:ea typeface="Symbol" panose="05050102010706020507" pitchFamily="18" charset="2"/>
                <a:cs typeface="Symbol" panose="05050102010706020507" pitchFamily="18" charset="2"/>
              </a:rPr>
              <a:t></a:t>
            </a:r>
            <a:r>
              <a:rPr kumimoji="0" lang="en-US" altLang="en-US" sz="2100" b="1" i="0" u="none" strike="noStrike" kern="1200" cap="none" spc="0" normalizeH="0" baseline="0" noProof="0">
                <a:ln>
                  <a:noFill/>
                </a:ln>
                <a:solidFill>
                  <a:srgbClr val="CC0000"/>
                </a:solidFill>
                <a:effectLst/>
                <a:uLnTx/>
                <a:uFillTx/>
                <a:latin typeface="Times New Roman" panose="02020603050405020304" pitchFamily="18" charset="0"/>
                <a:ea typeface="+mn-ea"/>
                <a:cs typeface="Times New Roman" panose="02020603050405020304" pitchFamily="18" charset="0"/>
              </a:rPr>
              <a:t>Case 2</a:t>
            </a:r>
            <a:r>
              <a:rPr kumimoji="0" lang="en-US" altLang="en-US" sz="2100" b="0" i="0" u="none" strike="noStrike" kern="1200" cap="none" spc="0" normalizeH="0" baseline="0" noProof="0">
                <a:ln>
                  <a:noFill/>
                </a:ln>
                <a:solidFill>
                  <a:srgbClr val="CC0000"/>
                </a:solidFill>
                <a:effectLst/>
                <a:uLnTx/>
                <a:uFillTx/>
                <a:latin typeface="Symbol" panose="05050102010706020507" pitchFamily="18" charset="2"/>
                <a:ea typeface="Symbol" panose="05050102010706020507" pitchFamily="18" charset="2"/>
                <a:cs typeface="Symbol" panose="05050102010706020507" pitchFamily="18" charset="2"/>
              </a:rPr>
              <a:t></a:t>
            </a:r>
            <a:endParaRPr kumimoji="0" lang="en-US" altLang="en-US" sz="2100" b="0" i="0" u="none" strike="noStrike" kern="1200" cap="none" spc="0" normalizeH="0" baseline="0" noProof="0">
              <a:ln>
                <a:noFill/>
              </a:ln>
              <a:solidFill>
                <a:srgbClr val="000000"/>
              </a:solidFill>
              <a:effectLst/>
              <a:uLnTx/>
              <a:uFillTx/>
              <a:latin typeface="Symbol" panose="05050102010706020507" pitchFamily="18" charset="2"/>
              <a:ea typeface="Symbol" panose="05050102010706020507" pitchFamily="18" charset="2"/>
              <a:cs typeface="Symbol" panose="05050102010706020507" pitchFamily="18" charset="2"/>
            </a:endParaRPr>
          </a:p>
        </p:txBody>
      </p:sp>
      <p:sp>
        <p:nvSpPr>
          <p:cNvPr id="6" name="object 6">
            <a:extLst>
              <a:ext uri="{FF2B5EF4-FFF2-40B4-BE49-F238E27FC236}">
                <a16:creationId xmlns:a16="http://schemas.microsoft.com/office/drawing/2014/main" id="{38E9CFE6-2E3D-4508-8990-8628C7D4033F}"/>
              </a:ext>
            </a:extLst>
          </p:cNvPr>
          <p:cNvSpPr txBox="1"/>
          <p:nvPr/>
        </p:nvSpPr>
        <p:spPr>
          <a:xfrm>
            <a:off x="5272088" y="4498975"/>
            <a:ext cx="2767012" cy="336550"/>
          </a:xfrm>
          <a:prstGeom prst="rect">
            <a:avLst/>
          </a:prstGeom>
        </p:spPr>
        <p:txBody>
          <a:bodyPr lIns="0" tIns="11206" rIns="0" bIns="0">
            <a:spAutoFit/>
          </a:bodyPr>
          <a:lstStyle/>
          <a:p>
            <a:pPr marL="11206" marR="0" lvl="0" indent="0" algn="l" defTabSz="806867" rtl="0" eaLnBrk="1" fontAlgn="auto" latinLnBrk="0" hangingPunct="1">
              <a:lnSpc>
                <a:spcPct val="100000"/>
              </a:lnSpc>
              <a:spcBef>
                <a:spcPts val="88"/>
              </a:spcBef>
              <a:spcAft>
                <a:spcPts val="0"/>
              </a:spcAft>
              <a:buClrTx/>
              <a:buSzTx/>
              <a:buFontTx/>
              <a:buNone/>
              <a:tabLst/>
              <a:defRPr/>
            </a:pPr>
            <a:r>
              <a:rPr kumimoji="0" sz="2118" b="0" i="0" u="none" strike="noStrike" kern="1200" cap="none" spc="-525" normalizeH="0" baseline="0" noProof="0" dirty="0">
                <a:ln>
                  <a:noFill/>
                </a:ln>
                <a:solidFill>
                  <a:srgbClr val="CC0000"/>
                </a:solidFill>
                <a:effectLst/>
                <a:uLnTx/>
                <a:uFillTx/>
                <a:latin typeface="Lucida Sans Unicode"/>
                <a:ea typeface="+mn-ea"/>
                <a:cs typeface="Lucida Sans Unicode"/>
              </a:rPr>
              <a:t>⊳ </a:t>
            </a:r>
            <a:r>
              <a:rPr kumimoji="0" lang="en-US" sz="2118" b="0" i="0" u="none" strike="noStrike" kern="1200" cap="none" spc="-525" normalizeH="0" baseline="0" noProof="0" dirty="0">
                <a:ln>
                  <a:noFill/>
                </a:ln>
                <a:solidFill>
                  <a:srgbClr val="CC0000"/>
                </a:solidFill>
                <a:effectLst/>
                <a:uLnTx/>
                <a:uFillTx/>
                <a:latin typeface="Lucida Sans Unicode"/>
                <a:ea typeface="+mn-ea"/>
                <a:cs typeface="Lucida Sans Unicode"/>
              </a:rPr>
              <a:t>    </a:t>
            </a:r>
            <a:r>
              <a:rPr kumimoji="0" sz="2118" b="0" i="0" u="none" strike="noStrike" kern="1200" cap="none" spc="-4" normalizeH="0" baseline="0" noProof="0" dirty="0">
                <a:ln>
                  <a:noFill/>
                </a:ln>
                <a:solidFill>
                  <a:prstClr val="black"/>
                </a:solidFill>
                <a:effectLst/>
                <a:uLnTx/>
                <a:uFillTx/>
                <a:latin typeface="Times New Roman"/>
                <a:ea typeface="+mn-ea"/>
                <a:cs typeface="Times New Roman"/>
              </a:rPr>
              <a:t>Case </a:t>
            </a:r>
            <a:r>
              <a:rPr kumimoji="0" sz="2118" b="0" i="0" u="none" strike="noStrike" kern="1200" cap="none" spc="0" normalizeH="0" baseline="0" noProof="0" dirty="0">
                <a:ln>
                  <a:noFill/>
                </a:ln>
                <a:solidFill>
                  <a:prstClr val="black"/>
                </a:solidFill>
                <a:effectLst/>
                <a:uLnTx/>
                <a:uFillTx/>
                <a:latin typeface="Times New Roman"/>
                <a:ea typeface="+mn-ea"/>
                <a:cs typeface="Times New Roman"/>
              </a:rPr>
              <a:t>2 </a:t>
            </a:r>
            <a:r>
              <a:rPr kumimoji="0" sz="2118" b="0" i="0" u="none" strike="noStrike" kern="1200" cap="none" spc="-4" normalizeH="0" baseline="0" noProof="0" dirty="0">
                <a:ln>
                  <a:noFill/>
                </a:ln>
                <a:solidFill>
                  <a:prstClr val="black"/>
                </a:solidFill>
                <a:effectLst/>
                <a:uLnTx/>
                <a:uFillTx/>
                <a:latin typeface="Times New Roman"/>
                <a:ea typeface="+mn-ea"/>
                <a:cs typeface="Times New Roman"/>
              </a:rPr>
              <a:t>falls </a:t>
            </a:r>
            <a:r>
              <a:rPr kumimoji="0" sz="2118" b="0" i="0" u="none" strike="noStrike" kern="1200" cap="none" spc="0" normalizeH="0" baseline="0" noProof="0" dirty="0">
                <a:ln>
                  <a:noFill/>
                </a:ln>
                <a:solidFill>
                  <a:prstClr val="black"/>
                </a:solidFill>
                <a:effectLst/>
                <a:uLnTx/>
                <a:uFillTx/>
                <a:latin typeface="Times New Roman"/>
                <a:ea typeface="+mn-ea"/>
                <a:cs typeface="Times New Roman"/>
              </a:rPr>
              <a:t>into </a:t>
            </a:r>
            <a:r>
              <a:rPr kumimoji="0" sz="2118" b="0" i="0" u="none" strike="noStrike" kern="1200" cap="none" spc="-4" normalizeH="0" baseline="0" noProof="0" dirty="0">
                <a:ln>
                  <a:noFill/>
                </a:ln>
                <a:solidFill>
                  <a:prstClr val="black"/>
                </a:solidFill>
                <a:effectLst/>
                <a:uLnTx/>
                <a:uFillTx/>
                <a:latin typeface="Times New Roman"/>
                <a:ea typeface="+mn-ea"/>
                <a:cs typeface="Times New Roman"/>
              </a:rPr>
              <a:t>Case</a:t>
            </a:r>
            <a:r>
              <a:rPr kumimoji="0" sz="2118" b="0" i="0" u="none" strike="noStrike" kern="1200" cap="none" spc="-141" normalizeH="0" baseline="0" noProof="0" dirty="0">
                <a:ln>
                  <a:noFill/>
                </a:ln>
                <a:solidFill>
                  <a:prstClr val="black"/>
                </a:solidFill>
                <a:effectLst/>
                <a:uLnTx/>
                <a:uFillTx/>
                <a:latin typeface="Times New Roman"/>
                <a:ea typeface="+mn-ea"/>
                <a:cs typeface="Times New Roman"/>
              </a:rPr>
              <a:t> </a:t>
            </a:r>
            <a:r>
              <a:rPr kumimoji="0" sz="2118" b="0" i="0" u="none" strike="noStrike" kern="1200" cap="none" spc="0" normalizeH="0" baseline="0" noProof="0" dirty="0">
                <a:ln>
                  <a:noFill/>
                </a:ln>
                <a:solidFill>
                  <a:prstClr val="black"/>
                </a:solidFill>
                <a:effectLst/>
                <a:uLnTx/>
                <a:uFillTx/>
                <a:latin typeface="Times New Roman"/>
                <a:ea typeface="+mn-ea"/>
                <a:cs typeface="Times New Roman"/>
              </a:rPr>
              <a:t>3</a:t>
            </a:r>
          </a:p>
        </p:txBody>
      </p:sp>
      <p:sp>
        <p:nvSpPr>
          <p:cNvPr id="7" name="object 7">
            <a:extLst>
              <a:ext uri="{FF2B5EF4-FFF2-40B4-BE49-F238E27FC236}">
                <a16:creationId xmlns:a16="http://schemas.microsoft.com/office/drawing/2014/main" id="{BDD1EF8C-023A-4F1C-BA60-90C2DD919BC0}"/>
              </a:ext>
            </a:extLst>
          </p:cNvPr>
          <p:cNvSpPr txBox="1"/>
          <p:nvPr/>
        </p:nvSpPr>
        <p:spPr>
          <a:xfrm>
            <a:off x="1333500" y="4829175"/>
            <a:ext cx="6489700" cy="979488"/>
          </a:xfrm>
          <a:prstGeom prst="rect">
            <a:avLst/>
          </a:prstGeom>
        </p:spPr>
        <p:txBody>
          <a:bodyPr lIns="0" tIns="11206" rIns="0" bIns="0">
            <a:spAutoFit/>
          </a:bodyPr>
          <a:lstStyle/>
          <a:p>
            <a:pPr marL="2023890" marR="0" lvl="0" indent="0" algn="l" defTabSz="806867" rtl="0" eaLnBrk="1" fontAlgn="auto" latinLnBrk="0" hangingPunct="1">
              <a:lnSpc>
                <a:spcPct val="100000"/>
              </a:lnSpc>
              <a:spcBef>
                <a:spcPts val="88"/>
              </a:spcBef>
              <a:spcAft>
                <a:spcPts val="0"/>
              </a:spcAft>
              <a:buClrTx/>
              <a:buSzTx/>
              <a:buFontTx/>
              <a:buNone/>
              <a:tabLst/>
              <a:defRPr/>
            </a:pPr>
            <a:r>
              <a:rPr kumimoji="0" sz="2118" b="0" i="0" u="none" strike="noStrike" kern="1200" cap="none" spc="-4" normalizeH="0" baseline="0" noProof="0" dirty="0">
                <a:ln>
                  <a:noFill/>
                </a:ln>
                <a:solidFill>
                  <a:srgbClr val="CC0000"/>
                </a:solidFill>
                <a:effectLst/>
                <a:uLnTx/>
                <a:uFillTx/>
                <a:latin typeface="Symbol"/>
                <a:ea typeface="+mn-ea"/>
                <a:cs typeface="Symbol"/>
              </a:rPr>
              <a:t></a:t>
            </a:r>
            <a:r>
              <a:rPr kumimoji="0" sz="2118" b="1" i="0" u="none" strike="noStrike" kern="1200" cap="none" spc="-4" normalizeH="0" baseline="0" noProof="0" dirty="0">
                <a:ln>
                  <a:noFill/>
                </a:ln>
                <a:solidFill>
                  <a:srgbClr val="CC0000"/>
                </a:solidFill>
                <a:effectLst/>
                <a:uLnTx/>
                <a:uFillTx/>
                <a:latin typeface="Times New Roman"/>
                <a:ea typeface="+mn-ea"/>
                <a:cs typeface="Times New Roman"/>
              </a:rPr>
              <a:t>Case</a:t>
            </a:r>
            <a:r>
              <a:rPr kumimoji="0" sz="2118" b="1" i="0" u="none" strike="noStrike" kern="1200" cap="none" spc="-9" normalizeH="0" baseline="0" noProof="0" dirty="0">
                <a:ln>
                  <a:noFill/>
                </a:ln>
                <a:solidFill>
                  <a:srgbClr val="CC0000"/>
                </a:solidFill>
                <a:effectLst/>
                <a:uLnTx/>
                <a:uFillTx/>
                <a:latin typeface="Times New Roman"/>
                <a:ea typeface="+mn-ea"/>
                <a:cs typeface="Times New Roman"/>
              </a:rPr>
              <a:t> </a:t>
            </a:r>
            <a:r>
              <a:rPr kumimoji="0" sz="2118" b="1" i="0" u="none" strike="noStrike" kern="1200" cap="none" spc="0" normalizeH="0" baseline="0" noProof="0" dirty="0">
                <a:ln>
                  <a:noFill/>
                </a:ln>
                <a:solidFill>
                  <a:srgbClr val="CC0000"/>
                </a:solidFill>
                <a:effectLst/>
                <a:uLnTx/>
                <a:uFillTx/>
                <a:latin typeface="Times New Roman"/>
                <a:ea typeface="+mn-ea"/>
                <a:cs typeface="Times New Roman"/>
              </a:rPr>
              <a:t>3</a:t>
            </a:r>
            <a:r>
              <a:rPr kumimoji="0" sz="2118" b="0" i="0" u="none" strike="noStrike" kern="1200" cap="none" spc="0" normalizeH="0" baseline="0" noProof="0" dirty="0">
                <a:ln>
                  <a:noFill/>
                </a:ln>
                <a:solidFill>
                  <a:srgbClr val="CC0000"/>
                </a:solidFill>
                <a:effectLst/>
                <a:uLnTx/>
                <a:uFillTx/>
                <a:latin typeface="Symbol"/>
                <a:ea typeface="+mn-ea"/>
                <a:cs typeface="Symbol"/>
              </a:rPr>
              <a:t></a:t>
            </a:r>
            <a:endParaRPr kumimoji="0" sz="2118" b="0" i="0" u="none" strike="noStrike" kern="1200" cap="none" spc="0" normalizeH="0" baseline="0" noProof="0" dirty="0">
              <a:ln>
                <a:noFill/>
              </a:ln>
              <a:solidFill>
                <a:prstClr val="black"/>
              </a:solidFill>
              <a:effectLst/>
              <a:uLnTx/>
              <a:uFillTx/>
              <a:latin typeface="Symbol"/>
              <a:ea typeface="+mn-ea"/>
              <a:cs typeface="Symbol"/>
            </a:endParaRPr>
          </a:p>
          <a:p>
            <a:pPr marL="817513" marR="0" lvl="0" indent="0" algn="l" defTabSz="806867" rtl="0" eaLnBrk="1" fontAlgn="auto" latinLnBrk="0" hangingPunct="1">
              <a:lnSpc>
                <a:spcPts val="2537"/>
              </a:lnSpc>
              <a:spcBef>
                <a:spcPts val="0"/>
              </a:spcBef>
              <a:spcAft>
                <a:spcPts val="0"/>
              </a:spcAft>
              <a:buClrTx/>
              <a:buSzTx/>
              <a:buFontTx/>
              <a:buNone/>
              <a:tabLst/>
              <a:defRPr/>
            </a:pPr>
            <a:r>
              <a:rPr kumimoji="0" sz="2118" b="1" i="0" u="none" strike="noStrike" kern="1200" cap="none" spc="0" normalizeH="0" baseline="0" noProof="0" dirty="0">
                <a:ln>
                  <a:noFill/>
                </a:ln>
                <a:solidFill>
                  <a:prstClr val="black"/>
                </a:solidFill>
                <a:effectLst/>
                <a:uLnTx/>
                <a:uFillTx/>
                <a:latin typeface="Times New Roman"/>
                <a:ea typeface="+mn-ea"/>
                <a:cs typeface="Times New Roman"/>
              </a:rPr>
              <a:t>else </a:t>
            </a:r>
            <a:r>
              <a:rPr kumimoji="0" sz="2118" b="0" i="0" u="none" strike="noStrike" kern="1200" cap="none" spc="-4" normalizeH="0" baseline="0" noProof="0" dirty="0">
                <a:ln>
                  <a:noFill/>
                </a:ln>
                <a:solidFill>
                  <a:srgbClr val="CC0000"/>
                </a:solidFill>
                <a:effectLst/>
                <a:uLnTx/>
                <a:uFillTx/>
                <a:latin typeface="Symbol"/>
                <a:ea typeface="+mn-ea"/>
                <a:cs typeface="Symbol"/>
              </a:rPr>
              <a:t></a:t>
            </a:r>
            <a:r>
              <a:rPr kumimoji="0" sz="2118" b="1" i="0" u="none" strike="noStrike" kern="1200" cap="none" spc="-4" normalizeH="0" baseline="0" noProof="0" dirty="0">
                <a:ln>
                  <a:noFill/>
                </a:ln>
                <a:solidFill>
                  <a:srgbClr val="CC0000"/>
                </a:solidFill>
                <a:effectLst/>
                <a:uLnTx/>
                <a:uFillTx/>
                <a:latin typeface="Times New Roman"/>
                <a:ea typeface="+mn-ea"/>
                <a:cs typeface="Times New Roman"/>
              </a:rPr>
              <a:t>“then” </a:t>
            </a:r>
            <a:r>
              <a:rPr kumimoji="0" sz="2118" b="0" i="0" u="none" strike="noStrike" kern="1200" cap="none" spc="0" normalizeH="0" baseline="0" noProof="0" dirty="0">
                <a:ln>
                  <a:noFill/>
                </a:ln>
                <a:solidFill>
                  <a:srgbClr val="CC0000"/>
                </a:solidFill>
                <a:effectLst/>
                <a:uLnTx/>
                <a:uFillTx/>
                <a:latin typeface="Times New Roman"/>
                <a:ea typeface="+mn-ea"/>
                <a:cs typeface="Times New Roman"/>
              </a:rPr>
              <a:t>clause </a:t>
            </a:r>
            <a:r>
              <a:rPr kumimoji="0" sz="2118" b="0" i="0" u="none" strike="noStrike" kern="1200" cap="none" spc="-4" normalizeH="0" baseline="0" noProof="0" dirty="0">
                <a:ln>
                  <a:noFill/>
                </a:ln>
                <a:solidFill>
                  <a:srgbClr val="CC0000"/>
                </a:solidFill>
                <a:effectLst/>
                <a:uLnTx/>
                <a:uFillTx/>
                <a:latin typeface="Times New Roman"/>
                <a:ea typeface="+mn-ea"/>
                <a:cs typeface="Times New Roman"/>
              </a:rPr>
              <a:t>with </a:t>
            </a:r>
            <a:r>
              <a:rPr kumimoji="0" sz="2118" b="0" i="0" u="none" strike="noStrike" kern="1200" cap="none" spc="-9" normalizeH="0" baseline="0" noProof="0" dirty="0">
                <a:ln>
                  <a:noFill/>
                </a:ln>
                <a:solidFill>
                  <a:srgbClr val="CC0000"/>
                </a:solidFill>
                <a:effectLst/>
                <a:uLnTx/>
                <a:uFillTx/>
                <a:latin typeface="Times New Roman"/>
                <a:ea typeface="+mn-ea"/>
                <a:cs typeface="Times New Roman"/>
              </a:rPr>
              <a:t>“</a:t>
            </a:r>
            <a:r>
              <a:rPr kumimoji="0" sz="2118" b="0" i="1" u="none" strike="noStrike" kern="1200" cap="none" spc="-9" normalizeH="0" baseline="0" noProof="0" dirty="0">
                <a:ln>
                  <a:noFill/>
                </a:ln>
                <a:solidFill>
                  <a:srgbClr val="CC0000"/>
                </a:solidFill>
                <a:effectLst/>
                <a:uLnTx/>
                <a:uFillTx/>
                <a:latin typeface="Times New Roman"/>
                <a:ea typeface="+mn-ea"/>
                <a:cs typeface="Times New Roman"/>
              </a:rPr>
              <a:t>left</a:t>
            </a:r>
            <a:r>
              <a:rPr kumimoji="0" sz="2118" b="0" i="0" u="none" strike="noStrike" kern="1200" cap="none" spc="-9" normalizeH="0" baseline="0" noProof="0" dirty="0">
                <a:ln>
                  <a:noFill/>
                </a:ln>
                <a:solidFill>
                  <a:srgbClr val="CC0000"/>
                </a:solidFill>
                <a:effectLst/>
                <a:uLnTx/>
                <a:uFillTx/>
                <a:latin typeface="Times New Roman"/>
                <a:ea typeface="+mn-ea"/>
                <a:cs typeface="Times New Roman"/>
              </a:rPr>
              <a:t>” </a:t>
            </a:r>
            <a:r>
              <a:rPr kumimoji="0" sz="2118" b="0" i="0" u="none" strike="noStrike" kern="1200" cap="none" spc="0" normalizeH="0" baseline="0" noProof="0" dirty="0">
                <a:ln>
                  <a:noFill/>
                </a:ln>
                <a:solidFill>
                  <a:srgbClr val="CC0000"/>
                </a:solidFill>
                <a:effectLst/>
                <a:uLnTx/>
                <a:uFillTx/>
                <a:latin typeface="Times New Roman"/>
                <a:ea typeface="+mn-ea"/>
                <a:cs typeface="Times New Roman"/>
              </a:rPr>
              <a:t>and </a:t>
            </a:r>
            <a:r>
              <a:rPr kumimoji="0" sz="2118" b="0" i="0" u="none" strike="noStrike" kern="1200" cap="none" spc="-4" normalizeH="0" baseline="0" noProof="0" dirty="0">
                <a:ln>
                  <a:noFill/>
                </a:ln>
                <a:solidFill>
                  <a:srgbClr val="CC0000"/>
                </a:solidFill>
                <a:effectLst/>
                <a:uLnTx/>
                <a:uFillTx/>
                <a:latin typeface="Times New Roman"/>
                <a:ea typeface="+mn-ea"/>
                <a:cs typeface="Times New Roman"/>
              </a:rPr>
              <a:t>“</a:t>
            </a:r>
            <a:r>
              <a:rPr kumimoji="0" sz="2118" b="0" i="1" u="none" strike="noStrike" kern="1200" cap="none" spc="-4" normalizeH="0" baseline="0" noProof="0" dirty="0">
                <a:ln>
                  <a:noFill/>
                </a:ln>
                <a:solidFill>
                  <a:srgbClr val="CC0000"/>
                </a:solidFill>
                <a:effectLst/>
                <a:uLnTx/>
                <a:uFillTx/>
                <a:latin typeface="Times New Roman"/>
                <a:ea typeface="+mn-ea"/>
                <a:cs typeface="Times New Roman"/>
              </a:rPr>
              <a:t>right</a:t>
            </a:r>
            <a:r>
              <a:rPr kumimoji="0" sz="2118" b="0" i="0" u="none" strike="noStrike" kern="1200" cap="none" spc="-4" normalizeH="0" baseline="0" noProof="0" dirty="0">
                <a:ln>
                  <a:noFill/>
                </a:ln>
                <a:solidFill>
                  <a:srgbClr val="CC0000"/>
                </a:solidFill>
                <a:effectLst/>
                <a:uLnTx/>
                <a:uFillTx/>
                <a:latin typeface="Times New Roman"/>
                <a:ea typeface="+mn-ea"/>
                <a:cs typeface="Times New Roman"/>
              </a:rPr>
              <a:t>”</a:t>
            </a:r>
            <a:r>
              <a:rPr kumimoji="0" sz="2118" b="0" i="0" u="none" strike="noStrike" kern="1200" cap="none" spc="-44" normalizeH="0" baseline="0" noProof="0" dirty="0">
                <a:ln>
                  <a:noFill/>
                </a:ln>
                <a:solidFill>
                  <a:srgbClr val="CC0000"/>
                </a:solidFill>
                <a:effectLst/>
                <a:uLnTx/>
                <a:uFillTx/>
                <a:latin typeface="Times New Roman"/>
                <a:ea typeface="+mn-ea"/>
                <a:cs typeface="Times New Roman"/>
              </a:rPr>
              <a:t> </a:t>
            </a:r>
            <a:r>
              <a:rPr kumimoji="0" sz="2118" b="0" i="0" u="none" strike="noStrike" kern="1200" cap="none" spc="-4" normalizeH="0" baseline="0" noProof="0" dirty="0">
                <a:ln>
                  <a:noFill/>
                </a:ln>
                <a:solidFill>
                  <a:srgbClr val="CC0000"/>
                </a:solidFill>
                <a:effectLst/>
                <a:uLnTx/>
                <a:uFillTx/>
                <a:latin typeface="Times New Roman"/>
                <a:ea typeface="+mn-ea"/>
                <a:cs typeface="Times New Roman"/>
              </a:rPr>
              <a:t>swapped</a:t>
            </a:r>
            <a:r>
              <a:rPr kumimoji="0" sz="2118" b="0" i="0" u="none" strike="noStrike" kern="1200" cap="none" spc="-4" normalizeH="0" baseline="0" noProof="0" dirty="0">
                <a:ln>
                  <a:noFill/>
                </a:ln>
                <a:solidFill>
                  <a:srgbClr val="CC0000"/>
                </a:solidFill>
                <a:effectLst/>
                <a:uLnTx/>
                <a:uFillTx/>
                <a:latin typeface="Symbol"/>
                <a:ea typeface="+mn-ea"/>
                <a:cs typeface="Symbol"/>
              </a:rPr>
              <a:t></a:t>
            </a:r>
            <a:endParaRPr kumimoji="0" sz="2118" b="0" i="0" u="none" strike="noStrike" kern="1200" cap="none" spc="0" normalizeH="0" baseline="0" noProof="0" dirty="0">
              <a:ln>
                <a:noFill/>
              </a:ln>
              <a:solidFill>
                <a:prstClr val="black"/>
              </a:solidFill>
              <a:effectLst/>
              <a:uLnTx/>
              <a:uFillTx/>
              <a:latin typeface="Symbol"/>
              <a:ea typeface="+mn-ea"/>
              <a:cs typeface="Symbol"/>
            </a:endParaRPr>
          </a:p>
          <a:p>
            <a:pPr marL="11206" marR="0" lvl="0" indent="0" algn="l" defTabSz="806867" rtl="0" eaLnBrk="1" fontAlgn="auto" latinLnBrk="0" hangingPunct="1">
              <a:lnSpc>
                <a:spcPts val="2537"/>
              </a:lnSpc>
              <a:spcBef>
                <a:spcPts val="0"/>
              </a:spcBef>
              <a:spcAft>
                <a:spcPts val="0"/>
              </a:spcAft>
              <a:buClrTx/>
              <a:buSzTx/>
              <a:buFontTx/>
              <a:buNone/>
              <a:tabLst/>
              <a:defRPr/>
            </a:pPr>
            <a:r>
              <a:rPr kumimoji="0" sz="2118" b="0" i="1" u="none" strike="noStrike" kern="1200" cap="none" spc="-4" normalizeH="0" baseline="0" noProof="0" dirty="0">
                <a:ln>
                  <a:noFill/>
                </a:ln>
                <a:solidFill>
                  <a:srgbClr val="008A87"/>
                </a:solidFill>
                <a:effectLst/>
                <a:uLnTx/>
                <a:uFillTx/>
                <a:latin typeface="Times New Roman"/>
                <a:ea typeface="+mn-ea"/>
                <a:cs typeface="Times New Roman"/>
              </a:rPr>
              <a:t>color</a:t>
            </a:r>
            <a:r>
              <a:rPr kumimoji="0" sz="2118" b="0" i="0" u="none" strike="noStrike" kern="1200" cap="none" spc="-4" normalizeH="0" baseline="0" noProof="0" dirty="0">
                <a:ln>
                  <a:noFill/>
                </a:ln>
                <a:solidFill>
                  <a:srgbClr val="008A87"/>
                </a:solidFill>
                <a:effectLst/>
                <a:uLnTx/>
                <a:uFillTx/>
                <a:latin typeface="Times New Roman"/>
                <a:ea typeface="+mn-ea"/>
                <a:cs typeface="Times New Roman"/>
              </a:rPr>
              <a:t>[</a:t>
            </a:r>
            <a:r>
              <a:rPr kumimoji="0" sz="2118" b="0" i="1" u="none" strike="noStrike" kern="1200" cap="none" spc="-4" normalizeH="0" baseline="0" noProof="0" dirty="0">
                <a:ln>
                  <a:noFill/>
                </a:ln>
                <a:solidFill>
                  <a:srgbClr val="008A87"/>
                </a:solidFill>
                <a:effectLst/>
                <a:uLnTx/>
                <a:uFillTx/>
                <a:latin typeface="Times New Roman"/>
                <a:ea typeface="+mn-ea"/>
                <a:cs typeface="Times New Roman"/>
              </a:rPr>
              <a:t>root</a:t>
            </a:r>
            <a:r>
              <a:rPr kumimoji="0" sz="2118" b="0" i="0" u="none" strike="noStrike" kern="1200" cap="none" spc="-4" normalizeH="0" baseline="0" noProof="0" dirty="0">
                <a:ln>
                  <a:noFill/>
                </a:ln>
                <a:solidFill>
                  <a:srgbClr val="008A87"/>
                </a:solidFill>
                <a:effectLst/>
                <a:uLnTx/>
                <a:uFillTx/>
                <a:latin typeface="Times New Roman"/>
                <a:ea typeface="+mn-ea"/>
                <a:cs typeface="Times New Roman"/>
              </a:rPr>
              <a:t>[</a:t>
            </a:r>
            <a:r>
              <a:rPr kumimoji="0" sz="2118" b="0" i="1" u="none" strike="noStrike" kern="1200" cap="none" spc="-4" normalizeH="0" baseline="0" noProof="0" dirty="0">
                <a:ln>
                  <a:noFill/>
                </a:ln>
                <a:solidFill>
                  <a:srgbClr val="008A87"/>
                </a:solidFill>
                <a:effectLst/>
                <a:uLnTx/>
                <a:uFillTx/>
                <a:latin typeface="Times New Roman"/>
                <a:ea typeface="+mn-ea"/>
                <a:cs typeface="Times New Roman"/>
              </a:rPr>
              <a:t>T</a:t>
            </a:r>
            <a:r>
              <a:rPr kumimoji="0" sz="2118" b="0" i="0" u="none" strike="noStrike" kern="1200" cap="none" spc="-4" normalizeH="0" baseline="0" noProof="0" dirty="0">
                <a:ln>
                  <a:noFill/>
                </a:ln>
                <a:solidFill>
                  <a:srgbClr val="008A87"/>
                </a:solidFill>
                <a:effectLst/>
                <a:uLnTx/>
                <a:uFillTx/>
                <a:latin typeface="Times New Roman"/>
                <a:ea typeface="+mn-ea"/>
                <a:cs typeface="Times New Roman"/>
              </a:rPr>
              <a:t>]] </a:t>
            </a:r>
            <a:r>
              <a:rPr kumimoji="0" sz="2118" b="0" i="0" u="none" strike="noStrike" kern="1200" cap="none" spc="0" normalizeH="0" baseline="0" noProof="0" dirty="0">
                <a:ln>
                  <a:noFill/>
                </a:ln>
                <a:solidFill>
                  <a:srgbClr val="008A87"/>
                </a:solidFill>
                <a:effectLst/>
                <a:uLnTx/>
                <a:uFillTx/>
                <a:latin typeface="Symbol"/>
                <a:ea typeface="+mn-ea"/>
                <a:cs typeface="Symbol"/>
              </a:rPr>
              <a:t></a:t>
            </a:r>
            <a:r>
              <a:rPr kumimoji="0" sz="2118" b="0" i="0" u="none" strike="noStrike" kern="1200" cap="none" spc="-9" normalizeH="0" baseline="0" noProof="0" dirty="0">
                <a:ln>
                  <a:noFill/>
                </a:ln>
                <a:solidFill>
                  <a:srgbClr val="008A87"/>
                </a:solidFill>
                <a:effectLst/>
                <a:uLnTx/>
                <a:uFillTx/>
                <a:latin typeface="Times New Roman"/>
                <a:ea typeface="+mn-ea"/>
                <a:cs typeface="Times New Roman"/>
              </a:rPr>
              <a:t> </a:t>
            </a:r>
            <a:r>
              <a:rPr kumimoji="0" sz="1765" b="0" i="0" u="none" strike="noStrike" kern="1200" cap="none" spc="0" normalizeH="0" baseline="0" noProof="0" dirty="0">
                <a:ln>
                  <a:noFill/>
                </a:ln>
                <a:solidFill>
                  <a:srgbClr val="008A87"/>
                </a:solidFill>
                <a:effectLst/>
                <a:uLnTx/>
                <a:uFillTx/>
                <a:latin typeface="Times New Roman"/>
                <a:ea typeface="+mn-ea"/>
                <a:cs typeface="Times New Roman"/>
              </a:rPr>
              <a:t>BLACK</a:t>
            </a:r>
            <a:endParaRPr kumimoji="0" sz="1765"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8" name="object 8">
            <a:extLst>
              <a:ext uri="{FF2B5EF4-FFF2-40B4-BE49-F238E27FC236}">
                <a16:creationId xmlns:a16="http://schemas.microsoft.com/office/drawing/2014/main" id="{BAAAF907-1A82-4873-A6B1-7EDDFECFA8BE}"/>
              </a:ext>
            </a:extLst>
          </p:cNvPr>
          <p:cNvSpPr txBox="1"/>
          <p:nvPr/>
        </p:nvSpPr>
        <p:spPr>
          <a:xfrm>
            <a:off x="1212850" y="6143625"/>
            <a:ext cx="1117600"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October 19,</a:t>
            </a:r>
            <a:r>
              <a:rPr kumimoji="0" sz="1235"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2005</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9" name="object 9">
            <a:extLst>
              <a:ext uri="{FF2B5EF4-FFF2-40B4-BE49-F238E27FC236}">
                <a16:creationId xmlns:a16="http://schemas.microsoft.com/office/drawing/2014/main" id="{3AEE5731-47D0-4C7F-B900-A3B10D58BD53}"/>
              </a:ext>
            </a:extLst>
          </p:cNvPr>
          <p:cNvSpPr txBox="1"/>
          <p:nvPr/>
        </p:nvSpPr>
        <p:spPr>
          <a:xfrm>
            <a:off x="2790825" y="6143625"/>
            <a:ext cx="4232275"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1" u="none" strike="noStrike" kern="1200" cap="none" spc="-4" normalizeH="0" baseline="0" noProof="0" dirty="0">
                <a:ln>
                  <a:noFill/>
                </a:ln>
                <a:solidFill>
                  <a:prstClr val="black"/>
                </a:solidFill>
                <a:effectLst/>
                <a:uLnTx/>
                <a:uFillTx/>
                <a:latin typeface="Times New Roman"/>
                <a:ea typeface="+mn-ea"/>
                <a:cs typeface="Times New Roman"/>
              </a:rPr>
              <a:t>Copyright © 2001-5 by Erik D. Demaine and Charles E.</a:t>
            </a:r>
            <a:r>
              <a:rPr kumimoji="0" sz="1235" b="0" i="1" u="none" strike="noStrike" kern="1200" cap="none" spc="106" normalizeH="0" baseline="0" noProof="0" dirty="0">
                <a:ln>
                  <a:noFill/>
                </a:ln>
                <a:solidFill>
                  <a:prstClr val="black"/>
                </a:solidFill>
                <a:effectLst/>
                <a:uLnTx/>
                <a:uFillTx/>
                <a:latin typeface="Times New Roman"/>
                <a:ea typeface="+mn-ea"/>
                <a:cs typeface="Times New Roman"/>
              </a:rPr>
              <a:t> </a:t>
            </a:r>
            <a:r>
              <a:rPr kumimoji="0" sz="1235" b="0" i="1" u="none" strike="noStrike" kern="1200" cap="none" spc="-4" normalizeH="0" baseline="0" noProof="0" dirty="0">
                <a:ln>
                  <a:noFill/>
                </a:ln>
                <a:solidFill>
                  <a:prstClr val="black"/>
                </a:solidFill>
                <a:effectLst/>
                <a:uLnTx/>
                <a:uFillTx/>
                <a:latin typeface="Times New Roman"/>
                <a:ea typeface="+mn-ea"/>
                <a:cs typeface="Times New Roman"/>
              </a:rPr>
              <a:t>Leiserson</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0" name="object 10">
            <a:extLst>
              <a:ext uri="{FF2B5EF4-FFF2-40B4-BE49-F238E27FC236}">
                <a16:creationId xmlns:a16="http://schemas.microsoft.com/office/drawing/2014/main" id="{19CAF24A-879C-4215-A932-8F85D051A69E}"/>
              </a:ext>
            </a:extLst>
          </p:cNvPr>
          <p:cNvSpPr txBox="1"/>
          <p:nvPr/>
        </p:nvSpPr>
        <p:spPr>
          <a:xfrm>
            <a:off x="7539038" y="6143625"/>
            <a:ext cx="393700"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L7.24</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AE2849C-B28D-41BD-B5BA-B3A996F89679}"/>
              </a:ext>
            </a:extLst>
          </p:cNvPr>
          <p:cNvSpPr txBox="1">
            <a:spLocks noGrp="1"/>
          </p:cNvSpPr>
          <p:nvPr>
            <p:ph type="title"/>
          </p:nvPr>
        </p:nvSpPr>
        <p:spPr>
          <a:xfrm>
            <a:off x="1885950" y="682625"/>
            <a:ext cx="4038600" cy="608013"/>
          </a:xfrm>
        </p:spPr>
        <p:txBody>
          <a:bodyPr tIns="10646" rtlCol="0"/>
          <a:lstStyle/>
          <a:p>
            <a:pPr marL="11206" eaLnBrk="1" fontAlgn="auto" hangingPunct="1">
              <a:spcBef>
                <a:spcPts val="84"/>
              </a:spcBef>
              <a:spcAft>
                <a:spcPts val="0"/>
              </a:spcAft>
              <a:defRPr/>
            </a:pPr>
            <a:r>
              <a:rPr spc="-4" dirty="0"/>
              <a:t>Graphical</a:t>
            </a:r>
            <a:r>
              <a:rPr spc="-26" dirty="0"/>
              <a:t> </a:t>
            </a:r>
            <a:r>
              <a:rPr spc="-4" dirty="0"/>
              <a:t>notation</a:t>
            </a:r>
          </a:p>
        </p:txBody>
      </p:sp>
      <p:sp>
        <p:nvSpPr>
          <p:cNvPr id="3" name="object 3">
            <a:extLst>
              <a:ext uri="{FF2B5EF4-FFF2-40B4-BE49-F238E27FC236}">
                <a16:creationId xmlns:a16="http://schemas.microsoft.com/office/drawing/2014/main" id="{14D05356-3E35-4F44-8FD4-FA599307FC34}"/>
              </a:ext>
            </a:extLst>
          </p:cNvPr>
          <p:cNvSpPr/>
          <p:nvPr/>
        </p:nvSpPr>
        <p:spPr>
          <a:xfrm>
            <a:off x="2206625" y="2017713"/>
            <a:ext cx="280988" cy="469900"/>
          </a:xfrm>
          <a:custGeom>
            <a:avLst/>
            <a:gdLst/>
            <a:ahLst/>
            <a:cxnLst/>
            <a:rect l="l" t="t" r="r" b="b"/>
            <a:pathLst>
              <a:path w="319405" h="533400">
                <a:moveTo>
                  <a:pt x="319277" y="533400"/>
                </a:moveTo>
                <a:lnTo>
                  <a:pt x="160019" y="0"/>
                </a:lnTo>
                <a:lnTo>
                  <a:pt x="0" y="533400"/>
                </a:lnTo>
                <a:lnTo>
                  <a:pt x="319277" y="5334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a:extLst>
              <a:ext uri="{FF2B5EF4-FFF2-40B4-BE49-F238E27FC236}">
                <a16:creationId xmlns:a16="http://schemas.microsoft.com/office/drawing/2014/main" id="{1A8EF0CD-C5D2-49E8-86F8-4EF5C2DAE508}"/>
              </a:ext>
            </a:extLst>
          </p:cNvPr>
          <p:cNvSpPr/>
          <p:nvPr/>
        </p:nvSpPr>
        <p:spPr>
          <a:xfrm>
            <a:off x="2138363" y="1949450"/>
            <a:ext cx="282575" cy="471488"/>
          </a:xfrm>
          <a:custGeom>
            <a:avLst/>
            <a:gdLst/>
            <a:ahLst/>
            <a:cxnLst/>
            <a:rect l="l" t="t" r="r" b="b"/>
            <a:pathLst>
              <a:path w="319405" h="533400">
                <a:moveTo>
                  <a:pt x="319277" y="533400"/>
                </a:moveTo>
                <a:lnTo>
                  <a:pt x="160019" y="0"/>
                </a:lnTo>
                <a:lnTo>
                  <a:pt x="0" y="533400"/>
                </a:lnTo>
                <a:lnTo>
                  <a:pt x="319277" y="5334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a:extLst>
              <a:ext uri="{FF2B5EF4-FFF2-40B4-BE49-F238E27FC236}">
                <a16:creationId xmlns:a16="http://schemas.microsoft.com/office/drawing/2014/main" id="{F30F13FD-7640-4D88-B2A1-2700A01367FA}"/>
              </a:ext>
            </a:extLst>
          </p:cNvPr>
          <p:cNvSpPr/>
          <p:nvPr/>
        </p:nvSpPr>
        <p:spPr>
          <a:xfrm>
            <a:off x="2138363" y="1949450"/>
            <a:ext cx="282575" cy="471488"/>
          </a:xfrm>
          <a:custGeom>
            <a:avLst/>
            <a:gdLst/>
            <a:ahLst/>
            <a:cxnLst/>
            <a:rect l="l" t="t" r="r" b="b"/>
            <a:pathLst>
              <a:path w="319405" h="533400">
                <a:moveTo>
                  <a:pt x="160019" y="0"/>
                </a:moveTo>
                <a:lnTo>
                  <a:pt x="0" y="533400"/>
                </a:lnTo>
                <a:lnTo>
                  <a:pt x="319277" y="533400"/>
                </a:lnTo>
                <a:lnTo>
                  <a:pt x="160019"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a:extLst>
              <a:ext uri="{FF2B5EF4-FFF2-40B4-BE49-F238E27FC236}">
                <a16:creationId xmlns:a16="http://schemas.microsoft.com/office/drawing/2014/main" id="{0C208F7C-13DF-4217-B493-60F43E6B4D35}"/>
              </a:ext>
            </a:extLst>
          </p:cNvPr>
          <p:cNvSpPr/>
          <p:nvPr/>
        </p:nvSpPr>
        <p:spPr>
          <a:xfrm>
            <a:off x="2151063" y="2874963"/>
            <a:ext cx="282575" cy="469900"/>
          </a:xfrm>
          <a:custGeom>
            <a:avLst/>
            <a:gdLst/>
            <a:ahLst/>
            <a:cxnLst/>
            <a:rect l="l" t="t" r="r" b="b"/>
            <a:pathLst>
              <a:path w="319405" h="533400">
                <a:moveTo>
                  <a:pt x="319277" y="533400"/>
                </a:moveTo>
                <a:lnTo>
                  <a:pt x="159257" y="0"/>
                </a:lnTo>
                <a:lnTo>
                  <a:pt x="0" y="533400"/>
                </a:lnTo>
                <a:lnTo>
                  <a:pt x="319277" y="5334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a:extLst>
              <a:ext uri="{FF2B5EF4-FFF2-40B4-BE49-F238E27FC236}">
                <a16:creationId xmlns:a16="http://schemas.microsoft.com/office/drawing/2014/main" id="{6DCDD5CC-F9D4-4E8D-BB13-04A0B607EEEB}"/>
              </a:ext>
            </a:extLst>
          </p:cNvPr>
          <p:cNvSpPr/>
          <p:nvPr/>
        </p:nvSpPr>
        <p:spPr>
          <a:xfrm>
            <a:off x="2084388" y="2806700"/>
            <a:ext cx="280987" cy="471488"/>
          </a:xfrm>
          <a:custGeom>
            <a:avLst/>
            <a:gdLst/>
            <a:ahLst/>
            <a:cxnLst/>
            <a:rect l="l" t="t" r="r" b="b"/>
            <a:pathLst>
              <a:path w="319405" h="533400">
                <a:moveTo>
                  <a:pt x="319277" y="533400"/>
                </a:moveTo>
                <a:lnTo>
                  <a:pt x="159257" y="0"/>
                </a:lnTo>
                <a:lnTo>
                  <a:pt x="0" y="533400"/>
                </a:lnTo>
                <a:lnTo>
                  <a:pt x="319277" y="5334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a:extLst>
              <a:ext uri="{FF2B5EF4-FFF2-40B4-BE49-F238E27FC236}">
                <a16:creationId xmlns:a16="http://schemas.microsoft.com/office/drawing/2014/main" id="{54CD95B4-969F-46CD-B7EC-413DD846D85A}"/>
              </a:ext>
            </a:extLst>
          </p:cNvPr>
          <p:cNvSpPr/>
          <p:nvPr/>
        </p:nvSpPr>
        <p:spPr>
          <a:xfrm>
            <a:off x="2084388" y="2806700"/>
            <a:ext cx="280987" cy="471488"/>
          </a:xfrm>
          <a:custGeom>
            <a:avLst/>
            <a:gdLst/>
            <a:ahLst/>
            <a:cxnLst/>
            <a:rect l="l" t="t" r="r" b="b"/>
            <a:pathLst>
              <a:path w="319405" h="533400">
                <a:moveTo>
                  <a:pt x="159257" y="0"/>
                </a:moveTo>
                <a:lnTo>
                  <a:pt x="0" y="533400"/>
                </a:lnTo>
                <a:lnTo>
                  <a:pt x="319277" y="533400"/>
                </a:lnTo>
                <a:lnTo>
                  <a:pt x="159257"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a:extLst>
              <a:ext uri="{FF2B5EF4-FFF2-40B4-BE49-F238E27FC236}">
                <a16:creationId xmlns:a16="http://schemas.microsoft.com/office/drawing/2014/main" id="{F4BF2D41-B4BE-457F-9E03-7466B124C393}"/>
              </a:ext>
            </a:extLst>
          </p:cNvPr>
          <p:cNvSpPr txBox="1"/>
          <p:nvPr/>
        </p:nvSpPr>
        <p:spPr>
          <a:xfrm>
            <a:off x="1508125" y="1947863"/>
            <a:ext cx="5959475" cy="1328737"/>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tab pos="1015307" algn="l"/>
              </a:tabLst>
              <a:defRPr/>
            </a:pPr>
            <a:r>
              <a:rPr kumimoji="0" sz="2824" b="0" i="0" u="none" strike="noStrike" kern="1200" cap="none" spc="-4" normalizeH="0" baseline="0" noProof="0" dirty="0">
                <a:ln>
                  <a:noFill/>
                </a:ln>
                <a:solidFill>
                  <a:prstClr val="black"/>
                </a:solidFill>
                <a:effectLst/>
                <a:uLnTx/>
                <a:uFillTx/>
                <a:latin typeface="Times New Roman"/>
                <a:ea typeface="+mn-ea"/>
                <a:cs typeface="Times New Roman"/>
              </a:rPr>
              <a:t>Let	denote a subtree with a black</a:t>
            </a:r>
            <a:r>
              <a:rPr kumimoji="0" sz="2824"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sz="2824" b="0" i="0" u="none" strike="noStrike" kern="1200" cap="none" spc="-4" normalizeH="0" baseline="0" noProof="0" dirty="0">
                <a:ln>
                  <a:noFill/>
                </a:ln>
                <a:solidFill>
                  <a:prstClr val="black"/>
                </a:solidFill>
                <a:effectLst/>
                <a:uLnTx/>
                <a:uFillTx/>
                <a:latin typeface="Times New Roman"/>
                <a:ea typeface="+mn-ea"/>
                <a:cs typeface="Times New Roman"/>
              </a:rPr>
              <a:t>root.</a:t>
            </a:r>
            <a:endParaRPr kumimoji="0" sz="2824" b="0" i="0" u="none" strike="noStrike" kern="1200" cap="none" spc="0" normalizeH="0" baseline="0" noProof="0">
              <a:ln>
                <a:noFill/>
              </a:ln>
              <a:solidFill>
                <a:prstClr val="black"/>
              </a:solidFill>
              <a:effectLst/>
              <a:uLnTx/>
              <a:uFillTx/>
              <a:latin typeface="Times New Roman"/>
              <a:ea typeface="+mn-ea"/>
              <a:cs typeface="Times New Roman"/>
            </a:endParaRPr>
          </a:p>
          <a:p>
            <a:pPr marL="0" marR="0" lvl="0" indent="0" algn="l" defTabSz="806867" rtl="0" eaLnBrk="1" fontAlgn="auto" latinLnBrk="0" hangingPunct="1">
              <a:lnSpc>
                <a:spcPct val="100000"/>
              </a:lnSpc>
              <a:spcBef>
                <a:spcPts val="13"/>
              </a:spcBef>
              <a:spcAft>
                <a:spcPts val="0"/>
              </a:spcAft>
              <a:buClrTx/>
              <a:buSzTx/>
              <a:buFontTx/>
              <a:buNone/>
              <a:tabLst/>
              <a:defRPr/>
            </a:pPr>
            <a:endParaRPr kumimoji="0" sz="2912" b="0" i="0" u="none" strike="noStrike" kern="1200" cap="none" spc="0" normalizeH="0" baseline="0" noProof="0">
              <a:ln>
                <a:noFill/>
              </a:ln>
              <a:solidFill>
                <a:prstClr val="black"/>
              </a:solidFill>
              <a:effectLst/>
              <a:uLnTx/>
              <a:uFillTx/>
              <a:latin typeface="Times New Roman"/>
              <a:ea typeface="+mn-ea"/>
              <a:cs typeface="Times New Roman"/>
            </a:endParaRPr>
          </a:p>
          <a:p>
            <a:pPr marL="11206" marR="0" lvl="0" indent="0" algn="l" defTabSz="806867" rtl="0" eaLnBrk="1" fontAlgn="auto" latinLnBrk="0" hangingPunct="1">
              <a:lnSpc>
                <a:spcPct val="100000"/>
              </a:lnSpc>
              <a:spcBef>
                <a:spcPts val="0"/>
              </a:spcBef>
              <a:spcAft>
                <a:spcPts val="0"/>
              </a:spcAft>
              <a:buClrTx/>
              <a:buSzTx/>
              <a:buFontTx/>
              <a:buNone/>
              <a:tabLst>
                <a:tab pos="863459" algn="l"/>
              </a:tabLst>
              <a:defRPr/>
            </a:pPr>
            <a:r>
              <a:rPr kumimoji="0" sz="2824" b="0" i="0" u="none" strike="noStrike" kern="1200" cap="none" spc="-4" normalizeH="0" baseline="0" noProof="0" dirty="0">
                <a:ln>
                  <a:noFill/>
                </a:ln>
                <a:solidFill>
                  <a:prstClr val="black"/>
                </a:solidFill>
                <a:effectLst/>
                <a:uLnTx/>
                <a:uFillTx/>
                <a:latin typeface="Times New Roman"/>
                <a:ea typeface="+mn-ea"/>
                <a:cs typeface="Times New Roman"/>
              </a:rPr>
              <a:t>All	’s have the same</a:t>
            </a:r>
            <a:r>
              <a:rPr kumimoji="0" sz="2824" b="0" i="0" u="none" strike="noStrike" kern="1200" cap="none" spc="13" normalizeH="0" baseline="0" noProof="0" dirty="0">
                <a:ln>
                  <a:noFill/>
                </a:ln>
                <a:solidFill>
                  <a:prstClr val="black"/>
                </a:solidFill>
                <a:effectLst/>
                <a:uLnTx/>
                <a:uFillTx/>
                <a:latin typeface="Times New Roman"/>
                <a:ea typeface="+mn-ea"/>
                <a:cs typeface="Times New Roman"/>
              </a:rPr>
              <a:t> </a:t>
            </a:r>
            <a:r>
              <a:rPr kumimoji="0" sz="2824" b="0" i="0" u="none" strike="noStrike" kern="1200" cap="none" spc="-4" normalizeH="0" baseline="0" noProof="0" dirty="0">
                <a:ln>
                  <a:noFill/>
                </a:ln>
                <a:solidFill>
                  <a:prstClr val="black"/>
                </a:solidFill>
                <a:effectLst/>
                <a:uLnTx/>
                <a:uFillTx/>
                <a:latin typeface="Times New Roman"/>
                <a:ea typeface="+mn-ea"/>
                <a:cs typeface="Times New Roman"/>
              </a:rPr>
              <a:t>black-height.</a:t>
            </a:r>
            <a:endParaRPr kumimoji="0" sz="2824"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0" name="object 10">
            <a:extLst>
              <a:ext uri="{FF2B5EF4-FFF2-40B4-BE49-F238E27FC236}">
                <a16:creationId xmlns:a16="http://schemas.microsoft.com/office/drawing/2014/main" id="{87C5FE9C-84B1-4BD3-A94A-1C30E419A470}"/>
              </a:ext>
            </a:extLst>
          </p:cNvPr>
          <p:cNvSpPr txBox="1"/>
          <p:nvPr/>
        </p:nvSpPr>
        <p:spPr>
          <a:xfrm>
            <a:off x="1212850" y="6143625"/>
            <a:ext cx="1117600"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October 19,</a:t>
            </a:r>
            <a:r>
              <a:rPr kumimoji="0" sz="1235"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2005</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1" name="object 11">
            <a:extLst>
              <a:ext uri="{FF2B5EF4-FFF2-40B4-BE49-F238E27FC236}">
                <a16:creationId xmlns:a16="http://schemas.microsoft.com/office/drawing/2014/main" id="{904A1883-CF08-43A8-8B84-B33BF694E223}"/>
              </a:ext>
            </a:extLst>
          </p:cNvPr>
          <p:cNvSpPr txBox="1"/>
          <p:nvPr/>
        </p:nvSpPr>
        <p:spPr>
          <a:xfrm>
            <a:off x="2790825" y="6143625"/>
            <a:ext cx="4232275"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1" u="none" strike="noStrike" kern="1200" cap="none" spc="-4" normalizeH="0" baseline="0" noProof="0" dirty="0">
                <a:ln>
                  <a:noFill/>
                </a:ln>
                <a:solidFill>
                  <a:prstClr val="black"/>
                </a:solidFill>
                <a:effectLst/>
                <a:uLnTx/>
                <a:uFillTx/>
                <a:latin typeface="Times New Roman"/>
                <a:ea typeface="+mn-ea"/>
                <a:cs typeface="Times New Roman"/>
              </a:rPr>
              <a:t>Copyright © 2001-5 by Erik D. Demaine and Charles E.</a:t>
            </a:r>
            <a:r>
              <a:rPr kumimoji="0" sz="1235" b="0" i="1" u="none" strike="noStrike" kern="1200" cap="none" spc="106" normalizeH="0" baseline="0" noProof="0" dirty="0">
                <a:ln>
                  <a:noFill/>
                </a:ln>
                <a:solidFill>
                  <a:prstClr val="black"/>
                </a:solidFill>
                <a:effectLst/>
                <a:uLnTx/>
                <a:uFillTx/>
                <a:latin typeface="Times New Roman"/>
                <a:ea typeface="+mn-ea"/>
                <a:cs typeface="Times New Roman"/>
              </a:rPr>
              <a:t> </a:t>
            </a:r>
            <a:r>
              <a:rPr kumimoji="0" sz="1235" b="0" i="1" u="none" strike="noStrike" kern="1200" cap="none" spc="-4" normalizeH="0" baseline="0" noProof="0" dirty="0">
                <a:ln>
                  <a:noFill/>
                </a:ln>
                <a:solidFill>
                  <a:prstClr val="black"/>
                </a:solidFill>
                <a:effectLst/>
                <a:uLnTx/>
                <a:uFillTx/>
                <a:latin typeface="Times New Roman"/>
                <a:ea typeface="+mn-ea"/>
                <a:cs typeface="Times New Roman"/>
              </a:rPr>
              <a:t>Leiserson</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2" name="object 12">
            <a:extLst>
              <a:ext uri="{FF2B5EF4-FFF2-40B4-BE49-F238E27FC236}">
                <a16:creationId xmlns:a16="http://schemas.microsoft.com/office/drawing/2014/main" id="{B40971FE-564C-409F-BF1E-5497E4739E4C}"/>
              </a:ext>
            </a:extLst>
          </p:cNvPr>
          <p:cNvSpPr txBox="1"/>
          <p:nvPr/>
        </p:nvSpPr>
        <p:spPr>
          <a:xfrm>
            <a:off x="7539038" y="6143625"/>
            <a:ext cx="393700"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L7.25</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BC5D2EF-069B-446A-86F8-727EFCCED126}"/>
              </a:ext>
            </a:extLst>
          </p:cNvPr>
          <p:cNvSpPr txBox="1">
            <a:spLocks noGrp="1"/>
          </p:cNvSpPr>
          <p:nvPr>
            <p:ph type="title"/>
          </p:nvPr>
        </p:nvSpPr>
        <p:spPr>
          <a:xfrm>
            <a:off x="1885950" y="682625"/>
            <a:ext cx="1404938" cy="608013"/>
          </a:xfrm>
        </p:spPr>
        <p:txBody>
          <a:bodyPr tIns="10646" rtlCol="0"/>
          <a:lstStyle/>
          <a:p>
            <a:pPr marL="11206" eaLnBrk="1" fontAlgn="auto" hangingPunct="1">
              <a:spcBef>
                <a:spcPts val="84"/>
              </a:spcBef>
              <a:spcAft>
                <a:spcPts val="0"/>
              </a:spcAft>
              <a:defRPr/>
            </a:pPr>
            <a:r>
              <a:rPr spc="-4" dirty="0"/>
              <a:t>Case</a:t>
            </a:r>
            <a:r>
              <a:rPr spc="-79" dirty="0"/>
              <a:t> </a:t>
            </a:r>
            <a:r>
              <a:rPr spc="-4" dirty="0"/>
              <a:t>1</a:t>
            </a:r>
          </a:p>
        </p:txBody>
      </p:sp>
      <p:sp>
        <p:nvSpPr>
          <p:cNvPr id="3" name="object 3">
            <a:extLst>
              <a:ext uri="{FF2B5EF4-FFF2-40B4-BE49-F238E27FC236}">
                <a16:creationId xmlns:a16="http://schemas.microsoft.com/office/drawing/2014/main" id="{E245969B-E8E1-48D9-B09B-D70B4C1E263C}"/>
              </a:ext>
            </a:extLst>
          </p:cNvPr>
          <p:cNvSpPr/>
          <p:nvPr/>
        </p:nvSpPr>
        <p:spPr>
          <a:xfrm>
            <a:off x="1949450" y="2805113"/>
            <a:ext cx="395288" cy="395287"/>
          </a:xfrm>
          <a:custGeom>
            <a:avLst/>
            <a:gdLst/>
            <a:ahLst/>
            <a:cxnLst/>
            <a:rect l="l" t="t" r="r" b="b"/>
            <a:pathLst>
              <a:path w="447675" h="447675">
                <a:moveTo>
                  <a:pt x="447294" y="224027"/>
                </a:moveTo>
                <a:lnTo>
                  <a:pt x="442763" y="178741"/>
                </a:lnTo>
                <a:lnTo>
                  <a:pt x="429768" y="136624"/>
                </a:lnTo>
                <a:lnTo>
                  <a:pt x="409199" y="98561"/>
                </a:lnTo>
                <a:lnTo>
                  <a:pt x="381952" y="65436"/>
                </a:lnTo>
                <a:lnTo>
                  <a:pt x="348918" y="38134"/>
                </a:lnTo>
                <a:lnTo>
                  <a:pt x="310991" y="17537"/>
                </a:lnTo>
                <a:lnTo>
                  <a:pt x="269063" y="4531"/>
                </a:lnTo>
                <a:lnTo>
                  <a:pt x="224027" y="0"/>
                </a:lnTo>
                <a:lnTo>
                  <a:pt x="178741" y="4531"/>
                </a:lnTo>
                <a:lnTo>
                  <a:pt x="136624" y="17537"/>
                </a:lnTo>
                <a:lnTo>
                  <a:pt x="98561" y="38134"/>
                </a:lnTo>
                <a:lnTo>
                  <a:pt x="65436" y="65436"/>
                </a:lnTo>
                <a:lnTo>
                  <a:pt x="38134" y="98561"/>
                </a:lnTo>
                <a:lnTo>
                  <a:pt x="17537" y="136624"/>
                </a:lnTo>
                <a:lnTo>
                  <a:pt x="4531" y="178741"/>
                </a:lnTo>
                <a:lnTo>
                  <a:pt x="0" y="224027"/>
                </a:lnTo>
                <a:lnTo>
                  <a:pt x="4531" y="269063"/>
                </a:lnTo>
                <a:lnTo>
                  <a:pt x="17537" y="310991"/>
                </a:lnTo>
                <a:lnTo>
                  <a:pt x="38134" y="348918"/>
                </a:lnTo>
                <a:lnTo>
                  <a:pt x="65436" y="381952"/>
                </a:lnTo>
                <a:lnTo>
                  <a:pt x="98561" y="409200"/>
                </a:lnTo>
                <a:lnTo>
                  <a:pt x="136624" y="429768"/>
                </a:lnTo>
                <a:lnTo>
                  <a:pt x="178741" y="442763"/>
                </a:lnTo>
                <a:lnTo>
                  <a:pt x="224027" y="447294"/>
                </a:lnTo>
                <a:lnTo>
                  <a:pt x="269063" y="442763"/>
                </a:lnTo>
                <a:lnTo>
                  <a:pt x="310991" y="429768"/>
                </a:lnTo>
                <a:lnTo>
                  <a:pt x="348918" y="409200"/>
                </a:lnTo>
                <a:lnTo>
                  <a:pt x="381952" y="381952"/>
                </a:lnTo>
                <a:lnTo>
                  <a:pt x="409199" y="348918"/>
                </a:lnTo>
                <a:lnTo>
                  <a:pt x="429768" y="310991"/>
                </a:lnTo>
                <a:lnTo>
                  <a:pt x="442763" y="269063"/>
                </a:lnTo>
                <a:lnTo>
                  <a:pt x="447294" y="224027"/>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a:extLst>
              <a:ext uri="{FF2B5EF4-FFF2-40B4-BE49-F238E27FC236}">
                <a16:creationId xmlns:a16="http://schemas.microsoft.com/office/drawing/2014/main" id="{AD2315AE-51FE-409C-9931-72A8CB365366}"/>
              </a:ext>
            </a:extLst>
          </p:cNvPr>
          <p:cNvSpPr/>
          <p:nvPr/>
        </p:nvSpPr>
        <p:spPr>
          <a:xfrm>
            <a:off x="1882775" y="2738438"/>
            <a:ext cx="395288" cy="395287"/>
          </a:xfrm>
          <a:custGeom>
            <a:avLst/>
            <a:gdLst/>
            <a:ahLst/>
            <a:cxnLst/>
            <a:rect l="l" t="t" r="r" b="b"/>
            <a:pathLst>
              <a:path w="447675" h="447675">
                <a:moveTo>
                  <a:pt x="447294" y="224027"/>
                </a:moveTo>
                <a:lnTo>
                  <a:pt x="442763" y="178741"/>
                </a:lnTo>
                <a:lnTo>
                  <a:pt x="429768" y="136624"/>
                </a:lnTo>
                <a:lnTo>
                  <a:pt x="409199" y="98561"/>
                </a:lnTo>
                <a:lnTo>
                  <a:pt x="381952" y="65436"/>
                </a:lnTo>
                <a:lnTo>
                  <a:pt x="348918" y="38134"/>
                </a:lnTo>
                <a:lnTo>
                  <a:pt x="310991" y="17537"/>
                </a:lnTo>
                <a:lnTo>
                  <a:pt x="269063" y="4531"/>
                </a:lnTo>
                <a:lnTo>
                  <a:pt x="224027" y="0"/>
                </a:lnTo>
                <a:lnTo>
                  <a:pt x="178741" y="4531"/>
                </a:lnTo>
                <a:lnTo>
                  <a:pt x="136624" y="17537"/>
                </a:lnTo>
                <a:lnTo>
                  <a:pt x="98561" y="38134"/>
                </a:lnTo>
                <a:lnTo>
                  <a:pt x="65436" y="65436"/>
                </a:lnTo>
                <a:lnTo>
                  <a:pt x="38134" y="98561"/>
                </a:lnTo>
                <a:lnTo>
                  <a:pt x="17537" y="136624"/>
                </a:lnTo>
                <a:lnTo>
                  <a:pt x="4531" y="178741"/>
                </a:lnTo>
                <a:lnTo>
                  <a:pt x="0" y="224027"/>
                </a:lnTo>
                <a:lnTo>
                  <a:pt x="4531" y="269063"/>
                </a:lnTo>
                <a:lnTo>
                  <a:pt x="17537" y="310991"/>
                </a:lnTo>
                <a:lnTo>
                  <a:pt x="38134" y="348918"/>
                </a:lnTo>
                <a:lnTo>
                  <a:pt x="65436" y="381952"/>
                </a:lnTo>
                <a:lnTo>
                  <a:pt x="98561" y="409200"/>
                </a:lnTo>
                <a:lnTo>
                  <a:pt x="136624" y="429768"/>
                </a:lnTo>
                <a:lnTo>
                  <a:pt x="178741" y="442763"/>
                </a:lnTo>
                <a:lnTo>
                  <a:pt x="224027" y="447294"/>
                </a:lnTo>
                <a:lnTo>
                  <a:pt x="269063" y="442763"/>
                </a:lnTo>
                <a:lnTo>
                  <a:pt x="310991" y="429768"/>
                </a:lnTo>
                <a:lnTo>
                  <a:pt x="348918" y="409200"/>
                </a:lnTo>
                <a:lnTo>
                  <a:pt x="381952" y="381952"/>
                </a:lnTo>
                <a:lnTo>
                  <a:pt x="409199" y="348918"/>
                </a:lnTo>
                <a:lnTo>
                  <a:pt x="429768" y="310991"/>
                </a:lnTo>
                <a:lnTo>
                  <a:pt x="442763" y="269063"/>
                </a:lnTo>
                <a:lnTo>
                  <a:pt x="447294" y="224027"/>
                </a:lnTo>
                <a:close/>
              </a:path>
            </a:pathLst>
          </a:custGeom>
          <a:solidFill>
            <a:srgbClr val="CC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a:extLst>
              <a:ext uri="{FF2B5EF4-FFF2-40B4-BE49-F238E27FC236}">
                <a16:creationId xmlns:a16="http://schemas.microsoft.com/office/drawing/2014/main" id="{388E8938-6BFD-47A5-9BEA-485805FEEED2}"/>
              </a:ext>
            </a:extLst>
          </p:cNvPr>
          <p:cNvSpPr/>
          <p:nvPr/>
        </p:nvSpPr>
        <p:spPr>
          <a:xfrm>
            <a:off x="1882775" y="2738438"/>
            <a:ext cx="395288" cy="395287"/>
          </a:xfrm>
          <a:custGeom>
            <a:avLst/>
            <a:gdLst/>
            <a:ahLst/>
            <a:cxnLst/>
            <a:rect l="l" t="t" r="r" b="b"/>
            <a:pathLst>
              <a:path w="447675" h="447675">
                <a:moveTo>
                  <a:pt x="224027" y="0"/>
                </a:moveTo>
                <a:lnTo>
                  <a:pt x="178741" y="4531"/>
                </a:lnTo>
                <a:lnTo>
                  <a:pt x="136624" y="17537"/>
                </a:lnTo>
                <a:lnTo>
                  <a:pt x="98561" y="38134"/>
                </a:lnTo>
                <a:lnTo>
                  <a:pt x="65436" y="65436"/>
                </a:lnTo>
                <a:lnTo>
                  <a:pt x="38134" y="98561"/>
                </a:lnTo>
                <a:lnTo>
                  <a:pt x="17537" y="136624"/>
                </a:lnTo>
                <a:lnTo>
                  <a:pt x="4531" y="178741"/>
                </a:lnTo>
                <a:lnTo>
                  <a:pt x="0" y="224027"/>
                </a:lnTo>
                <a:lnTo>
                  <a:pt x="4531" y="269063"/>
                </a:lnTo>
                <a:lnTo>
                  <a:pt x="17537" y="310991"/>
                </a:lnTo>
                <a:lnTo>
                  <a:pt x="38134" y="348918"/>
                </a:lnTo>
                <a:lnTo>
                  <a:pt x="65436" y="381952"/>
                </a:lnTo>
                <a:lnTo>
                  <a:pt x="98561" y="409200"/>
                </a:lnTo>
                <a:lnTo>
                  <a:pt x="136624" y="429768"/>
                </a:lnTo>
                <a:lnTo>
                  <a:pt x="178741" y="442763"/>
                </a:lnTo>
                <a:lnTo>
                  <a:pt x="224027" y="447294"/>
                </a:lnTo>
                <a:lnTo>
                  <a:pt x="269063" y="442763"/>
                </a:lnTo>
                <a:lnTo>
                  <a:pt x="310991" y="429768"/>
                </a:lnTo>
                <a:lnTo>
                  <a:pt x="348918" y="409200"/>
                </a:lnTo>
                <a:lnTo>
                  <a:pt x="381952" y="381952"/>
                </a:lnTo>
                <a:lnTo>
                  <a:pt x="409199" y="348918"/>
                </a:lnTo>
                <a:lnTo>
                  <a:pt x="429768" y="310991"/>
                </a:lnTo>
                <a:lnTo>
                  <a:pt x="442763" y="269063"/>
                </a:lnTo>
                <a:lnTo>
                  <a:pt x="447294" y="224027"/>
                </a:lnTo>
                <a:lnTo>
                  <a:pt x="442763" y="178741"/>
                </a:lnTo>
                <a:lnTo>
                  <a:pt x="429768" y="136624"/>
                </a:lnTo>
                <a:lnTo>
                  <a:pt x="409199" y="98561"/>
                </a:lnTo>
                <a:lnTo>
                  <a:pt x="381952" y="65436"/>
                </a:lnTo>
                <a:lnTo>
                  <a:pt x="348918" y="38134"/>
                </a:lnTo>
                <a:lnTo>
                  <a:pt x="310991" y="17537"/>
                </a:lnTo>
                <a:lnTo>
                  <a:pt x="269063" y="4531"/>
                </a:lnTo>
                <a:lnTo>
                  <a:pt x="224027"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a:extLst>
              <a:ext uri="{FF2B5EF4-FFF2-40B4-BE49-F238E27FC236}">
                <a16:creationId xmlns:a16="http://schemas.microsoft.com/office/drawing/2014/main" id="{8F11C2AA-3EF0-4353-ABC1-C188FE623D7E}"/>
              </a:ext>
            </a:extLst>
          </p:cNvPr>
          <p:cNvSpPr txBox="1"/>
          <p:nvPr/>
        </p:nvSpPr>
        <p:spPr>
          <a:xfrm>
            <a:off x="1965325" y="2752725"/>
            <a:ext cx="298450" cy="338138"/>
          </a:xfrm>
          <a:prstGeom prst="rect">
            <a:avLst/>
          </a:prstGeom>
        </p:spPr>
        <p:txBody>
          <a:bodyPr lIns="0" tIns="11206" rIns="0" bIns="0">
            <a:spAutoFit/>
          </a:bodyPr>
          <a:lstStyle/>
          <a:p>
            <a:pPr marL="33619"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383" normalizeH="0" baseline="0" noProof="0" dirty="0">
                <a:ln>
                  <a:noFill/>
                </a:ln>
                <a:solidFill>
                  <a:srgbClr val="CCCCFF"/>
                </a:solidFill>
                <a:effectLst/>
                <a:uLnTx/>
                <a:uFillTx/>
                <a:latin typeface="Times New Roman"/>
                <a:ea typeface="+mn-ea"/>
                <a:cs typeface="Times New Roman"/>
              </a:rPr>
              <a:t>B</a:t>
            </a:r>
            <a:endParaRPr kumimoji="0" sz="3177" b="0" i="0" u="none" strike="noStrike" kern="1200" cap="none" spc="0" normalizeH="0" baseline="-13888" noProof="0" dirty="0">
              <a:ln>
                <a:noFill/>
              </a:ln>
              <a:solidFill>
                <a:prstClr val="black"/>
              </a:solidFill>
              <a:effectLst/>
              <a:uLnTx/>
              <a:uFillTx/>
              <a:latin typeface="Times New Roman"/>
              <a:ea typeface="+mn-ea"/>
              <a:cs typeface="Times New Roman"/>
            </a:endParaRPr>
          </a:p>
        </p:txBody>
      </p:sp>
      <p:sp>
        <p:nvSpPr>
          <p:cNvPr id="7" name="object 7">
            <a:extLst>
              <a:ext uri="{FF2B5EF4-FFF2-40B4-BE49-F238E27FC236}">
                <a16:creationId xmlns:a16="http://schemas.microsoft.com/office/drawing/2014/main" id="{6FF1C1AB-68FA-4FE3-854F-C62A7BAD6B0E}"/>
              </a:ext>
            </a:extLst>
          </p:cNvPr>
          <p:cNvSpPr txBox="1"/>
          <p:nvPr/>
        </p:nvSpPr>
        <p:spPr>
          <a:xfrm>
            <a:off x="2474913" y="1736725"/>
            <a:ext cx="203200" cy="338138"/>
          </a:xfrm>
          <a:prstGeom prst="rect">
            <a:avLst/>
          </a:prstGeom>
        </p:spPr>
        <p:txBody>
          <a:bodyPr lIns="0" tIns="11206" rIns="0" bIns="0">
            <a:spAutoFit/>
          </a:bodyPr>
          <a:lstStyle/>
          <a:p>
            <a:pPr marL="11206"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0" normalizeH="0" baseline="0" noProof="0" dirty="0">
                <a:ln>
                  <a:noFill/>
                </a:ln>
                <a:solidFill>
                  <a:srgbClr val="7F7F7F"/>
                </a:solidFill>
                <a:effectLst/>
                <a:uLnTx/>
                <a:uFillTx/>
                <a:latin typeface="Times New Roman"/>
                <a:ea typeface="+mn-ea"/>
                <a:cs typeface="Times New Roman"/>
              </a:rPr>
              <a:t>C</a:t>
            </a:r>
            <a:endParaRPr kumimoji="0" sz="2118"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8" name="object 8">
            <a:extLst>
              <a:ext uri="{FF2B5EF4-FFF2-40B4-BE49-F238E27FC236}">
                <a16:creationId xmlns:a16="http://schemas.microsoft.com/office/drawing/2014/main" id="{209E76AE-B29E-49EE-A49C-0E8E79837443}"/>
              </a:ext>
            </a:extLst>
          </p:cNvPr>
          <p:cNvSpPr/>
          <p:nvPr/>
        </p:nvSpPr>
        <p:spPr>
          <a:xfrm>
            <a:off x="2376488" y="1720850"/>
            <a:ext cx="395287" cy="395288"/>
          </a:xfrm>
          <a:custGeom>
            <a:avLst/>
            <a:gdLst/>
            <a:ahLst/>
            <a:cxnLst/>
            <a:rect l="l" t="t" r="r" b="b"/>
            <a:pathLst>
              <a:path w="448310" h="448310">
                <a:moveTo>
                  <a:pt x="448055" y="224027"/>
                </a:moveTo>
                <a:lnTo>
                  <a:pt x="443492" y="178959"/>
                </a:lnTo>
                <a:lnTo>
                  <a:pt x="430410" y="136945"/>
                </a:lnTo>
                <a:lnTo>
                  <a:pt x="409720" y="98896"/>
                </a:lnTo>
                <a:lnTo>
                  <a:pt x="382333" y="65722"/>
                </a:lnTo>
                <a:lnTo>
                  <a:pt x="349159" y="38335"/>
                </a:lnTo>
                <a:lnTo>
                  <a:pt x="311110" y="17645"/>
                </a:lnTo>
                <a:lnTo>
                  <a:pt x="269095" y="4563"/>
                </a:lnTo>
                <a:lnTo>
                  <a:pt x="224027" y="0"/>
                </a:lnTo>
                <a:lnTo>
                  <a:pt x="178959" y="4563"/>
                </a:lnTo>
                <a:lnTo>
                  <a:pt x="136945" y="17645"/>
                </a:lnTo>
                <a:lnTo>
                  <a:pt x="98896" y="38335"/>
                </a:lnTo>
                <a:lnTo>
                  <a:pt x="65722" y="65722"/>
                </a:lnTo>
                <a:lnTo>
                  <a:pt x="38335" y="98896"/>
                </a:lnTo>
                <a:lnTo>
                  <a:pt x="17645" y="136945"/>
                </a:lnTo>
                <a:lnTo>
                  <a:pt x="4563" y="178959"/>
                </a:lnTo>
                <a:lnTo>
                  <a:pt x="0" y="224027"/>
                </a:lnTo>
                <a:lnTo>
                  <a:pt x="4563" y="269095"/>
                </a:lnTo>
                <a:lnTo>
                  <a:pt x="17645" y="311110"/>
                </a:lnTo>
                <a:lnTo>
                  <a:pt x="38335" y="349159"/>
                </a:lnTo>
                <a:lnTo>
                  <a:pt x="65722" y="382333"/>
                </a:lnTo>
                <a:lnTo>
                  <a:pt x="98896" y="409720"/>
                </a:lnTo>
                <a:lnTo>
                  <a:pt x="136945" y="430410"/>
                </a:lnTo>
                <a:lnTo>
                  <a:pt x="178959" y="443492"/>
                </a:lnTo>
                <a:lnTo>
                  <a:pt x="224027" y="448055"/>
                </a:lnTo>
                <a:lnTo>
                  <a:pt x="269095" y="443492"/>
                </a:lnTo>
                <a:lnTo>
                  <a:pt x="311110" y="430410"/>
                </a:lnTo>
                <a:lnTo>
                  <a:pt x="349159" y="409720"/>
                </a:lnTo>
                <a:lnTo>
                  <a:pt x="382333" y="382333"/>
                </a:lnTo>
                <a:lnTo>
                  <a:pt x="409720" y="349159"/>
                </a:lnTo>
                <a:lnTo>
                  <a:pt x="430410" y="311110"/>
                </a:lnTo>
                <a:lnTo>
                  <a:pt x="443492" y="269095"/>
                </a:lnTo>
                <a:lnTo>
                  <a:pt x="448055" y="224027"/>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a:extLst>
              <a:ext uri="{FF2B5EF4-FFF2-40B4-BE49-F238E27FC236}">
                <a16:creationId xmlns:a16="http://schemas.microsoft.com/office/drawing/2014/main" id="{5C5C01D1-7936-4DE5-B990-8F4B7C4770AA}"/>
              </a:ext>
            </a:extLst>
          </p:cNvPr>
          <p:cNvSpPr/>
          <p:nvPr/>
        </p:nvSpPr>
        <p:spPr>
          <a:xfrm>
            <a:off x="2309813" y="1654175"/>
            <a:ext cx="395287" cy="395288"/>
          </a:xfrm>
          <a:custGeom>
            <a:avLst/>
            <a:gdLst/>
            <a:ahLst/>
            <a:cxnLst/>
            <a:rect l="l" t="t" r="r" b="b"/>
            <a:pathLst>
              <a:path w="448310" h="448310">
                <a:moveTo>
                  <a:pt x="448055" y="224027"/>
                </a:moveTo>
                <a:lnTo>
                  <a:pt x="443492" y="178959"/>
                </a:lnTo>
                <a:lnTo>
                  <a:pt x="430410" y="136945"/>
                </a:lnTo>
                <a:lnTo>
                  <a:pt x="409720" y="98896"/>
                </a:lnTo>
                <a:lnTo>
                  <a:pt x="382333" y="65722"/>
                </a:lnTo>
                <a:lnTo>
                  <a:pt x="349159" y="38335"/>
                </a:lnTo>
                <a:lnTo>
                  <a:pt x="311110" y="17645"/>
                </a:lnTo>
                <a:lnTo>
                  <a:pt x="269095" y="4563"/>
                </a:lnTo>
                <a:lnTo>
                  <a:pt x="224027" y="0"/>
                </a:lnTo>
                <a:lnTo>
                  <a:pt x="178959" y="4563"/>
                </a:lnTo>
                <a:lnTo>
                  <a:pt x="136945" y="17645"/>
                </a:lnTo>
                <a:lnTo>
                  <a:pt x="98896" y="38335"/>
                </a:lnTo>
                <a:lnTo>
                  <a:pt x="65722" y="65722"/>
                </a:lnTo>
                <a:lnTo>
                  <a:pt x="38335" y="98896"/>
                </a:lnTo>
                <a:lnTo>
                  <a:pt x="17645" y="136945"/>
                </a:lnTo>
                <a:lnTo>
                  <a:pt x="4563" y="178959"/>
                </a:lnTo>
                <a:lnTo>
                  <a:pt x="0" y="224027"/>
                </a:lnTo>
                <a:lnTo>
                  <a:pt x="4563" y="269095"/>
                </a:lnTo>
                <a:lnTo>
                  <a:pt x="17645" y="311110"/>
                </a:lnTo>
                <a:lnTo>
                  <a:pt x="38335" y="349159"/>
                </a:lnTo>
                <a:lnTo>
                  <a:pt x="65722" y="382333"/>
                </a:lnTo>
                <a:lnTo>
                  <a:pt x="98896" y="409720"/>
                </a:lnTo>
                <a:lnTo>
                  <a:pt x="136945" y="430410"/>
                </a:lnTo>
                <a:lnTo>
                  <a:pt x="178959" y="443492"/>
                </a:lnTo>
                <a:lnTo>
                  <a:pt x="224027" y="448055"/>
                </a:lnTo>
                <a:lnTo>
                  <a:pt x="269095" y="443492"/>
                </a:lnTo>
                <a:lnTo>
                  <a:pt x="311110" y="430410"/>
                </a:lnTo>
                <a:lnTo>
                  <a:pt x="349159" y="409720"/>
                </a:lnTo>
                <a:lnTo>
                  <a:pt x="382333" y="382333"/>
                </a:lnTo>
                <a:lnTo>
                  <a:pt x="409720" y="349159"/>
                </a:lnTo>
                <a:lnTo>
                  <a:pt x="430410" y="311110"/>
                </a:lnTo>
                <a:lnTo>
                  <a:pt x="443492" y="269095"/>
                </a:lnTo>
                <a:lnTo>
                  <a:pt x="448055" y="224027"/>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a:extLst>
              <a:ext uri="{FF2B5EF4-FFF2-40B4-BE49-F238E27FC236}">
                <a16:creationId xmlns:a16="http://schemas.microsoft.com/office/drawing/2014/main" id="{A3C0B8C9-4D97-4326-816D-41AB52888AB0}"/>
              </a:ext>
            </a:extLst>
          </p:cNvPr>
          <p:cNvSpPr/>
          <p:nvPr/>
        </p:nvSpPr>
        <p:spPr>
          <a:xfrm>
            <a:off x="2309813" y="1654175"/>
            <a:ext cx="395287" cy="395288"/>
          </a:xfrm>
          <a:custGeom>
            <a:avLst/>
            <a:gdLst/>
            <a:ahLst/>
            <a:cxnLst/>
            <a:rect l="l" t="t" r="r" b="b"/>
            <a:pathLst>
              <a:path w="448310" h="448310">
                <a:moveTo>
                  <a:pt x="224027" y="0"/>
                </a:moveTo>
                <a:lnTo>
                  <a:pt x="178959" y="4563"/>
                </a:lnTo>
                <a:lnTo>
                  <a:pt x="136945" y="17645"/>
                </a:lnTo>
                <a:lnTo>
                  <a:pt x="98896" y="38335"/>
                </a:lnTo>
                <a:lnTo>
                  <a:pt x="65722" y="65722"/>
                </a:lnTo>
                <a:lnTo>
                  <a:pt x="38335" y="98896"/>
                </a:lnTo>
                <a:lnTo>
                  <a:pt x="17645" y="136945"/>
                </a:lnTo>
                <a:lnTo>
                  <a:pt x="4563" y="178959"/>
                </a:lnTo>
                <a:lnTo>
                  <a:pt x="0" y="224027"/>
                </a:lnTo>
                <a:lnTo>
                  <a:pt x="4563" y="269095"/>
                </a:lnTo>
                <a:lnTo>
                  <a:pt x="17645" y="311110"/>
                </a:lnTo>
                <a:lnTo>
                  <a:pt x="38335" y="349159"/>
                </a:lnTo>
                <a:lnTo>
                  <a:pt x="65722" y="382333"/>
                </a:lnTo>
                <a:lnTo>
                  <a:pt x="98896" y="409720"/>
                </a:lnTo>
                <a:lnTo>
                  <a:pt x="136945" y="430410"/>
                </a:lnTo>
                <a:lnTo>
                  <a:pt x="178959" y="443492"/>
                </a:lnTo>
                <a:lnTo>
                  <a:pt x="224027" y="448055"/>
                </a:lnTo>
                <a:lnTo>
                  <a:pt x="269095" y="443492"/>
                </a:lnTo>
                <a:lnTo>
                  <a:pt x="311110" y="430410"/>
                </a:lnTo>
                <a:lnTo>
                  <a:pt x="349159" y="409720"/>
                </a:lnTo>
                <a:lnTo>
                  <a:pt x="382333" y="382333"/>
                </a:lnTo>
                <a:lnTo>
                  <a:pt x="409720" y="349159"/>
                </a:lnTo>
                <a:lnTo>
                  <a:pt x="430410" y="311110"/>
                </a:lnTo>
                <a:lnTo>
                  <a:pt x="443492" y="269095"/>
                </a:lnTo>
                <a:lnTo>
                  <a:pt x="448055" y="224027"/>
                </a:lnTo>
                <a:lnTo>
                  <a:pt x="443492" y="178959"/>
                </a:lnTo>
                <a:lnTo>
                  <a:pt x="430410" y="136945"/>
                </a:lnTo>
                <a:lnTo>
                  <a:pt x="409720" y="98896"/>
                </a:lnTo>
                <a:lnTo>
                  <a:pt x="382333" y="65722"/>
                </a:lnTo>
                <a:lnTo>
                  <a:pt x="349159" y="38335"/>
                </a:lnTo>
                <a:lnTo>
                  <a:pt x="311110" y="17645"/>
                </a:lnTo>
                <a:lnTo>
                  <a:pt x="269095" y="4563"/>
                </a:lnTo>
                <a:lnTo>
                  <a:pt x="224027"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a:extLst>
              <a:ext uri="{FF2B5EF4-FFF2-40B4-BE49-F238E27FC236}">
                <a16:creationId xmlns:a16="http://schemas.microsoft.com/office/drawing/2014/main" id="{16C52552-E55C-4B53-81FF-1205D87B46E1}"/>
              </a:ext>
            </a:extLst>
          </p:cNvPr>
          <p:cNvSpPr txBox="1"/>
          <p:nvPr/>
        </p:nvSpPr>
        <p:spPr>
          <a:xfrm>
            <a:off x="2408238" y="1670050"/>
            <a:ext cx="201612" cy="336550"/>
          </a:xfrm>
          <a:prstGeom prst="rect">
            <a:avLst/>
          </a:prstGeom>
        </p:spPr>
        <p:txBody>
          <a:bodyPr lIns="0" tIns="11206" rIns="0" bIns="0">
            <a:spAutoFit/>
          </a:bodyPr>
          <a:lstStyle/>
          <a:p>
            <a:pPr marL="11206"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0" normalizeH="0" baseline="0" noProof="0" dirty="0">
                <a:ln>
                  <a:noFill/>
                </a:ln>
                <a:solidFill>
                  <a:srgbClr val="CCCCFF"/>
                </a:solidFill>
                <a:effectLst/>
                <a:uLnTx/>
                <a:uFillTx/>
                <a:latin typeface="Times New Roman"/>
                <a:ea typeface="+mn-ea"/>
                <a:cs typeface="Times New Roman"/>
              </a:rPr>
              <a:t>C</a:t>
            </a:r>
            <a:endParaRPr kumimoji="0" sz="2118"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2" name="object 12">
            <a:extLst>
              <a:ext uri="{FF2B5EF4-FFF2-40B4-BE49-F238E27FC236}">
                <a16:creationId xmlns:a16="http://schemas.microsoft.com/office/drawing/2014/main" id="{813A88F8-2B17-4113-A85D-7E92FDFC41E3}"/>
              </a:ext>
            </a:extLst>
          </p:cNvPr>
          <p:cNvSpPr/>
          <p:nvPr/>
        </p:nvSpPr>
        <p:spPr>
          <a:xfrm>
            <a:off x="3270250" y="2259013"/>
            <a:ext cx="395288" cy="396875"/>
          </a:xfrm>
          <a:custGeom>
            <a:avLst/>
            <a:gdLst/>
            <a:ahLst/>
            <a:cxnLst/>
            <a:rect l="l" t="t" r="r" b="b"/>
            <a:pathLst>
              <a:path w="447675" h="449580">
                <a:moveTo>
                  <a:pt x="447294" y="224789"/>
                </a:moveTo>
                <a:lnTo>
                  <a:pt x="442762" y="179470"/>
                </a:lnTo>
                <a:lnTo>
                  <a:pt x="429756" y="137266"/>
                </a:lnTo>
                <a:lnTo>
                  <a:pt x="409159" y="99082"/>
                </a:lnTo>
                <a:lnTo>
                  <a:pt x="381857" y="65817"/>
                </a:lnTo>
                <a:lnTo>
                  <a:pt x="348732" y="38375"/>
                </a:lnTo>
                <a:lnTo>
                  <a:pt x="310669" y="17656"/>
                </a:lnTo>
                <a:lnTo>
                  <a:pt x="268552" y="4564"/>
                </a:lnTo>
                <a:lnTo>
                  <a:pt x="223265" y="0"/>
                </a:lnTo>
                <a:lnTo>
                  <a:pt x="178230" y="4564"/>
                </a:lnTo>
                <a:lnTo>
                  <a:pt x="136302" y="17656"/>
                </a:lnTo>
                <a:lnTo>
                  <a:pt x="98375" y="38375"/>
                </a:lnTo>
                <a:lnTo>
                  <a:pt x="65341" y="65817"/>
                </a:lnTo>
                <a:lnTo>
                  <a:pt x="38094" y="99082"/>
                </a:lnTo>
                <a:lnTo>
                  <a:pt x="17525" y="137266"/>
                </a:lnTo>
                <a:lnTo>
                  <a:pt x="4530" y="179470"/>
                </a:lnTo>
                <a:lnTo>
                  <a:pt x="0" y="224789"/>
                </a:lnTo>
                <a:lnTo>
                  <a:pt x="4530" y="270109"/>
                </a:lnTo>
                <a:lnTo>
                  <a:pt x="17525" y="312312"/>
                </a:lnTo>
                <a:lnTo>
                  <a:pt x="38094" y="350497"/>
                </a:lnTo>
                <a:lnTo>
                  <a:pt x="65341" y="383762"/>
                </a:lnTo>
                <a:lnTo>
                  <a:pt x="98375" y="411204"/>
                </a:lnTo>
                <a:lnTo>
                  <a:pt x="136302" y="431922"/>
                </a:lnTo>
                <a:lnTo>
                  <a:pt x="178230" y="445015"/>
                </a:lnTo>
                <a:lnTo>
                  <a:pt x="223265" y="449579"/>
                </a:lnTo>
                <a:lnTo>
                  <a:pt x="268552" y="445015"/>
                </a:lnTo>
                <a:lnTo>
                  <a:pt x="310669" y="431922"/>
                </a:lnTo>
                <a:lnTo>
                  <a:pt x="348732" y="411204"/>
                </a:lnTo>
                <a:lnTo>
                  <a:pt x="381857" y="383762"/>
                </a:lnTo>
                <a:lnTo>
                  <a:pt x="409159" y="350497"/>
                </a:lnTo>
                <a:lnTo>
                  <a:pt x="429756" y="312312"/>
                </a:lnTo>
                <a:lnTo>
                  <a:pt x="442762" y="270109"/>
                </a:lnTo>
                <a:lnTo>
                  <a:pt x="447294" y="224789"/>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a:extLst>
              <a:ext uri="{FF2B5EF4-FFF2-40B4-BE49-F238E27FC236}">
                <a16:creationId xmlns:a16="http://schemas.microsoft.com/office/drawing/2014/main" id="{A9C3F12B-DE14-46DD-9213-0EB2589C60AF}"/>
              </a:ext>
            </a:extLst>
          </p:cNvPr>
          <p:cNvSpPr/>
          <p:nvPr/>
        </p:nvSpPr>
        <p:spPr>
          <a:xfrm>
            <a:off x="3203575" y="2192338"/>
            <a:ext cx="395288" cy="396875"/>
          </a:xfrm>
          <a:custGeom>
            <a:avLst/>
            <a:gdLst/>
            <a:ahLst/>
            <a:cxnLst/>
            <a:rect l="l" t="t" r="r" b="b"/>
            <a:pathLst>
              <a:path w="447675" h="449580">
                <a:moveTo>
                  <a:pt x="447294" y="224789"/>
                </a:moveTo>
                <a:lnTo>
                  <a:pt x="442762" y="179470"/>
                </a:lnTo>
                <a:lnTo>
                  <a:pt x="429756" y="137266"/>
                </a:lnTo>
                <a:lnTo>
                  <a:pt x="409159" y="99082"/>
                </a:lnTo>
                <a:lnTo>
                  <a:pt x="381857" y="65817"/>
                </a:lnTo>
                <a:lnTo>
                  <a:pt x="348732" y="38375"/>
                </a:lnTo>
                <a:lnTo>
                  <a:pt x="310669" y="17656"/>
                </a:lnTo>
                <a:lnTo>
                  <a:pt x="268552" y="4564"/>
                </a:lnTo>
                <a:lnTo>
                  <a:pt x="223265" y="0"/>
                </a:lnTo>
                <a:lnTo>
                  <a:pt x="178230" y="4564"/>
                </a:lnTo>
                <a:lnTo>
                  <a:pt x="136302" y="17656"/>
                </a:lnTo>
                <a:lnTo>
                  <a:pt x="98375" y="38375"/>
                </a:lnTo>
                <a:lnTo>
                  <a:pt x="65341" y="65817"/>
                </a:lnTo>
                <a:lnTo>
                  <a:pt x="38094" y="99082"/>
                </a:lnTo>
                <a:lnTo>
                  <a:pt x="17525" y="137266"/>
                </a:lnTo>
                <a:lnTo>
                  <a:pt x="4530" y="179470"/>
                </a:lnTo>
                <a:lnTo>
                  <a:pt x="0" y="224789"/>
                </a:lnTo>
                <a:lnTo>
                  <a:pt x="4530" y="270109"/>
                </a:lnTo>
                <a:lnTo>
                  <a:pt x="17525" y="312312"/>
                </a:lnTo>
                <a:lnTo>
                  <a:pt x="38094" y="350497"/>
                </a:lnTo>
                <a:lnTo>
                  <a:pt x="65341" y="383762"/>
                </a:lnTo>
                <a:lnTo>
                  <a:pt x="98375" y="411204"/>
                </a:lnTo>
                <a:lnTo>
                  <a:pt x="136302" y="431922"/>
                </a:lnTo>
                <a:lnTo>
                  <a:pt x="178230" y="445015"/>
                </a:lnTo>
                <a:lnTo>
                  <a:pt x="223265" y="449579"/>
                </a:lnTo>
                <a:lnTo>
                  <a:pt x="268552" y="445015"/>
                </a:lnTo>
                <a:lnTo>
                  <a:pt x="310669" y="431922"/>
                </a:lnTo>
                <a:lnTo>
                  <a:pt x="348732" y="411204"/>
                </a:lnTo>
                <a:lnTo>
                  <a:pt x="381857" y="383762"/>
                </a:lnTo>
                <a:lnTo>
                  <a:pt x="409159" y="350497"/>
                </a:lnTo>
                <a:lnTo>
                  <a:pt x="429756" y="312312"/>
                </a:lnTo>
                <a:lnTo>
                  <a:pt x="442762" y="270109"/>
                </a:lnTo>
                <a:lnTo>
                  <a:pt x="447294" y="224789"/>
                </a:lnTo>
                <a:close/>
              </a:path>
            </a:pathLst>
          </a:custGeom>
          <a:solidFill>
            <a:srgbClr val="CC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a:extLst>
              <a:ext uri="{FF2B5EF4-FFF2-40B4-BE49-F238E27FC236}">
                <a16:creationId xmlns:a16="http://schemas.microsoft.com/office/drawing/2014/main" id="{BC70AD9E-8AA6-4BAD-801E-13FB3069E234}"/>
              </a:ext>
            </a:extLst>
          </p:cNvPr>
          <p:cNvSpPr/>
          <p:nvPr/>
        </p:nvSpPr>
        <p:spPr>
          <a:xfrm>
            <a:off x="3203575" y="2192338"/>
            <a:ext cx="395288" cy="396875"/>
          </a:xfrm>
          <a:custGeom>
            <a:avLst/>
            <a:gdLst/>
            <a:ahLst/>
            <a:cxnLst/>
            <a:rect l="l" t="t" r="r" b="b"/>
            <a:pathLst>
              <a:path w="447675" h="449580">
                <a:moveTo>
                  <a:pt x="223265" y="0"/>
                </a:moveTo>
                <a:lnTo>
                  <a:pt x="178230" y="4564"/>
                </a:lnTo>
                <a:lnTo>
                  <a:pt x="136302" y="17656"/>
                </a:lnTo>
                <a:lnTo>
                  <a:pt x="98375" y="38375"/>
                </a:lnTo>
                <a:lnTo>
                  <a:pt x="65341" y="65817"/>
                </a:lnTo>
                <a:lnTo>
                  <a:pt x="38094" y="99082"/>
                </a:lnTo>
                <a:lnTo>
                  <a:pt x="17525" y="137266"/>
                </a:lnTo>
                <a:lnTo>
                  <a:pt x="4530" y="179470"/>
                </a:lnTo>
                <a:lnTo>
                  <a:pt x="0" y="224789"/>
                </a:lnTo>
                <a:lnTo>
                  <a:pt x="4530" y="270109"/>
                </a:lnTo>
                <a:lnTo>
                  <a:pt x="17525" y="312312"/>
                </a:lnTo>
                <a:lnTo>
                  <a:pt x="38094" y="350497"/>
                </a:lnTo>
                <a:lnTo>
                  <a:pt x="65341" y="383762"/>
                </a:lnTo>
                <a:lnTo>
                  <a:pt x="98375" y="411204"/>
                </a:lnTo>
                <a:lnTo>
                  <a:pt x="136302" y="431922"/>
                </a:lnTo>
                <a:lnTo>
                  <a:pt x="178230" y="445015"/>
                </a:lnTo>
                <a:lnTo>
                  <a:pt x="223265" y="449579"/>
                </a:lnTo>
                <a:lnTo>
                  <a:pt x="268552" y="445015"/>
                </a:lnTo>
                <a:lnTo>
                  <a:pt x="310669" y="431922"/>
                </a:lnTo>
                <a:lnTo>
                  <a:pt x="348732" y="411204"/>
                </a:lnTo>
                <a:lnTo>
                  <a:pt x="381857" y="383762"/>
                </a:lnTo>
                <a:lnTo>
                  <a:pt x="409159" y="350497"/>
                </a:lnTo>
                <a:lnTo>
                  <a:pt x="429756" y="312312"/>
                </a:lnTo>
                <a:lnTo>
                  <a:pt x="442762" y="270109"/>
                </a:lnTo>
                <a:lnTo>
                  <a:pt x="447294" y="224789"/>
                </a:lnTo>
                <a:lnTo>
                  <a:pt x="442762" y="179470"/>
                </a:lnTo>
                <a:lnTo>
                  <a:pt x="429756" y="137266"/>
                </a:lnTo>
                <a:lnTo>
                  <a:pt x="409159" y="99082"/>
                </a:lnTo>
                <a:lnTo>
                  <a:pt x="381857" y="65817"/>
                </a:lnTo>
                <a:lnTo>
                  <a:pt x="348732" y="38375"/>
                </a:lnTo>
                <a:lnTo>
                  <a:pt x="310669" y="17656"/>
                </a:lnTo>
                <a:lnTo>
                  <a:pt x="268552" y="4564"/>
                </a:lnTo>
                <a:lnTo>
                  <a:pt x="223265"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a:extLst>
              <a:ext uri="{FF2B5EF4-FFF2-40B4-BE49-F238E27FC236}">
                <a16:creationId xmlns:a16="http://schemas.microsoft.com/office/drawing/2014/main" id="{C3133893-FB27-4F98-8675-3137216A560F}"/>
              </a:ext>
            </a:extLst>
          </p:cNvPr>
          <p:cNvSpPr txBox="1"/>
          <p:nvPr/>
        </p:nvSpPr>
        <p:spPr>
          <a:xfrm>
            <a:off x="3270250" y="2208213"/>
            <a:ext cx="330200" cy="338137"/>
          </a:xfrm>
          <a:prstGeom prst="rect">
            <a:avLst/>
          </a:prstGeom>
        </p:spPr>
        <p:txBody>
          <a:bodyPr lIns="0" tIns="11206" rIns="0" bIns="0">
            <a:spAutoFit/>
          </a:bodyPr>
          <a:lstStyle/>
          <a:p>
            <a:pPr marL="33619"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503" normalizeH="0" baseline="0" noProof="0" dirty="0">
                <a:ln>
                  <a:noFill/>
                </a:ln>
                <a:solidFill>
                  <a:srgbClr val="CCCCFF"/>
                </a:solidFill>
                <a:effectLst/>
                <a:uLnTx/>
                <a:uFillTx/>
                <a:latin typeface="Times New Roman"/>
                <a:ea typeface="+mn-ea"/>
                <a:cs typeface="Times New Roman"/>
              </a:rPr>
              <a:t>D</a:t>
            </a:r>
            <a:endParaRPr kumimoji="0" sz="3177" b="0" i="0" u="none" strike="noStrike" kern="1200" cap="none" spc="0" normalizeH="0" baseline="-13888" noProof="0" dirty="0">
              <a:ln>
                <a:noFill/>
              </a:ln>
              <a:solidFill>
                <a:prstClr val="black"/>
              </a:solidFill>
              <a:effectLst/>
              <a:uLnTx/>
              <a:uFillTx/>
              <a:latin typeface="Times New Roman"/>
              <a:ea typeface="+mn-ea"/>
              <a:cs typeface="Times New Roman"/>
            </a:endParaRPr>
          </a:p>
        </p:txBody>
      </p:sp>
      <p:sp>
        <p:nvSpPr>
          <p:cNvPr id="16" name="object 16">
            <a:extLst>
              <a:ext uri="{FF2B5EF4-FFF2-40B4-BE49-F238E27FC236}">
                <a16:creationId xmlns:a16="http://schemas.microsoft.com/office/drawing/2014/main" id="{599C11D4-77AF-4902-A486-85247D248615}"/>
              </a:ext>
            </a:extLst>
          </p:cNvPr>
          <p:cNvSpPr/>
          <p:nvPr/>
        </p:nvSpPr>
        <p:spPr>
          <a:xfrm>
            <a:off x="1482725" y="2268538"/>
            <a:ext cx="395288" cy="393700"/>
          </a:xfrm>
          <a:custGeom>
            <a:avLst/>
            <a:gdLst/>
            <a:ahLst/>
            <a:cxnLst/>
            <a:rect l="l" t="t" r="r" b="b"/>
            <a:pathLst>
              <a:path w="448310" h="447675">
                <a:moveTo>
                  <a:pt x="448055" y="224027"/>
                </a:moveTo>
                <a:lnTo>
                  <a:pt x="443492" y="178741"/>
                </a:lnTo>
                <a:lnTo>
                  <a:pt x="430410" y="136624"/>
                </a:lnTo>
                <a:lnTo>
                  <a:pt x="409720" y="98561"/>
                </a:lnTo>
                <a:lnTo>
                  <a:pt x="382333" y="65436"/>
                </a:lnTo>
                <a:lnTo>
                  <a:pt x="349159" y="38134"/>
                </a:lnTo>
                <a:lnTo>
                  <a:pt x="311110" y="17537"/>
                </a:lnTo>
                <a:lnTo>
                  <a:pt x="269096" y="4531"/>
                </a:lnTo>
                <a:lnTo>
                  <a:pt x="224027" y="0"/>
                </a:lnTo>
                <a:lnTo>
                  <a:pt x="178959" y="4531"/>
                </a:lnTo>
                <a:lnTo>
                  <a:pt x="136945" y="17537"/>
                </a:lnTo>
                <a:lnTo>
                  <a:pt x="98896" y="38134"/>
                </a:lnTo>
                <a:lnTo>
                  <a:pt x="65722" y="65436"/>
                </a:lnTo>
                <a:lnTo>
                  <a:pt x="38335" y="98561"/>
                </a:lnTo>
                <a:lnTo>
                  <a:pt x="17645" y="136624"/>
                </a:lnTo>
                <a:lnTo>
                  <a:pt x="4563" y="178741"/>
                </a:lnTo>
                <a:lnTo>
                  <a:pt x="0" y="224027"/>
                </a:lnTo>
                <a:lnTo>
                  <a:pt x="4563" y="269063"/>
                </a:lnTo>
                <a:lnTo>
                  <a:pt x="17645" y="310991"/>
                </a:lnTo>
                <a:lnTo>
                  <a:pt x="38335" y="348918"/>
                </a:lnTo>
                <a:lnTo>
                  <a:pt x="65722" y="381952"/>
                </a:lnTo>
                <a:lnTo>
                  <a:pt x="98896" y="409200"/>
                </a:lnTo>
                <a:lnTo>
                  <a:pt x="136945" y="429768"/>
                </a:lnTo>
                <a:lnTo>
                  <a:pt x="178959" y="442763"/>
                </a:lnTo>
                <a:lnTo>
                  <a:pt x="224028" y="447294"/>
                </a:lnTo>
                <a:lnTo>
                  <a:pt x="269096" y="442763"/>
                </a:lnTo>
                <a:lnTo>
                  <a:pt x="311110" y="429768"/>
                </a:lnTo>
                <a:lnTo>
                  <a:pt x="349159" y="409200"/>
                </a:lnTo>
                <a:lnTo>
                  <a:pt x="382333" y="381952"/>
                </a:lnTo>
                <a:lnTo>
                  <a:pt x="409720" y="348918"/>
                </a:lnTo>
                <a:lnTo>
                  <a:pt x="430410" y="310991"/>
                </a:lnTo>
                <a:lnTo>
                  <a:pt x="443492" y="269063"/>
                </a:lnTo>
                <a:lnTo>
                  <a:pt x="448055" y="224027"/>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17">
            <a:extLst>
              <a:ext uri="{FF2B5EF4-FFF2-40B4-BE49-F238E27FC236}">
                <a16:creationId xmlns:a16="http://schemas.microsoft.com/office/drawing/2014/main" id="{53B8C4E6-3379-4E09-9184-A9D36685A92F}"/>
              </a:ext>
            </a:extLst>
          </p:cNvPr>
          <p:cNvSpPr/>
          <p:nvPr/>
        </p:nvSpPr>
        <p:spPr>
          <a:xfrm>
            <a:off x="1416050" y="2200275"/>
            <a:ext cx="395288" cy="395288"/>
          </a:xfrm>
          <a:custGeom>
            <a:avLst/>
            <a:gdLst/>
            <a:ahLst/>
            <a:cxnLst/>
            <a:rect l="l" t="t" r="r" b="b"/>
            <a:pathLst>
              <a:path w="448310" h="447675">
                <a:moveTo>
                  <a:pt x="448055" y="224027"/>
                </a:moveTo>
                <a:lnTo>
                  <a:pt x="443492" y="178741"/>
                </a:lnTo>
                <a:lnTo>
                  <a:pt x="430410" y="136624"/>
                </a:lnTo>
                <a:lnTo>
                  <a:pt x="409720" y="98561"/>
                </a:lnTo>
                <a:lnTo>
                  <a:pt x="382333" y="65436"/>
                </a:lnTo>
                <a:lnTo>
                  <a:pt x="349159" y="38134"/>
                </a:lnTo>
                <a:lnTo>
                  <a:pt x="311110" y="17537"/>
                </a:lnTo>
                <a:lnTo>
                  <a:pt x="269096" y="4531"/>
                </a:lnTo>
                <a:lnTo>
                  <a:pt x="224027" y="0"/>
                </a:lnTo>
                <a:lnTo>
                  <a:pt x="178959" y="4531"/>
                </a:lnTo>
                <a:lnTo>
                  <a:pt x="136945" y="17537"/>
                </a:lnTo>
                <a:lnTo>
                  <a:pt x="98896" y="38134"/>
                </a:lnTo>
                <a:lnTo>
                  <a:pt x="65722" y="65436"/>
                </a:lnTo>
                <a:lnTo>
                  <a:pt x="38335" y="98561"/>
                </a:lnTo>
                <a:lnTo>
                  <a:pt x="17645" y="136624"/>
                </a:lnTo>
                <a:lnTo>
                  <a:pt x="4563" y="178741"/>
                </a:lnTo>
                <a:lnTo>
                  <a:pt x="0" y="224027"/>
                </a:lnTo>
                <a:lnTo>
                  <a:pt x="4563" y="269063"/>
                </a:lnTo>
                <a:lnTo>
                  <a:pt x="17645" y="310991"/>
                </a:lnTo>
                <a:lnTo>
                  <a:pt x="38335" y="348918"/>
                </a:lnTo>
                <a:lnTo>
                  <a:pt x="65722" y="381952"/>
                </a:lnTo>
                <a:lnTo>
                  <a:pt x="98896" y="409200"/>
                </a:lnTo>
                <a:lnTo>
                  <a:pt x="136945" y="429768"/>
                </a:lnTo>
                <a:lnTo>
                  <a:pt x="178959" y="442763"/>
                </a:lnTo>
                <a:lnTo>
                  <a:pt x="224027" y="447294"/>
                </a:lnTo>
                <a:lnTo>
                  <a:pt x="269096" y="442763"/>
                </a:lnTo>
                <a:lnTo>
                  <a:pt x="311110" y="429768"/>
                </a:lnTo>
                <a:lnTo>
                  <a:pt x="349159" y="409200"/>
                </a:lnTo>
                <a:lnTo>
                  <a:pt x="382333" y="381952"/>
                </a:lnTo>
                <a:lnTo>
                  <a:pt x="409720" y="348918"/>
                </a:lnTo>
                <a:lnTo>
                  <a:pt x="430410" y="310991"/>
                </a:lnTo>
                <a:lnTo>
                  <a:pt x="443492" y="269063"/>
                </a:lnTo>
                <a:lnTo>
                  <a:pt x="448055" y="224027"/>
                </a:lnTo>
                <a:close/>
              </a:path>
            </a:pathLst>
          </a:custGeom>
          <a:solidFill>
            <a:srgbClr val="CC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8" name="object 18">
            <a:extLst>
              <a:ext uri="{FF2B5EF4-FFF2-40B4-BE49-F238E27FC236}">
                <a16:creationId xmlns:a16="http://schemas.microsoft.com/office/drawing/2014/main" id="{57C1E916-6992-46E1-B50E-497494DAEB03}"/>
              </a:ext>
            </a:extLst>
          </p:cNvPr>
          <p:cNvSpPr/>
          <p:nvPr/>
        </p:nvSpPr>
        <p:spPr>
          <a:xfrm>
            <a:off x="1416050" y="2200275"/>
            <a:ext cx="395288" cy="395288"/>
          </a:xfrm>
          <a:custGeom>
            <a:avLst/>
            <a:gdLst/>
            <a:ahLst/>
            <a:cxnLst/>
            <a:rect l="l" t="t" r="r" b="b"/>
            <a:pathLst>
              <a:path w="448310" h="447675">
                <a:moveTo>
                  <a:pt x="224027" y="0"/>
                </a:moveTo>
                <a:lnTo>
                  <a:pt x="178959" y="4531"/>
                </a:lnTo>
                <a:lnTo>
                  <a:pt x="136945" y="17537"/>
                </a:lnTo>
                <a:lnTo>
                  <a:pt x="98896" y="38134"/>
                </a:lnTo>
                <a:lnTo>
                  <a:pt x="65722" y="65436"/>
                </a:lnTo>
                <a:lnTo>
                  <a:pt x="38335" y="98561"/>
                </a:lnTo>
                <a:lnTo>
                  <a:pt x="17645" y="136624"/>
                </a:lnTo>
                <a:lnTo>
                  <a:pt x="4563" y="178741"/>
                </a:lnTo>
                <a:lnTo>
                  <a:pt x="0" y="224027"/>
                </a:lnTo>
                <a:lnTo>
                  <a:pt x="4563" y="269063"/>
                </a:lnTo>
                <a:lnTo>
                  <a:pt x="17645" y="310991"/>
                </a:lnTo>
                <a:lnTo>
                  <a:pt x="38335" y="348918"/>
                </a:lnTo>
                <a:lnTo>
                  <a:pt x="65722" y="381952"/>
                </a:lnTo>
                <a:lnTo>
                  <a:pt x="98896" y="409200"/>
                </a:lnTo>
                <a:lnTo>
                  <a:pt x="136945" y="429768"/>
                </a:lnTo>
                <a:lnTo>
                  <a:pt x="178959" y="442763"/>
                </a:lnTo>
                <a:lnTo>
                  <a:pt x="224027" y="447294"/>
                </a:lnTo>
                <a:lnTo>
                  <a:pt x="269096" y="442763"/>
                </a:lnTo>
                <a:lnTo>
                  <a:pt x="311110" y="429768"/>
                </a:lnTo>
                <a:lnTo>
                  <a:pt x="349159" y="409200"/>
                </a:lnTo>
                <a:lnTo>
                  <a:pt x="382333" y="381952"/>
                </a:lnTo>
                <a:lnTo>
                  <a:pt x="409720" y="348918"/>
                </a:lnTo>
                <a:lnTo>
                  <a:pt x="430410" y="310991"/>
                </a:lnTo>
                <a:lnTo>
                  <a:pt x="443492" y="269063"/>
                </a:lnTo>
                <a:lnTo>
                  <a:pt x="448055" y="224027"/>
                </a:lnTo>
                <a:lnTo>
                  <a:pt x="443492" y="178741"/>
                </a:lnTo>
                <a:lnTo>
                  <a:pt x="430410" y="136624"/>
                </a:lnTo>
                <a:lnTo>
                  <a:pt x="409720" y="98561"/>
                </a:lnTo>
                <a:lnTo>
                  <a:pt x="382333" y="65436"/>
                </a:lnTo>
                <a:lnTo>
                  <a:pt x="349159" y="38134"/>
                </a:lnTo>
                <a:lnTo>
                  <a:pt x="311110" y="17537"/>
                </a:lnTo>
                <a:lnTo>
                  <a:pt x="269096" y="4531"/>
                </a:lnTo>
                <a:lnTo>
                  <a:pt x="224027"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a:extLst>
              <a:ext uri="{FF2B5EF4-FFF2-40B4-BE49-F238E27FC236}">
                <a16:creationId xmlns:a16="http://schemas.microsoft.com/office/drawing/2014/main" id="{02D42542-3F5C-4427-B5D2-365AAB6A60D1}"/>
              </a:ext>
            </a:extLst>
          </p:cNvPr>
          <p:cNvSpPr/>
          <p:nvPr/>
        </p:nvSpPr>
        <p:spPr>
          <a:xfrm>
            <a:off x="1104900" y="2527300"/>
            <a:ext cx="376238" cy="307975"/>
          </a:xfrm>
          <a:custGeom>
            <a:avLst/>
            <a:gdLst/>
            <a:ahLst/>
            <a:cxnLst/>
            <a:rect l="l" t="t" r="r" b="b"/>
            <a:pathLst>
              <a:path w="426084" h="347980">
                <a:moveTo>
                  <a:pt x="64941" y="269262"/>
                </a:moveTo>
                <a:lnTo>
                  <a:pt x="63079" y="267628"/>
                </a:lnTo>
                <a:lnTo>
                  <a:pt x="47529" y="262508"/>
                </a:lnTo>
                <a:lnTo>
                  <a:pt x="31122" y="263675"/>
                </a:lnTo>
                <a:lnTo>
                  <a:pt x="15716" y="271271"/>
                </a:lnTo>
                <a:lnTo>
                  <a:pt x="4893" y="284213"/>
                </a:lnTo>
                <a:lnTo>
                  <a:pt x="0" y="299942"/>
                </a:lnTo>
                <a:lnTo>
                  <a:pt x="1250" y="316384"/>
                </a:lnTo>
                <a:lnTo>
                  <a:pt x="8858" y="331469"/>
                </a:lnTo>
                <a:lnTo>
                  <a:pt x="21693" y="342733"/>
                </a:lnTo>
                <a:lnTo>
                  <a:pt x="33242" y="346535"/>
                </a:lnTo>
                <a:lnTo>
                  <a:pt x="33242" y="294131"/>
                </a:lnTo>
                <a:lnTo>
                  <a:pt x="64941" y="269262"/>
                </a:lnTo>
                <a:close/>
              </a:path>
              <a:path w="426084" h="347980">
                <a:moveTo>
                  <a:pt x="82532" y="291920"/>
                </a:moveTo>
                <a:lnTo>
                  <a:pt x="75914" y="278891"/>
                </a:lnTo>
                <a:lnTo>
                  <a:pt x="64941" y="269262"/>
                </a:lnTo>
                <a:lnTo>
                  <a:pt x="33242" y="294131"/>
                </a:lnTo>
                <a:lnTo>
                  <a:pt x="51530" y="316229"/>
                </a:lnTo>
                <a:lnTo>
                  <a:pt x="82532" y="291920"/>
                </a:lnTo>
                <a:close/>
              </a:path>
              <a:path w="426084" h="347980">
                <a:moveTo>
                  <a:pt x="84772" y="310133"/>
                </a:moveTo>
                <a:lnTo>
                  <a:pt x="83522" y="293869"/>
                </a:lnTo>
                <a:lnTo>
                  <a:pt x="82532" y="291920"/>
                </a:lnTo>
                <a:lnTo>
                  <a:pt x="51530" y="316229"/>
                </a:lnTo>
                <a:lnTo>
                  <a:pt x="33242" y="294131"/>
                </a:lnTo>
                <a:lnTo>
                  <a:pt x="33242" y="346535"/>
                </a:lnTo>
                <a:lnTo>
                  <a:pt x="37242" y="347852"/>
                </a:lnTo>
                <a:lnTo>
                  <a:pt x="53649" y="346686"/>
                </a:lnTo>
                <a:lnTo>
                  <a:pt x="69056" y="339089"/>
                </a:lnTo>
                <a:lnTo>
                  <a:pt x="79879" y="325826"/>
                </a:lnTo>
                <a:lnTo>
                  <a:pt x="84772" y="310133"/>
                </a:lnTo>
                <a:close/>
              </a:path>
              <a:path w="426084" h="347980">
                <a:moveTo>
                  <a:pt x="425672" y="22860"/>
                </a:moveTo>
                <a:lnTo>
                  <a:pt x="408146" y="0"/>
                </a:lnTo>
                <a:lnTo>
                  <a:pt x="64941" y="269262"/>
                </a:lnTo>
                <a:lnTo>
                  <a:pt x="75914" y="278891"/>
                </a:lnTo>
                <a:lnTo>
                  <a:pt x="82532" y="291920"/>
                </a:lnTo>
                <a:lnTo>
                  <a:pt x="425672" y="22860"/>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0" name="object 20">
            <a:extLst>
              <a:ext uri="{FF2B5EF4-FFF2-40B4-BE49-F238E27FC236}">
                <a16:creationId xmlns:a16="http://schemas.microsoft.com/office/drawing/2014/main" id="{5CE04908-08A7-47A1-8052-799218123C97}"/>
              </a:ext>
            </a:extLst>
          </p:cNvPr>
          <p:cNvSpPr/>
          <p:nvPr/>
        </p:nvSpPr>
        <p:spPr>
          <a:xfrm>
            <a:off x="1612900" y="1990725"/>
            <a:ext cx="755650" cy="209550"/>
          </a:xfrm>
          <a:custGeom>
            <a:avLst/>
            <a:gdLst/>
            <a:ahLst/>
            <a:cxnLst/>
            <a:rect l="l" t="t" r="r" b="b"/>
            <a:pathLst>
              <a:path w="854710" h="237489">
                <a:moveTo>
                  <a:pt x="854201" y="0"/>
                </a:moveTo>
                <a:lnTo>
                  <a:pt x="0" y="236981"/>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a:extLst>
              <a:ext uri="{FF2B5EF4-FFF2-40B4-BE49-F238E27FC236}">
                <a16:creationId xmlns:a16="http://schemas.microsoft.com/office/drawing/2014/main" id="{D0A96596-A78C-497F-B8E3-43DAB3AAEAAC}"/>
              </a:ext>
            </a:extLst>
          </p:cNvPr>
          <p:cNvSpPr/>
          <p:nvPr/>
        </p:nvSpPr>
        <p:spPr>
          <a:xfrm>
            <a:off x="2646363" y="1990725"/>
            <a:ext cx="754062" cy="201613"/>
          </a:xfrm>
          <a:custGeom>
            <a:avLst/>
            <a:gdLst/>
            <a:ahLst/>
            <a:cxnLst/>
            <a:rect l="l" t="t" r="r" b="b"/>
            <a:pathLst>
              <a:path w="854710" h="227330">
                <a:moveTo>
                  <a:pt x="0" y="0"/>
                </a:moveTo>
                <a:lnTo>
                  <a:pt x="854201" y="227076"/>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a:extLst>
              <a:ext uri="{FF2B5EF4-FFF2-40B4-BE49-F238E27FC236}">
                <a16:creationId xmlns:a16="http://schemas.microsoft.com/office/drawing/2014/main" id="{6DC41386-EE19-4A4F-A9AB-392F5806A4BA}"/>
              </a:ext>
            </a:extLst>
          </p:cNvPr>
          <p:cNvSpPr/>
          <p:nvPr/>
        </p:nvSpPr>
        <p:spPr>
          <a:xfrm>
            <a:off x="1754188" y="2538413"/>
            <a:ext cx="327025" cy="200025"/>
          </a:xfrm>
          <a:custGeom>
            <a:avLst/>
            <a:gdLst/>
            <a:ahLst/>
            <a:cxnLst/>
            <a:rect l="l" t="t" r="r" b="b"/>
            <a:pathLst>
              <a:path w="370839" h="227330">
                <a:moveTo>
                  <a:pt x="370332" y="227075"/>
                </a:moveTo>
                <a:lnTo>
                  <a:pt x="0" y="0"/>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a:extLst>
              <a:ext uri="{FF2B5EF4-FFF2-40B4-BE49-F238E27FC236}">
                <a16:creationId xmlns:a16="http://schemas.microsoft.com/office/drawing/2014/main" id="{74DDDC48-61C0-40D0-B2CE-ECA9A6246B03}"/>
              </a:ext>
            </a:extLst>
          </p:cNvPr>
          <p:cNvSpPr/>
          <p:nvPr/>
        </p:nvSpPr>
        <p:spPr>
          <a:xfrm>
            <a:off x="1643063" y="2520950"/>
            <a:ext cx="2225675" cy="784225"/>
          </a:xfrm>
          <a:custGeom>
            <a:avLst/>
            <a:gdLst/>
            <a:ahLst/>
            <a:cxnLst/>
            <a:rect l="l" t="t" r="r" b="b"/>
            <a:pathLst>
              <a:path w="2522854" h="889635">
                <a:moveTo>
                  <a:pt x="1587799" y="200471"/>
                </a:moveTo>
                <a:lnTo>
                  <a:pt x="1585781" y="198858"/>
                </a:lnTo>
                <a:lnTo>
                  <a:pt x="1569910" y="194309"/>
                </a:lnTo>
                <a:lnTo>
                  <a:pt x="1553610" y="196048"/>
                </a:lnTo>
                <a:lnTo>
                  <a:pt x="1538954" y="204215"/>
                </a:lnTo>
                <a:lnTo>
                  <a:pt x="1528262" y="217598"/>
                </a:lnTo>
                <a:lnTo>
                  <a:pt x="1523714" y="233552"/>
                </a:lnTo>
                <a:lnTo>
                  <a:pt x="1525452" y="250078"/>
                </a:lnTo>
                <a:lnTo>
                  <a:pt x="1533620" y="265175"/>
                </a:lnTo>
                <a:lnTo>
                  <a:pt x="1546990" y="275427"/>
                </a:lnTo>
                <a:lnTo>
                  <a:pt x="1557242" y="278218"/>
                </a:lnTo>
                <a:lnTo>
                  <a:pt x="1557242" y="226313"/>
                </a:lnTo>
                <a:lnTo>
                  <a:pt x="1587799" y="200471"/>
                </a:lnTo>
                <a:close/>
              </a:path>
              <a:path w="2522854" h="889635">
                <a:moveTo>
                  <a:pt x="1606199" y="222474"/>
                </a:moveTo>
                <a:lnTo>
                  <a:pt x="1599152" y="209549"/>
                </a:lnTo>
                <a:lnTo>
                  <a:pt x="1587799" y="200471"/>
                </a:lnTo>
                <a:lnTo>
                  <a:pt x="1557242" y="226313"/>
                </a:lnTo>
                <a:lnTo>
                  <a:pt x="1575530" y="248412"/>
                </a:lnTo>
                <a:lnTo>
                  <a:pt x="1606199" y="222474"/>
                </a:lnTo>
                <a:close/>
              </a:path>
              <a:path w="2522854" h="889635">
                <a:moveTo>
                  <a:pt x="1609058" y="240791"/>
                </a:moveTo>
                <a:lnTo>
                  <a:pt x="1607319" y="224527"/>
                </a:lnTo>
                <a:lnTo>
                  <a:pt x="1606199" y="222474"/>
                </a:lnTo>
                <a:lnTo>
                  <a:pt x="1575530" y="248412"/>
                </a:lnTo>
                <a:lnTo>
                  <a:pt x="1557242" y="226313"/>
                </a:lnTo>
                <a:lnTo>
                  <a:pt x="1557242" y="278218"/>
                </a:lnTo>
                <a:lnTo>
                  <a:pt x="1562862" y="279749"/>
                </a:lnTo>
                <a:lnTo>
                  <a:pt x="1579161" y="277927"/>
                </a:lnTo>
                <a:lnTo>
                  <a:pt x="1593818" y="269747"/>
                </a:lnTo>
                <a:lnTo>
                  <a:pt x="1604510" y="256484"/>
                </a:lnTo>
                <a:lnTo>
                  <a:pt x="1609058" y="240791"/>
                </a:lnTo>
                <a:close/>
              </a:path>
              <a:path w="2522854" h="889635">
                <a:moveTo>
                  <a:pt x="1842230" y="22859"/>
                </a:moveTo>
                <a:lnTo>
                  <a:pt x="1823942" y="762"/>
                </a:lnTo>
                <a:lnTo>
                  <a:pt x="1587799" y="200471"/>
                </a:lnTo>
                <a:lnTo>
                  <a:pt x="1599152" y="209549"/>
                </a:lnTo>
                <a:lnTo>
                  <a:pt x="1606199" y="222474"/>
                </a:lnTo>
                <a:lnTo>
                  <a:pt x="1842230" y="22859"/>
                </a:lnTo>
                <a:close/>
              </a:path>
              <a:path w="2522854" h="889635">
                <a:moveTo>
                  <a:pt x="65849" y="811578"/>
                </a:moveTo>
                <a:lnTo>
                  <a:pt x="64162" y="810041"/>
                </a:lnTo>
                <a:lnTo>
                  <a:pt x="48577" y="804576"/>
                </a:lnTo>
                <a:lnTo>
                  <a:pt x="31992" y="805255"/>
                </a:lnTo>
                <a:lnTo>
                  <a:pt x="16478" y="812291"/>
                </a:lnTo>
                <a:lnTo>
                  <a:pt x="5417" y="825126"/>
                </a:lnTo>
                <a:lnTo>
                  <a:pt x="0" y="840676"/>
                </a:lnTo>
                <a:lnTo>
                  <a:pt x="726" y="857083"/>
                </a:lnTo>
                <a:lnTo>
                  <a:pt x="8096" y="872489"/>
                </a:lnTo>
                <a:lnTo>
                  <a:pt x="20490" y="883884"/>
                </a:lnTo>
                <a:lnTo>
                  <a:pt x="34004" y="888703"/>
                </a:lnTo>
                <a:lnTo>
                  <a:pt x="34004" y="835152"/>
                </a:lnTo>
                <a:lnTo>
                  <a:pt x="65849" y="811578"/>
                </a:lnTo>
                <a:close/>
              </a:path>
              <a:path w="2522854" h="889635">
                <a:moveTo>
                  <a:pt x="82836" y="834334"/>
                </a:moveTo>
                <a:lnTo>
                  <a:pt x="76676" y="821436"/>
                </a:lnTo>
                <a:lnTo>
                  <a:pt x="65849" y="811578"/>
                </a:lnTo>
                <a:lnTo>
                  <a:pt x="34004" y="835152"/>
                </a:lnTo>
                <a:lnTo>
                  <a:pt x="50768" y="858012"/>
                </a:lnTo>
                <a:lnTo>
                  <a:pt x="82836" y="834334"/>
                </a:lnTo>
                <a:close/>
              </a:path>
              <a:path w="2522854" h="889635">
                <a:moveTo>
                  <a:pt x="84677" y="853249"/>
                </a:moveTo>
                <a:lnTo>
                  <a:pt x="84034" y="836842"/>
                </a:lnTo>
                <a:lnTo>
                  <a:pt x="82836" y="834334"/>
                </a:lnTo>
                <a:lnTo>
                  <a:pt x="50768" y="858012"/>
                </a:lnTo>
                <a:lnTo>
                  <a:pt x="34004" y="835152"/>
                </a:lnTo>
                <a:lnTo>
                  <a:pt x="34004" y="888703"/>
                </a:lnTo>
                <a:lnTo>
                  <a:pt x="35813" y="889349"/>
                </a:lnTo>
                <a:lnTo>
                  <a:pt x="52137" y="888670"/>
                </a:lnTo>
                <a:lnTo>
                  <a:pt x="67532" y="881633"/>
                </a:lnTo>
                <a:lnTo>
                  <a:pt x="79033" y="868799"/>
                </a:lnTo>
                <a:lnTo>
                  <a:pt x="84677" y="853249"/>
                </a:lnTo>
                <a:close/>
              </a:path>
              <a:path w="2522854" h="889635">
                <a:moveTo>
                  <a:pt x="344900" y="640841"/>
                </a:moveTo>
                <a:lnTo>
                  <a:pt x="327374" y="617982"/>
                </a:lnTo>
                <a:lnTo>
                  <a:pt x="65849" y="811578"/>
                </a:lnTo>
                <a:lnTo>
                  <a:pt x="76676" y="821436"/>
                </a:lnTo>
                <a:lnTo>
                  <a:pt x="82836" y="834334"/>
                </a:lnTo>
                <a:lnTo>
                  <a:pt x="344900" y="640841"/>
                </a:lnTo>
                <a:close/>
              </a:path>
              <a:path w="2522854" h="889635">
                <a:moveTo>
                  <a:pt x="932654" y="811869"/>
                </a:moveTo>
                <a:lnTo>
                  <a:pt x="661892" y="617982"/>
                </a:lnTo>
                <a:lnTo>
                  <a:pt x="645128" y="640841"/>
                </a:lnTo>
                <a:lnTo>
                  <a:pt x="915820" y="835359"/>
                </a:lnTo>
                <a:lnTo>
                  <a:pt x="921734" y="822197"/>
                </a:lnTo>
                <a:lnTo>
                  <a:pt x="932654" y="811869"/>
                </a:lnTo>
                <a:close/>
              </a:path>
              <a:path w="2522854" h="889635">
                <a:moveTo>
                  <a:pt x="965168" y="888443"/>
                </a:moveTo>
                <a:lnTo>
                  <a:pt x="965168" y="835152"/>
                </a:lnTo>
                <a:lnTo>
                  <a:pt x="948404" y="858774"/>
                </a:lnTo>
                <a:lnTo>
                  <a:pt x="915820" y="835359"/>
                </a:lnTo>
                <a:lnTo>
                  <a:pt x="914816" y="837592"/>
                </a:lnTo>
                <a:lnTo>
                  <a:pt x="914399" y="853916"/>
                </a:lnTo>
                <a:lnTo>
                  <a:pt x="920126" y="869239"/>
                </a:lnTo>
                <a:lnTo>
                  <a:pt x="931640" y="881633"/>
                </a:lnTo>
                <a:lnTo>
                  <a:pt x="947153" y="888551"/>
                </a:lnTo>
                <a:lnTo>
                  <a:pt x="963739" y="888968"/>
                </a:lnTo>
                <a:lnTo>
                  <a:pt x="965168" y="888443"/>
                </a:lnTo>
                <a:close/>
              </a:path>
              <a:path w="2522854" h="889635">
                <a:moveTo>
                  <a:pt x="965168" y="835152"/>
                </a:moveTo>
                <a:lnTo>
                  <a:pt x="932654" y="811869"/>
                </a:lnTo>
                <a:lnTo>
                  <a:pt x="921734" y="822197"/>
                </a:lnTo>
                <a:lnTo>
                  <a:pt x="915820" y="835359"/>
                </a:lnTo>
                <a:lnTo>
                  <a:pt x="948404" y="858774"/>
                </a:lnTo>
                <a:lnTo>
                  <a:pt x="965168" y="835152"/>
                </a:lnTo>
                <a:close/>
              </a:path>
              <a:path w="2522854" h="889635">
                <a:moveTo>
                  <a:pt x="999172" y="840009"/>
                </a:moveTo>
                <a:lnTo>
                  <a:pt x="993445" y="824686"/>
                </a:lnTo>
                <a:lnTo>
                  <a:pt x="981932" y="812291"/>
                </a:lnTo>
                <a:lnTo>
                  <a:pt x="966418" y="805267"/>
                </a:lnTo>
                <a:lnTo>
                  <a:pt x="949832" y="804672"/>
                </a:lnTo>
                <a:lnTo>
                  <a:pt x="934247" y="810363"/>
                </a:lnTo>
                <a:lnTo>
                  <a:pt x="932654" y="811869"/>
                </a:lnTo>
                <a:lnTo>
                  <a:pt x="965168" y="835152"/>
                </a:lnTo>
                <a:lnTo>
                  <a:pt x="965168" y="888443"/>
                </a:lnTo>
                <a:lnTo>
                  <a:pt x="979324" y="883241"/>
                </a:lnTo>
                <a:lnTo>
                  <a:pt x="991838" y="871727"/>
                </a:lnTo>
                <a:lnTo>
                  <a:pt x="998755" y="856333"/>
                </a:lnTo>
                <a:lnTo>
                  <a:pt x="999172" y="840009"/>
                </a:lnTo>
                <a:close/>
              </a:path>
              <a:path w="2522854" h="889635">
                <a:moveTo>
                  <a:pt x="2456042" y="202959"/>
                </a:moveTo>
                <a:lnTo>
                  <a:pt x="2158460" y="0"/>
                </a:lnTo>
                <a:lnTo>
                  <a:pt x="2142458" y="23622"/>
                </a:lnTo>
                <a:lnTo>
                  <a:pt x="2439770" y="226865"/>
                </a:lnTo>
                <a:lnTo>
                  <a:pt x="2445734" y="213359"/>
                </a:lnTo>
                <a:lnTo>
                  <a:pt x="2456042" y="202959"/>
                </a:lnTo>
                <a:close/>
              </a:path>
              <a:path w="2522854" h="889635">
                <a:moveTo>
                  <a:pt x="2489168" y="279178"/>
                </a:moveTo>
                <a:lnTo>
                  <a:pt x="2489168" y="225552"/>
                </a:lnTo>
                <a:lnTo>
                  <a:pt x="2472404" y="249174"/>
                </a:lnTo>
                <a:lnTo>
                  <a:pt x="2439770" y="226865"/>
                </a:lnTo>
                <a:lnTo>
                  <a:pt x="2438935" y="228754"/>
                </a:lnTo>
                <a:lnTo>
                  <a:pt x="2438780" y="245078"/>
                </a:lnTo>
                <a:lnTo>
                  <a:pt x="2444769" y="260401"/>
                </a:lnTo>
                <a:lnTo>
                  <a:pt x="2456402" y="272796"/>
                </a:lnTo>
                <a:lnTo>
                  <a:pt x="2472225" y="279261"/>
                </a:lnTo>
                <a:lnTo>
                  <a:pt x="2488691" y="279368"/>
                </a:lnTo>
                <a:lnTo>
                  <a:pt x="2489168" y="279178"/>
                </a:lnTo>
                <a:close/>
              </a:path>
              <a:path w="2522854" h="889635">
                <a:moveTo>
                  <a:pt x="2489168" y="225552"/>
                </a:moveTo>
                <a:lnTo>
                  <a:pt x="2456042" y="202959"/>
                </a:lnTo>
                <a:lnTo>
                  <a:pt x="2445734" y="213359"/>
                </a:lnTo>
                <a:lnTo>
                  <a:pt x="2439770" y="226865"/>
                </a:lnTo>
                <a:lnTo>
                  <a:pt x="2472404" y="249174"/>
                </a:lnTo>
                <a:lnTo>
                  <a:pt x="2489168" y="225552"/>
                </a:lnTo>
                <a:close/>
              </a:path>
              <a:path w="2522854" h="889635">
                <a:moveTo>
                  <a:pt x="2522791" y="229076"/>
                </a:moveTo>
                <a:lnTo>
                  <a:pt x="2516802" y="213895"/>
                </a:lnTo>
                <a:lnTo>
                  <a:pt x="2505170" y="201930"/>
                </a:lnTo>
                <a:lnTo>
                  <a:pt x="2489346" y="195143"/>
                </a:lnTo>
                <a:lnTo>
                  <a:pt x="2472880" y="195071"/>
                </a:lnTo>
                <a:lnTo>
                  <a:pt x="2457699" y="201286"/>
                </a:lnTo>
                <a:lnTo>
                  <a:pt x="2456042" y="202959"/>
                </a:lnTo>
                <a:lnTo>
                  <a:pt x="2489168" y="225552"/>
                </a:lnTo>
                <a:lnTo>
                  <a:pt x="2489168" y="279178"/>
                </a:lnTo>
                <a:lnTo>
                  <a:pt x="2503872" y="273331"/>
                </a:lnTo>
                <a:lnTo>
                  <a:pt x="2515838" y="261365"/>
                </a:lnTo>
                <a:lnTo>
                  <a:pt x="2522636" y="245542"/>
                </a:lnTo>
                <a:lnTo>
                  <a:pt x="2522791" y="229076"/>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4" name="object 24">
            <a:extLst>
              <a:ext uri="{FF2B5EF4-FFF2-40B4-BE49-F238E27FC236}">
                <a16:creationId xmlns:a16="http://schemas.microsoft.com/office/drawing/2014/main" id="{3817A516-6E40-4567-BCBA-0B236235723D}"/>
              </a:ext>
            </a:extLst>
          </p:cNvPr>
          <p:cNvSpPr/>
          <p:nvPr/>
        </p:nvSpPr>
        <p:spPr>
          <a:xfrm>
            <a:off x="1008063" y="2863850"/>
            <a:ext cx="403225"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a:extLst>
              <a:ext uri="{FF2B5EF4-FFF2-40B4-BE49-F238E27FC236}">
                <a16:creationId xmlns:a16="http://schemas.microsoft.com/office/drawing/2014/main" id="{858772B1-14D7-43AA-B381-E871548DE7AA}"/>
              </a:ext>
            </a:extLst>
          </p:cNvPr>
          <p:cNvSpPr/>
          <p:nvPr/>
        </p:nvSpPr>
        <p:spPr>
          <a:xfrm>
            <a:off x="941388" y="2797175"/>
            <a:ext cx="403225" cy="671513"/>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a:extLst>
              <a:ext uri="{FF2B5EF4-FFF2-40B4-BE49-F238E27FC236}">
                <a16:creationId xmlns:a16="http://schemas.microsoft.com/office/drawing/2014/main" id="{AECA9158-B180-4B5D-A01D-8AADCF6E4103}"/>
              </a:ext>
            </a:extLst>
          </p:cNvPr>
          <p:cNvSpPr/>
          <p:nvPr/>
        </p:nvSpPr>
        <p:spPr>
          <a:xfrm>
            <a:off x="941388" y="2797175"/>
            <a:ext cx="403225" cy="671513"/>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a:extLst>
              <a:ext uri="{FF2B5EF4-FFF2-40B4-BE49-F238E27FC236}">
                <a16:creationId xmlns:a16="http://schemas.microsoft.com/office/drawing/2014/main" id="{CAA797D9-4B59-4C17-A1F9-94A6928A7FA4}"/>
              </a:ext>
            </a:extLst>
          </p:cNvPr>
          <p:cNvSpPr/>
          <p:nvPr/>
        </p:nvSpPr>
        <p:spPr>
          <a:xfrm>
            <a:off x="1546225" y="3335338"/>
            <a:ext cx="403225" cy="671512"/>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a:extLst>
              <a:ext uri="{FF2B5EF4-FFF2-40B4-BE49-F238E27FC236}">
                <a16:creationId xmlns:a16="http://schemas.microsoft.com/office/drawing/2014/main" id="{352A2A51-E815-4F9B-8FB6-E2D2CB5C823D}"/>
              </a:ext>
            </a:extLst>
          </p:cNvPr>
          <p:cNvSpPr/>
          <p:nvPr/>
        </p:nvSpPr>
        <p:spPr>
          <a:xfrm>
            <a:off x="1479550" y="3267075"/>
            <a:ext cx="403225"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29">
            <a:extLst>
              <a:ext uri="{FF2B5EF4-FFF2-40B4-BE49-F238E27FC236}">
                <a16:creationId xmlns:a16="http://schemas.microsoft.com/office/drawing/2014/main" id="{EF2CB07A-47D5-4D67-9AEE-A841044A328F}"/>
              </a:ext>
            </a:extLst>
          </p:cNvPr>
          <p:cNvSpPr/>
          <p:nvPr/>
        </p:nvSpPr>
        <p:spPr>
          <a:xfrm>
            <a:off x="1479550" y="3267075"/>
            <a:ext cx="403225" cy="673100"/>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0" name="object 30">
            <a:extLst>
              <a:ext uri="{FF2B5EF4-FFF2-40B4-BE49-F238E27FC236}">
                <a16:creationId xmlns:a16="http://schemas.microsoft.com/office/drawing/2014/main" id="{0C20B58B-AB55-4FDB-809E-DFBBD305DD96}"/>
              </a:ext>
            </a:extLst>
          </p:cNvPr>
          <p:cNvSpPr/>
          <p:nvPr/>
        </p:nvSpPr>
        <p:spPr>
          <a:xfrm>
            <a:off x="2352675" y="3335338"/>
            <a:ext cx="403225" cy="671512"/>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1" name="object 31">
            <a:extLst>
              <a:ext uri="{FF2B5EF4-FFF2-40B4-BE49-F238E27FC236}">
                <a16:creationId xmlns:a16="http://schemas.microsoft.com/office/drawing/2014/main" id="{B5303AFC-DC7E-4DD8-970A-8D00A61EDF35}"/>
              </a:ext>
            </a:extLst>
          </p:cNvPr>
          <p:cNvSpPr/>
          <p:nvPr/>
        </p:nvSpPr>
        <p:spPr>
          <a:xfrm>
            <a:off x="2286000" y="3267075"/>
            <a:ext cx="403225"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a:extLst>
              <a:ext uri="{FF2B5EF4-FFF2-40B4-BE49-F238E27FC236}">
                <a16:creationId xmlns:a16="http://schemas.microsoft.com/office/drawing/2014/main" id="{62805A58-8478-439D-908C-173285779EEE}"/>
              </a:ext>
            </a:extLst>
          </p:cNvPr>
          <p:cNvSpPr/>
          <p:nvPr/>
        </p:nvSpPr>
        <p:spPr>
          <a:xfrm>
            <a:off x="2286000" y="3267075"/>
            <a:ext cx="403225" cy="673100"/>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3">
            <a:extLst>
              <a:ext uri="{FF2B5EF4-FFF2-40B4-BE49-F238E27FC236}">
                <a16:creationId xmlns:a16="http://schemas.microsoft.com/office/drawing/2014/main" id="{7A4781D7-7F64-47DC-9270-DB43DEF5ED68}"/>
              </a:ext>
            </a:extLst>
          </p:cNvPr>
          <p:cNvSpPr/>
          <p:nvPr/>
        </p:nvSpPr>
        <p:spPr>
          <a:xfrm>
            <a:off x="2890838" y="2797175"/>
            <a:ext cx="403225" cy="671513"/>
          </a:xfrm>
          <a:custGeom>
            <a:avLst/>
            <a:gdLst/>
            <a:ahLst/>
            <a:cxnLst/>
            <a:rect l="l" t="t" r="r" b="b"/>
            <a:pathLst>
              <a:path w="457200" h="762000">
                <a:moveTo>
                  <a:pt x="457199" y="762000"/>
                </a:moveTo>
                <a:lnTo>
                  <a:pt x="228599" y="0"/>
                </a:lnTo>
                <a:lnTo>
                  <a:pt x="0" y="762000"/>
                </a:lnTo>
                <a:lnTo>
                  <a:pt x="457199"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4" name="object 34">
            <a:extLst>
              <a:ext uri="{FF2B5EF4-FFF2-40B4-BE49-F238E27FC236}">
                <a16:creationId xmlns:a16="http://schemas.microsoft.com/office/drawing/2014/main" id="{3ECF075E-1536-4CB9-B426-2FB18F362863}"/>
              </a:ext>
            </a:extLst>
          </p:cNvPr>
          <p:cNvSpPr/>
          <p:nvPr/>
        </p:nvSpPr>
        <p:spPr>
          <a:xfrm>
            <a:off x="2824163" y="2730500"/>
            <a:ext cx="403225" cy="671513"/>
          </a:xfrm>
          <a:custGeom>
            <a:avLst/>
            <a:gdLst/>
            <a:ahLst/>
            <a:cxnLst/>
            <a:rect l="l" t="t" r="r" b="b"/>
            <a:pathLst>
              <a:path w="457200" h="762000">
                <a:moveTo>
                  <a:pt x="457199" y="762000"/>
                </a:moveTo>
                <a:lnTo>
                  <a:pt x="228599" y="0"/>
                </a:lnTo>
                <a:lnTo>
                  <a:pt x="0" y="762000"/>
                </a:lnTo>
                <a:lnTo>
                  <a:pt x="457199"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5" name="object 35">
            <a:extLst>
              <a:ext uri="{FF2B5EF4-FFF2-40B4-BE49-F238E27FC236}">
                <a16:creationId xmlns:a16="http://schemas.microsoft.com/office/drawing/2014/main" id="{70AF19A4-6771-45E6-ACEA-8071347B03F9}"/>
              </a:ext>
            </a:extLst>
          </p:cNvPr>
          <p:cNvSpPr/>
          <p:nvPr/>
        </p:nvSpPr>
        <p:spPr>
          <a:xfrm>
            <a:off x="2824163" y="2730500"/>
            <a:ext cx="403225" cy="671513"/>
          </a:xfrm>
          <a:custGeom>
            <a:avLst/>
            <a:gdLst/>
            <a:ahLst/>
            <a:cxnLst/>
            <a:rect l="l" t="t" r="r" b="b"/>
            <a:pathLst>
              <a:path w="457200" h="762000">
                <a:moveTo>
                  <a:pt x="228599" y="0"/>
                </a:moveTo>
                <a:lnTo>
                  <a:pt x="0" y="762000"/>
                </a:lnTo>
                <a:lnTo>
                  <a:pt x="457199" y="762000"/>
                </a:lnTo>
                <a:lnTo>
                  <a:pt x="228599"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6" name="object 36">
            <a:extLst>
              <a:ext uri="{FF2B5EF4-FFF2-40B4-BE49-F238E27FC236}">
                <a16:creationId xmlns:a16="http://schemas.microsoft.com/office/drawing/2014/main" id="{93BFE738-DA83-4CA5-8034-6F9A19790076}"/>
              </a:ext>
            </a:extLst>
          </p:cNvPr>
          <p:cNvSpPr/>
          <p:nvPr/>
        </p:nvSpPr>
        <p:spPr>
          <a:xfrm>
            <a:off x="3697288" y="2797175"/>
            <a:ext cx="404812" cy="671513"/>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7" name="object 37">
            <a:extLst>
              <a:ext uri="{FF2B5EF4-FFF2-40B4-BE49-F238E27FC236}">
                <a16:creationId xmlns:a16="http://schemas.microsoft.com/office/drawing/2014/main" id="{9BB8DAFA-FD6D-4C5C-BFF0-DF8DD075ED6E}"/>
              </a:ext>
            </a:extLst>
          </p:cNvPr>
          <p:cNvSpPr/>
          <p:nvPr/>
        </p:nvSpPr>
        <p:spPr>
          <a:xfrm>
            <a:off x="3630613" y="2730500"/>
            <a:ext cx="403225" cy="671513"/>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8" name="object 38">
            <a:extLst>
              <a:ext uri="{FF2B5EF4-FFF2-40B4-BE49-F238E27FC236}">
                <a16:creationId xmlns:a16="http://schemas.microsoft.com/office/drawing/2014/main" id="{4CC17454-6312-42F1-8CD7-E7579844F350}"/>
              </a:ext>
            </a:extLst>
          </p:cNvPr>
          <p:cNvSpPr/>
          <p:nvPr/>
        </p:nvSpPr>
        <p:spPr>
          <a:xfrm>
            <a:off x="3630613" y="2730500"/>
            <a:ext cx="403225" cy="671513"/>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39">
            <a:extLst>
              <a:ext uri="{FF2B5EF4-FFF2-40B4-BE49-F238E27FC236}">
                <a16:creationId xmlns:a16="http://schemas.microsoft.com/office/drawing/2014/main" id="{7AC20BEE-26B1-4832-8947-2B1C787ADDF6}"/>
              </a:ext>
            </a:extLst>
          </p:cNvPr>
          <p:cNvSpPr/>
          <p:nvPr/>
        </p:nvSpPr>
        <p:spPr>
          <a:xfrm>
            <a:off x="2506663" y="1479550"/>
            <a:ext cx="384175" cy="174625"/>
          </a:xfrm>
          <a:custGeom>
            <a:avLst/>
            <a:gdLst/>
            <a:ahLst/>
            <a:cxnLst/>
            <a:rect l="l" t="t" r="r" b="b"/>
            <a:pathLst>
              <a:path w="435610" h="198119">
                <a:moveTo>
                  <a:pt x="0" y="198120"/>
                </a:moveTo>
                <a:lnTo>
                  <a:pt x="435102" y="0"/>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0" name="object 40">
            <a:extLst>
              <a:ext uri="{FF2B5EF4-FFF2-40B4-BE49-F238E27FC236}">
                <a16:creationId xmlns:a16="http://schemas.microsoft.com/office/drawing/2014/main" id="{3DC46255-AD2D-4D14-A17F-A561C2EC9EEE}"/>
              </a:ext>
            </a:extLst>
          </p:cNvPr>
          <p:cNvSpPr txBox="1"/>
          <p:nvPr/>
        </p:nvSpPr>
        <p:spPr>
          <a:xfrm>
            <a:off x="1498600" y="2147888"/>
            <a:ext cx="322263" cy="930275"/>
          </a:xfrm>
          <a:prstGeom prst="rect">
            <a:avLst/>
          </a:prstGeom>
        </p:spPr>
        <p:txBody>
          <a:bodyPr lIns="0" tIns="79001" rIns="0" bIns="0">
            <a:spAutoFit/>
          </a:bodyPr>
          <a:lstStyle/>
          <a:p>
            <a:pPr marL="33619" marR="0" lvl="0" indent="0" algn="l" defTabSz="806867" rtl="0" eaLnBrk="1" fontAlgn="auto" latinLnBrk="0" hangingPunct="1">
              <a:lnSpc>
                <a:spcPct val="100000"/>
              </a:lnSpc>
              <a:spcBef>
                <a:spcPts val="622"/>
              </a:spcBef>
              <a:spcAft>
                <a:spcPts val="0"/>
              </a:spcAft>
              <a:buClrTx/>
              <a:buSzTx/>
              <a:buFontTx/>
              <a:buNone/>
              <a:tabLst/>
              <a:defRPr/>
            </a:pPr>
            <a:r>
              <a:rPr kumimoji="0" sz="2118" b="0" i="1" u="none" strike="noStrike" kern="1200" cap="none" spc="-383" normalizeH="0" baseline="0" noProof="0" dirty="0">
                <a:ln>
                  <a:noFill/>
                </a:ln>
                <a:solidFill>
                  <a:srgbClr val="CCCCFF"/>
                </a:solidFill>
                <a:effectLst/>
                <a:uLnTx/>
                <a:uFillTx/>
                <a:latin typeface="Times New Roman"/>
                <a:ea typeface="+mn-ea"/>
                <a:cs typeface="Times New Roman"/>
              </a:rPr>
              <a:t>A</a:t>
            </a:r>
            <a:endParaRPr kumimoji="0" sz="3177" b="0" i="0" u="none" strike="noStrike" kern="1200" cap="none" spc="0" normalizeH="0" baseline="-13888" noProof="0" dirty="0">
              <a:ln>
                <a:noFill/>
              </a:ln>
              <a:solidFill>
                <a:prstClr val="black"/>
              </a:solidFill>
              <a:effectLst/>
              <a:uLnTx/>
              <a:uFillTx/>
              <a:latin typeface="Times New Roman"/>
              <a:ea typeface="+mn-ea"/>
              <a:cs typeface="Times New Roman"/>
            </a:endParaRPr>
          </a:p>
          <a:p>
            <a:pPr marL="128875" marR="0" lvl="0" indent="0" algn="l" defTabSz="806867" rtl="0" eaLnBrk="1" fontAlgn="auto" latinLnBrk="0" hangingPunct="1">
              <a:lnSpc>
                <a:spcPct val="100000"/>
              </a:lnSpc>
              <a:spcBef>
                <a:spcPts val="715"/>
              </a:spcBef>
              <a:spcAft>
                <a:spcPts val="0"/>
              </a:spcAft>
              <a:buClrTx/>
              <a:buSzTx/>
              <a:buFontTx/>
              <a:buNone/>
              <a:tabLst/>
              <a:defRPr/>
            </a:pPr>
            <a:r>
              <a:rPr kumimoji="0" sz="2824" b="0" i="1" u="none" strike="noStrike" kern="1200" cap="none" spc="-4" normalizeH="0" baseline="0" noProof="0" dirty="0">
                <a:ln>
                  <a:noFill/>
                </a:ln>
                <a:solidFill>
                  <a:srgbClr val="008A87"/>
                </a:solidFill>
                <a:effectLst/>
                <a:uLnTx/>
                <a:uFillTx/>
                <a:latin typeface="Times New Roman"/>
                <a:ea typeface="+mn-ea"/>
                <a:cs typeface="Times New Roman"/>
              </a:rPr>
              <a:t>x</a:t>
            </a:r>
            <a:endParaRPr kumimoji="0" sz="2824"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41" name="object 41">
            <a:extLst>
              <a:ext uri="{FF2B5EF4-FFF2-40B4-BE49-F238E27FC236}">
                <a16:creationId xmlns:a16="http://schemas.microsoft.com/office/drawing/2014/main" id="{0D803386-4AD2-41A5-9E01-6F9DA41542B1}"/>
              </a:ext>
            </a:extLst>
          </p:cNvPr>
          <p:cNvSpPr txBox="1"/>
          <p:nvPr/>
        </p:nvSpPr>
        <p:spPr>
          <a:xfrm>
            <a:off x="3756025" y="2054225"/>
            <a:ext cx="180975" cy="446088"/>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2824" b="0" i="1" u="none" strike="noStrike" kern="1200" cap="none" spc="-4" normalizeH="0" baseline="0" noProof="0" dirty="0">
                <a:ln>
                  <a:noFill/>
                </a:ln>
                <a:solidFill>
                  <a:srgbClr val="008A87"/>
                </a:solidFill>
                <a:effectLst/>
                <a:uLnTx/>
                <a:uFillTx/>
                <a:latin typeface="Times New Roman"/>
                <a:ea typeface="+mn-ea"/>
                <a:cs typeface="Times New Roman"/>
              </a:rPr>
              <a:t>y</a:t>
            </a:r>
            <a:endParaRPr kumimoji="0" sz="2824"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42" name="object 42">
            <a:extLst>
              <a:ext uri="{FF2B5EF4-FFF2-40B4-BE49-F238E27FC236}">
                <a16:creationId xmlns:a16="http://schemas.microsoft.com/office/drawing/2014/main" id="{D7FB1B70-7084-47D6-9D46-FEDE348EE605}"/>
              </a:ext>
            </a:extLst>
          </p:cNvPr>
          <p:cNvSpPr/>
          <p:nvPr/>
        </p:nvSpPr>
        <p:spPr>
          <a:xfrm>
            <a:off x="5983288" y="2805113"/>
            <a:ext cx="395287" cy="395287"/>
          </a:xfrm>
          <a:custGeom>
            <a:avLst/>
            <a:gdLst/>
            <a:ahLst/>
            <a:cxnLst/>
            <a:rect l="l" t="t" r="r" b="b"/>
            <a:pathLst>
              <a:path w="447675" h="447675">
                <a:moveTo>
                  <a:pt x="447293" y="224027"/>
                </a:moveTo>
                <a:lnTo>
                  <a:pt x="442763" y="178741"/>
                </a:lnTo>
                <a:lnTo>
                  <a:pt x="429767" y="136624"/>
                </a:lnTo>
                <a:lnTo>
                  <a:pt x="409199" y="98561"/>
                </a:lnTo>
                <a:lnTo>
                  <a:pt x="381952" y="65436"/>
                </a:lnTo>
                <a:lnTo>
                  <a:pt x="348918" y="38134"/>
                </a:lnTo>
                <a:lnTo>
                  <a:pt x="310991" y="17537"/>
                </a:lnTo>
                <a:lnTo>
                  <a:pt x="269063" y="4531"/>
                </a:lnTo>
                <a:lnTo>
                  <a:pt x="224028" y="0"/>
                </a:lnTo>
                <a:lnTo>
                  <a:pt x="178741" y="4531"/>
                </a:lnTo>
                <a:lnTo>
                  <a:pt x="136624" y="17537"/>
                </a:lnTo>
                <a:lnTo>
                  <a:pt x="98561" y="38134"/>
                </a:lnTo>
                <a:lnTo>
                  <a:pt x="65436" y="65436"/>
                </a:lnTo>
                <a:lnTo>
                  <a:pt x="38134" y="98561"/>
                </a:lnTo>
                <a:lnTo>
                  <a:pt x="17537" y="136624"/>
                </a:lnTo>
                <a:lnTo>
                  <a:pt x="4531" y="178741"/>
                </a:lnTo>
                <a:lnTo>
                  <a:pt x="0" y="224027"/>
                </a:lnTo>
                <a:lnTo>
                  <a:pt x="4531" y="269063"/>
                </a:lnTo>
                <a:lnTo>
                  <a:pt x="17537" y="310991"/>
                </a:lnTo>
                <a:lnTo>
                  <a:pt x="38134" y="348918"/>
                </a:lnTo>
                <a:lnTo>
                  <a:pt x="65436" y="381952"/>
                </a:lnTo>
                <a:lnTo>
                  <a:pt x="98561" y="409200"/>
                </a:lnTo>
                <a:lnTo>
                  <a:pt x="136624" y="429768"/>
                </a:lnTo>
                <a:lnTo>
                  <a:pt x="178741" y="442763"/>
                </a:lnTo>
                <a:lnTo>
                  <a:pt x="224028" y="447294"/>
                </a:lnTo>
                <a:lnTo>
                  <a:pt x="269063" y="442763"/>
                </a:lnTo>
                <a:lnTo>
                  <a:pt x="310991" y="429768"/>
                </a:lnTo>
                <a:lnTo>
                  <a:pt x="348918" y="409200"/>
                </a:lnTo>
                <a:lnTo>
                  <a:pt x="381952" y="381952"/>
                </a:lnTo>
                <a:lnTo>
                  <a:pt x="409199" y="348918"/>
                </a:lnTo>
                <a:lnTo>
                  <a:pt x="429767" y="310991"/>
                </a:lnTo>
                <a:lnTo>
                  <a:pt x="442763" y="269063"/>
                </a:lnTo>
                <a:lnTo>
                  <a:pt x="447293" y="224027"/>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3" name="object 43">
            <a:extLst>
              <a:ext uri="{FF2B5EF4-FFF2-40B4-BE49-F238E27FC236}">
                <a16:creationId xmlns:a16="http://schemas.microsoft.com/office/drawing/2014/main" id="{F46EA7DF-6495-449E-8490-A84FF1248783}"/>
              </a:ext>
            </a:extLst>
          </p:cNvPr>
          <p:cNvSpPr/>
          <p:nvPr/>
        </p:nvSpPr>
        <p:spPr>
          <a:xfrm>
            <a:off x="5916613" y="2738438"/>
            <a:ext cx="395287" cy="395287"/>
          </a:xfrm>
          <a:custGeom>
            <a:avLst/>
            <a:gdLst/>
            <a:ahLst/>
            <a:cxnLst/>
            <a:rect l="l" t="t" r="r" b="b"/>
            <a:pathLst>
              <a:path w="447675" h="447675">
                <a:moveTo>
                  <a:pt x="447293" y="224027"/>
                </a:moveTo>
                <a:lnTo>
                  <a:pt x="442763" y="178741"/>
                </a:lnTo>
                <a:lnTo>
                  <a:pt x="429767" y="136624"/>
                </a:lnTo>
                <a:lnTo>
                  <a:pt x="409199" y="98561"/>
                </a:lnTo>
                <a:lnTo>
                  <a:pt x="381952" y="65436"/>
                </a:lnTo>
                <a:lnTo>
                  <a:pt x="348918" y="38134"/>
                </a:lnTo>
                <a:lnTo>
                  <a:pt x="310991" y="17537"/>
                </a:lnTo>
                <a:lnTo>
                  <a:pt x="269063" y="4531"/>
                </a:lnTo>
                <a:lnTo>
                  <a:pt x="224028" y="0"/>
                </a:lnTo>
                <a:lnTo>
                  <a:pt x="178741" y="4531"/>
                </a:lnTo>
                <a:lnTo>
                  <a:pt x="136624" y="17537"/>
                </a:lnTo>
                <a:lnTo>
                  <a:pt x="98561" y="38134"/>
                </a:lnTo>
                <a:lnTo>
                  <a:pt x="65436" y="65436"/>
                </a:lnTo>
                <a:lnTo>
                  <a:pt x="38134" y="98561"/>
                </a:lnTo>
                <a:lnTo>
                  <a:pt x="17537" y="136624"/>
                </a:lnTo>
                <a:lnTo>
                  <a:pt x="4531" y="178741"/>
                </a:lnTo>
                <a:lnTo>
                  <a:pt x="0" y="224027"/>
                </a:lnTo>
                <a:lnTo>
                  <a:pt x="4531" y="269063"/>
                </a:lnTo>
                <a:lnTo>
                  <a:pt x="17537" y="310991"/>
                </a:lnTo>
                <a:lnTo>
                  <a:pt x="38134" y="348918"/>
                </a:lnTo>
                <a:lnTo>
                  <a:pt x="65436" y="381952"/>
                </a:lnTo>
                <a:lnTo>
                  <a:pt x="98561" y="409200"/>
                </a:lnTo>
                <a:lnTo>
                  <a:pt x="136624" y="429768"/>
                </a:lnTo>
                <a:lnTo>
                  <a:pt x="178741" y="442763"/>
                </a:lnTo>
                <a:lnTo>
                  <a:pt x="224028" y="447294"/>
                </a:lnTo>
                <a:lnTo>
                  <a:pt x="269063" y="442763"/>
                </a:lnTo>
                <a:lnTo>
                  <a:pt x="310991" y="429768"/>
                </a:lnTo>
                <a:lnTo>
                  <a:pt x="348918" y="409200"/>
                </a:lnTo>
                <a:lnTo>
                  <a:pt x="381952" y="381952"/>
                </a:lnTo>
                <a:lnTo>
                  <a:pt x="409199" y="348918"/>
                </a:lnTo>
                <a:lnTo>
                  <a:pt x="429767" y="310991"/>
                </a:lnTo>
                <a:lnTo>
                  <a:pt x="442763" y="269063"/>
                </a:lnTo>
                <a:lnTo>
                  <a:pt x="447293" y="224027"/>
                </a:lnTo>
                <a:close/>
              </a:path>
            </a:pathLst>
          </a:custGeom>
          <a:solidFill>
            <a:srgbClr val="CC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4" name="object 44">
            <a:extLst>
              <a:ext uri="{FF2B5EF4-FFF2-40B4-BE49-F238E27FC236}">
                <a16:creationId xmlns:a16="http://schemas.microsoft.com/office/drawing/2014/main" id="{501D8892-04DD-4271-9EE9-FB2DA75F5A03}"/>
              </a:ext>
            </a:extLst>
          </p:cNvPr>
          <p:cNvSpPr/>
          <p:nvPr/>
        </p:nvSpPr>
        <p:spPr>
          <a:xfrm>
            <a:off x="5916613" y="2738438"/>
            <a:ext cx="395287" cy="395287"/>
          </a:xfrm>
          <a:custGeom>
            <a:avLst/>
            <a:gdLst/>
            <a:ahLst/>
            <a:cxnLst/>
            <a:rect l="l" t="t" r="r" b="b"/>
            <a:pathLst>
              <a:path w="447675" h="447675">
                <a:moveTo>
                  <a:pt x="224028" y="0"/>
                </a:moveTo>
                <a:lnTo>
                  <a:pt x="178741" y="4531"/>
                </a:lnTo>
                <a:lnTo>
                  <a:pt x="136624" y="17537"/>
                </a:lnTo>
                <a:lnTo>
                  <a:pt x="98561" y="38134"/>
                </a:lnTo>
                <a:lnTo>
                  <a:pt x="65436" y="65436"/>
                </a:lnTo>
                <a:lnTo>
                  <a:pt x="38134" y="98561"/>
                </a:lnTo>
                <a:lnTo>
                  <a:pt x="17537" y="136624"/>
                </a:lnTo>
                <a:lnTo>
                  <a:pt x="4531" y="178741"/>
                </a:lnTo>
                <a:lnTo>
                  <a:pt x="0" y="224027"/>
                </a:lnTo>
                <a:lnTo>
                  <a:pt x="4531" y="269063"/>
                </a:lnTo>
                <a:lnTo>
                  <a:pt x="17537" y="310991"/>
                </a:lnTo>
                <a:lnTo>
                  <a:pt x="38134" y="348918"/>
                </a:lnTo>
                <a:lnTo>
                  <a:pt x="65436" y="381952"/>
                </a:lnTo>
                <a:lnTo>
                  <a:pt x="98561" y="409200"/>
                </a:lnTo>
                <a:lnTo>
                  <a:pt x="136624" y="429768"/>
                </a:lnTo>
                <a:lnTo>
                  <a:pt x="178741" y="442763"/>
                </a:lnTo>
                <a:lnTo>
                  <a:pt x="224028" y="447294"/>
                </a:lnTo>
                <a:lnTo>
                  <a:pt x="269063" y="442763"/>
                </a:lnTo>
                <a:lnTo>
                  <a:pt x="310991" y="429768"/>
                </a:lnTo>
                <a:lnTo>
                  <a:pt x="348918" y="409200"/>
                </a:lnTo>
                <a:lnTo>
                  <a:pt x="381952" y="381952"/>
                </a:lnTo>
                <a:lnTo>
                  <a:pt x="409199" y="348918"/>
                </a:lnTo>
                <a:lnTo>
                  <a:pt x="429767" y="310991"/>
                </a:lnTo>
                <a:lnTo>
                  <a:pt x="442763" y="269063"/>
                </a:lnTo>
                <a:lnTo>
                  <a:pt x="447293" y="224027"/>
                </a:lnTo>
                <a:lnTo>
                  <a:pt x="442763" y="178741"/>
                </a:lnTo>
                <a:lnTo>
                  <a:pt x="429767" y="136624"/>
                </a:lnTo>
                <a:lnTo>
                  <a:pt x="409199" y="98561"/>
                </a:lnTo>
                <a:lnTo>
                  <a:pt x="381952" y="65436"/>
                </a:lnTo>
                <a:lnTo>
                  <a:pt x="348918" y="38134"/>
                </a:lnTo>
                <a:lnTo>
                  <a:pt x="310991" y="17537"/>
                </a:lnTo>
                <a:lnTo>
                  <a:pt x="269063" y="4531"/>
                </a:lnTo>
                <a:lnTo>
                  <a:pt x="224028" y="0"/>
                </a:lnTo>
                <a:close/>
              </a:path>
            </a:pathLst>
          </a:custGeom>
          <a:ln w="9524">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5" name="object 45">
            <a:extLst>
              <a:ext uri="{FF2B5EF4-FFF2-40B4-BE49-F238E27FC236}">
                <a16:creationId xmlns:a16="http://schemas.microsoft.com/office/drawing/2014/main" id="{30B21433-DAA1-4675-9ABC-BE7AF0F551C3}"/>
              </a:ext>
            </a:extLst>
          </p:cNvPr>
          <p:cNvSpPr txBox="1"/>
          <p:nvPr/>
        </p:nvSpPr>
        <p:spPr>
          <a:xfrm>
            <a:off x="5999163" y="2752725"/>
            <a:ext cx="300037" cy="338138"/>
          </a:xfrm>
          <a:prstGeom prst="rect">
            <a:avLst/>
          </a:prstGeom>
        </p:spPr>
        <p:txBody>
          <a:bodyPr lIns="0" tIns="11206" rIns="0" bIns="0">
            <a:spAutoFit/>
          </a:bodyPr>
          <a:lstStyle/>
          <a:p>
            <a:pPr marL="33619"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383" normalizeH="0" baseline="0" noProof="0" dirty="0">
                <a:ln>
                  <a:noFill/>
                </a:ln>
                <a:solidFill>
                  <a:srgbClr val="CCCCFF"/>
                </a:solidFill>
                <a:effectLst/>
                <a:uLnTx/>
                <a:uFillTx/>
                <a:latin typeface="Times New Roman"/>
                <a:ea typeface="+mn-ea"/>
                <a:cs typeface="Times New Roman"/>
              </a:rPr>
              <a:t>B</a:t>
            </a:r>
            <a:endParaRPr kumimoji="0" sz="3177" b="0" i="0" u="none" strike="noStrike" kern="1200" cap="none" spc="0" normalizeH="0" baseline="-13888" noProof="0" dirty="0">
              <a:ln>
                <a:noFill/>
              </a:ln>
              <a:solidFill>
                <a:prstClr val="black"/>
              </a:solidFill>
              <a:effectLst/>
              <a:uLnTx/>
              <a:uFillTx/>
              <a:latin typeface="Times New Roman"/>
              <a:ea typeface="+mn-ea"/>
              <a:cs typeface="Times New Roman"/>
            </a:endParaRPr>
          </a:p>
        </p:txBody>
      </p:sp>
      <p:sp>
        <p:nvSpPr>
          <p:cNvPr id="46" name="object 46">
            <a:extLst>
              <a:ext uri="{FF2B5EF4-FFF2-40B4-BE49-F238E27FC236}">
                <a16:creationId xmlns:a16="http://schemas.microsoft.com/office/drawing/2014/main" id="{098F106F-2736-493F-A304-97B35BDADF04}"/>
              </a:ext>
            </a:extLst>
          </p:cNvPr>
          <p:cNvSpPr txBox="1"/>
          <p:nvPr/>
        </p:nvSpPr>
        <p:spPr>
          <a:xfrm>
            <a:off x="6508750" y="1736725"/>
            <a:ext cx="203200" cy="338138"/>
          </a:xfrm>
          <a:prstGeom prst="rect">
            <a:avLst/>
          </a:prstGeom>
        </p:spPr>
        <p:txBody>
          <a:bodyPr lIns="0" tIns="11206" rIns="0" bIns="0">
            <a:spAutoFit/>
          </a:bodyPr>
          <a:lstStyle/>
          <a:p>
            <a:pPr marL="11206"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0" normalizeH="0" baseline="0" noProof="0" dirty="0">
                <a:ln>
                  <a:noFill/>
                </a:ln>
                <a:solidFill>
                  <a:srgbClr val="7F7F7F"/>
                </a:solidFill>
                <a:effectLst/>
                <a:uLnTx/>
                <a:uFillTx/>
                <a:latin typeface="Times New Roman"/>
                <a:ea typeface="+mn-ea"/>
                <a:cs typeface="Times New Roman"/>
              </a:rPr>
              <a:t>C</a:t>
            </a:r>
            <a:endParaRPr kumimoji="0" sz="2118"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47" name="object 47">
            <a:extLst>
              <a:ext uri="{FF2B5EF4-FFF2-40B4-BE49-F238E27FC236}">
                <a16:creationId xmlns:a16="http://schemas.microsoft.com/office/drawing/2014/main" id="{A820A43D-3921-4E20-9790-A0C41E8DCDBA}"/>
              </a:ext>
            </a:extLst>
          </p:cNvPr>
          <p:cNvSpPr/>
          <p:nvPr/>
        </p:nvSpPr>
        <p:spPr>
          <a:xfrm>
            <a:off x="6410325" y="1720850"/>
            <a:ext cx="396875" cy="395288"/>
          </a:xfrm>
          <a:custGeom>
            <a:avLst/>
            <a:gdLst/>
            <a:ahLst/>
            <a:cxnLst/>
            <a:rect l="l" t="t" r="r" b="b"/>
            <a:pathLst>
              <a:path w="448309" h="448310">
                <a:moveTo>
                  <a:pt x="448055" y="224027"/>
                </a:moveTo>
                <a:lnTo>
                  <a:pt x="443492" y="178959"/>
                </a:lnTo>
                <a:lnTo>
                  <a:pt x="430410" y="136945"/>
                </a:lnTo>
                <a:lnTo>
                  <a:pt x="409720" y="98896"/>
                </a:lnTo>
                <a:lnTo>
                  <a:pt x="382332" y="65722"/>
                </a:lnTo>
                <a:lnTo>
                  <a:pt x="349158" y="38335"/>
                </a:lnTo>
                <a:lnTo>
                  <a:pt x="311109" y="17645"/>
                </a:lnTo>
                <a:lnTo>
                  <a:pt x="269095" y="4563"/>
                </a:lnTo>
                <a:lnTo>
                  <a:pt x="224027" y="0"/>
                </a:lnTo>
                <a:lnTo>
                  <a:pt x="178959" y="4563"/>
                </a:lnTo>
                <a:lnTo>
                  <a:pt x="136944" y="17645"/>
                </a:lnTo>
                <a:lnTo>
                  <a:pt x="98895" y="38335"/>
                </a:lnTo>
                <a:lnTo>
                  <a:pt x="65722" y="65722"/>
                </a:lnTo>
                <a:lnTo>
                  <a:pt x="38334" y="98896"/>
                </a:lnTo>
                <a:lnTo>
                  <a:pt x="17644" y="136945"/>
                </a:lnTo>
                <a:lnTo>
                  <a:pt x="4563" y="178959"/>
                </a:lnTo>
                <a:lnTo>
                  <a:pt x="0" y="224027"/>
                </a:lnTo>
                <a:lnTo>
                  <a:pt x="4563" y="269095"/>
                </a:lnTo>
                <a:lnTo>
                  <a:pt x="17644" y="311110"/>
                </a:lnTo>
                <a:lnTo>
                  <a:pt x="38334" y="349159"/>
                </a:lnTo>
                <a:lnTo>
                  <a:pt x="65722" y="382333"/>
                </a:lnTo>
                <a:lnTo>
                  <a:pt x="98895" y="409720"/>
                </a:lnTo>
                <a:lnTo>
                  <a:pt x="136944" y="430410"/>
                </a:lnTo>
                <a:lnTo>
                  <a:pt x="178959" y="443492"/>
                </a:lnTo>
                <a:lnTo>
                  <a:pt x="224027" y="448055"/>
                </a:lnTo>
                <a:lnTo>
                  <a:pt x="269095" y="443492"/>
                </a:lnTo>
                <a:lnTo>
                  <a:pt x="311109" y="430410"/>
                </a:lnTo>
                <a:lnTo>
                  <a:pt x="349158" y="409720"/>
                </a:lnTo>
                <a:lnTo>
                  <a:pt x="382332" y="382333"/>
                </a:lnTo>
                <a:lnTo>
                  <a:pt x="409720" y="349159"/>
                </a:lnTo>
                <a:lnTo>
                  <a:pt x="430410" y="311110"/>
                </a:lnTo>
                <a:lnTo>
                  <a:pt x="443492" y="269095"/>
                </a:lnTo>
                <a:lnTo>
                  <a:pt x="448055" y="224027"/>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8" name="object 48">
            <a:extLst>
              <a:ext uri="{FF2B5EF4-FFF2-40B4-BE49-F238E27FC236}">
                <a16:creationId xmlns:a16="http://schemas.microsoft.com/office/drawing/2014/main" id="{FE8CB4EF-95E3-4555-BBEF-197D955A8AAA}"/>
              </a:ext>
            </a:extLst>
          </p:cNvPr>
          <p:cNvSpPr/>
          <p:nvPr/>
        </p:nvSpPr>
        <p:spPr>
          <a:xfrm>
            <a:off x="6343650" y="1654175"/>
            <a:ext cx="395288" cy="395288"/>
          </a:xfrm>
          <a:custGeom>
            <a:avLst/>
            <a:gdLst/>
            <a:ahLst/>
            <a:cxnLst/>
            <a:rect l="l" t="t" r="r" b="b"/>
            <a:pathLst>
              <a:path w="448309" h="448310">
                <a:moveTo>
                  <a:pt x="448055" y="224027"/>
                </a:moveTo>
                <a:lnTo>
                  <a:pt x="443492" y="178959"/>
                </a:lnTo>
                <a:lnTo>
                  <a:pt x="430410" y="136945"/>
                </a:lnTo>
                <a:lnTo>
                  <a:pt x="409720" y="98896"/>
                </a:lnTo>
                <a:lnTo>
                  <a:pt x="382332" y="65722"/>
                </a:lnTo>
                <a:lnTo>
                  <a:pt x="349158" y="38335"/>
                </a:lnTo>
                <a:lnTo>
                  <a:pt x="311109" y="17645"/>
                </a:lnTo>
                <a:lnTo>
                  <a:pt x="269095" y="4563"/>
                </a:lnTo>
                <a:lnTo>
                  <a:pt x="224027" y="0"/>
                </a:lnTo>
                <a:lnTo>
                  <a:pt x="178959" y="4563"/>
                </a:lnTo>
                <a:lnTo>
                  <a:pt x="136944" y="17645"/>
                </a:lnTo>
                <a:lnTo>
                  <a:pt x="98895" y="38335"/>
                </a:lnTo>
                <a:lnTo>
                  <a:pt x="65722" y="65722"/>
                </a:lnTo>
                <a:lnTo>
                  <a:pt x="38334" y="98896"/>
                </a:lnTo>
                <a:lnTo>
                  <a:pt x="17644" y="136945"/>
                </a:lnTo>
                <a:lnTo>
                  <a:pt x="4563" y="178959"/>
                </a:lnTo>
                <a:lnTo>
                  <a:pt x="0" y="224027"/>
                </a:lnTo>
                <a:lnTo>
                  <a:pt x="4563" y="269095"/>
                </a:lnTo>
                <a:lnTo>
                  <a:pt x="17644" y="311110"/>
                </a:lnTo>
                <a:lnTo>
                  <a:pt x="38334" y="349159"/>
                </a:lnTo>
                <a:lnTo>
                  <a:pt x="65722" y="382333"/>
                </a:lnTo>
                <a:lnTo>
                  <a:pt x="98895" y="409720"/>
                </a:lnTo>
                <a:lnTo>
                  <a:pt x="136944" y="430410"/>
                </a:lnTo>
                <a:lnTo>
                  <a:pt x="178959" y="443492"/>
                </a:lnTo>
                <a:lnTo>
                  <a:pt x="224027" y="448055"/>
                </a:lnTo>
                <a:lnTo>
                  <a:pt x="269095" y="443492"/>
                </a:lnTo>
                <a:lnTo>
                  <a:pt x="311109" y="430410"/>
                </a:lnTo>
                <a:lnTo>
                  <a:pt x="349158" y="409720"/>
                </a:lnTo>
                <a:lnTo>
                  <a:pt x="382332" y="382333"/>
                </a:lnTo>
                <a:lnTo>
                  <a:pt x="409720" y="349159"/>
                </a:lnTo>
                <a:lnTo>
                  <a:pt x="430410" y="311110"/>
                </a:lnTo>
                <a:lnTo>
                  <a:pt x="443492" y="269095"/>
                </a:lnTo>
                <a:lnTo>
                  <a:pt x="448055" y="224027"/>
                </a:lnTo>
                <a:close/>
              </a:path>
            </a:pathLst>
          </a:custGeom>
          <a:solidFill>
            <a:srgbClr val="CC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9" name="object 49">
            <a:extLst>
              <a:ext uri="{FF2B5EF4-FFF2-40B4-BE49-F238E27FC236}">
                <a16:creationId xmlns:a16="http://schemas.microsoft.com/office/drawing/2014/main" id="{38B7E1AC-0C47-4CF3-8138-174C0951C7E2}"/>
              </a:ext>
            </a:extLst>
          </p:cNvPr>
          <p:cNvSpPr/>
          <p:nvPr/>
        </p:nvSpPr>
        <p:spPr>
          <a:xfrm>
            <a:off x="6343650" y="1654175"/>
            <a:ext cx="395288" cy="395288"/>
          </a:xfrm>
          <a:custGeom>
            <a:avLst/>
            <a:gdLst/>
            <a:ahLst/>
            <a:cxnLst/>
            <a:rect l="l" t="t" r="r" b="b"/>
            <a:pathLst>
              <a:path w="448309" h="448310">
                <a:moveTo>
                  <a:pt x="224027" y="0"/>
                </a:moveTo>
                <a:lnTo>
                  <a:pt x="178959" y="4563"/>
                </a:lnTo>
                <a:lnTo>
                  <a:pt x="136944" y="17645"/>
                </a:lnTo>
                <a:lnTo>
                  <a:pt x="98895" y="38335"/>
                </a:lnTo>
                <a:lnTo>
                  <a:pt x="65722" y="65722"/>
                </a:lnTo>
                <a:lnTo>
                  <a:pt x="38334" y="98896"/>
                </a:lnTo>
                <a:lnTo>
                  <a:pt x="17644" y="136945"/>
                </a:lnTo>
                <a:lnTo>
                  <a:pt x="4563" y="178959"/>
                </a:lnTo>
                <a:lnTo>
                  <a:pt x="0" y="224027"/>
                </a:lnTo>
                <a:lnTo>
                  <a:pt x="4563" y="269095"/>
                </a:lnTo>
                <a:lnTo>
                  <a:pt x="17644" y="311110"/>
                </a:lnTo>
                <a:lnTo>
                  <a:pt x="38334" y="349159"/>
                </a:lnTo>
                <a:lnTo>
                  <a:pt x="65722" y="382333"/>
                </a:lnTo>
                <a:lnTo>
                  <a:pt x="98895" y="409720"/>
                </a:lnTo>
                <a:lnTo>
                  <a:pt x="136944" y="430410"/>
                </a:lnTo>
                <a:lnTo>
                  <a:pt x="178959" y="443492"/>
                </a:lnTo>
                <a:lnTo>
                  <a:pt x="224027" y="448055"/>
                </a:lnTo>
                <a:lnTo>
                  <a:pt x="269095" y="443492"/>
                </a:lnTo>
                <a:lnTo>
                  <a:pt x="311109" y="430410"/>
                </a:lnTo>
                <a:lnTo>
                  <a:pt x="349158" y="409720"/>
                </a:lnTo>
                <a:lnTo>
                  <a:pt x="382332" y="382333"/>
                </a:lnTo>
                <a:lnTo>
                  <a:pt x="409720" y="349159"/>
                </a:lnTo>
                <a:lnTo>
                  <a:pt x="430410" y="311110"/>
                </a:lnTo>
                <a:lnTo>
                  <a:pt x="443492" y="269095"/>
                </a:lnTo>
                <a:lnTo>
                  <a:pt x="448055" y="224027"/>
                </a:lnTo>
                <a:lnTo>
                  <a:pt x="443492" y="178959"/>
                </a:lnTo>
                <a:lnTo>
                  <a:pt x="430410" y="136945"/>
                </a:lnTo>
                <a:lnTo>
                  <a:pt x="409720" y="98896"/>
                </a:lnTo>
                <a:lnTo>
                  <a:pt x="382332" y="65722"/>
                </a:lnTo>
                <a:lnTo>
                  <a:pt x="349158" y="38335"/>
                </a:lnTo>
                <a:lnTo>
                  <a:pt x="311109" y="17645"/>
                </a:lnTo>
                <a:lnTo>
                  <a:pt x="269095" y="4563"/>
                </a:lnTo>
                <a:lnTo>
                  <a:pt x="224027"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0" name="object 50">
            <a:extLst>
              <a:ext uri="{FF2B5EF4-FFF2-40B4-BE49-F238E27FC236}">
                <a16:creationId xmlns:a16="http://schemas.microsoft.com/office/drawing/2014/main" id="{A4953B5D-F6EB-4A4C-8E51-E7A389EBECB5}"/>
              </a:ext>
            </a:extLst>
          </p:cNvPr>
          <p:cNvSpPr txBox="1"/>
          <p:nvPr/>
        </p:nvSpPr>
        <p:spPr>
          <a:xfrm>
            <a:off x="6442075" y="1670050"/>
            <a:ext cx="201613" cy="336550"/>
          </a:xfrm>
          <a:prstGeom prst="rect">
            <a:avLst/>
          </a:prstGeom>
        </p:spPr>
        <p:txBody>
          <a:bodyPr lIns="0" tIns="11206" rIns="0" bIns="0">
            <a:spAutoFit/>
          </a:bodyPr>
          <a:lstStyle/>
          <a:p>
            <a:pPr marL="11206"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0" normalizeH="0" baseline="0" noProof="0" dirty="0">
                <a:ln>
                  <a:noFill/>
                </a:ln>
                <a:solidFill>
                  <a:srgbClr val="CCCCFF"/>
                </a:solidFill>
                <a:effectLst/>
                <a:uLnTx/>
                <a:uFillTx/>
                <a:latin typeface="Times New Roman"/>
                <a:ea typeface="+mn-ea"/>
                <a:cs typeface="Times New Roman"/>
              </a:rPr>
              <a:t>C</a:t>
            </a:r>
            <a:endParaRPr kumimoji="0" sz="2118"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51" name="object 51">
            <a:extLst>
              <a:ext uri="{FF2B5EF4-FFF2-40B4-BE49-F238E27FC236}">
                <a16:creationId xmlns:a16="http://schemas.microsoft.com/office/drawing/2014/main" id="{BDB8CA3C-A2B1-45D1-9556-87FC44A1B981}"/>
              </a:ext>
            </a:extLst>
          </p:cNvPr>
          <p:cNvSpPr/>
          <p:nvPr/>
        </p:nvSpPr>
        <p:spPr>
          <a:xfrm>
            <a:off x="7305675" y="2259013"/>
            <a:ext cx="393700" cy="396875"/>
          </a:xfrm>
          <a:custGeom>
            <a:avLst/>
            <a:gdLst/>
            <a:ahLst/>
            <a:cxnLst/>
            <a:rect l="l" t="t" r="r" b="b"/>
            <a:pathLst>
              <a:path w="447675" h="449580">
                <a:moveTo>
                  <a:pt x="447293" y="224789"/>
                </a:moveTo>
                <a:lnTo>
                  <a:pt x="442761" y="179470"/>
                </a:lnTo>
                <a:lnTo>
                  <a:pt x="429755" y="137266"/>
                </a:lnTo>
                <a:lnTo>
                  <a:pt x="409159" y="99082"/>
                </a:lnTo>
                <a:lnTo>
                  <a:pt x="381857" y="65817"/>
                </a:lnTo>
                <a:lnTo>
                  <a:pt x="348732" y="38375"/>
                </a:lnTo>
                <a:lnTo>
                  <a:pt x="310669" y="17656"/>
                </a:lnTo>
                <a:lnTo>
                  <a:pt x="268552" y="4564"/>
                </a:lnTo>
                <a:lnTo>
                  <a:pt x="223265" y="0"/>
                </a:lnTo>
                <a:lnTo>
                  <a:pt x="178230" y="4564"/>
                </a:lnTo>
                <a:lnTo>
                  <a:pt x="136302" y="17656"/>
                </a:lnTo>
                <a:lnTo>
                  <a:pt x="98375" y="38375"/>
                </a:lnTo>
                <a:lnTo>
                  <a:pt x="65341" y="65817"/>
                </a:lnTo>
                <a:lnTo>
                  <a:pt x="38093" y="99082"/>
                </a:lnTo>
                <a:lnTo>
                  <a:pt x="17525" y="137266"/>
                </a:lnTo>
                <a:lnTo>
                  <a:pt x="4530" y="179470"/>
                </a:lnTo>
                <a:lnTo>
                  <a:pt x="0" y="224789"/>
                </a:lnTo>
                <a:lnTo>
                  <a:pt x="4530" y="270109"/>
                </a:lnTo>
                <a:lnTo>
                  <a:pt x="17525" y="312312"/>
                </a:lnTo>
                <a:lnTo>
                  <a:pt x="38093" y="350497"/>
                </a:lnTo>
                <a:lnTo>
                  <a:pt x="65341" y="383762"/>
                </a:lnTo>
                <a:lnTo>
                  <a:pt x="98375" y="411204"/>
                </a:lnTo>
                <a:lnTo>
                  <a:pt x="136302" y="431922"/>
                </a:lnTo>
                <a:lnTo>
                  <a:pt x="178230" y="445015"/>
                </a:lnTo>
                <a:lnTo>
                  <a:pt x="223265" y="449579"/>
                </a:lnTo>
                <a:lnTo>
                  <a:pt x="268552" y="445015"/>
                </a:lnTo>
                <a:lnTo>
                  <a:pt x="310669" y="431922"/>
                </a:lnTo>
                <a:lnTo>
                  <a:pt x="348732" y="411204"/>
                </a:lnTo>
                <a:lnTo>
                  <a:pt x="381857" y="383762"/>
                </a:lnTo>
                <a:lnTo>
                  <a:pt x="409159" y="350497"/>
                </a:lnTo>
                <a:lnTo>
                  <a:pt x="429755" y="312312"/>
                </a:lnTo>
                <a:lnTo>
                  <a:pt x="442761" y="270109"/>
                </a:lnTo>
                <a:lnTo>
                  <a:pt x="447293" y="224789"/>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2" name="object 52">
            <a:extLst>
              <a:ext uri="{FF2B5EF4-FFF2-40B4-BE49-F238E27FC236}">
                <a16:creationId xmlns:a16="http://schemas.microsoft.com/office/drawing/2014/main" id="{E3F8F8BB-3B74-473E-87C2-68021433E2E7}"/>
              </a:ext>
            </a:extLst>
          </p:cNvPr>
          <p:cNvSpPr/>
          <p:nvPr/>
        </p:nvSpPr>
        <p:spPr>
          <a:xfrm>
            <a:off x="7237413" y="2192338"/>
            <a:ext cx="395287" cy="396875"/>
          </a:xfrm>
          <a:custGeom>
            <a:avLst/>
            <a:gdLst/>
            <a:ahLst/>
            <a:cxnLst/>
            <a:rect l="l" t="t" r="r" b="b"/>
            <a:pathLst>
              <a:path w="447675" h="449580">
                <a:moveTo>
                  <a:pt x="447293" y="224789"/>
                </a:moveTo>
                <a:lnTo>
                  <a:pt x="442761" y="179470"/>
                </a:lnTo>
                <a:lnTo>
                  <a:pt x="429755" y="137266"/>
                </a:lnTo>
                <a:lnTo>
                  <a:pt x="409159" y="99082"/>
                </a:lnTo>
                <a:lnTo>
                  <a:pt x="381857" y="65817"/>
                </a:lnTo>
                <a:lnTo>
                  <a:pt x="348732" y="38375"/>
                </a:lnTo>
                <a:lnTo>
                  <a:pt x="310669" y="17656"/>
                </a:lnTo>
                <a:lnTo>
                  <a:pt x="268552" y="4564"/>
                </a:lnTo>
                <a:lnTo>
                  <a:pt x="223265" y="0"/>
                </a:lnTo>
                <a:lnTo>
                  <a:pt x="178230" y="4564"/>
                </a:lnTo>
                <a:lnTo>
                  <a:pt x="136302" y="17656"/>
                </a:lnTo>
                <a:lnTo>
                  <a:pt x="98375" y="38375"/>
                </a:lnTo>
                <a:lnTo>
                  <a:pt x="65341" y="65817"/>
                </a:lnTo>
                <a:lnTo>
                  <a:pt x="38093" y="99082"/>
                </a:lnTo>
                <a:lnTo>
                  <a:pt x="17525" y="137266"/>
                </a:lnTo>
                <a:lnTo>
                  <a:pt x="4530" y="179470"/>
                </a:lnTo>
                <a:lnTo>
                  <a:pt x="0" y="224789"/>
                </a:lnTo>
                <a:lnTo>
                  <a:pt x="4530" y="270109"/>
                </a:lnTo>
                <a:lnTo>
                  <a:pt x="17525" y="312312"/>
                </a:lnTo>
                <a:lnTo>
                  <a:pt x="38093" y="350497"/>
                </a:lnTo>
                <a:lnTo>
                  <a:pt x="65341" y="383762"/>
                </a:lnTo>
                <a:lnTo>
                  <a:pt x="98375" y="411204"/>
                </a:lnTo>
                <a:lnTo>
                  <a:pt x="136302" y="431922"/>
                </a:lnTo>
                <a:lnTo>
                  <a:pt x="178230" y="445015"/>
                </a:lnTo>
                <a:lnTo>
                  <a:pt x="223265" y="449579"/>
                </a:lnTo>
                <a:lnTo>
                  <a:pt x="268552" y="445015"/>
                </a:lnTo>
                <a:lnTo>
                  <a:pt x="310669" y="431922"/>
                </a:lnTo>
                <a:lnTo>
                  <a:pt x="348732" y="411204"/>
                </a:lnTo>
                <a:lnTo>
                  <a:pt x="381857" y="383762"/>
                </a:lnTo>
                <a:lnTo>
                  <a:pt x="409159" y="350497"/>
                </a:lnTo>
                <a:lnTo>
                  <a:pt x="429755" y="312312"/>
                </a:lnTo>
                <a:lnTo>
                  <a:pt x="442761" y="270109"/>
                </a:lnTo>
                <a:lnTo>
                  <a:pt x="447293" y="224789"/>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3" name="object 53">
            <a:extLst>
              <a:ext uri="{FF2B5EF4-FFF2-40B4-BE49-F238E27FC236}">
                <a16:creationId xmlns:a16="http://schemas.microsoft.com/office/drawing/2014/main" id="{807B2244-E385-4ABC-BB19-75898E15D807}"/>
              </a:ext>
            </a:extLst>
          </p:cNvPr>
          <p:cNvSpPr/>
          <p:nvPr/>
        </p:nvSpPr>
        <p:spPr>
          <a:xfrm>
            <a:off x="7237413" y="2192338"/>
            <a:ext cx="395287" cy="396875"/>
          </a:xfrm>
          <a:custGeom>
            <a:avLst/>
            <a:gdLst/>
            <a:ahLst/>
            <a:cxnLst/>
            <a:rect l="l" t="t" r="r" b="b"/>
            <a:pathLst>
              <a:path w="447675" h="449580">
                <a:moveTo>
                  <a:pt x="223265" y="0"/>
                </a:moveTo>
                <a:lnTo>
                  <a:pt x="178230" y="4564"/>
                </a:lnTo>
                <a:lnTo>
                  <a:pt x="136302" y="17656"/>
                </a:lnTo>
                <a:lnTo>
                  <a:pt x="98375" y="38375"/>
                </a:lnTo>
                <a:lnTo>
                  <a:pt x="65341" y="65817"/>
                </a:lnTo>
                <a:lnTo>
                  <a:pt x="38093" y="99082"/>
                </a:lnTo>
                <a:lnTo>
                  <a:pt x="17525" y="137266"/>
                </a:lnTo>
                <a:lnTo>
                  <a:pt x="4530" y="179470"/>
                </a:lnTo>
                <a:lnTo>
                  <a:pt x="0" y="224789"/>
                </a:lnTo>
                <a:lnTo>
                  <a:pt x="4530" y="270109"/>
                </a:lnTo>
                <a:lnTo>
                  <a:pt x="17525" y="312312"/>
                </a:lnTo>
                <a:lnTo>
                  <a:pt x="38093" y="350497"/>
                </a:lnTo>
                <a:lnTo>
                  <a:pt x="65341" y="383762"/>
                </a:lnTo>
                <a:lnTo>
                  <a:pt x="98375" y="411204"/>
                </a:lnTo>
                <a:lnTo>
                  <a:pt x="136302" y="431922"/>
                </a:lnTo>
                <a:lnTo>
                  <a:pt x="178230" y="445015"/>
                </a:lnTo>
                <a:lnTo>
                  <a:pt x="223265" y="449579"/>
                </a:lnTo>
                <a:lnTo>
                  <a:pt x="268552" y="445015"/>
                </a:lnTo>
                <a:lnTo>
                  <a:pt x="310669" y="431922"/>
                </a:lnTo>
                <a:lnTo>
                  <a:pt x="348732" y="411204"/>
                </a:lnTo>
                <a:lnTo>
                  <a:pt x="381857" y="383762"/>
                </a:lnTo>
                <a:lnTo>
                  <a:pt x="409159" y="350497"/>
                </a:lnTo>
                <a:lnTo>
                  <a:pt x="429755" y="312312"/>
                </a:lnTo>
                <a:lnTo>
                  <a:pt x="442761" y="270109"/>
                </a:lnTo>
                <a:lnTo>
                  <a:pt x="447293" y="224789"/>
                </a:lnTo>
                <a:lnTo>
                  <a:pt x="442761" y="179470"/>
                </a:lnTo>
                <a:lnTo>
                  <a:pt x="429755" y="137266"/>
                </a:lnTo>
                <a:lnTo>
                  <a:pt x="409159" y="99082"/>
                </a:lnTo>
                <a:lnTo>
                  <a:pt x="381857" y="65817"/>
                </a:lnTo>
                <a:lnTo>
                  <a:pt x="348732" y="38375"/>
                </a:lnTo>
                <a:lnTo>
                  <a:pt x="310669" y="17656"/>
                </a:lnTo>
                <a:lnTo>
                  <a:pt x="268552" y="4564"/>
                </a:lnTo>
                <a:lnTo>
                  <a:pt x="223265"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4" name="object 54">
            <a:extLst>
              <a:ext uri="{FF2B5EF4-FFF2-40B4-BE49-F238E27FC236}">
                <a16:creationId xmlns:a16="http://schemas.microsoft.com/office/drawing/2014/main" id="{AD38AF5B-2B5C-45FA-BF12-DC30AD990613}"/>
              </a:ext>
            </a:extLst>
          </p:cNvPr>
          <p:cNvSpPr/>
          <p:nvPr/>
        </p:nvSpPr>
        <p:spPr>
          <a:xfrm>
            <a:off x="5516563" y="2268538"/>
            <a:ext cx="396875" cy="393700"/>
          </a:xfrm>
          <a:custGeom>
            <a:avLst/>
            <a:gdLst/>
            <a:ahLst/>
            <a:cxnLst/>
            <a:rect l="l" t="t" r="r" b="b"/>
            <a:pathLst>
              <a:path w="448309" h="447675">
                <a:moveTo>
                  <a:pt x="448056" y="224028"/>
                </a:moveTo>
                <a:lnTo>
                  <a:pt x="443493" y="178741"/>
                </a:lnTo>
                <a:lnTo>
                  <a:pt x="430411" y="136624"/>
                </a:lnTo>
                <a:lnTo>
                  <a:pt x="409721" y="98561"/>
                </a:lnTo>
                <a:lnTo>
                  <a:pt x="382333" y="65436"/>
                </a:lnTo>
                <a:lnTo>
                  <a:pt x="349159" y="38134"/>
                </a:lnTo>
                <a:lnTo>
                  <a:pt x="311110" y="17537"/>
                </a:lnTo>
                <a:lnTo>
                  <a:pt x="269096" y="4531"/>
                </a:lnTo>
                <a:lnTo>
                  <a:pt x="224028" y="0"/>
                </a:lnTo>
                <a:lnTo>
                  <a:pt x="178959" y="4531"/>
                </a:lnTo>
                <a:lnTo>
                  <a:pt x="136945" y="17537"/>
                </a:lnTo>
                <a:lnTo>
                  <a:pt x="98896" y="38134"/>
                </a:lnTo>
                <a:lnTo>
                  <a:pt x="65722" y="65436"/>
                </a:lnTo>
                <a:lnTo>
                  <a:pt x="38335" y="98561"/>
                </a:lnTo>
                <a:lnTo>
                  <a:pt x="17645" y="136624"/>
                </a:lnTo>
                <a:lnTo>
                  <a:pt x="4563" y="178741"/>
                </a:lnTo>
                <a:lnTo>
                  <a:pt x="0" y="224028"/>
                </a:lnTo>
                <a:lnTo>
                  <a:pt x="4563" y="269063"/>
                </a:lnTo>
                <a:lnTo>
                  <a:pt x="17645" y="310991"/>
                </a:lnTo>
                <a:lnTo>
                  <a:pt x="38335" y="348918"/>
                </a:lnTo>
                <a:lnTo>
                  <a:pt x="65722" y="381952"/>
                </a:lnTo>
                <a:lnTo>
                  <a:pt x="98896" y="409200"/>
                </a:lnTo>
                <a:lnTo>
                  <a:pt x="136945" y="429768"/>
                </a:lnTo>
                <a:lnTo>
                  <a:pt x="178959" y="442763"/>
                </a:lnTo>
                <a:lnTo>
                  <a:pt x="224028" y="447294"/>
                </a:lnTo>
                <a:lnTo>
                  <a:pt x="269096" y="442763"/>
                </a:lnTo>
                <a:lnTo>
                  <a:pt x="311110" y="429768"/>
                </a:lnTo>
                <a:lnTo>
                  <a:pt x="349159" y="409200"/>
                </a:lnTo>
                <a:lnTo>
                  <a:pt x="382333" y="381952"/>
                </a:lnTo>
                <a:lnTo>
                  <a:pt x="409721" y="348918"/>
                </a:lnTo>
                <a:lnTo>
                  <a:pt x="430411" y="310991"/>
                </a:lnTo>
                <a:lnTo>
                  <a:pt x="443493" y="269063"/>
                </a:lnTo>
                <a:lnTo>
                  <a:pt x="448056" y="224028"/>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5" name="object 55">
            <a:extLst>
              <a:ext uri="{FF2B5EF4-FFF2-40B4-BE49-F238E27FC236}">
                <a16:creationId xmlns:a16="http://schemas.microsoft.com/office/drawing/2014/main" id="{87AD6E02-0E2C-4813-A532-55EF9474A64E}"/>
              </a:ext>
            </a:extLst>
          </p:cNvPr>
          <p:cNvSpPr/>
          <p:nvPr/>
        </p:nvSpPr>
        <p:spPr>
          <a:xfrm>
            <a:off x="5449888" y="2200275"/>
            <a:ext cx="395287" cy="395288"/>
          </a:xfrm>
          <a:custGeom>
            <a:avLst/>
            <a:gdLst/>
            <a:ahLst/>
            <a:cxnLst/>
            <a:rect l="l" t="t" r="r" b="b"/>
            <a:pathLst>
              <a:path w="448310" h="447675">
                <a:moveTo>
                  <a:pt x="448055" y="224028"/>
                </a:moveTo>
                <a:lnTo>
                  <a:pt x="443492" y="178741"/>
                </a:lnTo>
                <a:lnTo>
                  <a:pt x="430410" y="136624"/>
                </a:lnTo>
                <a:lnTo>
                  <a:pt x="409720" y="98561"/>
                </a:lnTo>
                <a:lnTo>
                  <a:pt x="382333" y="65436"/>
                </a:lnTo>
                <a:lnTo>
                  <a:pt x="349159" y="38134"/>
                </a:lnTo>
                <a:lnTo>
                  <a:pt x="311110" y="17537"/>
                </a:lnTo>
                <a:lnTo>
                  <a:pt x="269096" y="4531"/>
                </a:lnTo>
                <a:lnTo>
                  <a:pt x="224028" y="0"/>
                </a:lnTo>
                <a:lnTo>
                  <a:pt x="178959" y="4531"/>
                </a:lnTo>
                <a:lnTo>
                  <a:pt x="136945" y="17537"/>
                </a:lnTo>
                <a:lnTo>
                  <a:pt x="98896" y="38134"/>
                </a:lnTo>
                <a:lnTo>
                  <a:pt x="65722" y="65436"/>
                </a:lnTo>
                <a:lnTo>
                  <a:pt x="38335" y="98561"/>
                </a:lnTo>
                <a:lnTo>
                  <a:pt x="17645" y="136624"/>
                </a:lnTo>
                <a:lnTo>
                  <a:pt x="4563" y="178741"/>
                </a:lnTo>
                <a:lnTo>
                  <a:pt x="0" y="224028"/>
                </a:lnTo>
                <a:lnTo>
                  <a:pt x="4563" y="269063"/>
                </a:lnTo>
                <a:lnTo>
                  <a:pt x="17645" y="310991"/>
                </a:lnTo>
                <a:lnTo>
                  <a:pt x="38335" y="348918"/>
                </a:lnTo>
                <a:lnTo>
                  <a:pt x="65722" y="381952"/>
                </a:lnTo>
                <a:lnTo>
                  <a:pt x="98896" y="409200"/>
                </a:lnTo>
                <a:lnTo>
                  <a:pt x="136945" y="429768"/>
                </a:lnTo>
                <a:lnTo>
                  <a:pt x="178959" y="442763"/>
                </a:lnTo>
                <a:lnTo>
                  <a:pt x="224028" y="447294"/>
                </a:lnTo>
                <a:lnTo>
                  <a:pt x="269096" y="442763"/>
                </a:lnTo>
                <a:lnTo>
                  <a:pt x="311110" y="429768"/>
                </a:lnTo>
                <a:lnTo>
                  <a:pt x="349159" y="409200"/>
                </a:lnTo>
                <a:lnTo>
                  <a:pt x="382333" y="381952"/>
                </a:lnTo>
                <a:lnTo>
                  <a:pt x="409720" y="348918"/>
                </a:lnTo>
                <a:lnTo>
                  <a:pt x="430410" y="310991"/>
                </a:lnTo>
                <a:lnTo>
                  <a:pt x="443492" y="269063"/>
                </a:lnTo>
                <a:lnTo>
                  <a:pt x="448055" y="224028"/>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6" name="object 56">
            <a:extLst>
              <a:ext uri="{FF2B5EF4-FFF2-40B4-BE49-F238E27FC236}">
                <a16:creationId xmlns:a16="http://schemas.microsoft.com/office/drawing/2014/main" id="{088FBDCB-BABC-4834-B12C-4406F4E0AF9A}"/>
              </a:ext>
            </a:extLst>
          </p:cNvPr>
          <p:cNvSpPr/>
          <p:nvPr/>
        </p:nvSpPr>
        <p:spPr>
          <a:xfrm>
            <a:off x="5449888" y="2200275"/>
            <a:ext cx="395287" cy="395288"/>
          </a:xfrm>
          <a:custGeom>
            <a:avLst/>
            <a:gdLst/>
            <a:ahLst/>
            <a:cxnLst/>
            <a:rect l="l" t="t" r="r" b="b"/>
            <a:pathLst>
              <a:path w="448310" h="447675">
                <a:moveTo>
                  <a:pt x="224028" y="0"/>
                </a:moveTo>
                <a:lnTo>
                  <a:pt x="178959" y="4531"/>
                </a:lnTo>
                <a:lnTo>
                  <a:pt x="136945" y="17537"/>
                </a:lnTo>
                <a:lnTo>
                  <a:pt x="98896" y="38134"/>
                </a:lnTo>
                <a:lnTo>
                  <a:pt x="65722" y="65436"/>
                </a:lnTo>
                <a:lnTo>
                  <a:pt x="38335" y="98561"/>
                </a:lnTo>
                <a:lnTo>
                  <a:pt x="17645" y="136624"/>
                </a:lnTo>
                <a:lnTo>
                  <a:pt x="4563" y="178741"/>
                </a:lnTo>
                <a:lnTo>
                  <a:pt x="0" y="224028"/>
                </a:lnTo>
                <a:lnTo>
                  <a:pt x="4563" y="269063"/>
                </a:lnTo>
                <a:lnTo>
                  <a:pt x="17645" y="310991"/>
                </a:lnTo>
                <a:lnTo>
                  <a:pt x="38335" y="348918"/>
                </a:lnTo>
                <a:lnTo>
                  <a:pt x="65722" y="381952"/>
                </a:lnTo>
                <a:lnTo>
                  <a:pt x="98896" y="409200"/>
                </a:lnTo>
                <a:lnTo>
                  <a:pt x="136945" y="429768"/>
                </a:lnTo>
                <a:lnTo>
                  <a:pt x="178959" y="442763"/>
                </a:lnTo>
                <a:lnTo>
                  <a:pt x="224028" y="447294"/>
                </a:lnTo>
                <a:lnTo>
                  <a:pt x="269096" y="442763"/>
                </a:lnTo>
                <a:lnTo>
                  <a:pt x="311110" y="429768"/>
                </a:lnTo>
                <a:lnTo>
                  <a:pt x="349159" y="409200"/>
                </a:lnTo>
                <a:lnTo>
                  <a:pt x="382333" y="381952"/>
                </a:lnTo>
                <a:lnTo>
                  <a:pt x="409720" y="348918"/>
                </a:lnTo>
                <a:lnTo>
                  <a:pt x="430410" y="310991"/>
                </a:lnTo>
                <a:lnTo>
                  <a:pt x="443492" y="269063"/>
                </a:lnTo>
                <a:lnTo>
                  <a:pt x="448055" y="224028"/>
                </a:lnTo>
                <a:lnTo>
                  <a:pt x="443492" y="178741"/>
                </a:lnTo>
                <a:lnTo>
                  <a:pt x="430410" y="136624"/>
                </a:lnTo>
                <a:lnTo>
                  <a:pt x="409720" y="98561"/>
                </a:lnTo>
                <a:lnTo>
                  <a:pt x="382333" y="65436"/>
                </a:lnTo>
                <a:lnTo>
                  <a:pt x="349159" y="38134"/>
                </a:lnTo>
                <a:lnTo>
                  <a:pt x="311110" y="17537"/>
                </a:lnTo>
                <a:lnTo>
                  <a:pt x="269096" y="4531"/>
                </a:lnTo>
                <a:lnTo>
                  <a:pt x="224028" y="0"/>
                </a:lnTo>
                <a:close/>
              </a:path>
            </a:pathLst>
          </a:custGeom>
          <a:ln w="9524">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7" name="object 57">
            <a:extLst>
              <a:ext uri="{FF2B5EF4-FFF2-40B4-BE49-F238E27FC236}">
                <a16:creationId xmlns:a16="http://schemas.microsoft.com/office/drawing/2014/main" id="{586015B8-0CBD-4AAB-BBAB-468137E2DB7E}"/>
              </a:ext>
            </a:extLst>
          </p:cNvPr>
          <p:cNvSpPr txBox="1"/>
          <p:nvPr/>
        </p:nvSpPr>
        <p:spPr>
          <a:xfrm>
            <a:off x="5532438" y="2216150"/>
            <a:ext cx="300037" cy="336550"/>
          </a:xfrm>
          <a:prstGeom prst="rect">
            <a:avLst/>
          </a:prstGeom>
        </p:spPr>
        <p:txBody>
          <a:bodyPr lIns="0" tIns="11206" rIns="0" bIns="0">
            <a:spAutoFit/>
          </a:bodyPr>
          <a:lstStyle/>
          <a:p>
            <a:pPr marL="33619"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383" normalizeH="0" baseline="0" noProof="0" dirty="0">
                <a:ln>
                  <a:noFill/>
                </a:ln>
                <a:solidFill>
                  <a:srgbClr val="CCCCFF"/>
                </a:solidFill>
                <a:effectLst/>
                <a:uLnTx/>
                <a:uFillTx/>
                <a:latin typeface="Times New Roman"/>
                <a:ea typeface="+mn-ea"/>
                <a:cs typeface="Times New Roman"/>
              </a:rPr>
              <a:t>A</a:t>
            </a:r>
            <a:endParaRPr kumimoji="0" sz="3177" b="0" i="0" u="none" strike="noStrike" kern="1200" cap="none" spc="0" normalizeH="0" baseline="-13888" noProof="0" dirty="0">
              <a:ln>
                <a:noFill/>
              </a:ln>
              <a:solidFill>
                <a:prstClr val="black"/>
              </a:solidFill>
              <a:effectLst/>
              <a:uLnTx/>
              <a:uFillTx/>
              <a:latin typeface="Times New Roman"/>
              <a:ea typeface="+mn-ea"/>
              <a:cs typeface="Times New Roman"/>
            </a:endParaRPr>
          </a:p>
        </p:txBody>
      </p:sp>
      <p:sp>
        <p:nvSpPr>
          <p:cNvPr id="58" name="object 58">
            <a:extLst>
              <a:ext uri="{FF2B5EF4-FFF2-40B4-BE49-F238E27FC236}">
                <a16:creationId xmlns:a16="http://schemas.microsoft.com/office/drawing/2014/main" id="{EBA305C6-40B8-4378-BAAE-758977BC18BF}"/>
              </a:ext>
            </a:extLst>
          </p:cNvPr>
          <p:cNvSpPr/>
          <p:nvPr/>
        </p:nvSpPr>
        <p:spPr>
          <a:xfrm>
            <a:off x="5140325" y="2527300"/>
            <a:ext cx="374650" cy="307975"/>
          </a:xfrm>
          <a:custGeom>
            <a:avLst/>
            <a:gdLst/>
            <a:ahLst/>
            <a:cxnLst/>
            <a:rect l="l" t="t" r="r" b="b"/>
            <a:pathLst>
              <a:path w="426085" h="347980">
                <a:moveTo>
                  <a:pt x="64941" y="269262"/>
                </a:moveTo>
                <a:lnTo>
                  <a:pt x="63079" y="267628"/>
                </a:lnTo>
                <a:lnTo>
                  <a:pt x="47529" y="262508"/>
                </a:lnTo>
                <a:lnTo>
                  <a:pt x="31122" y="263675"/>
                </a:lnTo>
                <a:lnTo>
                  <a:pt x="15716" y="271271"/>
                </a:lnTo>
                <a:lnTo>
                  <a:pt x="4893" y="284213"/>
                </a:lnTo>
                <a:lnTo>
                  <a:pt x="0" y="299942"/>
                </a:lnTo>
                <a:lnTo>
                  <a:pt x="1250" y="316384"/>
                </a:lnTo>
                <a:lnTo>
                  <a:pt x="8858" y="331469"/>
                </a:lnTo>
                <a:lnTo>
                  <a:pt x="21693" y="342733"/>
                </a:lnTo>
                <a:lnTo>
                  <a:pt x="33242" y="346535"/>
                </a:lnTo>
                <a:lnTo>
                  <a:pt x="33242" y="294131"/>
                </a:lnTo>
                <a:lnTo>
                  <a:pt x="64941" y="269262"/>
                </a:lnTo>
                <a:close/>
              </a:path>
              <a:path w="426085" h="347980">
                <a:moveTo>
                  <a:pt x="82532" y="291920"/>
                </a:moveTo>
                <a:lnTo>
                  <a:pt x="75914" y="278891"/>
                </a:lnTo>
                <a:lnTo>
                  <a:pt x="64941" y="269262"/>
                </a:lnTo>
                <a:lnTo>
                  <a:pt x="33242" y="294131"/>
                </a:lnTo>
                <a:lnTo>
                  <a:pt x="51530" y="316229"/>
                </a:lnTo>
                <a:lnTo>
                  <a:pt x="82532" y="291920"/>
                </a:lnTo>
                <a:close/>
              </a:path>
              <a:path w="426085" h="347980">
                <a:moveTo>
                  <a:pt x="84772" y="310133"/>
                </a:moveTo>
                <a:lnTo>
                  <a:pt x="83522" y="293869"/>
                </a:lnTo>
                <a:lnTo>
                  <a:pt x="82532" y="291920"/>
                </a:lnTo>
                <a:lnTo>
                  <a:pt x="51530" y="316229"/>
                </a:lnTo>
                <a:lnTo>
                  <a:pt x="33242" y="294131"/>
                </a:lnTo>
                <a:lnTo>
                  <a:pt x="33242" y="346535"/>
                </a:lnTo>
                <a:lnTo>
                  <a:pt x="37242" y="347852"/>
                </a:lnTo>
                <a:lnTo>
                  <a:pt x="53649" y="346686"/>
                </a:lnTo>
                <a:lnTo>
                  <a:pt x="69056" y="339089"/>
                </a:lnTo>
                <a:lnTo>
                  <a:pt x="79879" y="325826"/>
                </a:lnTo>
                <a:lnTo>
                  <a:pt x="84772" y="310133"/>
                </a:lnTo>
                <a:close/>
              </a:path>
              <a:path w="426085" h="347980">
                <a:moveTo>
                  <a:pt x="425672" y="22859"/>
                </a:moveTo>
                <a:lnTo>
                  <a:pt x="408146" y="0"/>
                </a:lnTo>
                <a:lnTo>
                  <a:pt x="64941" y="269262"/>
                </a:lnTo>
                <a:lnTo>
                  <a:pt x="75914" y="278891"/>
                </a:lnTo>
                <a:lnTo>
                  <a:pt x="82532" y="291920"/>
                </a:lnTo>
                <a:lnTo>
                  <a:pt x="425672" y="22859"/>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9" name="object 59">
            <a:extLst>
              <a:ext uri="{FF2B5EF4-FFF2-40B4-BE49-F238E27FC236}">
                <a16:creationId xmlns:a16="http://schemas.microsoft.com/office/drawing/2014/main" id="{4957D281-043D-4F3A-848F-7FF6651EC37F}"/>
              </a:ext>
            </a:extLst>
          </p:cNvPr>
          <p:cNvSpPr/>
          <p:nvPr/>
        </p:nvSpPr>
        <p:spPr>
          <a:xfrm>
            <a:off x="5648325" y="1990725"/>
            <a:ext cx="754063" cy="209550"/>
          </a:xfrm>
          <a:custGeom>
            <a:avLst/>
            <a:gdLst/>
            <a:ahLst/>
            <a:cxnLst/>
            <a:rect l="l" t="t" r="r" b="b"/>
            <a:pathLst>
              <a:path w="854709" h="237489">
                <a:moveTo>
                  <a:pt x="854202" y="0"/>
                </a:moveTo>
                <a:lnTo>
                  <a:pt x="0" y="236981"/>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0" name="object 60">
            <a:extLst>
              <a:ext uri="{FF2B5EF4-FFF2-40B4-BE49-F238E27FC236}">
                <a16:creationId xmlns:a16="http://schemas.microsoft.com/office/drawing/2014/main" id="{80A6EC4F-2AAA-4041-B6CD-A5AF259474E3}"/>
              </a:ext>
            </a:extLst>
          </p:cNvPr>
          <p:cNvSpPr/>
          <p:nvPr/>
        </p:nvSpPr>
        <p:spPr>
          <a:xfrm>
            <a:off x="6681788" y="1990725"/>
            <a:ext cx="754062" cy="201613"/>
          </a:xfrm>
          <a:custGeom>
            <a:avLst/>
            <a:gdLst/>
            <a:ahLst/>
            <a:cxnLst/>
            <a:rect l="l" t="t" r="r" b="b"/>
            <a:pathLst>
              <a:path w="854709" h="227330">
                <a:moveTo>
                  <a:pt x="0" y="0"/>
                </a:moveTo>
                <a:lnTo>
                  <a:pt x="854202" y="227076"/>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1" name="object 61">
            <a:extLst>
              <a:ext uri="{FF2B5EF4-FFF2-40B4-BE49-F238E27FC236}">
                <a16:creationId xmlns:a16="http://schemas.microsoft.com/office/drawing/2014/main" id="{806676F4-B2C1-4896-8970-2406096F0D92}"/>
              </a:ext>
            </a:extLst>
          </p:cNvPr>
          <p:cNvSpPr/>
          <p:nvPr/>
        </p:nvSpPr>
        <p:spPr>
          <a:xfrm>
            <a:off x="5788025" y="2538413"/>
            <a:ext cx="327025" cy="200025"/>
          </a:xfrm>
          <a:custGeom>
            <a:avLst/>
            <a:gdLst/>
            <a:ahLst/>
            <a:cxnLst/>
            <a:rect l="l" t="t" r="r" b="b"/>
            <a:pathLst>
              <a:path w="370840" h="227330">
                <a:moveTo>
                  <a:pt x="370332" y="227075"/>
                </a:moveTo>
                <a:lnTo>
                  <a:pt x="0" y="0"/>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2" name="object 62">
            <a:extLst>
              <a:ext uri="{FF2B5EF4-FFF2-40B4-BE49-F238E27FC236}">
                <a16:creationId xmlns:a16="http://schemas.microsoft.com/office/drawing/2014/main" id="{7776024C-B571-4BA3-8C84-F9B56E69EDF3}"/>
              </a:ext>
            </a:extLst>
          </p:cNvPr>
          <p:cNvSpPr/>
          <p:nvPr/>
        </p:nvSpPr>
        <p:spPr>
          <a:xfrm>
            <a:off x="5676900" y="2520950"/>
            <a:ext cx="2227263" cy="784225"/>
          </a:xfrm>
          <a:custGeom>
            <a:avLst/>
            <a:gdLst/>
            <a:ahLst/>
            <a:cxnLst/>
            <a:rect l="l" t="t" r="r" b="b"/>
            <a:pathLst>
              <a:path w="2522854" h="889635">
                <a:moveTo>
                  <a:pt x="1587798" y="200471"/>
                </a:moveTo>
                <a:lnTo>
                  <a:pt x="1585781" y="198858"/>
                </a:lnTo>
                <a:lnTo>
                  <a:pt x="1569910" y="194309"/>
                </a:lnTo>
                <a:lnTo>
                  <a:pt x="1553610" y="196048"/>
                </a:lnTo>
                <a:lnTo>
                  <a:pt x="1538953" y="204215"/>
                </a:lnTo>
                <a:lnTo>
                  <a:pt x="1528262" y="217598"/>
                </a:lnTo>
                <a:lnTo>
                  <a:pt x="1523714" y="233552"/>
                </a:lnTo>
                <a:lnTo>
                  <a:pt x="1525452" y="250078"/>
                </a:lnTo>
                <a:lnTo>
                  <a:pt x="1533620" y="265175"/>
                </a:lnTo>
                <a:lnTo>
                  <a:pt x="1546990" y="275427"/>
                </a:lnTo>
                <a:lnTo>
                  <a:pt x="1557241" y="278218"/>
                </a:lnTo>
                <a:lnTo>
                  <a:pt x="1557241" y="226313"/>
                </a:lnTo>
                <a:lnTo>
                  <a:pt x="1587798" y="200471"/>
                </a:lnTo>
                <a:close/>
              </a:path>
              <a:path w="2522854" h="889635">
                <a:moveTo>
                  <a:pt x="1606199" y="222474"/>
                </a:moveTo>
                <a:lnTo>
                  <a:pt x="1599151" y="209549"/>
                </a:lnTo>
                <a:lnTo>
                  <a:pt x="1587798" y="200471"/>
                </a:lnTo>
                <a:lnTo>
                  <a:pt x="1557241" y="226313"/>
                </a:lnTo>
                <a:lnTo>
                  <a:pt x="1575529" y="248412"/>
                </a:lnTo>
                <a:lnTo>
                  <a:pt x="1606199" y="222474"/>
                </a:lnTo>
                <a:close/>
              </a:path>
              <a:path w="2522854" h="889635">
                <a:moveTo>
                  <a:pt x="1609058" y="240791"/>
                </a:moveTo>
                <a:lnTo>
                  <a:pt x="1607319" y="224527"/>
                </a:lnTo>
                <a:lnTo>
                  <a:pt x="1606199" y="222474"/>
                </a:lnTo>
                <a:lnTo>
                  <a:pt x="1575529" y="248412"/>
                </a:lnTo>
                <a:lnTo>
                  <a:pt x="1557241" y="226313"/>
                </a:lnTo>
                <a:lnTo>
                  <a:pt x="1557241" y="278218"/>
                </a:lnTo>
                <a:lnTo>
                  <a:pt x="1562861" y="279749"/>
                </a:lnTo>
                <a:lnTo>
                  <a:pt x="1579161" y="277927"/>
                </a:lnTo>
                <a:lnTo>
                  <a:pt x="1593817" y="269747"/>
                </a:lnTo>
                <a:lnTo>
                  <a:pt x="1604510" y="256484"/>
                </a:lnTo>
                <a:lnTo>
                  <a:pt x="1609058" y="240791"/>
                </a:lnTo>
                <a:close/>
              </a:path>
              <a:path w="2522854" h="889635">
                <a:moveTo>
                  <a:pt x="1842229" y="22859"/>
                </a:moveTo>
                <a:lnTo>
                  <a:pt x="1823941" y="762"/>
                </a:lnTo>
                <a:lnTo>
                  <a:pt x="1587798" y="200471"/>
                </a:lnTo>
                <a:lnTo>
                  <a:pt x="1599151" y="209549"/>
                </a:lnTo>
                <a:lnTo>
                  <a:pt x="1606199" y="222474"/>
                </a:lnTo>
                <a:lnTo>
                  <a:pt x="1842229" y="22859"/>
                </a:lnTo>
                <a:close/>
              </a:path>
              <a:path w="2522854" h="889635">
                <a:moveTo>
                  <a:pt x="65850" y="811578"/>
                </a:moveTo>
                <a:lnTo>
                  <a:pt x="64162" y="810041"/>
                </a:lnTo>
                <a:lnTo>
                  <a:pt x="48577" y="804576"/>
                </a:lnTo>
                <a:lnTo>
                  <a:pt x="31992" y="805255"/>
                </a:lnTo>
                <a:lnTo>
                  <a:pt x="16478" y="812291"/>
                </a:lnTo>
                <a:lnTo>
                  <a:pt x="5417" y="825126"/>
                </a:lnTo>
                <a:lnTo>
                  <a:pt x="0" y="840676"/>
                </a:lnTo>
                <a:lnTo>
                  <a:pt x="726" y="857083"/>
                </a:lnTo>
                <a:lnTo>
                  <a:pt x="8096" y="872489"/>
                </a:lnTo>
                <a:lnTo>
                  <a:pt x="20490" y="883884"/>
                </a:lnTo>
                <a:lnTo>
                  <a:pt x="34004" y="888703"/>
                </a:lnTo>
                <a:lnTo>
                  <a:pt x="34004" y="835152"/>
                </a:lnTo>
                <a:lnTo>
                  <a:pt x="65850" y="811578"/>
                </a:lnTo>
                <a:close/>
              </a:path>
              <a:path w="2522854" h="889635">
                <a:moveTo>
                  <a:pt x="82836" y="834334"/>
                </a:moveTo>
                <a:lnTo>
                  <a:pt x="76676" y="821436"/>
                </a:lnTo>
                <a:lnTo>
                  <a:pt x="65850" y="811578"/>
                </a:lnTo>
                <a:lnTo>
                  <a:pt x="34004" y="835152"/>
                </a:lnTo>
                <a:lnTo>
                  <a:pt x="50768" y="858012"/>
                </a:lnTo>
                <a:lnTo>
                  <a:pt x="82836" y="834334"/>
                </a:lnTo>
                <a:close/>
              </a:path>
              <a:path w="2522854" h="889635">
                <a:moveTo>
                  <a:pt x="84677" y="853249"/>
                </a:moveTo>
                <a:lnTo>
                  <a:pt x="84034" y="836842"/>
                </a:lnTo>
                <a:lnTo>
                  <a:pt x="82836" y="834334"/>
                </a:lnTo>
                <a:lnTo>
                  <a:pt x="50768" y="858012"/>
                </a:lnTo>
                <a:lnTo>
                  <a:pt x="34004" y="835152"/>
                </a:lnTo>
                <a:lnTo>
                  <a:pt x="34004" y="888703"/>
                </a:lnTo>
                <a:lnTo>
                  <a:pt x="35813" y="889349"/>
                </a:lnTo>
                <a:lnTo>
                  <a:pt x="52137" y="888670"/>
                </a:lnTo>
                <a:lnTo>
                  <a:pt x="67532" y="881633"/>
                </a:lnTo>
                <a:lnTo>
                  <a:pt x="79033" y="868799"/>
                </a:lnTo>
                <a:lnTo>
                  <a:pt x="84677" y="853249"/>
                </a:lnTo>
                <a:close/>
              </a:path>
              <a:path w="2522854" h="889635">
                <a:moveTo>
                  <a:pt x="344900" y="640841"/>
                </a:moveTo>
                <a:lnTo>
                  <a:pt x="327374" y="617982"/>
                </a:lnTo>
                <a:lnTo>
                  <a:pt x="65850" y="811578"/>
                </a:lnTo>
                <a:lnTo>
                  <a:pt x="76676" y="821436"/>
                </a:lnTo>
                <a:lnTo>
                  <a:pt x="82836" y="834334"/>
                </a:lnTo>
                <a:lnTo>
                  <a:pt x="344900" y="640841"/>
                </a:lnTo>
                <a:close/>
              </a:path>
              <a:path w="2522854" h="889635">
                <a:moveTo>
                  <a:pt x="932654" y="811869"/>
                </a:moveTo>
                <a:lnTo>
                  <a:pt x="661891" y="617982"/>
                </a:lnTo>
                <a:lnTo>
                  <a:pt x="645127" y="640841"/>
                </a:lnTo>
                <a:lnTo>
                  <a:pt x="915819" y="835359"/>
                </a:lnTo>
                <a:lnTo>
                  <a:pt x="921734" y="822197"/>
                </a:lnTo>
                <a:lnTo>
                  <a:pt x="932654" y="811869"/>
                </a:lnTo>
                <a:close/>
              </a:path>
              <a:path w="2522854" h="889635">
                <a:moveTo>
                  <a:pt x="965167" y="888443"/>
                </a:moveTo>
                <a:lnTo>
                  <a:pt x="965167" y="835152"/>
                </a:lnTo>
                <a:lnTo>
                  <a:pt x="948403" y="858774"/>
                </a:lnTo>
                <a:lnTo>
                  <a:pt x="915819" y="835359"/>
                </a:lnTo>
                <a:lnTo>
                  <a:pt x="914816" y="837592"/>
                </a:lnTo>
                <a:lnTo>
                  <a:pt x="914399" y="853916"/>
                </a:lnTo>
                <a:lnTo>
                  <a:pt x="920126" y="869239"/>
                </a:lnTo>
                <a:lnTo>
                  <a:pt x="931639" y="881633"/>
                </a:lnTo>
                <a:lnTo>
                  <a:pt x="947153" y="888551"/>
                </a:lnTo>
                <a:lnTo>
                  <a:pt x="963739" y="888968"/>
                </a:lnTo>
                <a:lnTo>
                  <a:pt x="965167" y="888443"/>
                </a:lnTo>
                <a:close/>
              </a:path>
              <a:path w="2522854" h="889635">
                <a:moveTo>
                  <a:pt x="965167" y="835152"/>
                </a:moveTo>
                <a:lnTo>
                  <a:pt x="932654" y="811869"/>
                </a:lnTo>
                <a:lnTo>
                  <a:pt x="921734" y="822197"/>
                </a:lnTo>
                <a:lnTo>
                  <a:pt x="915819" y="835359"/>
                </a:lnTo>
                <a:lnTo>
                  <a:pt x="948403" y="858774"/>
                </a:lnTo>
                <a:lnTo>
                  <a:pt x="965167" y="835152"/>
                </a:lnTo>
                <a:close/>
              </a:path>
              <a:path w="2522854" h="889635">
                <a:moveTo>
                  <a:pt x="999172" y="840009"/>
                </a:moveTo>
                <a:lnTo>
                  <a:pt x="993445" y="824686"/>
                </a:lnTo>
                <a:lnTo>
                  <a:pt x="981932" y="812291"/>
                </a:lnTo>
                <a:lnTo>
                  <a:pt x="966418" y="805267"/>
                </a:lnTo>
                <a:lnTo>
                  <a:pt x="949832" y="804672"/>
                </a:lnTo>
                <a:lnTo>
                  <a:pt x="934247" y="810363"/>
                </a:lnTo>
                <a:lnTo>
                  <a:pt x="932654" y="811869"/>
                </a:lnTo>
                <a:lnTo>
                  <a:pt x="965167" y="835152"/>
                </a:lnTo>
                <a:lnTo>
                  <a:pt x="965167" y="888443"/>
                </a:lnTo>
                <a:lnTo>
                  <a:pt x="979324" y="883241"/>
                </a:lnTo>
                <a:lnTo>
                  <a:pt x="991838" y="871727"/>
                </a:lnTo>
                <a:lnTo>
                  <a:pt x="998755" y="856333"/>
                </a:lnTo>
                <a:lnTo>
                  <a:pt x="999172" y="840009"/>
                </a:lnTo>
                <a:close/>
              </a:path>
              <a:path w="2522854" h="889635">
                <a:moveTo>
                  <a:pt x="2456042" y="202959"/>
                </a:moveTo>
                <a:lnTo>
                  <a:pt x="2158460" y="0"/>
                </a:lnTo>
                <a:lnTo>
                  <a:pt x="2142458" y="23622"/>
                </a:lnTo>
                <a:lnTo>
                  <a:pt x="2439769" y="226865"/>
                </a:lnTo>
                <a:lnTo>
                  <a:pt x="2445734" y="213359"/>
                </a:lnTo>
                <a:lnTo>
                  <a:pt x="2456042" y="202959"/>
                </a:lnTo>
                <a:close/>
              </a:path>
              <a:path w="2522854" h="889635">
                <a:moveTo>
                  <a:pt x="2489167" y="279178"/>
                </a:moveTo>
                <a:lnTo>
                  <a:pt x="2489167" y="225552"/>
                </a:lnTo>
                <a:lnTo>
                  <a:pt x="2472403" y="249174"/>
                </a:lnTo>
                <a:lnTo>
                  <a:pt x="2439769" y="226865"/>
                </a:lnTo>
                <a:lnTo>
                  <a:pt x="2438935" y="228754"/>
                </a:lnTo>
                <a:lnTo>
                  <a:pt x="2438780" y="245078"/>
                </a:lnTo>
                <a:lnTo>
                  <a:pt x="2444769" y="260401"/>
                </a:lnTo>
                <a:lnTo>
                  <a:pt x="2456401" y="272796"/>
                </a:lnTo>
                <a:lnTo>
                  <a:pt x="2472225" y="279261"/>
                </a:lnTo>
                <a:lnTo>
                  <a:pt x="2488691" y="279368"/>
                </a:lnTo>
                <a:lnTo>
                  <a:pt x="2489167" y="279178"/>
                </a:lnTo>
                <a:close/>
              </a:path>
              <a:path w="2522854" h="889635">
                <a:moveTo>
                  <a:pt x="2489167" y="225552"/>
                </a:moveTo>
                <a:lnTo>
                  <a:pt x="2456042" y="202959"/>
                </a:lnTo>
                <a:lnTo>
                  <a:pt x="2445734" y="213359"/>
                </a:lnTo>
                <a:lnTo>
                  <a:pt x="2439769" y="226865"/>
                </a:lnTo>
                <a:lnTo>
                  <a:pt x="2472403" y="249174"/>
                </a:lnTo>
                <a:lnTo>
                  <a:pt x="2489167" y="225552"/>
                </a:lnTo>
                <a:close/>
              </a:path>
              <a:path w="2522854" h="889635">
                <a:moveTo>
                  <a:pt x="2522791" y="229076"/>
                </a:moveTo>
                <a:lnTo>
                  <a:pt x="2516802" y="213895"/>
                </a:lnTo>
                <a:lnTo>
                  <a:pt x="2505170" y="201930"/>
                </a:lnTo>
                <a:lnTo>
                  <a:pt x="2489346" y="195143"/>
                </a:lnTo>
                <a:lnTo>
                  <a:pt x="2472880" y="195071"/>
                </a:lnTo>
                <a:lnTo>
                  <a:pt x="2457700" y="201286"/>
                </a:lnTo>
                <a:lnTo>
                  <a:pt x="2456042" y="202959"/>
                </a:lnTo>
                <a:lnTo>
                  <a:pt x="2489167" y="225552"/>
                </a:lnTo>
                <a:lnTo>
                  <a:pt x="2489167" y="279178"/>
                </a:lnTo>
                <a:lnTo>
                  <a:pt x="2503872" y="273331"/>
                </a:lnTo>
                <a:lnTo>
                  <a:pt x="2515838" y="261365"/>
                </a:lnTo>
                <a:lnTo>
                  <a:pt x="2522636" y="245542"/>
                </a:lnTo>
                <a:lnTo>
                  <a:pt x="2522791" y="229076"/>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3" name="object 63">
            <a:extLst>
              <a:ext uri="{FF2B5EF4-FFF2-40B4-BE49-F238E27FC236}">
                <a16:creationId xmlns:a16="http://schemas.microsoft.com/office/drawing/2014/main" id="{63719301-DE55-47F2-BCD1-3F42E5B39927}"/>
              </a:ext>
            </a:extLst>
          </p:cNvPr>
          <p:cNvSpPr/>
          <p:nvPr/>
        </p:nvSpPr>
        <p:spPr>
          <a:xfrm>
            <a:off x="5041900" y="2863850"/>
            <a:ext cx="404813" cy="673100"/>
          </a:xfrm>
          <a:custGeom>
            <a:avLst/>
            <a:gdLst/>
            <a:ahLst/>
            <a:cxnLst/>
            <a:rect l="l" t="t" r="r" b="b"/>
            <a:pathLst>
              <a:path w="457200" h="762000">
                <a:moveTo>
                  <a:pt x="457200" y="761999"/>
                </a:moveTo>
                <a:lnTo>
                  <a:pt x="228600" y="0"/>
                </a:lnTo>
                <a:lnTo>
                  <a:pt x="0" y="762000"/>
                </a:lnTo>
                <a:lnTo>
                  <a:pt x="457200" y="761999"/>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4" name="object 64">
            <a:extLst>
              <a:ext uri="{FF2B5EF4-FFF2-40B4-BE49-F238E27FC236}">
                <a16:creationId xmlns:a16="http://schemas.microsoft.com/office/drawing/2014/main" id="{B600E02A-76E0-4C95-A78E-D2155F1A82E1}"/>
              </a:ext>
            </a:extLst>
          </p:cNvPr>
          <p:cNvSpPr/>
          <p:nvPr/>
        </p:nvSpPr>
        <p:spPr>
          <a:xfrm>
            <a:off x="4975225" y="2797175"/>
            <a:ext cx="403225" cy="671513"/>
          </a:xfrm>
          <a:custGeom>
            <a:avLst/>
            <a:gdLst/>
            <a:ahLst/>
            <a:cxnLst/>
            <a:rect l="l" t="t" r="r" b="b"/>
            <a:pathLst>
              <a:path w="457200" h="762000">
                <a:moveTo>
                  <a:pt x="457200" y="761999"/>
                </a:moveTo>
                <a:lnTo>
                  <a:pt x="228600" y="0"/>
                </a:lnTo>
                <a:lnTo>
                  <a:pt x="0" y="762000"/>
                </a:lnTo>
                <a:lnTo>
                  <a:pt x="457200" y="761999"/>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5" name="object 65">
            <a:extLst>
              <a:ext uri="{FF2B5EF4-FFF2-40B4-BE49-F238E27FC236}">
                <a16:creationId xmlns:a16="http://schemas.microsoft.com/office/drawing/2014/main" id="{83EF2B7F-94F2-40B7-B753-52C177A4C058}"/>
              </a:ext>
            </a:extLst>
          </p:cNvPr>
          <p:cNvSpPr/>
          <p:nvPr/>
        </p:nvSpPr>
        <p:spPr>
          <a:xfrm>
            <a:off x="4975225" y="2797175"/>
            <a:ext cx="403225" cy="671513"/>
          </a:xfrm>
          <a:custGeom>
            <a:avLst/>
            <a:gdLst/>
            <a:ahLst/>
            <a:cxnLst/>
            <a:rect l="l" t="t" r="r" b="b"/>
            <a:pathLst>
              <a:path w="457200" h="762000">
                <a:moveTo>
                  <a:pt x="228600" y="0"/>
                </a:moveTo>
                <a:lnTo>
                  <a:pt x="0" y="762000"/>
                </a:lnTo>
                <a:lnTo>
                  <a:pt x="457200" y="761999"/>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6" name="object 66">
            <a:extLst>
              <a:ext uri="{FF2B5EF4-FFF2-40B4-BE49-F238E27FC236}">
                <a16:creationId xmlns:a16="http://schemas.microsoft.com/office/drawing/2014/main" id="{FA4AF90E-A9B4-4E60-A45E-3EFC501FCE47}"/>
              </a:ext>
            </a:extLst>
          </p:cNvPr>
          <p:cNvSpPr/>
          <p:nvPr/>
        </p:nvSpPr>
        <p:spPr>
          <a:xfrm>
            <a:off x="5580063" y="3335338"/>
            <a:ext cx="403225" cy="671512"/>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7" name="object 67">
            <a:extLst>
              <a:ext uri="{FF2B5EF4-FFF2-40B4-BE49-F238E27FC236}">
                <a16:creationId xmlns:a16="http://schemas.microsoft.com/office/drawing/2014/main" id="{F1020F2D-2115-4926-86B4-DBFE13BED35B}"/>
              </a:ext>
            </a:extLst>
          </p:cNvPr>
          <p:cNvSpPr/>
          <p:nvPr/>
        </p:nvSpPr>
        <p:spPr>
          <a:xfrm>
            <a:off x="5513388" y="3267075"/>
            <a:ext cx="403225"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8" name="object 68">
            <a:extLst>
              <a:ext uri="{FF2B5EF4-FFF2-40B4-BE49-F238E27FC236}">
                <a16:creationId xmlns:a16="http://schemas.microsoft.com/office/drawing/2014/main" id="{140C84AA-8CCA-48A7-BC65-E5FCC3D2E4E3}"/>
              </a:ext>
            </a:extLst>
          </p:cNvPr>
          <p:cNvSpPr/>
          <p:nvPr/>
        </p:nvSpPr>
        <p:spPr>
          <a:xfrm>
            <a:off x="5513388" y="3267075"/>
            <a:ext cx="403225" cy="673100"/>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9" name="object 69">
            <a:extLst>
              <a:ext uri="{FF2B5EF4-FFF2-40B4-BE49-F238E27FC236}">
                <a16:creationId xmlns:a16="http://schemas.microsoft.com/office/drawing/2014/main" id="{DF6EAE2A-0164-47CB-9BE7-C5EE0B86FD2A}"/>
              </a:ext>
            </a:extLst>
          </p:cNvPr>
          <p:cNvSpPr/>
          <p:nvPr/>
        </p:nvSpPr>
        <p:spPr>
          <a:xfrm>
            <a:off x="6388100" y="3335338"/>
            <a:ext cx="403225" cy="671512"/>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70" name="object 70">
            <a:extLst>
              <a:ext uri="{FF2B5EF4-FFF2-40B4-BE49-F238E27FC236}">
                <a16:creationId xmlns:a16="http://schemas.microsoft.com/office/drawing/2014/main" id="{837A5008-09F8-450D-8540-6F626CC68F26}"/>
              </a:ext>
            </a:extLst>
          </p:cNvPr>
          <p:cNvSpPr/>
          <p:nvPr/>
        </p:nvSpPr>
        <p:spPr>
          <a:xfrm>
            <a:off x="6319838" y="3267075"/>
            <a:ext cx="403225"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71" name="object 71">
            <a:extLst>
              <a:ext uri="{FF2B5EF4-FFF2-40B4-BE49-F238E27FC236}">
                <a16:creationId xmlns:a16="http://schemas.microsoft.com/office/drawing/2014/main" id="{F8E65E3C-220F-47EF-BD80-A21722DCA0E3}"/>
              </a:ext>
            </a:extLst>
          </p:cNvPr>
          <p:cNvSpPr/>
          <p:nvPr/>
        </p:nvSpPr>
        <p:spPr>
          <a:xfrm>
            <a:off x="6319838" y="3267075"/>
            <a:ext cx="403225" cy="673100"/>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72" name="object 72">
            <a:extLst>
              <a:ext uri="{FF2B5EF4-FFF2-40B4-BE49-F238E27FC236}">
                <a16:creationId xmlns:a16="http://schemas.microsoft.com/office/drawing/2014/main" id="{123AA6A6-D072-490A-9268-7497AEB94261}"/>
              </a:ext>
            </a:extLst>
          </p:cNvPr>
          <p:cNvSpPr/>
          <p:nvPr/>
        </p:nvSpPr>
        <p:spPr>
          <a:xfrm>
            <a:off x="6924675" y="2797175"/>
            <a:ext cx="403225" cy="671513"/>
          </a:xfrm>
          <a:custGeom>
            <a:avLst/>
            <a:gdLst/>
            <a:ahLst/>
            <a:cxnLst/>
            <a:rect l="l" t="t" r="r" b="b"/>
            <a:pathLst>
              <a:path w="457200" h="762000">
                <a:moveTo>
                  <a:pt x="457200" y="761999"/>
                </a:moveTo>
                <a:lnTo>
                  <a:pt x="228600" y="0"/>
                </a:lnTo>
                <a:lnTo>
                  <a:pt x="0" y="761999"/>
                </a:lnTo>
                <a:lnTo>
                  <a:pt x="457200" y="761999"/>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73" name="object 73">
            <a:extLst>
              <a:ext uri="{FF2B5EF4-FFF2-40B4-BE49-F238E27FC236}">
                <a16:creationId xmlns:a16="http://schemas.microsoft.com/office/drawing/2014/main" id="{0AB62EE7-D720-4AD2-9E14-3888D8E2C297}"/>
              </a:ext>
            </a:extLst>
          </p:cNvPr>
          <p:cNvSpPr/>
          <p:nvPr/>
        </p:nvSpPr>
        <p:spPr>
          <a:xfrm>
            <a:off x="6858000" y="2730500"/>
            <a:ext cx="403225" cy="671513"/>
          </a:xfrm>
          <a:custGeom>
            <a:avLst/>
            <a:gdLst/>
            <a:ahLst/>
            <a:cxnLst/>
            <a:rect l="l" t="t" r="r" b="b"/>
            <a:pathLst>
              <a:path w="457200" h="762000">
                <a:moveTo>
                  <a:pt x="457200" y="761999"/>
                </a:moveTo>
                <a:lnTo>
                  <a:pt x="228600" y="0"/>
                </a:lnTo>
                <a:lnTo>
                  <a:pt x="0" y="761999"/>
                </a:lnTo>
                <a:lnTo>
                  <a:pt x="457200" y="761999"/>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74" name="object 74">
            <a:extLst>
              <a:ext uri="{FF2B5EF4-FFF2-40B4-BE49-F238E27FC236}">
                <a16:creationId xmlns:a16="http://schemas.microsoft.com/office/drawing/2014/main" id="{39134352-BD9B-470B-A913-0ED205B57BA2}"/>
              </a:ext>
            </a:extLst>
          </p:cNvPr>
          <p:cNvSpPr/>
          <p:nvPr/>
        </p:nvSpPr>
        <p:spPr>
          <a:xfrm>
            <a:off x="6858000" y="2730500"/>
            <a:ext cx="403225" cy="671513"/>
          </a:xfrm>
          <a:custGeom>
            <a:avLst/>
            <a:gdLst/>
            <a:ahLst/>
            <a:cxnLst/>
            <a:rect l="l" t="t" r="r" b="b"/>
            <a:pathLst>
              <a:path w="457200" h="762000">
                <a:moveTo>
                  <a:pt x="228600" y="0"/>
                </a:moveTo>
                <a:lnTo>
                  <a:pt x="0" y="761999"/>
                </a:lnTo>
                <a:lnTo>
                  <a:pt x="457200" y="761999"/>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75" name="object 75">
            <a:extLst>
              <a:ext uri="{FF2B5EF4-FFF2-40B4-BE49-F238E27FC236}">
                <a16:creationId xmlns:a16="http://schemas.microsoft.com/office/drawing/2014/main" id="{1F41717C-C81A-4280-9E1E-0DF84FAB1FD4}"/>
              </a:ext>
            </a:extLst>
          </p:cNvPr>
          <p:cNvSpPr/>
          <p:nvPr/>
        </p:nvSpPr>
        <p:spPr>
          <a:xfrm>
            <a:off x="7732713" y="2797175"/>
            <a:ext cx="403225" cy="671513"/>
          </a:xfrm>
          <a:custGeom>
            <a:avLst/>
            <a:gdLst/>
            <a:ahLst/>
            <a:cxnLst/>
            <a:rect l="l" t="t" r="r" b="b"/>
            <a:pathLst>
              <a:path w="457200" h="762000">
                <a:moveTo>
                  <a:pt x="457200" y="761999"/>
                </a:moveTo>
                <a:lnTo>
                  <a:pt x="228600" y="0"/>
                </a:lnTo>
                <a:lnTo>
                  <a:pt x="0" y="761999"/>
                </a:lnTo>
                <a:lnTo>
                  <a:pt x="457200" y="761999"/>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76" name="object 76">
            <a:extLst>
              <a:ext uri="{FF2B5EF4-FFF2-40B4-BE49-F238E27FC236}">
                <a16:creationId xmlns:a16="http://schemas.microsoft.com/office/drawing/2014/main" id="{2E53D846-4B20-4F6F-B2A1-019060DEA3B6}"/>
              </a:ext>
            </a:extLst>
          </p:cNvPr>
          <p:cNvSpPr/>
          <p:nvPr/>
        </p:nvSpPr>
        <p:spPr>
          <a:xfrm>
            <a:off x="7664450" y="2730500"/>
            <a:ext cx="403225" cy="671513"/>
          </a:xfrm>
          <a:custGeom>
            <a:avLst/>
            <a:gdLst/>
            <a:ahLst/>
            <a:cxnLst/>
            <a:rect l="l" t="t" r="r" b="b"/>
            <a:pathLst>
              <a:path w="457200" h="762000">
                <a:moveTo>
                  <a:pt x="457200" y="761999"/>
                </a:moveTo>
                <a:lnTo>
                  <a:pt x="228600" y="0"/>
                </a:lnTo>
                <a:lnTo>
                  <a:pt x="0" y="761999"/>
                </a:lnTo>
                <a:lnTo>
                  <a:pt x="457200" y="761999"/>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77" name="object 77">
            <a:extLst>
              <a:ext uri="{FF2B5EF4-FFF2-40B4-BE49-F238E27FC236}">
                <a16:creationId xmlns:a16="http://schemas.microsoft.com/office/drawing/2014/main" id="{F4F4780F-48FB-4482-8414-4CB1406D50DE}"/>
              </a:ext>
            </a:extLst>
          </p:cNvPr>
          <p:cNvSpPr/>
          <p:nvPr/>
        </p:nvSpPr>
        <p:spPr>
          <a:xfrm>
            <a:off x="7664450" y="2730500"/>
            <a:ext cx="403225" cy="671513"/>
          </a:xfrm>
          <a:custGeom>
            <a:avLst/>
            <a:gdLst/>
            <a:ahLst/>
            <a:cxnLst/>
            <a:rect l="l" t="t" r="r" b="b"/>
            <a:pathLst>
              <a:path w="457200" h="762000">
                <a:moveTo>
                  <a:pt x="228600" y="0"/>
                </a:moveTo>
                <a:lnTo>
                  <a:pt x="0" y="761999"/>
                </a:lnTo>
                <a:lnTo>
                  <a:pt x="457200" y="761999"/>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78" name="object 78">
            <a:extLst>
              <a:ext uri="{FF2B5EF4-FFF2-40B4-BE49-F238E27FC236}">
                <a16:creationId xmlns:a16="http://schemas.microsoft.com/office/drawing/2014/main" id="{AB2E955C-60D6-4784-B419-E2C91B5ABC15}"/>
              </a:ext>
            </a:extLst>
          </p:cNvPr>
          <p:cNvSpPr/>
          <p:nvPr/>
        </p:nvSpPr>
        <p:spPr>
          <a:xfrm>
            <a:off x="6542088" y="1479550"/>
            <a:ext cx="384175" cy="174625"/>
          </a:xfrm>
          <a:custGeom>
            <a:avLst/>
            <a:gdLst/>
            <a:ahLst/>
            <a:cxnLst/>
            <a:rect l="l" t="t" r="r" b="b"/>
            <a:pathLst>
              <a:path w="435609" h="198119">
                <a:moveTo>
                  <a:pt x="0" y="198120"/>
                </a:moveTo>
                <a:lnTo>
                  <a:pt x="435102" y="0"/>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79" name="object 79">
            <a:extLst>
              <a:ext uri="{FF2B5EF4-FFF2-40B4-BE49-F238E27FC236}">
                <a16:creationId xmlns:a16="http://schemas.microsoft.com/office/drawing/2014/main" id="{76512B52-A788-4BD7-AA58-EAFB32056379}"/>
              </a:ext>
            </a:extLst>
          </p:cNvPr>
          <p:cNvSpPr txBox="1"/>
          <p:nvPr/>
        </p:nvSpPr>
        <p:spPr>
          <a:xfrm>
            <a:off x="6904038" y="1563688"/>
            <a:ext cx="914400" cy="989012"/>
          </a:xfrm>
          <a:prstGeom prst="rect">
            <a:avLst/>
          </a:prstGeom>
        </p:spPr>
        <p:txBody>
          <a:bodyPr lIns="0" tIns="10646" rIns="0" bIns="0">
            <a:spAutoFit/>
          </a:bodyPr>
          <a:lstStyle/>
          <a:p>
            <a:pPr marL="33619" marR="0" lvl="0" indent="0" algn="l" defTabSz="806867" rtl="0" eaLnBrk="1" fontAlgn="auto" latinLnBrk="0" hangingPunct="1">
              <a:lnSpc>
                <a:spcPct val="100000"/>
              </a:lnSpc>
              <a:spcBef>
                <a:spcPts val="84"/>
              </a:spcBef>
              <a:spcAft>
                <a:spcPts val="0"/>
              </a:spcAft>
              <a:buClrTx/>
              <a:buSzTx/>
              <a:buFontTx/>
              <a:buNone/>
              <a:tabLst/>
              <a:defRPr/>
            </a:pPr>
            <a:r>
              <a:rPr kumimoji="0" sz="2824" b="0" i="0" u="none" strike="noStrike" kern="1200" cap="none" spc="-4" normalizeH="0" baseline="0" noProof="0" dirty="0">
                <a:ln>
                  <a:noFill/>
                </a:ln>
                <a:solidFill>
                  <a:prstClr val="black"/>
                </a:solidFill>
                <a:effectLst/>
                <a:uLnTx/>
                <a:uFillTx/>
                <a:latin typeface="Times New Roman"/>
                <a:ea typeface="+mn-ea"/>
                <a:cs typeface="Times New Roman"/>
              </a:rPr>
              <a:t>new</a:t>
            </a:r>
            <a:r>
              <a:rPr kumimoji="0" sz="2824" b="0" i="0" u="none" strike="noStrike" kern="1200" cap="none" spc="-53" normalizeH="0" baseline="0" noProof="0" dirty="0">
                <a:ln>
                  <a:noFill/>
                </a:ln>
                <a:solidFill>
                  <a:prstClr val="black"/>
                </a:solidFill>
                <a:effectLst/>
                <a:uLnTx/>
                <a:uFillTx/>
                <a:latin typeface="Times New Roman"/>
                <a:ea typeface="+mn-ea"/>
                <a:cs typeface="Times New Roman"/>
              </a:rPr>
              <a:t> </a:t>
            </a:r>
            <a:r>
              <a:rPr kumimoji="0" sz="2824" b="0" i="1" u="none" strike="noStrike" kern="1200" cap="none" spc="-4" normalizeH="0" baseline="0" noProof="0" dirty="0">
                <a:ln>
                  <a:noFill/>
                </a:ln>
                <a:solidFill>
                  <a:srgbClr val="008A87"/>
                </a:solidFill>
                <a:effectLst/>
                <a:uLnTx/>
                <a:uFillTx/>
                <a:latin typeface="Times New Roman"/>
                <a:ea typeface="+mn-ea"/>
                <a:cs typeface="Times New Roman"/>
              </a:rPr>
              <a:t>x</a:t>
            </a:r>
            <a:endParaRPr kumimoji="0" sz="2824" b="0" i="0" u="none" strike="noStrike" kern="1200" cap="none" spc="0" normalizeH="0" baseline="0" noProof="0" dirty="0">
              <a:ln>
                <a:noFill/>
              </a:ln>
              <a:solidFill>
                <a:prstClr val="black"/>
              </a:solidFill>
              <a:effectLst/>
              <a:uLnTx/>
              <a:uFillTx/>
              <a:latin typeface="Times New Roman"/>
              <a:ea typeface="+mn-ea"/>
              <a:cs typeface="Times New Roman"/>
            </a:endParaRPr>
          </a:p>
          <a:p>
            <a:pPr marL="434251" marR="0" lvl="0" indent="0" algn="l" defTabSz="806867" rtl="0" eaLnBrk="1" fontAlgn="auto" latinLnBrk="0" hangingPunct="1">
              <a:lnSpc>
                <a:spcPct val="100000"/>
              </a:lnSpc>
              <a:spcBef>
                <a:spcPts val="1699"/>
              </a:spcBef>
              <a:spcAft>
                <a:spcPts val="0"/>
              </a:spcAft>
              <a:buClrTx/>
              <a:buSzTx/>
              <a:buFontTx/>
              <a:buNone/>
              <a:tabLst/>
              <a:defRPr/>
            </a:pPr>
            <a:r>
              <a:rPr kumimoji="0" sz="2118" b="0" i="1" u="none" strike="noStrike" kern="1200" cap="none" spc="-503" normalizeH="0" baseline="0" noProof="0" dirty="0">
                <a:ln>
                  <a:noFill/>
                </a:ln>
                <a:solidFill>
                  <a:srgbClr val="CCCCFF"/>
                </a:solidFill>
                <a:effectLst/>
                <a:uLnTx/>
                <a:uFillTx/>
                <a:latin typeface="Times New Roman"/>
                <a:ea typeface="+mn-ea"/>
                <a:cs typeface="Times New Roman"/>
              </a:rPr>
              <a:t>D</a:t>
            </a:r>
            <a:endParaRPr kumimoji="0" sz="3177" b="0" i="0" u="none" strike="noStrike" kern="1200" cap="none" spc="0" normalizeH="0" baseline="-13888" noProof="0" dirty="0">
              <a:ln>
                <a:noFill/>
              </a:ln>
              <a:solidFill>
                <a:prstClr val="black"/>
              </a:solidFill>
              <a:effectLst/>
              <a:uLnTx/>
              <a:uFillTx/>
              <a:latin typeface="Times New Roman"/>
              <a:ea typeface="+mn-ea"/>
              <a:cs typeface="Times New Roman"/>
            </a:endParaRPr>
          </a:p>
        </p:txBody>
      </p:sp>
      <p:sp>
        <p:nvSpPr>
          <p:cNvPr id="80" name="object 80">
            <a:extLst>
              <a:ext uri="{FF2B5EF4-FFF2-40B4-BE49-F238E27FC236}">
                <a16:creationId xmlns:a16="http://schemas.microsoft.com/office/drawing/2014/main" id="{A8177795-662E-4B2E-956A-C496C9AE1138}"/>
              </a:ext>
            </a:extLst>
          </p:cNvPr>
          <p:cNvSpPr/>
          <p:nvPr/>
        </p:nvSpPr>
        <p:spPr>
          <a:xfrm>
            <a:off x="4314825" y="1949450"/>
            <a:ext cx="604838" cy="1143000"/>
          </a:xfrm>
          <a:custGeom>
            <a:avLst/>
            <a:gdLst/>
            <a:ahLst/>
            <a:cxnLst/>
            <a:rect l="l" t="t" r="r" b="b"/>
            <a:pathLst>
              <a:path w="685800" h="1295400">
                <a:moveTo>
                  <a:pt x="341375" y="944880"/>
                </a:moveTo>
                <a:lnTo>
                  <a:pt x="341375" y="350520"/>
                </a:lnTo>
                <a:lnTo>
                  <a:pt x="0" y="350520"/>
                </a:lnTo>
                <a:lnTo>
                  <a:pt x="0" y="944880"/>
                </a:lnTo>
                <a:lnTo>
                  <a:pt x="341375" y="944880"/>
                </a:lnTo>
                <a:close/>
              </a:path>
              <a:path w="685800" h="1295400">
                <a:moveTo>
                  <a:pt x="685800" y="647699"/>
                </a:moveTo>
                <a:lnTo>
                  <a:pt x="341375" y="0"/>
                </a:lnTo>
                <a:lnTo>
                  <a:pt x="341375" y="1295400"/>
                </a:lnTo>
                <a:lnTo>
                  <a:pt x="685800" y="647699"/>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81" name="object 81">
            <a:extLst>
              <a:ext uri="{FF2B5EF4-FFF2-40B4-BE49-F238E27FC236}">
                <a16:creationId xmlns:a16="http://schemas.microsoft.com/office/drawing/2014/main" id="{2EC3BA82-8549-409E-B833-35C567E9E4E3}"/>
              </a:ext>
            </a:extLst>
          </p:cNvPr>
          <p:cNvSpPr/>
          <p:nvPr/>
        </p:nvSpPr>
        <p:spPr>
          <a:xfrm>
            <a:off x="4246563" y="1882775"/>
            <a:ext cx="606425" cy="1143000"/>
          </a:xfrm>
          <a:custGeom>
            <a:avLst/>
            <a:gdLst/>
            <a:ahLst/>
            <a:cxnLst/>
            <a:rect l="l" t="t" r="r" b="b"/>
            <a:pathLst>
              <a:path w="685800" h="1295400">
                <a:moveTo>
                  <a:pt x="341375" y="944880"/>
                </a:moveTo>
                <a:lnTo>
                  <a:pt x="341375" y="350520"/>
                </a:lnTo>
                <a:lnTo>
                  <a:pt x="0" y="350520"/>
                </a:lnTo>
                <a:lnTo>
                  <a:pt x="0" y="944880"/>
                </a:lnTo>
                <a:lnTo>
                  <a:pt x="341375" y="944880"/>
                </a:lnTo>
                <a:close/>
              </a:path>
              <a:path w="685800" h="1295400">
                <a:moveTo>
                  <a:pt x="685800" y="647699"/>
                </a:moveTo>
                <a:lnTo>
                  <a:pt x="341375" y="0"/>
                </a:lnTo>
                <a:lnTo>
                  <a:pt x="341375" y="1295400"/>
                </a:lnTo>
                <a:lnTo>
                  <a:pt x="685800" y="647699"/>
                </a:lnTo>
                <a:close/>
              </a:path>
            </a:pathLst>
          </a:custGeom>
          <a:solidFill>
            <a:srgbClr val="FFFF66"/>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82" name="object 82">
            <a:extLst>
              <a:ext uri="{FF2B5EF4-FFF2-40B4-BE49-F238E27FC236}">
                <a16:creationId xmlns:a16="http://schemas.microsoft.com/office/drawing/2014/main" id="{1AC49123-1F2B-49D8-84D7-2127389301BF}"/>
              </a:ext>
            </a:extLst>
          </p:cNvPr>
          <p:cNvSpPr/>
          <p:nvPr/>
        </p:nvSpPr>
        <p:spPr>
          <a:xfrm>
            <a:off x="4246563" y="1882775"/>
            <a:ext cx="606425" cy="1143000"/>
          </a:xfrm>
          <a:custGeom>
            <a:avLst/>
            <a:gdLst/>
            <a:ahLst/>
            <a:cxnLst/>
            <a:rect l="l" t="t" r="r" b="b"/>
            <a:pathLst>
              <a:path w="685800" h="1295400">
                <a:moveTo>
                  <a:pt x="341375" y="0"/>
                </a:moveTo>
                <a:lnTo>
                  <a:pt x="341375" y="350520"/>
                </a:lnTo>
                <a:lnTo>
                  <a:pt x="0" y="350520"/>
                </a:lnTo>
                <a:lnTo>
                  <a:pt x="0" y="944880"/>
                </a:lnTo>
                <a:lnTo>
                  <a:pt x="341375" y="944880"/>
                </a:lnTo>
                <a:lnTo>
                  <a:pt x="341375" y="1295400"/>
                </a:lnTo>
                <a:lnTo>
                  <a:pt x="685800" y="647699"/>
                </a:lnTo>
                <a:lnTo>
                  <a:pt x="341375"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83" name="object 83">
            <a:extLst>
              <a:ext uri="{FF2B5EF4-FFF2-40B4-BE49-F238E27FC236}">
                <a16:creationId xmlns:a16="http://schemas.microsoft.com/office/drawing/2014/main" id="{5DA1C14E-9679-4852-9165-3CA5FBB37512}"/>
              </a:ext>
            </a:extLst>
          </p:cNvPr>
          <p:cNvSpPr txBox="1"/>
          <p:nvPr/>
        </p:nvSpPr>
        <p:spPr>
          <a:xfrm>
            <a:off x="3970338" y="1311275"/>
            <a:ext cx="1158875" cy="446088"/>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2824" b="0" i="0" u="none" strike="noStrike" kern="1200" cap="none" spc="-4" normalizeH="0" baseline="0" noProof="0" dirty="0">
                <a:ln>
                  <a:noFill/>
                </a:ln>
                <a:solidFill>
                  <a:prstClr val="black"/>
                </a:solidFill>
                <a:effectLst/>
                <a:uLnTx/>
                <a:uFillTx/>
                <a:latin typeface="Times New Roman"/>
                <a:ea typeface="+mn-ea"/>
                <a:cs typeface="Times New Roman"/>
              </a:rPr>
              <a:t>Recolor</a:t>
            </a:r>
            <a:endParaRPr kumimoji="0" sz="2824"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84" name="object 84">
            <a:extLst>
              <a:ext uri="{FF2B5EF4-FFF2-40B4-BE49-F238E27FC236}">
                <a16:creationId xmlns:a16="http://schemas.microsoft.com/office/drawing/2014/main" id="{22BDC49F-E780-48FB-A40C-3372FD769653}"/>
              </a:ext>
            </a:extLst>
          </p:cNvPr>
          <p:cNvSpPr txBox="1"/>
          <p:nvPr/>
        </p:nvSpPr>
        <p:spPr>
          <a:xfrm>
            <a:off x="1333500" y="4203700"/>
            <a:ext cx="2324100" cy="788988"/>
          </a:xfrm>
          <a:prstGeom prst="rect">
            <a:avLst/>
          </a:prstGeom>
        </p:spPr>
        <p:txBody>
          <a:bodyPr lIns="0" tIns="10646" rIns="0" bIns="0">
            <a:spAutoFit/>
          </a:bodyPr>
          <a:lstStyle/>
          <a:p>
            <a:pPr marL="11206" marR="0" lvl="0" indent="0" algn="l" defTabSz="806867" rtl="0" eaLnBrk="1" fontAlgn="auto" latinLnBrk="0" hangingPunct="1">
              <a:lnSpc>
                <a:spcPts val="3216"/>
              </a:lnSpc>
              <a:spcBef>
                <a:spcPts val="84"/>
              </a:spcBef>
              <a:spcAft>
                <a:spcPts val="0"/>
              </a:spcAft>
              <a:buClrTx/>
              <a:buSzTx/>
              <a:buFontTx/>
              <a:buNone/>
              <a:tabLst/>
              <a:defRPr/>
            </a:pPr>
            <a:r>
              <a:rPr kumimoji="0" sz="2000" b="0" i="0" u="none" strike="noStrike" kern="1200" cap="none" spc="-4" normalizeH="0" baseline="0" noProof="0" dirty="0">
                <a:ln>
                  <a:noFill/>
                </a:ln>
                <a:solidFill>
                  <a:prstClr val="black"/>
                </a:solidFill>
                <a:effectLst/>
                <a:uLnTx/>
                <a:uFillTx/>
                <a:latin typeface="Times New Roman"/>
                <a:ea typeface="+mn-ea"/>
                <a:cs typeface="Times New Roman"/>
              </a:rPr>
              <a:t>(Or, children</a:t>
            </a:r>
            <a:r>
              <a:rPr kumimoji="0" sz="2000" b="0" i="0" u="none" strike="noStrike" kern="1200" cap="none" spc="-22" normalizeH="0" baseline="0" noProof="0" dirty="0">
                <a:ln>
                  <a:noFill/>
                </a:ln>
                <a:solidFill>
                  <a:prstClr val="black"/>
                </a:solidFill>
                <a:effectLst/>
                <a:uLnTx/>
                <a:uFillTx/>
                <a:latin typeface="Times New Roman"/>
                <a:ea typeface="+mn-ea"/>
                <a:cs typeface="Times New Roman"/>
              </a:rPr>
              <a:t> </a:t>
            </a:r>
            <a:r>
              <a:rPr kumimoji="0" sz="2000" b="0" i="0" u="none" strike="noStrike" kern="1200" cap="none" spc="-4" normalizeH="0" baseline="0" noProof="0" dirty="0">
                <a:ln>
                  <a:noFill/>
                </a:ln>
                <a:solidFill>
                  <a:prstClr val="black"/>
                </a:solidFill>
                <a:effectLst/>
                <a:uLnTx/>
                <a:uFillTx/>
                <a:latin typeface="Times New Roman"/>
                <a:ea typeface="+mn-ea"/>
                <a:cs typeface="Times New Roman"/>
              </a:rPr>
              <a:t>of</a:t>
            </a:r>
            <a:r>
              <a:rPr kumimoji="0" lang="en-US" sz="2000" b="0" i="0" u="none" strike="noStrike" kern="1200" cap="none" spc="-4" normalizeH="0" baseline="0" noProof="0" dirty="0">
                <a:ln>
                  <a:noFill/>
                </a:ln>
                <a:solidFill>
                  <a:prstClr val="black"/>
                </a:solidFill>
                <a:effectLst/>
                <a:uLnTx/>
                <a:uFillTx/>
                <a:latin typeface="Times New Roman"/>
                <a:ea typeface="+mn-ea"/>
                <a:cs typeface="Times New Roman"/>
              </a:rPr>
              <a:t> </a:t>
            </a:r>
            <a:r>
              <a:rPr kumimoji="0" sz="2000" b="0" i="1" u="none" strike="noStrike" kern="1200" cap="none" spc="-4" normalizeH="0" baseline="0" noProof="0" dirty="0">
                <a:ln>
                  <a:noFill/>
                </a:ln>
                <a:solidFill>
                  <a:srgbClr val="008A87"/>
                </a:solidFill>
                <a:effectLst/>
                <a:uLnTx/>
                <a:uFillTx/>
                <a:latin typeface="Times New Roman"/>
                <a:ea typeface="+mn-ea"/>
                <a:cs typeface="Times New Roman"/>
              </a:rPr>
              <a:t>A </a:t>
            </a:r>
            <a:r>
              <a:rPr kumimoji="0" sz="2000" b="0" i="0" u="none" strike="noStrike" kern="1200" cap="none" spc="-4" normalizeH="0" baseline="0" noProof="0" dirty="0">
                <a:ln>
                  <a:noFill/>
                </a:ln>
                <a:solidFill>
                  <a:prstClr val="black"/>
                </a:solidFill>
                <a:effectLst/>
                <a:uLnTx/>
                <a:uFillTx/>
                <a:latin typeface="Times New Roman"/>
                <a:ea typeface="+mn-ea"/>
                <a:cs typeface="Times New Roman"/>
              </a:rPr>
              <a:t>are</a:t>
            </a:r>
            <a:r>
              <a:rPr kumimoji="0" sz="2000" b="0" i="0" u="none" strike="noStrike" kern="1200" cap="none" spc="-31" normalizeH="0" baseline="0" noProof="0" dirty="0">
                <a:ln>
                  <a:noFill/>
                </a:ln>
                <a:solidFill>
                  <a:prstClr val="black"/>
                </a:solidFill>
                <a:effectLst/>
                <a:uLnTx/>
                <a:uFillTx/>
                <a:latin typeface="Times New Roman"/>
                <a:ea typeface="+mn-ea"/>
                <a:cs typeface="Times New Roman"/>
              </a:rPr>
              <a:t> </a:t>
            </a:r>
            <a:r>
              <a:rPr kumimoji="0" sz="2000" b="0" i="0" u="none" strike="noStrike" kern="1200" cap="none" spc="-4" normalizeH="0" baseline="0" noProof="0" dirty="0">
                <a:ln>
                  <a:noFill/>
                </a:ln>
                <a:solidFill>
                  <a:prstClr val="black"/>
                </a:solidFill>
                <a:effectLst/>
                <a:uLnTx/>
                <a:uFillTx/>
                <a:latin typeface="Times New Roman"/>
                <a:ea typeface="+mn-ea"/>
                <a:cs typeface="Times New Roman"/>
              </a:rPr>
              <a:t>swapped.)</a:t>
            </a:r>
            <a:endParaRPr kumimoji="0" sz="20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85" name="object 85">
            <a:extLst>
              <a:ext uri="{FF2B5EF4-FFF2-40B4-BE49-F238E27FC236}">
                <a16:creationId xmlns:a16="http://schemas.microsoft.com/office/drawing/2014/main" id="{96560ECB-247C-4887-9BFC-D33A6E8DE5D8}"/>
              </a:ext>
            </a:extLst>
          </p:cNvPr>
          <p:cNvSpPr txBox="1"/>
          <p:nvPr/>
        </p:nvSpPr>
        <p:spPr>
          <a:xfrm>
            <a:off x="5030788" y="4203700"/>
            <a:ext cx="3113087" cy="1177925"/>
          </a:xfrm>
          <a:prstGeom prst="rect">
            <a:avLst/>
          </a:prstGeom>
        </p:spPr>
        <p:txBody>
          <a:bodyPr lIns="0" tIns="59951" rIns="0" bIns="0">
            <a:spAutoFit/>
          </a:bodyPr>
          <a:lstStyle>
            <a:lvl1pPr marL="11113" defTabSz="806450">
              <a:defRPr sz="2800" b="1">
                <a:solidFill>
                  <a:schemeClr val="tx1"/>
                </a:solidFill>
                <a:latin typeface="Arial" panose="020B0604020202020204" pitchFamily="34" charset="0"/>
              </a:defRPr>
            </a:lvl1pPr>
            <a:lvl2pPr marL="742950" indent="-285750" defTabSz="806450">
              <a:defRPr sz="2800" b="1">
                <a:solidFill>
                  <a:schemeClr val="tx1"/>
                </a:solidFill>
                <a:latin typeface="Arial" panose="020B0604020202020204" pitchFamily="34" charset="0"/>
              </a:defRPr>
            </a:lvl2pPr>
            <a:lvl3pPr marL="1143000" indent="-228600" defTabSz="806450">
              <a:defRPr sz="2800" b="1">
                <a:solidFill>
                  <a:schemeClr val="tx1"/>
                </a:solidFill>
                <a:latin typeface="Arial" panose="020B0604020202020204" pitchFamily="34" charset="0"/>
              </a:defRPr>
            </a:lvl3pPr>
            <a:lvl4pPr marL="1600200" indent="-228600" defTabSz="806450">
              <a:defRPr sz="2800" b="1">
                <a:solidFill>
                  <a:schemeClr val="tx1"/>
                </a:solidFill>
                <a:latin typeface="Arial" panose="020B0604020202020204" pitchFamily="34" charset="0"/>
              </a:defRPr>
            </a:lvl4pPr>
            <a:lvl5pPr marL="2057400" indent="-228600" defTabSz="806450">
              <a:defRPr sz="2800" b="1">
                <a:solidFill>
                  <a:schemeClr val="tx1"/>
                </a:solidFill>
                <a:latin typeface="Arial" panose="020B0604020202020204" pitchFamily="34" charset="0"/>
              </a:defRPr>
            </a:lvl5pPr>
            <a:lvl6pPr marL="2514600" indent="-228600" defTabSz="806450" eaLnBrk="0" fontAlgn="base" hangingPunct="0">
              <a:spcBef>
                <a:spcPct val="0"/>
              </a:spcBef>
              <a:spcAft>
                <a:spcPct val="0"/>
              </a:spcAft>
              <a:defRPr sz="2800" b="1">
                <a:solidFill>
                  <a:schemeClr val="tx1"/>
                </a:solidFill>
                <a:latin typeface="Arial" panose="020B0604020202020204" pitchFamily="34" charset="0"/>
              </a:defRPr>
            </a:lvl6pPr>
            <a:lvl7pPr marL="2971800" indent="-228600" defTabSz="806450" eaLnBrk="0" fontAlgn="base" hangingPunct="0">
              <a:spcBef>
                <a:spcPct val="0"/>
              </a:spcBef>
              <a:spcAft>
                <a:spcPct val="0"/>
              </a:spcAft>
              <a:defRPr sz="2800" b="1">
                <a:solidFill>
                  <a:schemeClr val="tx1"/>
                </a:solidFill>
                <a:latin typeface="Arial" panose="020B0604020202020204" pitchFamily="34" charset="0"/>
              </a:defRPr>
            </a:lvl7pPr>
            <a:lvl8pPr marL="3429000" indent="-228600" defTabSz="806450" eaLnBrk="0" fontAlgn="base" hangingPunct="0">
              <a:spcBef>
                <a:spcPct val="0"/>
              </a:spcBef>
              <a:spcAft>
                <a:spcPct val="0"/>
              </a:spcAft>
              <a:defRPr sz="2800" b="1">
                <a:solidFill>
                  <a:schemeClr val="tx1"/>
                </a:solidFill>
                <a:latin typeface="Arial" panose="020B0604020202020204" pitchFamily="34" charset="0"/>
              </a:defRPr>
            </a:lvl8pPr>
            <a:lvl9pPr marL="3886200" indent="-228600" defTabSz="806450" eaLnBrk="0" fontAlgn="base" hangingPunct="0">
              <a:spcBef>
                <a:spcPct val="0"/>
              </a:spcBef>
              <a:spcAft>
                <a:spcPct val="0"/>
              </a:spcAft>
              <a:defRPr sz="2800" b="1">
                <a:solidFill>
                  <a:schemeClr val="tx1"/>
                </a:solidFill>
                <a:latin typeface="Arial" panose="020B0604020202020204" pitchFamily="34" charset="0"/>
              </a:defRPr>
            </a:lvl9pPr>
          </a:lstStyle>
          <a:p>
            <a:pPr marL="11113" marR="0" lvl="0" indent="0" algn="l" defTabSz="806450" rtl="0" eaLnBrk="1" fontAlgn="base" latinLnBrk="0" hangingPunct="1">
              <a:lnSpc>
                <a:spcPts val="3050"/>
              </a:lnSpc>
              <a:spcBef>
                <a:spcPts val="475"/>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Push </a:t>
            </a:r>
            <a:r>
              <a:rPr kumimoji="0" lang="en-US" altLang="en-US" sz="20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C</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’s black onto </a:t>
            </a:r>
            <a:r>
              <a:rPr kumimoji="0" lang="en-US" altLang="en-US" sz="20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 </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and </a:t>
            </a:r>
            <a:r>
              <a:rPr kumimoji="0" lang="en-US" altLang="en-US" sz="20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D</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and recurse, since </a:t>
            </a:r>
            <a:r>
              <a:rPr kumimoji="0" lang="en-US" altLang="en-US" sz="20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C</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’s parent may be red.</a:t>
            </a:r>
          </a:p>
        </p:txBody>
      </p:sp>
      <p:sp>
        <p:nvSpPr>
          <p:cNvPr id="86" name="object 86">
            <a:extLst>
              <a:ext uri="{FF2B5EF4-FFF2-40B4-BE49-F238E27FC236}">
                <a16:creationId xmlns:a16="http://schemas.microsoft.com/office/drawing/2014/main" id="{5C663D6F-6D06-426A-9E3E-FBD1F330B9F0}"/>
              </a:ext>
            </a:extLst>
          </p:cNvPr>
          <p:cNvSpPr txBox="1"/>
          <p:nvPr/>
        </p:nvSpPr>
        <p:spPr>
          <a:xfrm>
            <a:off x="1212850" y="6143625"/>
            <a:ext cx="1117600"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October 19,</a:t>
            </a:r>
            <a:r>
              <a:rPr kumimoji="0" sz="1235"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2005</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87" name="object 87">
            <a:extLst>
              <a:ext uri="{FF2B5EF4-FFF2-40B4-BE49-F238E27FC236}">
                <a16:creationId xmlns:a16="http://schemas.microsoft.com/office/drawing/2014/main" id="{86461DFE-C3AF-4745-A729-413010518D59}"/>
              </a:ext>
            </a:extLst>
          </p:cNvPr>
          <p:cNvSpPr txBox="1"/>
          <p:nvPr/>
        </p:nvSpPr>
        <p:spPr>
          <a:xfrm>
            <a:off x="2790825" y="6143625"/>
            <a:ext cx="4232275"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1" u="none" strike="noStrike" kern="1200" cap="none" spc="-4" normalizeH="0" baseline="0" noProof="0" dirty="0">
                <a:ln>
                  <a:noFill/>
                </a:ln>
                <a:solidFill>
                  <a:prstClr val="black"/>
                </a:solidFill>
                <a:effectLst/>
                <a:uLnTx/>
                <a:uFillTx/>
                <a:latin typeface="Times New Roman"/>
                <a:ea typeface="+mn-ea"/>
                <a:cs typeface="Times New Roman"/>
              </a:rPr>
              <a:t>Copyright © 2001-5 by Erik D. Demaine and Charles E.</a:t>
            </a:r>
            <a:r>
              <a:rPr kumimoji="0" sz="1235" b="0" i="1" u="none" strike="noStrike" kern="1200" cap="none" spc="106" normalizeH="0" baseline="0" noProof="0" dirty="0">
                <a:ln>
                  <a:noFill/>
                </a:ln>
                <a:solidFill>
                  <a:prstClr val="black"/>
                </a:solidFill>
                <a:effectLst/>
                <a:uLnTx/>
                <a:uFillTx/>
                <a:latin typeface="Times New Roman"/>
                <a:ea typeface="+mn-ea"/>
                <a:cs typeface="Times New Roman"/>
              </a:rPr>
              <a:t> </a:t>
            </a:r>
            <a:r>
              <a:rPr kumimoji="0" sz="1235" b="0" i="1" u="none" strike="noStrike" kern="1200" cap="none" spc="-4" normalizeH="0" baseline="0" noProof="0" dirty="0">
                <a:ln>
                  <a:noFill/>
                </a:ln>
                <a:solidFill>
                  <a:prstClr val="black"/>
                </a:solidFill>
                <a:effectLst/>
                <a:uLnTx/>
                <a:uFillTx/>
                <a:latin typeface="Times New Roman"/>
                <a:ea typeface="+mn-ea"/>
                <a:cs typeface="Times New Roman"/>
              </a:rPr>
              <a:t>Leiserson</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88" name="object 88">
            <a:extLst>
              <a:ext uri="{FF2B5EF4-FFF2-40B4-BE49-F238E27FC236}">
                <a16:creationId xmlns:a16="http://schemas.microsoft.com/office/drawing/2014/main" id="{D0270726-8B88-4962-BE22-A2B092783F05}"/>
              </a:ext>
            </a:extLst>
          </p:cNvPr>
          <p:cNvSpPr txBox="1"/>
          <p:nvPr/>
        </p:nvSpPr>
        <p:spPr>
          <a:xfrm>
            <a:off x="7539038" y="6143625"/>
            <a:ext cx="393700"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L7.26</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EF2AE3C-609B-4141-ACB4-FE1A092FA8F7}"/>
              </a:ext>
            </a:extLst>
          </p:cNvPr>
          <p:cNvSpPr txBox="1">
            <a:spLocks noGrp="1"/>
          </p:cNvSpPr>
          <p:nvPr>
            <p:ph type="title"/>
          </p:nvPr>
        </p:nvSpPr>
        <p:spPr>
          <a:xfrm>
            <a:off x="1885950" y="682625"/>
            <a:ext cx="3319463" cy="608013"/>
          </a:xfrm>
        </p:spPr>
        <p:txBody>
          <a:bodyPr tIns="10646" rtlCol="0"/>
          <a:lstStyle/>
          <a:p>
            <a:pPr marL="11206" eaLnBrk="1" fontAlgn="auto" hangingPunct="1">
              <a:spcBef>
                <a:spcPts val="84"/>
              </a:spcBef>
              <a:spcAft>
                <a:spcPts val="0"/>
              </a:spcAft>
              <a:defRPr/>
            </a:pPr>
            <a:r>
              <a:rPr spc="-9" dirty="0"/>
              <a:t>Red-black</a:t>
            </a:r>
            <a:r>
              <a:rPr spc="-31" dirty="0"/>
              <a:t> </a:t>
            </a:r>
            <a:r>
              <a:rPr spc="-4" dirty="0"/>
              <a:t>trees</a:t>
            </a:r>
          </a:p>
        </p:txBody>
      </p:sp>
      <p:sp>
        <p:nvSpPr>
          <p:cNvPr id="3" name="object 3">
            <a:extLst>
              <a:ext uri="{FF2B5EF4-FFF2-40B4-BE49-F238E27FC236}">
                <a16:creationId xmlns:a16="http://schemas.microsoft.com/office/drawing/2014/main" id="{005212D4-6484-4AC0-9B14-E706E253EC32}"/>
              </a:ext>
            </a:extLst>
          </p:cNvPr>
          <p:cNvSpPr txBox="1"/>
          <p:nvPr/>
        </p:nvSpPr>
        <p:spPr>
          <a:xfrm>
            <a:off x="673100" y="1706563"/>
            <a:ext cx="7731125" cy="3392487"/>
          </a:xfrm>
          <a:prstGeom prst="rect">
            <a:avLst/>
          </a:prstGeom>
        </p:spPr>
        <p:txBody>
          <a:bodyPr lIns="0" tIns="59951" rIns="0" bIns="0">
            <a:spAutoFit/>
          </a:bodyPr>
          <a:lstStyle>
            <a:lvl1pPr marL="17463" defTabSz="806450">
              <a:defRPr sz="2800" b="1">
                <a:solidFill>
                  <a:schemeClr val="tx1"/>
                </a:solidFill>
                <a:latin typeface="Arial" panose="020B0604020202020204" pitchFamily="34" charset="0"/>
              </a:defRPr>
            </a:lvl1pPr>
            <a:lvl2pPr marL="742950" indent="-285750" defTabSz="806450">
              <a:defRPr sz="2800" b="1">
                <a:solidFill>
                  <a:schemeClr val="tx1"/>
                </a:solidFill>
                <a:latin typeface="Arial" panose="020B0604020202020204" pitchFamily="34" charset="0"/>
              </a:defRPr>
            </a:lvl2pPr>
            <a:lvl3pPr marL="1143000" indent="-228600" defTabSz="806450">
              <a:defRPr sz="2800" b="1">
                <a:solidFill>
                  <a:schemeClr val="tx1"/>
                </a:solidFill>
                <a:latin typeface="Arial" panose="020B0604020202020204" pitchFamily="34" charset="0"/>
              </a:defRPr>
            </a:lvl3pPr>
            <a:lvl4pPr marL="1600200" indent="-228600" defTabSz="806450">
              <a:defRPr sz="2800" b="1">
                <a:solidFill>
                  <a:schemeClr val="tx1"/>
                </a:solidFill>
                <a:latin typeface="Arial" panose="020B0604020202020204" pitchFamily="34" charset="0"/>
              </a:defRPr>
            </a:lvl4pPr>
            <a:lvl5pPr marL="2057400" indent="-228600" defTabSz="806450">
              <a:defRPr sz="2800" b="1">
                <a:solidFill>
                  <a:schemeClr val="tx1"/>
                </a:solidFill>
                <a:latin typeface="Arial" panose="020B0604020202020204" pitchFamily="34" charset="0"/>
              </a:defRPr>
            </a:lvl5pPr>
            <a:lvl6pPr marL="2514600" indent="-228600" defTabSz="806450" eaLnBrk="0" fontAlgn="base" hangingPunct="0">
              <a:spcBef>
                <a:spcPct val="0"/>
              </a:spcBef>
              <a:spcAft>
                <a:spcPct val="0"/>
              </a:spcAft>
              <a:defRPr sz="2800" b="1">
                <a:solidFill>
                  <a:schemeClr val="tx1"/>
                </a:solidFill>
                <a:latin typeface="Arial" panose="020B0604020202020204" pitchFamily="34" charset="0"/>
              </a:defRPr>
            </a:lvl6pPr>
            <a:lvl7pPr marL="2971800" indent="-228600" defTabSz="806450" eaLnBrk="0" fontAlgn="base" hangingPunct="0">
              <a:spcBef>
                <a:spcPct val="0"/>
              </a:spcBef>
              <a:spcAft>
                <a:spcPct val="0"/>
              </a:spcAft>
              <a:defRPr sz="2800" b="1">
                <a:solidFill>
                  <a:schemeClr val="tx1"/>
                </a:solidFill>
                <a:latin typeface="Arial" panose="020B0604020202020204" pitchFamily="34" charset="0"/>
              </a:defRPr>
            </a:lvl7pPr>
            <a:lvl8pPr marL="3429000" indent="-228600" defTabSz="806450" eaLnBrk="0" fontAlgn="base" hangingPunct="0">
              <a:spcBef>
                <a:spcPct val="0"/>
              </a:spcBef>
              <a:spcAft>
                <a:spcPct val="0"/>
              </a:spcAft>
              <a:defRPr sz="2800" b="1">
                <a:solidFill>
                  <a:schemeClr val="tx1"/>
                </a:solidFill>
                <a:latin typeface="Arial" panose="020B0604020202020204" pitchFamily="34" charset="0"/>
              </a:defRPr>
            </a:lvl8pPr>
            <a:lvl9pPr marL="3886200" indent="-228600" defTabSz="806450" eaLnBrk="0" fontAlgn="base" hangingPunct="0">
              <a:spcBef>
                <a:spcPct val="0"/>
              </a:spcBef>
              <a:spcAft>
                <a:spcPct val="0"/>
              </a:spcAft>
              <a:defRPr sz="2800" b="1">
                <a:solidFill>
                  <a:schemeClr val="tx1"/>
                </a:solidFill>
                <a:latin typeface="Arial" panose="020B0604020202020204" pitchFamily="34" charset="0"/>
              </a:defRPr>
            </a:lvl9pPr>
          </a:lstStyle>
          <a:p>
            <a:pPr marL="17463" marR="0" lvl="0" indent="0" algn="l" defTabSz="806450" rtl="0" eaLnBrk="1" fontAlgn="base" latinLnBrk="0" hangingPunct="1">
              <a:lnSpc>
                <a:spcPts val="3050"/>
              </a:lnSpc>
              <a:spcBef>
                <a:spcPts val="475"/>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This data structure requires an extra one-bit </a:t>
            </a:r>
            <a:r>
              <a:rPr kumimoji="0" lang="en-US" altLang="en-US" sz="2400" b="0" i="0" u="none" strike="noStrike" kern="1200" cap="none" spc="0" normalizeH="0" baseline="0" noProof="0" dirty="0">
                <a:ln>
                  <a:noFill/>
                </a:ln>
                <a:solidFill>
                  <a:srgbClr val="008A87"/>
                </a:solidFill>
                <a:effectLst/>
                <a:uLnTx/>
                <a:uFillTx/>
                <a:latin typeface="Times New Roman" panose="02020603050405020304" pitchFamily="18" charset="0"/>
                <a:ea typeface="+mn-ea"/>
                <a:cs typeface="Times New Roman" panose="02020603050405020304" pitchFamily="18" charset="0"/>
              </a:rPr>
              <a:t>color </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field in each node.</a:t>
            </a:r>
          </a:p>
          <a:p>
            <a:pPr marL="17463" marR="0" lvl="0" indent="0" algn="l" defTabSz="806450" rtl="0" eaLnBrk="1" fontAlgn="base" latinLnBrk="0" hangingPunct="1">
              <a:lnSpc>
                <a:spcPct val="100000"/>
              </a:lnSpc>
              <a:spcBef>
                <a:spcPts val="1000"/>
              </a:spcBef>
              <a:spcAft>
                <a:spcPct val="0"/>
              </a:spcAft>
              <a:buClrTx/>
              <a:buSzTx/>
              <a:buFontTx/>
              <a:buNone/>
              <a:tabLst/>
              <a:defRPr/>
            </a:pPr>
            <a:r>
              <a:rPr kumimoji="0" lang="en-US" altLang="en-US" sz="2400" b="1" i="1" u="none" strike="noStrike" kern="1200" cap="none" spc="0" normalizeH="0" baseline="0" noProof="0" dirty="0">
                <a:ln>
                  <a:noFill/>
                </a:ln>
                <a:solidFill>
                  <a:srgbClr val="CC0000"/>
                </a:solidFill>
                <a:effectLst/>
                <a:uLnTx/>
                <a:uFillTx/>
                <a:latin typeface="Times New Roman" panose="02020603050405020304" pitchFamily="18" charset="0"/>
                <a:ea typeface="+mn-ea"/>
                <a:cs typeface="Times New Roman" panose="02020603050405020304" pitchFamily="18" charset="0"/>
              </a:rPr>
              <a:t>Red-black properties:</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17463" marR="0" lvl="0" indent="0" algn="l" defTabSz="806450" rtl="0" eaLnBrk="1" fontAlgn="base" latinLnBrk="0" hangingPunct="1">
              <a:lnSpc>
                <a:spcPct val="100000"/>
              </a:lnSpc>
              <a:spcBef>
                <a:spcPts val="38"/>
              </a:spcBef>
              <a:spcAft>
                <a:spcPct val="0"/>
              </a:spcAft>
              <a:buClr>
                <a:srgbClr val="CC0000"/>
              </a:buClr>
              <a:buSzTx/>
              <a:buFontTx/>
              <a:buAutoNum type="arabicPeriod"/>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Every node is either red or black.</a:t>
            </a:r>
          </a:p>
          <a:p>
            <a:pPr marL="17463" marR="0" lvl="0" indent="0" algn="l" defTabSz="806450" rtl="0" eaLnBrk="1" fontAlgn="base" latinLnBrk="0" hangingPunct="1">
              <a:lnSpc>
                <a:spcPct val="100000"/>
              </a:lnSpc>
              <a:spcBef>
                <a:spcPts val="338"/>
              </a:spcBef>
              <a:spcAft>
                <a:spcPct val="0"/>
              </a:spcAft>
              <a:buClr>
                <a:srgbClr val="CC0000"/>
              </a:buClr>
              <a:buSzTx/>
              <a:buFontTx/>
              <a:buAutoNum type="arabicPeriod"/>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root and leaves (</a:t>
            </a:r>
            <a:r>
              <a:rPr kumimoji="0" lang="en-US" altLang="en-US" sz="1700" b="0" i="0" u="none" strike="noStrike" kern="1200" cap="none" spc="0" normalizeH="0" baseline="0" noProof="0" dirty="0">
                <a:ln>
                  <a:noFill/>
                </a:ln>
                <a:solidFill>
                  <a:srgbClr val="008A87"/>
                </a:solidFill>
                <a:effectLst/>
                <a:uLnTx/>
                <a:uFillTx/>
                <a:latin typeface="Times New Roman" panose="02020603050405020304" pitchFamily="18" charset="0"/>
                <a:ea typeface="+mn-ea"/>
                <a:cs typeface="Times New Roman" panose="02020603050405020304" pitchFamily="18" charset="0"/>
              </a:rPr>
              <a:t>NIL</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 are black.</a:t>
            </a:r>
          </a:p>
          <a:p>
            <a:pPr marL="17463" marR="0" lvl="0" indent="0" algn="l" defTabSz="806450" rtl="0" eaLnBrk="1" fontAlgn="base" latinLnBrk="0" hangingPunct="1">
              <a:lnSpc>
                <a:spcPct val="100000"/>
              </a:lnSpc>
              <a:spcBef>
                <a:spcPts val="325"/>
              </a:spcBef>
              <a:spcAft>
                <a:spcPct val="0"/>
              </a:spcAft>
              <a:buClr>
                <a:srgbClr val="CC0000"/>
              </a:buClr>
              <a:buSzTx/>
              <a:buFontTx/>
              <a:buAutoNum type="arabicPeriod"/>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If a node is red, then its parent is black.</a:t>
            </a:r>
          </a:p>
          <a:p>
            <a:pPr marL="17463" marR="0" lvl="0" indent="0" algn="l" defTabSz="806450" rtl="0" eaLnBrk="1" fontAlgn="base" latinLnBrk="0" hangingPunct="1">
              <a:lnSpc>
                <a:spcPts val="3050"/>
              </a:lnSpc>
              <a:spcBef>
                <a:spcPts val="725"/>
              </a:spcBef>
              <a:spcAft>
                <a:spcPct val="0"/>
              </a:spcAft>
              <a:buClr>
                <a:srgbClr val="CC0000"/>
              </a:buClr>
              <a:buSzTx/>
              <a:buFontTx/>
              <a:buAutoNum type="arabicPeriod"/>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All simple paths from any node </a:t>
            </a:r>
            <a:r>
              <a:rPr kumimoji="0" lang="en-US" altLang="en-US" sz="2400" b="0" i="1" u="none" strike="noStrike" kern="1200" cap="none" spc="0" normalizeH="0" baseline="0" noProof="0" dirty="0">
                <a:ln>
                  <a:noFill/>
                </a:ln>
                <a:solidFill>
                  <a:srgbClr val="008A87"/>
                </a:solidFill>
                <a:effectLst/>
                <a:uLnTx/>
                <a:uFillTx/>
                <a:latin typeface="Times New Roman" panose="02020603050405020304" pitchFamily="18" charset="0"/>
                <a:ea typeface="+mn-ea"/>
                <a:cs typeface="Times New Roman" panose="02020603050405020304" pitchFamily="18" charset="0"/>
              </a:rPr>
              <a:t>x </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to a descendant leaf have the same number  of black nodes </a:t>
            </a:r>
            <a:r>
              <a:rPr kumimoji="0" lang="en-US" altLang="en-US" sz="2400" b="0" i="0" u="none" strike="noStrike" kern="1200" cap="none" spc="0" normalizeH="0" baseline="0" noProof="0" dirty="0">
                <a:ln>
                  <a:noFill/>
                </a:ln>
                <a:solidFill>
                  <a:srgbClr val="008A87"/>
                </a:solidFill>
                <a:effectLst/>
                <a:uLnTx/>
                <a:uFillTx/>
                <a:latin typeface="Times New Roman" panose="02020603050405020304" pitchFamily="18" charset="0"/>
                <a:ea typeface="+mn-ea"/>
                <a:cs typeface="Times New Roman" panose="02020603050405020304" pitchFamily="18" charset="0"/>
              </a:rPr>
              <a:t>= black-height(</a:t>
            </a:r>
            <a:r>
              <a:rPr kumimoji="0" lang="en-US" altLang="en-US" sz="2400" b="0" i="1" u="none" strike="noStrike" kern="1200" cap="none" spc="0" normalizeH="0" baseline="0" noProof="0" dirty="0">
                <a:ln>
                  <a:noFill/>
                </a:ln>
                <a:solidFill>
                  <a:srgbClr val="008A87"/>
                </a:solidFill>
                <a:effectLst/>
                <a:uLnTx/>
                <a:uFillTx/>
                <a:latin typeface="Times New Roman" panose="02020603050405020304" pitchFamily="18" charset="0"/>
                <a:ea typeface="+mn-ea"/>
                <a:cs typeface="Times New Roman" panose="02020603050405020304" pitchFamily="18" charset="0"/>
              </a:rPr>
              <a:t>x</a:t>
            </a:r>
            <a:r>
              <a:rPr kumimoji="0" lang="en-US" altLang="en-US" sz="2400" b="0" i="0" u="none" strike="noStrike" kern="1200" cap="none" spc="0" normalizeH="0" baseline="0" noProof="0" dirty="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p:txBody>
      </p:sp>
      <p:sp>
        <p:nvSpPr>
          <p:cNvPr id="4" name="object 4">
            <a:extLst>
              <a:ext uri="{FF2B5EF4-FFF2-40B4-BE49-F238E27FC236}">
                <a16:creationId xmlns:a16="http://schemas.microsoft.com/office/drawing/2014/main" id="{646E144C-0991-40D8-960B-0658764715EF}"/>
              </a:ext>
            </a:extLst>
          </p:cNvPr>
          <p:cNvSpPr txBox="1"/>
          <p:nvPr/>
        </p:nvSpPr>
        <p:spPr>
          <a:xfrm>
            <a:off x="1212850" y="6143625"/>
            <a:ext cx="1117600"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October 19,</a:t>
            </a:r>
            <a:r>
              <a:rPr kumimoji="0" sz="1235"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2005</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5" name="object 5">
            <a:extLst>
              <a:ext uri="{FF2B5EF4-FFF2-40B4-BE49-F238E27FC236}">
                <a16:creationId xmlns:a16="http://schemas.microsoft.com/office/drawing/2014/main" id="{8F1C75EA-A860-4D41-9E3C-E28E86059B19}"/>
              </a:ext>
            </a:extLst>
          </p:cNvPr>
          <p:cNvSpPr txBox="1"/>
          <p:nvPr/>
        </p:nvSpPr>
        <p:spPr>
          <a:xfrm>
            <a:off x="2790825" y="6143625"/>
            <a:ext cx="4232275"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1" u="none" strike="noStrike" kern="1200" cap="none" spc="-4" normalizeH="0" baseline="0" noProof="0" dirty="0">
                <a:ln>
                  <a:noFill/>
                </a:ln>
                <a:solidFill>
                  <a:prstClr val="black"/>
                </a:solidFill>
                <a:effectLst/>
                <a:uLnTx/>
                <a:uFillTx/>
                <a:latin typeface="Times New Roman"/>
                <a:ea typeface="+mn-ea"/>
                <a:cs typeface="Times New Roman"/>
              </a:rPr>
              <a:t>Copyright © 2001-5 by Erik D. Demaine and Charles E.</a:t>
            </a:r>
            <a:r>
              <a:rPr kumimoji="0" sz="1235" b="0" i="1" u="none" strike="noStrike" kern="1200" cap="none" spc="106" normalizeH="0" baseline="0" noProof="0" dirty="0">
                <a:ln>
                  <a:noFill/>
                </a:ln>
                <a:solidFill>
                  <a:prstClr val="black"/>
                </a:solidFill>
                <a:effectLst/>
                <a:uLnTx/>
                <a:uFillTx/>
                <a:latin typeface="Times New Roman"/>
                <a:ea typeface="+mn-ea"/>
                <a:cs typeface="Times New Roman"/>
              </a:rPr>
              <a:t> </a:t>
            </a:r>
            <a:r>
              <a:rPr kumimoji="0" sz="1235" b="0" i="1" u="none" strike="noStrike" kern="1200" cap="none" spc="-4" normalizeH="0" baseline="0" noProof="0" dirty="0">
                <a:ln>
                  <a:noFill/>
                </a:ln>
                <a:solidFill>
                  <a:prstClr val="black"/>
                </a:solidFill>
                <a:effectLst/>
                <a:uLnTx/>
                <a:uFillTx/>
                <a:latin typeface="Times New Roman"/>
                <a:ea typeface="+mn-ea"/>
                <a:cs typeface="Times New Roman"/>
              </a:rPr>
              <a:t>Leiserson</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6" name="object 6">
            <a:extLst>
              <a:ext uri="{FF2B5EF4-FFF2-40B4-BE49-F238E27FC236}">
                <a16:creationId xmlns:a16="http://schemas.microsoft.com/office/drawing/2014/main" id="{BBA7AE02-0711-48B5-A8A9-C824A8947244}"/>
              </a:ext>
            </a:extLst>
          </p:cNvPr>
          <p:cNvSpPr txBox="1"/>
          <p:nvPr/>
        </p:nvSpPr>
        <p:spPr>
          <a:xfrm>
            <a:off x="7616825" y="6143625"/>
            <a:ext cx="314325"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0" u="none" strike="noStrike" kern="1200" cap="none" spc="-9" normalizeH="0" baseline="0" noProof="0" dirty="0">
                <a:ln>
                  <a:noFill/>
                </a:ln>
                <a:solidFill>
                  <a:prstClr val="black"/>
                </a:solidFill>
                <a:effectLst/>
                <a:uLnTx/>
                <a:uFillTx/>
                <a:latin typeface="Times New Roman"/>
                <a:ea typeface="+mn-ea"/>
                <a:cs typeface="Times New Roman"/>
              </a:rPr>
              <a:t>L7.3</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FD5809A-77CC-46A1-A2F6-34B9CFA0A581}"/>
              </a:ext>
            </a:extLst>
          </p:cNvPr>
          <p:cNvSpPr txBox="1">
            <a:spLocks noGrp="1"/>
          </p:cNvSpPr>
          <p:nvPr>
            <p:ph type="title"/>
          </p:nvPr>
        </p:nvSpPr>
        <p:spPr>
          <a:xfrm>
            <a:off x="1885950" y="682625"/>
            <a:ext cx="1404938" cy="608013"/>
          </a:xfrm>
        </p:spPr>
        <p:txBody>
          <a:bodyPr tIns="10646" rtlCol="0"/>
          <a:lstStyle/>
          <a:p>
            <a:pPr marL="11206" eaLnBrk="1" fontAlgn="auto" hangingPunct="1">
              <a:spcBef>
                <a:spcPts val="84"/>
              </a:spcBef>
              <a:spcAft>
                <a:spcPts val="0"/>
              </a:spcAft>
              <a:defRPr/>
            </a:pPr>
            <a:r>
              <a:rPr spc="-4" dirty="0"/>
              <a:t>Case</a:t>
            </a:r>
            <a:r>
              <a:rPr spc="-79" dirty="0"/>
              <a:t> </a:t>
            </a:r>
            <a:r>
              <a:rPr spc="-4" dirty="0"/>
              <a:t>2</a:t>
            </a:r>
          </a:p>
        </p:txBody>
      </p:sp>
      <p:sp>
        <p:nvSpPr>
          <p:cNvPr id="3" name="object 3">
            <a:extLst>
              <a:ext uri="{FF2B5EF4-FFF2-40B4-BE49-F238E27FC236}">
                <a16:creationId xmlns:a16="http://schemas.microsoft.com/office/drawing/2014/main" id="{0FCCD4C0-0A4F-45DF-BE9A-729B14219294}"/>
              </a:ext>
            </a:extLst>
          </p:cNvPr>
          <p:cNvSpPr/>
          <p:nvPr/>
        </p:nvSpPr>
        <p:spPr>
          <a:xfrm>
            <a:off x="884238" y="550863"/>
            <a:ext cx="833437" cy="982662"/>
          </a:xfrm>
          <a:prstGeom prst="rect">
            <a:avLst/>
          </a:prstGeom>
          <a:blipFill>
            <a:blip r:embed="rId2" cstate="print"/>
            <a:stretch>
              <a:fillRect/>
            </a:stretch>
          </a:blip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a:extLst>
              <a:ext uri="{FF2B5EF4-FFF2-40B4-BE49-F238E27FC236}">
                <a16:creationId xmlns:a16="http://schemas.microsoft.com/office/drawing/2014/main" id="{914AF599-88C0-492F-A70D-3DA03984AF4A}"/>
              </a:ext>
            </a:extLst>
          </p:cNvPr>
          <p:cNvSpPr/>
          <p:nvPr/>
        </p:nvSpPr>
        <p:spPr>
          <a:xfrm>
            <a:off x="1949450" y="3276600"/>
            <a:ext cx="395288" cy="395288"/>
          </a:xfrm>
          <a:custGeom>
            <a:avLst/>
            <a:gdLst/>
            <a:ahLst/>
            <a:cxnLst/>
            <a:rect l="l" t="t" r="r" b="b"/>
            <a:pathLst>
              <a:path w="447675" h="447675">
                <a:moveTo>
                  <a:pt x="447294" y="224027"/>
                </a:moveTo>
                <a:lnTo>
                  <a:pt x="442763" y="178740"/>
                </a:lnTo>
                <a:lnTo>
                  <a:pt x="429768" y="136624"/>
                </a:lnTo>
                <a:lnTo>
                  <a:pt x="409199" y="98561"/>
                </a:lnTo>
                <a:lnTo>
                  <a:pt x="381952" y="65436"/>
                </a:lnTo>
                <a:lnTo>
                  <a:pt x="348918" y="38134"/>
                </a:lnTo>
                <a:lnTo>
                  <a:pt x="310991" y="17537"/>
                </a:lnTo>
                <a:lnTo>
                  <a:pt x="269063" y="4531"/>
                </a:lnTo>
                <a:lnTo>
                  <a:pt x="224027" y="0"/>
                </a:lnTo>
                <a:lnTo>
                  <a:pt x="178741" y="4531"/>
                </a:lnTo>
                <a:lnTo>
                  <a:pt x="136624" y="17537"/>
                </a:lnTo>
                <a:lnTo>
                  <a:pt x="98561" y="38134"/>
                </a:lnTo>
                <a:lnTo>
                  <a:pt x="65436" y="65436"/>
                </a:lnTo>
                <a:lnTo>
                  <a:pt x="38134" y="98561"/>
                </a:lnTo>
                <a:lnTo>
                  <a:pt x="17537" y="136624"/>
                </a:lnTo>
                <a:lnTo>
                  <a:pt x="4531" y="178740"/>
                </a:lnTo>
                <a:lnTo>
                  <a:pt x="0" y="224027"/>
                </a:lnTo>
                <a:lnTo>
                  <a:pt x="4531" y="269063"/>
                </a:lnTo>
                <a:lnTo>
                  <a:pt x="17537" y="310991"/>
                </a:lnTo>
                <a:lnTo>
                  <a:pt x="38134" y="348918"/>
                </a:lnTo>
                <a:lnTo>
                  <a:pt x="65436" y="381952"/>
                </a:lnTo>
                <a:lnTo>
                  <a:pt x="98561" y="409199"/>
                </a:lnTo>
                <a:lnTo>
                  <a:pt x="136624" y="429768"/>
                </a:lnTo>
                <a:lnTo>
                  <a:pt x="178741" y="442763"/>
                </a:lnTo>
                <a:lnTo>
                  <a:pt x="224027" y="447294"/>
                </a:lnTo>
                <a:lnTo>
                  <a:pt x="269063" y="442763"/>
                </a:lnTo>
                <a:lnTo>
                  <a:pt x="310991" y="429768"/>
                </a:lnTo>
                <a:lnTo>
                  <a:pt x="348918" y="409199"/>
                </a:lnTo>
                <a:lnTo>
                  <a:pt x="381952" y="381952"/>
                </a:lnTo>
                <a:lnTo>
                  <a:pt x="409199" y="348918"/>
                </a:lnTo>
                <a:lnTo>
                  <a:pt x="429768" y="310991"/>
                </a:lnTo>
                <a:lnTo>
                  <a:pt x="442763" y="269063"/>
                </a:lnTo>
                <a:lnTo>
                  <a:pt x="447294" y="224027"/>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a:extLst>
              <a:ext uri="{FF2B5EF4-FFF2-40B4-BE49-F238E27FC236}">
                <a16:creationId xmlns:a16="http://schemas.microsoft.com/office/drawing/2014/main" id="{1E639467-E635-41D8-9611-DCE7359E0392}"/>
              </a:ext>
            </a:extLst>
          </p:cNvPr>
          <p:cNvSpPr/>
          <p:nvPr/>
        </p:nvSpPr>
        <p:spPr>
          <a:xfrm>
            <a:off x="1882775" y="3209925"/>
            <a:ext cx="395288" cy="393700"/>
          </a:xfrm>
          <a:custGeom>
            <a:avLst/>
            <a:gdLst/>
            <a:ahLst/>
            <a:cxnLst/>
            <a:rect l="l" t="t" r="r" b="b"/>
            <a:pathLst>
              <a:path w="447675" h="447675">
                <a:moveTo>
                  <a:pt x="447294" y="224027"/>
                </a:moveTo>
                <a:lnTo>
                  <a:pt x="442763" y="178740"/>
                </a:lnTo>
                <a:lnTo>
                  <a:pt x="429768" y="136624"/>
                </a:lnTo>
                <a:lnTo>
                  <a:pt x="409199" y="98561"/>
                </a:lnTo>
                <a:lnTo>
                  <a:pt x="381952" y="65436"/>
                </a:lnTo>
                <a:lnTo>
                  <a:pt x="348918" y="38134"/>
                </a:lnTo>
                <a:lnTo>
                  <a:pt x="310991" y="17537"/>
                </a:lnTo>
                <a:lnTo>
                  <a:pt x="269063" y="4531"/>
                </a:lnTo>
                <a:lnTo>
                  <a:pt x="224027" y="0"/>
                </a:lnTo>
                <a:lnTo>
                  <a:pt x="178741" y="4531"/>
                </a:lnTo>
                <a:lnTo>
                  <a:pt x="136624" y="17537"/>
                </a:lnTo>
                <a:lnTo>
                  <a:pt x="98561" y="38134"/>
                </a:lnTo>
                <a:lnTo>
                  <a:pt x="65436" y="65436"/>
                </a:lnTo>
                <a:lnTo>
                  <a:pt x="38134" y="98561"/>
                </a:lnTo>
                <a:lnTo>
                  <a:pt x="17537" y="136624"/>
                </a:lnTo>
                <a:lnTo>
                  <a:pt x="4531" y="178740"/>
                </a:lnTo>
                <a:lnTo>
                  <a:pt x="0" y="224027"/>
                </a:lnTo>
                <a:lnTo>
                  <a:pt x="4531" y="269063"/>
                </a:lnTo>
                <a:lnTo>
                  <a:pt x="17537" y="310991"/>
                </a:lnTo>
                <a:lnTo>
                  <a:pt x="38134" y="348918"/>
                </a:lnTo>
                <a:lnTo>
                  <a:pt x="65436" y="381952"/>
                </a:lnTo>
                <a:lnTo>
                  <a:pt x="98561" y="409199"/>
                </a:lnTo>
                <a:lnTo>
                  <a:pt x="136624" y="429768"/>
                </a:lnTo>
                <a:lnTo>
                  <a:pt x="178741" y="442763"/>
                </a:lnTo>
                <a:lnTo>
                  <a:pt x="224027" y="447294"/>
                </a:lnTo>
                <a:lnTo>
                  <a:pt x="269063" y="442763"/>
                </a:lnTo>
                <a:lnTo>
                  <a:pt x="310991" y="429768"/>
                </a:lnTo>
                <a:lnTo>
                  <a:pt x="348918" y="409199"/>
                </a:lnTo>
                <a:lnTo>
                  <a:pt x="381952" y="381952"/>
                </a:lnTo>
                <a:lnTo>
                  <a:pt x="409199" y="348918"/>
                </a:lnTo>
                <a:lnTo>
                  <a:pt x="429768" y="310991"/>
                </a:lnTo>
                <a:lnTo>
                  <a:pt x="442763" y="269063"/>
                </a:lnTo>
                <a:lnTo>
                  <a:pt x="447294" y="224027"/>
                </a:lnTo>
                <a:close/>
              </a:path>
            </a:pathLst>
          </a:custGeom>
          <a:solidFill>
            <a:srgbClr val="CC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a:extLst>
              <a:ext uri="{FF2B5EF4-FFF2-40B4-BE49-F238E27FC236}">
                <a16:creationId xmlns:a16="http://schemas.microsoft.com/office/drawing/2014/main" id="{4C098677-62CC-4C64-99E7-E249E00AD3C0}"/>
              </a:ext>
            </a:extLst>
          </p:cNvPr>
          <p:cNvSpPr/>
          <p:nvPr/>
        </p:nvSpPr>
        <p:spPr>
          <a:xfrm>
            <a:off x="1882775" y="3209925"/>
            <a:ext cx="395288" cy="393700"/>
          </a:xfrm>
          <a:custGeom>
            <a:avLst/>
            <a:gdLst/>
            <a:ahLst/>
            <a:cxnLst/>
            <a:rect l="l" t="t" r="r" b="b"/>
            <a:pathLst>
              <a:path w="447675" h="447675">
                <a:moveTo>
                  <a:pt x="224027" y="0"/>
                </a:moveTo>
                <a:lnTo>
                  <a:pt x="178741" y="4531"/>
                </a:lnTo>
                <a:lnTo>
                  <a:pt x="136624" y="17537"/>
                </a:lnTo>
                <a:lnTo>
                  <a:pt x="98561" y="38134"/>
                </a:lnTo>
                <a:lnTo>
                  <a:pt x="65436" y="65436"/>
                </a:lnTo>
                <a:lnTo>
                  <a:pt x="38134" y="98561"/>
                </a:lnTo>
                <a:lnTo>
                  <a:pt x="17537" y="136624"/>
                </a:lnTo>
                <a:lnTo>
                  <a:pt x="4531" y="178740"/>
                </a:lnTo>
                <a:lnTo>
                  <a:pt x="0" y="224027"/>
                </a:lnTo>
                <a:lnTo>
                  <a:pt x="4531" y="269063"/>
                </a:lnTo>
                <a:lnTo>
                  <a:pt x="17537" y="310991"/>
                </a:lnTo>
                <a:lnTo>
                  <a:pt x="38134" y="348918"/>
                </a:lnTo>
                <a:lnTo>
                  <a:pt x="65436" y="381952"/>
                </a:lnTo>
                <a:lnTo>
                  <a:pt x="98561" y="409199"/>
                </a:lnTo>
                <a:lnTo>
                  <a:pt x="136624" y="429768"/>
                </a:lnTo>
                <a:lnTo>
                  <a:pt x="178741" y="442763"/>
                </a:lnTo>
                <a:lnTo>
                  <a:pt x="224027" y="447294"/>
                </a:lnTo>
                <a:lnTo>
                  <a:pt x="269063" y="442763"/>
                </a:lnTo>
                <a:lnTo>
                  <a:pt x="310991" y="429768"/>
                </a:lnTo>
                <a:lnTo>
                  <a:pt x="348918" y="409199"/>
                </a:lnTo>
                <a:lnTo>
                  <a:pt x="381952" y="381952"/>
                </a:lnTo>
                <a:lnTo>
                  <a:pt x="409199" y="348918"/>
                </a:lnTo>
                <a:lnTo>
                  <a:pt x="429768" y="310991"/>
                </a:lnTo>
                <a:lnTo>
                  <a:pt x="442763" y="269063"/>
                </a:lnTo>
                <a:lnTo>
                  <a:pt x="447294" y="224027"/>
                </a:lnTo>
                <a:lnTo>
                  <a:pt x="442763" y="178740"/>
                </a:lnTo>
                <a:lnTo>
                  <a:pt x="429768" y="136624"/>
                </a:lnTo>
                <a:lnTo>
                  <a:pt x="409199" y="98561"/>
                </a:lnTo>
                <a:lnTo>
                  <a:pt x="381952" y="65436"/>
                </a:lnTo>
                <a:lnTo>
                  <a:pt x="348918" y="38134"/>
                </a:lnTo>
                <a:lnTo>
                  <a:pt x="310991" y="17537"/>
                </a:lnTo>
                <a:lnTo>
                  <a:pt x="269063" y="4531"/>
                </a:lnTo>
                <a:lnTo>
                  <a:pt x="224027"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a:extLst>
              <a:ext uri="{FF2B5EF4-FFF2-40B4-BE49-F238E27FC236}">
                <a16:creationId xmlns:a16="http://schemas.microsoft.com/office/drawing/2014/main" id="{5C548B51-D3CF-402F-AE86-73D3DE6E6E92}"/>
              </a:ext>
            </a:extLst>
          </p:cNvPr>
          <p:cNvSpPr txBox="1"/>
          <p:nvPr/>
        </p:nvSpPr>
        <p:spPr>
          <a:xfrm>
            <a:off x="1965325" y="3224213"/>
            <a:ext cx="298450" cy="336550"/>
          </a:xfrm>
          <a:prstGeom prst="rect">
            <a:avLst/>
          </a:prstGeom>
        </p:spPr>
        <p:txBody>
          <a:bodyPr lIns="0" tIns="11206" rIns="0" bIns="0">
            <a:spAutoFit/>
          </a:bodyPr>
          <a:lstStyle/>
          <a:p>
            <a:pPr marL="33619"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383" normalizeH="0" baseline="0" noProof="0" dirty="0">
                <a:ln>
                  <a:noFill/>
                </a:ln>
                <a:solidFill>
                  <a:srgbClr val="CCCCFF"/>
                </a:solidFill>
                <a:effectLst/>
                <a:uLnTx/>
                <a:uFillTx/>
                <a:latin typeface="Times New Roman"/>
                <a:ea typeface="+mn-ea"/>
                <a:cs typeface="Times New Roman"/>
              </a:rPr>
              <a:t>B</a:t>
            </a:r>
            <a:endParaRPr kumimoji="0" sz="3177" b="0" i="0" u="none" strike="noStrike" kern="1200" cap="none" spc="0" normalizeH="0" baseline="-13888" noProof="0" dirty="0">
              <a:ln>
                <a:noFill/>
              </a:ln>
              <a:solidFill>
                <a:prstClr val="black"/>
              </a:solidFill>
              <a:effectLst/>
              <a:uLnTx/>
              <a:uFillTx/>
              <a:latin typeface="Times New Roman"/>
              <a:ea typeface="+mn-ea"/>
              <a:cs typeface="Times New Roman"/>
            </a:endParaRPr>
          </a:p>
        </p:txBody>
      </p:sp>
      <p:sp>
        <p:nvSpPr>
          <p:cNvPr id="8" name="object 8">
            <a:extLst>
              <a:ext uri="{FF2B5EF4-FFF2-40B4-BE49-F238E27FC236}">
                <a16:creationId xmlns:a16="http://schemas.microsoft.com/office/drawing/2014/main" id="{C7B0A5C0-E486-47E3-8537-BC29A2D01C33}"/>
              </a:ext>
            </a:extLst>
          </p:cNvPr>
          <p:cNvSpPr/>
          <p:nvPr/>
        </p:nvSpPr>
        <p:spPr>
          <a:xfrm>
            <a:off x="2151063" y="2192338"/>
            <a:ext cx="395287" cy="395287"/>
          </a:xfrm>
          <a:custGeom>
            <a:avLst/>
            <a:gdLst/>
            <a:ahLst/>
            <a:cxnLst/>
            <a:rect l="l" t="t" r="r" b="b"/>
            <a:pathLst>
              <a:path w="447675" h="448310">
                <a:moveTo>
                  <a:pt x="447294" y="224027"/>
                </a:moveTo>
                <a:lnTo>
                  <a:pt x="442763" y="178959"/>
                </a:lnTo>
                <a:lnTo>
                  <a:pt x="429768" y="136945"/>
                </a:lnTo>
                <a:lnTo>
                  <a:pt x="409199" y="98896"/>
                </a:lnTo>
                <a:lnTo>
                  <a:pt x="381952" y="65722"/>
                </a:lnTo>
                <a:lnTo>
                  <a:pt x="348918" y="38335"/>
                </a:lnTo>
                <a:lnTo>
                  <a:pt x="310991" y="17645"/>
                </a:lnTo>
                <a:lnTo>
                  <a:pt x="269063" y="4563"/>
                </a:lnTo>
                <a:lnTo>
                  <a:pt x="224027" y="0"/>
                </a:lnTo>
                <a:lnTo>
                  <a:pt x="178741" y="4563"/>
                </a:lnTo>
                <a:lnTo>
                  <a:pt x="136624" y="17645"/>
                </a:lnTo>
                <a:lnTo>
                  <a:pt x="98561" y="38335"/>
                </a:lnTo>
                <a:lnTo>
                  <a:pt x="65436" y="65722"/>
                </a:lnTo>
                <a:lnTo>
                  <a:pt x="38134" y="98896"/>
                </a:lnTo>
                <a:lnTo>
                  <a:pt x="17537" y="136945"/>
                </a:lnTo>
                <a:lnTo>
                  <a:pt x="4531" y="178959"/>
                </a:lnTo>
                <a:lnTo>
                  <a:pt x="0" y="224027"/>
                </a:lnTo>
                <a:lnTo>
                  <a:pt x="4531" y="269095"/>
                </a:lnTo>
                <a:lnTo>
                  <a:pt x="17537" y="311110"/>
                </a:lnTo>
                <a:lnTo>
                  <a:pt x="38134" y="349159"/>
                </a:lnTo>
                <a:lnTo>
                  <a:pt x="65436" y="382333"/>
                </a:lnTo>
                <a:lnTo>
                  <a:pt x="98561" y="409720"/>
                </a:lnTo>
                <a:lnTo>
                  <a:pt x="136624" y="430410"/>
                </a:lnTo>
                <a:lnTo>
                  <a:pt x="178741" y="443492"/>
                </a:lnTo>
                <a:lnTo>
                  <a:pt x="224027" y="448055"/>
                </a:lnTo>
                <a:lnTo>
                  <a:pt x="269063" y="443492"/>
                </a:lnTo>
                <a:lnTo>
                  <a:pt x="310991" y="430410"/>
                </a:lnTo>
                <a:lnTo>
                  <a:pt x="348918" y="409720"/>
                </a:lnTo>
                <a:lnTo>
                  <a:pt x="381952" y="382333"/>
                </a:lnTo>
                <a:lnTo>
                  <a:pt x="409199" y="349159"/>
                </a:lnTo>
                <a:lnTo>
                  <a:pt x="429768" y="311110"/>
                </a:lnTo>
                <a:lnTo>
                  <a:pt x="442763" y="269095"/>
                </a:lnTo>
                <a:lnTo>
                  <a:pt x="447294" y="224027"/>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a:extLst>
              <a:ext uri="{FF2B5EF4-FFF2-40B4-BE49-F238E27FC236}">
                <a16:creationId xmlns:a16="http://schemas.microsoft.com/office/drawing/2014/main" id="{741F8153-0E4A-48C0-9CEB-EDAC6A4766AC}"/>
              </a:ext>
            </a:extLst>
          </p:cNvPr>
          <p:cNvSpPr/>
          <p:nvPr/>
        </p:nvSpPr>
        <p:spPr>
          <a:xfrm>
            <a:off x="2084388" y="2124075"/>
            <a:ext cx="395287" cy="396875"/>
          </a:xfrm>
          <a:custGeom>
            <a:avLst/>
            <a:gdLst/>
            <a:ahLst/>
            <a:cxnLst/>
            <a:rect l="l" t="t" r="r" b="b"/>
            <a:pathLst>
              <a:path w="447675" h="448310">
                <a:moveTo>
                  <a:pt x="447294" y="224027"/>
                </a:moveTo>
                <a:lnTo>
                  <a:pt x="442763" y="178959"/>
                </a:lnTo>
                <a:lnTo>
                  <a:pt x="429768" y="136945"/>
                </a:lnTo>
                <a:lnTo>
                  <a:pt x="409199" y="98896"/>
                </a:lnTo>
                <a:lnTo>
                  <a:pt x="381952" y="65722"/>
                </a:lnTo>
                <a:lnTo>
                  <a:pt x="348918" y="38335"/>
                </a:lnTo>
                <a:lnTo>
                  <a:pt x="310991" y="17645"/>
                </a:lnTo>
                <a:lnTo>
                  <a:pt x="269063" y="4563"/>
                </a:lnTo>
                <a:lnTo>
                  <a:pt x="224027" y="0"/>
                </a:lnTo>
                <a:lnTo>
                  <a:pt x="178741" y="4563"/>
                </a:lnTo>
                <a:lnTo>
                  <a:pt x="136624" y="17645"/>
                </a:lnTo>
                <a:lnTo>
                  <a:pt x="98561" y="38335"/>
                </a:lnTo>
                <a:lnTo>
                  <a:pt x="65436" y="65722"/>
                </a:lnTo>
                <a:lnTo>
                  <a:pt x="38134" y="98896"/>
                </a:lnTo>
                <a:lnTo>
                  <a:pt x="17537" y="136945"/>
                </a:lnTo>
                <a:lnTo>
                  <a:pt x="4531" y="178959"/>
                </a:lnTo>
                <a:lnTo>
                  <a:pt x="0" y="224027"/>
                </a:lnTo>
                <a:lnTo>
                  <a:pt x="4531" y="269095"/>
                </a:lnTo>
                <a:lnTo>
                  <a:pt x="17537" y="311110"/>
                </a:lnTo>
                <a:lnTo>
                  <a:pt x="38134" y="349159"/>
                </a:lnTo>
                <a:lnTo>
                  <a:pt x="65436" y="382333"/>
                </a:lnTo>
                <a:lnTo>
                  <a:pt x="98561" y="409720"/>
                </a:lnTo>
                <a:lnTo>
                  <a:pt x="136624" y="430410"/>
                </a:lnTo>
                <a:lnTo>
                  <a:pt x="178741" y="443492"/>
                </a:lnTo>
                <a:lnTo>
                  <a:pt x="224027" y="448055"/>
                </a:lnTo>
                <a:lnTo>
                  <a:pt x="269063" y="443492"/>
                </a:lnTo>
                <a:lnTo>
                  <a:pt x="310991" y="430410"/>
                </a:lnTo>
                <a:lnTo>
                  <a:pt x="348918" y="409720"/>
                </a:lnTo>
                <a:lnTo>
                  <a:pt x="381952" y="382333"/>
                </a:lnTo>
                <a:lnTo>
                  <a:pt x="409199" y="349159"/>
                </a:lnTo>
                <a:lnTo>
                  <a:pt x="429768" y="311110"/>
                </a:lnTo>
                <a:lnTo>
                  <a:pt x="442763" y="269095"/>
                </a:lnTo>
                <a:lnTo>
                  <a:pt x="447294" y="224027"/>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a:extLst>
              <a:ext uri="{FF2B5EF4-FFF2-40B4-BE49-F238E27FC236}">
                <a16:creationId xmlns:a16="http://schemas.microsoft.com/office/drawing/2014/main" id="{B16FC9C5-654D-4889-9CDC-787F8E87D118}"/>
              </a:ext>
            </a:extLst>
          </p:cNvPr>
          <p:cNvSpPr/>
          <p:nvPr/>
        </p:nvSpPr>
        <p:spPr>
          <a:xfrm>
            <a:off x="2084388" y="2124075"/>
            <a:ext cx="395287" cy="396875"/>
          </a:xfrm>
          <a:custGeom>
            <a:avLst/>
            <a:gdLst/>
            <a:ahLst/>
            <a:cxnLst/>
            <a:rect l="l" t="t" r="r" b="b"/>
            <a:pathLst>
              <a:path w="447675" h="448310">
                <a:moveTo>
                  <a:pt x="224027" y="0"/>
                </a:moveTo>
                <a:lnTo>
                  <a:pt x="178741" y="4563"/>
                </a:lnTo>
                <a:lnTo>
                  <a:pt x="136624" y="17645"/>
                </a:lnTo>
                <a:lnTo>
                  <a:pt x="98561" y="38335"/>
                </a:lnTo>
                <a:lnTo>
                  <a:pt x="65436" y="65722"/>
                </a:lnTo>
                <a:lnTo>
                  <a:pt x="38134" y="98896"/>
                </a:lnTo>
                <a:lnTo>
                  <a:pt x="17537" y="136945"/>
                </a:lnTo>
                <a:lnTo>
                  <a:pt x="4531" y="178959"/>
                </a:lnTo>
                <a:lnTo>
                  <a:pt x="0" y="224027"/>
                </a:lnTo>
                <a:lnTo>
                  <a:pt x="4531" y="269095"/>
                </a:lnTo>
                <a:lnTo>
                  <a:pt x="17537" y="311110"/>
                </a:lnTo>
                <a:lnTo>
                  <a:pt x="38134" y="349159"/>
                </a:lnTo>
                <a:lnTo>
                  <a:pt x="65436" y="382333"/>
                </a:lnTo>
                <a:lnTo>
                  <a:pt x="98561" y="409720"/>
                </a:lnTo>
                <a:lnTo>
                  <a:pt x="136624" y="430410"/>
                </a:lnTo>
                <a:lnTo>
                  <a:pt x="178741" y="443492"/>
                </a:lnTo>
                <a:lnTo>
                  <a:pt x="224027" y="448055"/>
                </a:lnTo>
                <a:lnTo>
                  <a:pt x="269063" y="443492"/>
                </a:lnTo>
                <a:lnTo>
                  <a:pt x="310991" y="430410"/>
                </a:lnTo>
                <a:lnTo>
                  <a:pt x="348918" y="409720"/>
                </a:lnTo>
                <a:lnTo>
                  <a:pt x="381952" y="382333"/>
                </a:lnTo>
                <a:lnTo>
                  <a:pt x="409199" y="349159"/>
                </a:lnTo>
                <a:lnTo>
                  <a:pt x="429768" y="311110"/>
                </a:lnTo>
                <a:lnTo>
                  <a:pt x="442763" y="269095"/>
                </a:lnTo>
                <a:lnTo>
                  <a:pt x="447294" y="224027"/>
                </a:lnTo>
                <a:lnTo>
                  <a:pt x="442763" y="178959"/>
                </a:lnTo>
                <a:lnTo>
                  <a:pt x="429768" y="136945"/>
                </a:lnTo>
                <a:lnTo>
                  <a:pt x="409199" y="98896"/>
                </a:lnTo>
                <a:lnTo>
                  <a:pt x="381952" y="65722"/>
                </a:lnTo>
                <a:lnTo>
                  <a:pt x="348918" y="38335"/>
                </a:lnTo>
                <a:lnTo>
                  <a:pt x="310991" y="17645"/>
                </a:lnTo>
                <a:lnTo>
                  <a:pt x="269063" y="4563"/>
                </a:lnTo>
                <a:lnTo>
                  <a:pt x="224027"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a:extLst>
              <a:ext uri="{FF2B5EF4-FFF2-40B4-BE49-F238E27FC236}">
                <a16:creationId xmlns:a16="http://schemas.microsoft.com/office/drawing/2014/main" id="{B27D420D-5A9A-4D4B-AB56-0804212195CD}"/>
              </a:ext>
            </a:extLst>
          </p:cNvPr>
          <p:cNvSpPr txBox="1"/>
          <p:nvPr/>
        </p:nvSpPr>
        <p:spPr>
          <a:xfrm>
            <a:off x="2160588" y="2139950"/>
            <a:ext cx="314325" cy="338138"/>
          </a:xfrm>
          <a:prstGeom prst="rect">
            <a:avLst/>
          </a:prstGeom>
        </p:spPr>
        <p:txBody>
          <a:bodyPr lIns="0" tIns="11206" rIns="0" bIns="0">
            <a:spAutoFit/>
          </a:bodyPr>
          <a:lstStyle/>
          <a:p>
            <a:pPr marL="33619"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446" normalizeH="0" baseline="0" noProof="0" dirty="0">
                <a:ln>
                  <a:noFill/>
                </a:ln>
                <a:solidFill>
                  <a:srgbClr val="CCCCFF"/>
                </a:solidFill>
                <a:effectLst/>
                <a:uLnTx/>
                <a:uFillTx/>
                <a:latin typeface="Times New Roman"/>
                <a:ea typeface="+mn-ea"/>
                <a:cs typeface="Times New Roman"/>
              </a:rPr>
              <a:t>C</a:t>
            </a:r>
            <a:endParaRPr kumimoji="0" sz="3177" b="0" i="0" u="none" strike="noStrike" kern="1200" cap="none" spc="0" normalizeH="0" baseline="-13888" noProof="0" dirty="0">
              <a:ln>
                <a:noFill/>
              </a:ln>
              <a:solidFill>
                <a:prstClr val="black"/>
              </a:solidFill>
              <a:effectLst/>
              <a:uLnTx/>
              <a:uFillTx/>
              <a:latin typeface="Times New Roman"/>
              <a:ea typeface="+mn-ea"/>
              <a:cs typeface="Times New Roman"/>
            </a:endParaRPr>
          </a:p>
        </p:txBody>
      </p:sp>
      <p:sp>
        <p:nvSpPr>
          <p:cNvPr id="12" name="object 12">
            <a:extLst>
              <a:ext uri="{FF2B5EF4-FFF2-40B4-BE49-F238E27FC236}">
                <a16:creationId xmlns:a16="http://schemas.microsoft.com/office/drawing/2014/main" id="{9081979E-DBD8-4BA1-9061-4FA9773E47E8}"/>
              </a:ext>
            </a:extLst>
          </p:cNvPr>
          <p:cNvSpPr/>
          <p:nvPr/>
        </p:nvSpPr>
        <p:spPr>
          <a:xfrm>
            <a:off x="1482725" y="2738438"/>
            <a:ext cx="395288" cy="395287"/>
          </a:xfrm>
          <a:custGeom>
            <a:avLst/>
            <a:gdLst/>
            <a:ahLst/>
            <a:cxnLst/>
            <a:rect l="l" t="t" r="r" b="b"/>
            <a:pathLst>
              <a:path w="448310" h="447675">
                <a:moveTo>
                  <a:pt x="448056" y="224027"/>
                </a:moveTo>
                <a:lnTo>
                  <a:pt x="443492" y="178741"/>
                </a:lnTo>
                <a:lnTo>
                  <a:pt x="430410" y="136624"/>
                </a:lnTo>
                <a:lnTo>
                  <a:pt x="409720" y="98561"/>
                </a:lnTo>
                <a:lnTo>
                  <a:pt x="382333" y="65436"/>
                </a:lnTo>
                <a:lnTo>
                  <a:pt x="349159" y="38134"/>
                </a:lnTo>
                <a:lnTo>
                  <a:pt x="311110" y="17537"/>
                </a:lnTo>
                <a:lnTo>
                  <a:pt x="269096" y="4531"/>
                </a:lnTo>
                <a:lnTo>
                  <a:pt x="224028" y="0"/>
                </a:lnTo>
                <a:lnTo>
                  <a:pt x="178959" y="4531"/>
                </a:lnTo>
                <a:lnTo>
                  <a:pt x="136945" y="17537"/>
                </a:lnTo>
                <a:lnTo>
                  <a:pt x="98896" y="38134"/>
                </a:lnTo>
                <a:lnTo>
                  <a:pt x="65722" y="65436"/>
                </a:lnTo>
                <a:lnTo>
                  <a:pt x="38335" y="98561"/>
                </a:lnTo>
                <a:lnTo>
                  <a:pt x="17645" y="136624"/>
                </a:lnTo>
                <a:lnTo>
                  <a:pt x="4563" y="178741"/>
                </a:lnTo>
                <a:lnTo>
                  <a:pt x="0" y="224027"/>
                </a:lnTo>
                <a:lnTo>
                  <a:pt x="4563" y="269063"/>
                </a:lnTo>
                <a:lnTo>
                  <a:pt x="17645" y="310991"/>
                </a:lnTo>
                <a:lnTo>
                  <a:pt x="38335" y="348918"/>
                </a:lnTo>
                <a:lnTo>
                  <a:pt x="65722" y="381952"/>
                </a:lnTo>
                <a:lnTo>
                  <a:pt x="98896" y="409200"/>
                </a:lnTo>
                <a:lnTo>
                  <a:pt x="136945" y="429768"/>
                </a:lnTo>
                <a:lnTo>
                  <a:pt x="178959" y="442763"/>
                </a:lnTo>
                <a:lnTo>
                  <a:pt x="224028" y="447294"/>
                </a:lnTo>
                <a:lnTo>
                  <a:pt x="269096" y="442763"/>
                </a:lnTo>
                <a:lnTo>
                  <a:pt x="311110" y="429768"/>
                </a:lnTo>
                <a:lnTo>
                  <a:pt x="349159" y="409200"/>
                </a:lnTo>
                <a:lnTo>
                  <a:pt x="382333" y="381952"/>
                </a:lnTo>
                <a:lnTo>
                  <a:pt x="409720" y="348918"/>
                </a:lnTo>
                <a:lnTo>
                  <a:pt x="430410" y="310991"/>
                </a:lnTo>
                <a:lnTo>
                  <a:pt x="443492" y="269063"/>
                </a:lnTo>
                <a:lnTo>
                  <a:pt x="448056" y="224027"/>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a:extLst>
              <a:ext uri="{FF2B5EF4-FFF2-40B4-BE49-F238E27FC236}">
                <a16:creationId xmlns:a16="http://schemas.microsoft.com/office/drawing/2014/main" id="{A85A51AA-E257-4AA8-A3FE-A83A8EDDCAB4}"/>
              </a:ext>
            </a:extLst>
          </p:cNvPr>
          <p:cNvSpPr/>
          <p:nvPr/>
        </p:nvSpPr>
        <p:spPr>
          <a:xfrm>
            <a:off x="1416050" y="2671763"/>
            <a:ext cx="395288" cy="395287"/>
          </a:xfrm>
          <a:custGeom>
            <a:avLst/>
            <a:gdLst/>
            <a:ahLst/>
            <a:cxnLst/>
            <a:rect l="l" t="t" r="r" b="b"/>
            <a:pathLst>
              <a:path w="448310" h="447675">
                <a:moveTo>
                  <a:pt x="448056" y="224027"/>
                </a:moveTo>
                <a:lnTo>
                  <a:pt x="443492" y="178741"/>
                </a:lnTo>
                <a:lnTo>
                  <a:pt x="430410" y="136624"/>
                </a:lnTo>
                <a:lnTo>
                  <a:pt x="409720" y="98561"/>
                </a:lnTo>
                <a:lnTo>
                  <a:pt x="382333" y="65436"/>
                </a:lnTo>
                <a:lnTo>
                  <a:pt x="349159" y="38134"/>
                </a:lnTo>
                <a:lnTo>
                  <a:pt x="311110" y="17537"/>
                </a:lnTo>
                <a:lnTo>
                  <a:pt x="269096" y="4531"/>
                </a:lnTo>
                <a:lnTo>
                  <a:pt x="224028" y="0"/>
                </a:lnTo>
                <a:lnTo>
                  <a:pt x="178959" y="4531"/>
                </a:lnTo>
                <a:lnTo>
                  <a:pt x="136945" y="17537"/>
                </a:lnTo>
                <a:lnTo>
                  <a:pt x="98896" y="38134"/>
                </a:lnTo>
                <a:lnTo>
                  <a:pt x="65722" y="65436"/>
                </a:lnTo>
                <a:lnTo>
                  <a:pt x="38335" y="98561"/>
                </a:lnTo>
                <a:lnTo>
                  <a:pt x="17645" y="136624"/>
                </a:lnTo>
                <a:lnTo>
                  <a:pt x="4563" y="178741"/>
                </a:lnTo>
                <a:lnTo>
                  <a:pt x="0" y="224027"/>
                </a:lnTo>
                <a:lnTo>
                  <a:pt x="4563" y="269063"/>
                </a:lnTo>
                <a:lnTo>
                  <a:pt x="17645" y="310991"/>
                </a:lnTo>
                <a:lnTo>
                  <a:pt x="38335" y="348918"/>
                </a:lnTo>
                <a:lnTo>
                  <a:pt x="65722" y="381952"/>
                </a:lnTo>
                <a:lnTo>
                  <a:pt x="98896" y="409200"/>
                </a:lnTo>
                <a:lnTo>
                  <a:pt x="136945" y="429768"/>
                </a:lnTo>
                <a:lnTo>
                  <a:pt x="178959" y="442763"/>
                </a:lnTo>
                <a:lnTo>
                  <a:pt x="224028" y="447294"/>
                </a:lnTo>
                <a:lnTo>
                  <a:pt x="269096" y="442763"/>
                </a:lnTo>
                <a:lnTo>
                  <a:pt x="311110" y="429768"/>
                </a:lnTo>
                <a:lnTo>
                  <a:pt x="349159" y="409200"/>
                </a:lnTo>
                <a:lnTo>
                  <a:pt x="382333" y="381952"/>
                </a:lnTo>
                <a:lnTo>
                  <a:pt x="409720" y="348918"/>
                </a:lnTo>
                <a:lnTo>
                  <a:pt x="430410" y="310991"/>
                </a:lnTo>
                <a:lnTo>
                  <a:pt x="443492" y="269063"/>
                </a:lnTo>
                <a:lnTo>
                  <a:pt x="448056" y="224027"/>
                </a:lnTo>
                <a:close/>
              </a:path>
            </a:pathLst>
          </a:custGeom>
          <a:solidFill>
            <a:srgbClr val="CC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a:extLst>
              <a:ext uri="{FF2B5EF4-FFF2-40B4-BE49-F238E27FC236}">
                <a16:creationId xmlns:a16="http://schemas.microsoft.com/office/drawing/2014/main" id="{ADA82B5E-430C-42FE-9992-DFBA82728609}"/>
              </a:ext>
            </a:extLst>
          </p:cNvPr>
          <p:cNvSpPr/>
          <p:nvPr/>
        </p:nvSpPr>
        <p:spPr>
          <a:xfrm>
            <a:off x="1416050" y="2671763"/>
            <a:ext cx="395288" cy="395287"/>
          </a:xfrm>
          <a:custGeom>
            <a:avLst/>
            <a:gdLst/>
            <a:ahLst/>
            <a:cxnLst/>
            <a:rect l="l" t="t" r="r" b="b"/>
            <a:pathLst>
              <a:path w="448310" h="447675">
                <a:moveTo>
                  <a:pt x="224028" y="0"/>
                </a:moveTo>
                <a:lnTo>
                  <a:pt x="178959" y="4531"/>
                </a:lnTo>
                <a:lnTo>
                  <a:pt x="136945" y="17537"/>
                </a:lnTo>
                <a:lnTo>
                  <a:pt x="98896" y="38134"/>
                </a:lnTo>
                <a:lnTo>
                  <a:pt x="65722" y="65436"/>
                </a:lnTo>
                <a:lnTo>
                  <a:pt x="38335" y="98561"/>
                </a:lnTo>
                <a:lnTo>
                  <a:pt x="17645" y="136624"/>
                </a:lnTo>
                <a:lnTo>
                  <a:pt x="4563" y="178741"/>
                </a:lnTo>
                <a:lnTo>
                  <a:pt x="0" y="224027"/>
                </a:lnTo>
                <a:lnTo>
                  <a:pt x="4563" y="269063"/>
                </a:lnTo>
                <a:lnTo>
                  <a:pt x="17645" y="310991"/>
                </a:lnTo>
                <a:lnTo>
                  <a:pt x="38335" y="348918"/>
                </a:lnTo>
                <a:lnTo>
                  <a:pt x="65722" y="381952"/>
                </a:lnTo>
                <a:lnTo>
                  <a:pt x="98896" y="409200"/>
                </a:lnTo>
                <a:lnTo>
                  <a:pt x="136945" y="429768"/>
                </a:lnTo>
                <a:lnTo>
                  <a:pt x="178959" y="442763"/>
                </a:lnTo>
                <a:lnTo>
                  <a:pt x="224028" y="447294"/>
                </a:lnTo>
                <a:lnTo>
                  <a:pt x="269096" y="442763"/>
                </a:lnTo>
                <a:lnTo>
                  <a:pt x="311110" y="429768"/>
                </a:lnTo>
                <a:lnTo>
                  <a:pt x="349159" y="409200"/>
                </a:lnTo>
                <a:lnTo>
                  <a:pt x="382333" y="381952"/>
                </a:lnTo>
                <a:lnTo>
                  <a:pt x="409720" y="348918"/>
                </a:lnTo>
                <a:lnTo>
                  <a:pt x="430410" y="310991"/>
                </a:lnTo>
                <a:lnTo>
                  <a:pt x="443492" y="269063"/>
                </a:lnTo>
                <a:lnTo>
                  <a:pt x="448056" y="224027"/>
                </a:lnTo>
                <a:lnTo>
                  <a:pt x="443492" y="178741"/>
                </a:lnTo>
                <a:lnTo>
                  <a:pt x="430410" y="136624"/>
                </a:lnTo>
                <a:lnTo>
                  <a:pt x="409720" y="98561"/>
                </a:lnTo>
                <a:lnTo>
                  <a:pt x="382333" y="65436"/>
                </a:lnTo>
                <a:lnTo>
                  <a:pt x="349159" y="38134"/>
                </a:lnTo>
                <a:lnTo>
                  <a:pt x="311110" y="17537"/>
                </a:lnTo>
                <a:lnTo>
                  <a:pt x="269096" y="4531"/>
                </a:lnTo>
                <a:lnTo>
                  <a:pt x="224028"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a:extLst>
              <a:ext uri="{FF2B5EF4-FFF2-40B4-BE49-F238E27FC236}">
                <a16:creationId xmlns:a16="http://schemas.microsoft.com/office/drawing/2014/main" id="{CEC1E569-79DC-4DB2-A696-7598FA50ECCC}"/>
              </a:ext>
            </a:extLst>
          </p:cNvPr>
          <p:cNvSpPr/>
          <p:nvPr/>
        </p:nvSpPr>
        <p:spPr>
          <a:xfrm>
            <a:off x="1104900" y="2998788"/>
            <a:ext cx="376238" cy="306387"/>
          </a:xfrm>
          <a:custGeom>
            <a:avLst/>
            <a:gdLst/>
            <a:ahLst/>
            <a:cxnLst/>
            <a:rect l="l" t="t" r="r" b="b"/>
            <a:pathLst>
              <a:path w="426084" h="347979">
                <a:moveTo>
                  <a:pt x="64940" y="269262"/>
                </a:moveTo>
                <a:lnTo>
                  <a:pt x="63079" y="267628"/>
                </a:lnTo>
                <a:lnTo>
                  <a:pt x="47529" y="262508"/>
                </a:lnTo>
                <a:lnTo>
                  <a:pt x="31122" y="263675"/>
                </a:lnTo>
                <a:lnTo>
                  <a:pt x="15716" y="271271"/>
                </a:lnTo>
                <a:lnTo>
                  <a:pt x="4893" y="284213"/>
                </a:lnTo>
                <a:lnTo>
                  <a:pt x="0" y="299942"/>
                </a:lnTo>
                <a:lnTo>
                  <a:pt x="1250" y="316384"/>
                </a:lnTo>
                <a:lnTo>
                  <a:pt x="8858" y="331470"/>
                </a:lnTo>
                <a:lnTo>
                  <a:pt x="21693" y="342733"/>
                </a:lnTo>
                <a:lnTo>
                  <a:pt x="33242" y="346535"/>
                </a:lnTo>
                <a:lnTo>
                  <a:pt x="33242" y="294131"/>
                </a:lnTo>
                <a:lnTo>
                  <a:pt x="64940" y="269262"/>
                </a:lnTo>
                <a:close/>
              </a:path>
              <a:path w="426084" h="347979">
                <a:moveTo>
                  <a:pt x="82532" y="291920"/>
                </a:moveTo>
                <a:lnTo>
                  <a:pt x="75914" y="278891"/>
                </a:lnTo>
                <a:lnTo>
                  <a:pt x="64940" y="269262"/>
                </a:lnTo>
                <a:lnTo>
                  <a:pt x="33242" y="294131"/>
                </a:lnTo>
                <a:lnTo>
                  <a:pt x="51530" y="316229"/>
                </a:lnTo>
                <a:lnTo>
                  <a:pt x="82532" y="291920"/>
                </a:lnTo>
                <a:close/>
              </a:path>
              <a:path w="426084" h="347979">
                <a:moveTo>
                  <a:pt x="84772" y="310133"/>
                </a:moveTo>
                <a:lnTo>
                  <a:pt x="83522" y="293869"/>
                </a:lnTo>
                <a:lnTo>
                  <a:pt x="82532" y="291920"/>
                </a:lnTo>
                <a:lnTo>
                  <a:pt x="51530" y="316229"/>
                </a:lnTo>
                <a:lnTo>
                  <a:pt x="33242" y="294131"/>
                </a:lnTo>
                <a:lnTo>
                  <a:pt x="33242" y="346535"/>
                </a:lnTo>
                <a:lnTo>
                  <a:pt x="37242" y="347852"/>
                </a:lnTo>
                <a:lnTo>
                  <a:pt x="53649" y="346686"/>
                </a:lnTo>
                <a:lnTo>
                  <a:pt x="69056" y="339090"/>
                </a:lnTo>
                <a:lnTo>
                  <a:pt x="79879" y="325826"/>
                </a:lnTo>
                <a:lnTo>
                  <a:pt x="84772" y="310133"/>
                </a:lnTo>
                <a:close/>
              </a:path>
              <a:path w="426084" h="347979">
                <a:moveTo>
                  <a:pt x="425672" y="22859"/>
                </a:moveTo>
                <a:lnTo>
                  <a:pt x="408146" y="0"/>
                </a:lnTo>
                <a:lnTo>
                  <a:pt x="64940" y="269262"/>
                </a:lnTo>
                <a:lnTo>
                  <a:pt x="75914" y="278891"/>
                </a:lnTo>
                <a:lnTo>
                  <a:pt x="82532" y="291920"/>
                </a:lnTo>
                <a:lnTo>
                  <a:pt x="425672" y="22859"/>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16">
            <a:extLst>
              <a:ext uri="{FF2B5EF4-FFF2-40B4-BE49-F238E27FC236}">
                <a16:creationId xmlns:a16="http://schemas.microsoft.com/office/drawing/2014/main" id="{95FCBCF4-8D66-4D5B-AEF9-FF399025B087}"/>
              </a:ext>
            </a:extLst>
          </p:cNvPr>
          <p:cNvSpPr/>
          <p:nvPr/>
        </p:nvSpPr>
        <p:spPr>
          <a:xfrm>
            <a:off x="1612900" y="2462213"/>
            <a:ext cx="528638" cy="209550"/>
          </a:xfrm>
          <a:custGeom>
            <a:avLst/>
            <a:gdLst/>
            <a:ahLst/>
            <a:cxnLst/>
            <a:rect l="l" t="t" r="r" b="b"/>
            <a:pathLst>
              <a:path w="598169" h="237489">
                <a:moveTo>
                  <a:pt x="598170" y="0"/>
                </a:moveTo>
                <a:lnTo>
                  <a:pt x="0" y="236981"/>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17">
            <a:extLst>
              <a:ext uri="{FF2B5EF4-FFF2-40B4-BE49-F238E27FC236}">
                <a16:creationId xmlns:a16="http://schemas.microsoft.com/office/drawing/2014/main" id="{E77805D8-DD4E-46F9-94DB-343EE1F72D21}"/>
              </a:ext>
            </a:extLst>
          </p:cNvPr>
          <p:cNvSpPr/>
          <p:nvPr/>
        </p:nvSpPr>
        <p:spPr>
          <a:xfrm>
            <a:off x="1754188" y="3008313"/>
            <a:ext cx="327025" cy="201612"/>
          </a:xfrm>
          <a:custGeom>
            <a:avLst/>
            <a:gdLst/>
            <a:ahLst/>
            <a:cxnLst/>
            <a:rect l="l" t="t" r="r" b="b"/>
            <a:pathLst>
              <a:path w="370839" h="227329">
                <a:moveTo>
                  <a:pt x="370331" y="227075"/>
                </a:moveTo>
                <a:lnTo>
                  <a:pt x="0" y="0"/>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8" name="object 18">
            <a:extLst>
              <a:ext uri="{FF2B5EF4-FFF2-40B4-BE49-F238E27FC236}">
                <a16:creationId xmlns:a16="http://schemas.microsoft.com/office/drawing/2014/main" id="{8B97D5D1-73F7-4AC2-ADBE-B01BE15DBF0A}"/>
              </a:ext>
            </a:extLst>
          </p:cNvPr>
          <p:cNvSpPr/>
          <p:nvPr/>
        </p:nvSpPr>
        <p:spPr>
          <a:xfrm>
            <a:off x="1643063" y="2451100"/>
            <a:ext cx="1354137" cy="1325563"/>
          </a:xfrm>
          <a:custGeom>
            <a:avLst/>
            <a:gdLst/>
            <a:ahLst/>
            <a:cxnLst/>
            <a:rect l="l" t="t" r="r" b="b"/>
            <a:pathLst>
              <a:path w="1533525" h="1502410">
                <a:moveTo>
                  <a:pt x="65849" y="1424226"/>
                </a:moveTo>
                <a:lnTo>
                  <a:pt x="64162" y="1422689"/>
                </a:lnTo>
                <a:lnTo>
                  <a:pt x="48577" y="1417224"/>
                </a:lnTo>
                <a:lnTo>
                  <a:pt x="31992" y="1417903"/>
                </a:lnTo>
                <a:lnTo>
                  <a:pt x="16478" y="1424939"/>
                </a:lnTo>
                <a:lnTo>
                  <a:pt x="5417" y="1437774"/>
                </a:lnTo>
                <a:lnTo>
                  <a:pt x="0" y="1453324"/>
                </a:lnTo>
                <a:lnTo>
                  <a:pt x="726" y="1469731"/>
                </a:lnTo>
                <a:lnTo>
                  <a:pt x="8096" y="1485137"/>
                </a:lnTo>
                <a:lnTo>
                  <a:pt x="20490" y="1496532"/>
                </a:lnTo>
                <a:lnTo>
                  <a:pt x="34004" y="1501351"/>
                </a:lnTo>
                <a:lnTo>
                  <a:pt x="34004" y="1447800"/>
                </a:lnTo>
                <a:lnTo>
                  <a:pt x="65849" y="1424226"/>
                </a:lnTo>
                <a:close/>
              </a:path>
              <a:path w="1533525" h="1502410">
                <a:moveTo>
                  <a:pt x="82836" y="1446982"/>
                </a:moveTo>
                <a:lnTo>
                  <a:pt x="76676" y="1434084"/>
                </a:lnTo>
                <a:lnTo>
                  <a:pt x="65849" y="1424226"/>
                </a:lnTo>
                <a:lnTo>
                  <a:pt x="34004" y="1447800"/>
                </a:lnTo>
                <a:lnTo>
                  <a:pt x="50768" y="1470660"/>
                </a:lnTo>
                <a:lnTo>
                  <a:pt x="82836" y="1446982"/>
                </a:lnTo>
                <a:close/>
              </a:path>
              <a:path w="1533525" h="1502410">
                <a:moveTo>
                  <a:pt x="84677" y="1465897"/>
                </a:moveTo>
                <a:lnTo>
                  <a:pt x="84034" y="1449490"/>
                </a:lnTo>
                <a:lnTo>
                  <a:pt x="82836" y="1446982"/>
                </a:lnTo>
                <a:lnTo>
                  <a:pt x="50768" y="1470660"/>
                </a:lnTo>
                <a:lnTo>
                  <a:pt x="34004" y="1447800"/>
                </a:lnTo>
                <a:lnTo>
                  <a:pt x="34004" y="1501351"/>
                </a:lnTo>
                <a:lnTo>
                  <a:pt x="35813" y="1501997"/>
                </a:lnTo>
                <a:lnTo>
                  <a:pt x="52137" y="1501318"/>
                </a:lnTo>
                <a:lnTo>
                  <a:pt x="67532" y="1494281"/>
                </a:lnTo>
                <a:lnTo>
                  <a:pt x="79033" y="1481447"/>
                </a:lnTo>
                <a:lnTo>
                  <a:pt x="84677" y="1465897"/>
                </a:lnTo>
                <a:close/>
              </a:path>
              <a:path w="1533525" h="1502410">
                <a:moveTo>
                  <a:pt x="344900" y="1253489"/>
                </a:moveTo>
                <a:lnTo>
                  <a:pt x="327374" y="1230630"/>
                </a:lnTo>
                <a:lnTo>
                  <a:pt x="65849" y="1424226"/>
                </a:lnTo>
                <a:lnTo>
                  <a:pt x="76676" y="1434084"/>
                </a:lnTo>
                <a:lnTo>
                  <a:pt x="82836" y="1446982"/>
                </a:lnTo>
                <a:lnTo>
                  <a:pt x="344900" y="1253489"/>
                </a:lnTo>
                <a:close/>
              </a:path>
              <a:path w="1533525" h="1502410">
                <a:moveTo>
                  <a:pt x="932654" y="1424517"/>
                </a:moveTo>
                <a:lnTo>
                  <a:pt x="661892" y="1230630"/>
                </a:lnTo>
                <a:lnTo>
                  <a:pt x="645128" y="1253489"/>
                </a:lnTo>
                <a:lnTo>
                  <a:pt x="915820" y="1448007"/>
                </a:lnTo>
                <a:lnTo>
                  <a:pt x="921734" y="1434845"/>
                </a:lnTo>
                <a:lnTo>
                  <a:pt x="932654" y="1424517"/>
                </a:lnTo>
                <a:close/>
              </a:path>
              <a:path w="1533525" h="1502410">
                <a:moveTo>
                  <a:pt x="965168" y="1501091"/>
                </a:moveTo>
                <a:lnTo>
                  <a:pt x="965168" y="1447800"/>
                </a:lnTo>
                <a:lnTo>
                  <a:pt x="948404" y="1471422"/>
                </a:lnTo>
                <a:lnTo>
                  <a:pt x="915820" y="1448007"/>
                </a:lnTo>
                <a:lnTo>
                  <a:pt x="914816" y="1450240"/>
                </a:lnTo>
                <a:lnTo>
                  <a:pt x="914399" y="1466564"/>
                </a:lnTo>
                <a:lnTo>
                  <a:pt x="920126" y="1481887"/>
                </a:lnTo>
                <a:lnTo>
                  <a:pt x="931640" y="1494281"/>
                </a:lnTo>
                <a:lnTo>
                  <a:pt x="947153" y="1501199"/>
                </a:lnTo>
                <a:lnTo>
                  <a:pt x="963739" y="1501616"/>
                </a:lnTo>
                <a:lnTo>
                  <a:pt x="965168" y="1501091"/>
                </a:lnTo>
                <a:close/>
              </a:path>
              <a:path w="1533525" h="1502410">
                <a:moveTo>
                  <a:pt x="965168" y="1447800"/>
                </a:moveTo>
                <a:lnTo>
                  <a:pt x="932654" y="1424517"/>
                </a:lnTo>
                <a:lnTo>
                  <a:pt x="921734" y="1434845"/>
                </a:lnTo>
                <a:lnTo>
                  <a:pt x="915820" y="1448007"/>
                </a:lnTo>
                <a:lnTo>
                  <a:pt x="948404" y="1471422"/>
                </a:lnTo>
                <a:lnTo>
                  <a:pt x="965168" y="1447800"/>
                </a:lnTo>
                <a:close/>
              </a:path>
              <a:path w="1533525" h="1502410">
                <a:moveTo>
                  <a:pt x="999172" y="1452657"/>
                </a:moveTo>
                <a:lnTo>
                  <a:pt x="993445" y="1437334"/>
                </a:lnTo>
                <a:lnTo>
                  <a:pt x="981932" y="1424939"/>
                </a:lnTo>
                <a:lnTo>
                  <a:pt x="966418" y="1417915"/>
                </a:lnTo>
                <a:lnTo>
                  <a:pt x="949832" y="1417320"/>
                </a:lnTo>
                <a:lnTo>
                  <a:pt x="934247" y="1423011"/>
                </a:lnTo>
                <a:lnTo>
                  <a:pt x="932654" y="1424517"/>
                </a:lnTo>
                <a:lnTo>
                  <a:pt x="965168" y="1447800"/>
                </a:lnTo>
                <a:lnTo>
                  <a:pt x="965168" y="1501091"/>
                </a:lnTo>
                <a:lnTo>
                  <a:pt x="979324" y="1495889"/>
                </a:lnTo>
                <a:lnTo>
                  <a:pt x="991838" y="1484375"/>
                </a:lnTo>
                <a:lnTo>
                  <a:pt x="998755" y="1468981"/>
                </a:lnTo>
                <a:lnTo>
                  <a:pt x="999172" y="1452657"/>
                </a:lnTo>
                <a:close/>
              </a:path>
              <a:path w="1533525" h="1502410">
                <a:moveTo>
                  <a:pt x="1458550" y="241897"/>
                </a:moveTo>
                <a:lnTo>
                  <a:pt x="887444" y="0"/>
                </a:lnTo>
                <a:lnTo>
                  <a:pt x="876776" y="26670"/>
                </a:lnTo>
                <a:lnTo>
                  <a:pt x="1447733" y="267788"/>
                </a:lnTo>
                <a:lnTo>
                  <a:pt x="1450562" y="253745"/>
                </a:lnTo>
                <a:lnTo>
                  <a:pt x="1458550" y="241897"/>
                </a:lnTo>
                <a:close/>
              </a:path>
              <a:path w="1533525" h="1502410">
                <a:moveTo>
                  <a:pt x="1495520" y="312355"/>
                </a:moveTo>
                <a:lnTo>
                  <a:pt x="1495520" y="257555"/>
                </a:lnTo>
                <a:lnTo>
                  <a:pt x="1484852" y="283463"/>
                </a:lnTo>
                <a:lnTo>
                  <a:pt x="1447733" y="267788"/>
                </a:lnTo>
                <a:lnTo>
                  <a:pt x="1473422" y="310133"/>
                </a:lnTo>
                <a:lnTo>
                  <a:pt x="1490269" y="313420"/>
                </a:lnTo>
                <a:lnTo>
                  <a:pt x="1495520" y="312355"/>
                </a:lnTo>
                <a:close/>
              </a:path>
              <a:path w="1533525" h="1502410">
                <a:moveTo>
                  <a:pt x="1495520" y="257555"/>
                </a:moveTo>
                <a:lnTo>
                  <a:pt x="1458550" y="241897"/>
                </a:lnTo>
                <a:lnTo>
                  <a:pt x="1450562" y="253745"/>
                </a:lnTo>
                <a:lnTo>
                  <a:pt x="1447733" y="267788"/>
                </a:lnTo>
                <a:lnTo>
                  <a:pt x="1484852" y="283463"/>
                </a:lnTo>
                <a:lnTo>
                  <a:pt x="1495520" y="257555"/>
                </a:lnTo>
                <a:close/>
              </a:path>
              <a:path w="1533525" h="1502410">
                <a:moveTo>
                  <a:pt x="1533096" y="270426"/>
                </a:moveTo>
                <a:lnTo>
                  <a:pt x="1529810" y="254222"/>
                </a:lnTo>
                <a:lnTo>
                  <a:pt x="1520809" y="240446"/>
                </a:lnTo>
                <a:lnTo>
                  <a:pt x="1506950" y="230885"/>
                </a:lnTo>
                <a:lnTo>
                  <a:pt x="1490102" y="227492"/>
                </a:lnTo>
                <a:lnTo>
                  <a:pt x="1473898" y="230600"/>
                </a:lnTo>
                <a:lnTo>
                  <a:pt x="1460122" y="239565"/>
                </a:lnTo>
                <a:lnTo>
                  <a:pt x="1458550" y="241897"/>
                </a:lnTo>
                <a:lnTo>
                  <a:pt x="1495520" y="257555"/>
                </a:lnTo>
                <a:lnTo>
                  <a:pt x="1495520" y="312355"/>
                </a:lnTo>
                <a:lnTo>
                  <a:pt x="1506474" y="310133"/>
                </a:lnTo>
                <a:lnTo>
                  <a:pt x="1520249" y="301132"/>
                </a:lnTo>
                <a:lnTo>
                  <a:pt x="1529810" y="287273"/>
                </a:lnTo>
                <a:lnTo>
                  <a:pt x="1533096" y="270426"/>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a:extLst>
              <a:ext uri="{FF2B5EF4-FFF2-40B4-BE49-F238E27FC236}">
                <a16:creationId xmlns:a16="http://schemas.microsoft.com/office/drawing/2014/main" id="{BBFC98A9-264E-4F65-8973-EEF793FC1E3C}"/>
              </a:ext>
            </a:extLst>
          </p:cNvPr>
          <p:cNvSpPr/>
          <p:nvPr/>
        </p:nvSpPr>
        <p:spPr>
          <a:xfrm>
            <a:off x="1008063" y="3335338"/>
            <a:ext cx="403225" cy="671512"/>
          </a:xfrm>
          <a:custGeom>
            <a:avLst/>
            <a:gdLst/>
            <a:ahLst/>
            <a:cxnLst/>
            <a:rect l="l" t="t" r="r" b="b"/>
            <a:pathLst>
              <a:path w="457200" h="762000">
                <a:moveTo>
                  <a:pt x="457200" y="762000"/>
                </a:moveTo>
                <a:lnTo>
                  <a:pt x="228599"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0" name="object 20">
            <a:extLst>
              <a:ext uri="{FF2B5EF4-FFF2-40B4-BE49-F238E27FC236}">
                <a16:creationId xmlns:a16="http://schemas.microsoft.com/office/drawing/2014/main" id="{6D922FE1-4FA4-40A7-A352-E8D67E95D9B1}"/>
              </a:ext>
            </a:extLst>
          </p:cNvPr>
          <p:cNvSpPr/>
          <p:nvPr/>
        </p:nvSpPr>
        <p:spPr>
          <a:xfrm>
            <a:off x="941388" y="3267075"/>
            <a:ext cx="403225" cy="673100"/>
          </a:xfrm>
          <a:custGeom>
            <a:avLst/>
            <a:gdLst/>
            <a:ahLst/>
            <a:cxnLst/>
            <a:rect l="l" t="t" r="r" b="b"/>
            <a:pathLst>
              <a:path w="457200" h="762000">
                <a:moveTo>
                  <a:pt x="457200" y="762000"/>
                </a:moveTo>
                <a:lnTo>
                  <a:pt x="228599"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a:extLst>
              <a:ext uri="{FF2B5EF4-FFF2-40B4-BE49-F238E27FC236}">
                <a16:creationId xmlns:a16="http://schemas.microsoft.com/office/drawing/2014/main" id="{FD4A57F9-B5F3-400F-934D-7ED99A5AFFFA}"/>
              </a:ext>
            </a:extLst>
          </p:cNvPr>
          <p:cNvSpPr/>
          <p:nvPr/>
        </p:nvSpPr>
        <p:spPr>
          <a:xfrm>
            <a:off x="941388" y="3267075"/>
            <a:ext cx="403225" cy="673100"/>
          </a:xfrm>
          <a:custGeom>
            <a:avLst/>
            <a:gdLst/>
            <a:ahLst/>
            <a:cxnLst/>
            <a:rect l="l" t="t" r="r" b="b"/>
            <a:pathLst>
              <a:path w="457200" h="762000">
                <a:moveTo>
                  <a:pt x="228599" y="0"/>
                </a:moveTo>
                <a:lnTo>
                  <a:pt x="0" y="762000"/>
                </a:lnTo>
                <a:lnTo>
                  <a:pt x="457200" y="762000"/>
                </a:lnTo>
                <a:lnTo>
                  <a:pt x="228599"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a:extLst>
              <a:ext uri="{FF2B5EF4-FFF2-40B4-BE49-F238E27FC236}">
                <a16:creationId xmlns:a16="http://schemas.microsoft.com/office/drawing/2014/main" id="{D6537832-FABC-49F5-9E4C-0FC5B0D01C62}"/>
              </a:ext>
            </a:extLst>
          </p:cNvPr>
          <p:cNvSpPr/>
          <p:nvPr/>
        </p:nvSpPr>
        <p:spPr>
          <a:xfrm>
            <a:off x="1546225" y="3805238"/>
            <a:ext cx="403225"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a:extLst>
              <a:ext uri="{FF2B5EF4-FFF2-40B4-BE49-F238E27FC236}">
                <a16:creationId xmlns:a16="http://schemas.microsoft.com/office/drawing/2014/main" id="{3E9D4CC7-0B9F-4564-AA57-380ED0AF3719}"/>
              </a:ext>
            </a:extLst>
          </p:cNvPr>
          <p:cNvSpPr/>
          <p:nvPr/>
        </p:nvSpPr>
        <p:spPr>
          <a:xfrm>
            <a:off x="1479550" y="3738563"/>
            <a:ext cx="403225" cy="671512"/>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4" name="object 24">
            <a:extLst>
              <a:ext uri="{FF2B5EF4-FFF2-40B4-BE49-F238E27FC236}">
                <a16:creationId xmlns:a16="http://schemas.microsoft.com/office/drawing/2014/main" id="{6EF7F987-3FCB-4453-BAEC-04EA0DD50FF7}"/>
              </a:ext>
            </a:extLst>
          </p:cNvPr>
          <p:cNvSpPr/>
          <p:nvPr/>
        </p:nvSpPr>
        <p:spPr>
          <a:xfrm>
            <a:off x="1479550" y="3738563"/>
            <a:ext cx="403225" cy="671512"/>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a:extLst>
              <a:ext uri="{FF2B5EF4-FFF2-40B4-BE49-F238E27FC236}">
                <a16:creationId xmlns:a16="http://schemas.microsoft.com/office/drawing/2014/main" id="{3251A097-6BF1-4540-91A9-5857B248BF90}"/>
              </a:ext>
            </a:extLst>
          </p:cNvPr>
          <p:cNvSpPr/>
          <p:nvPr/>
        </p:nvSpPr>
        <p:spPr>
          <a:xfrm>
            <a:off x="2352675" y="3805238"/>
            <a:ext cx="403225"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a:extLst>
              <a:ext uri="{FF2B5EF4-FFF2-40B4-BE49-F238E27FC236}">
                <a16:creationId xmlns:a16="http://schemas.microsoft.com/office/drawing/2014/main" id="{9E7CB93F-C081-49CA-9D9D-35DCD1935F59}"/>
              </a:ext>
            </a:extLst>
          </p:cNvPr>
          <p:cNvSpPr/>
          <p:nvPr/>
        </p:nvSpPr>
        <p:spPr>
          <a:xfrm>
            <a:off x="2286000" y="3738563"/>
            <a:ext cx="403225" cy="671512"/>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a:extLst>
              <a:ext uri="{FF2B5EF4-FFF2-40B4-BE49-F238E27FC236}">
                <a16:creationId xmlns:a16="http://schemas.microsoft.com/office/drawing/2014/main" id="{266D2121-4F3E-4C17-96B7-DA7302B7C39B}"/>
              </a:ext>
            </a:extLst>
          </p:cNvPr>
          <p:cNvSpPr/>
          <p:nvPr/>
        </p:nvSpPr>
        <p:spPr>
          <a:xfrm>
            <a:off x="2286000" y="3738563"/>
            <a:ext cx="403225" cy="671512"/>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a:extLst>
              <a:ext uri="{FF2B5EF4-FFF2-40B4-BE49-F238E27FC236}">
                <a16:creationId xmlns:a16="http://schemas.microsoft.com/office/drawing/2014/main" id="{6B3362D6-1796-4B33-8A25-C10FA5D739D8}"/>
              </a:ext>
            </a:extLst>
          </p:cNvPr>
          <p:cNvSpPr/>
          <p:nvPr/>
        </p:nvSpPr>
        <p:spPr>
          <a:xfrm>
            <a:off x="2824163" y="2755900"/>
            <a:ext cx="403225" cy="673100"/>
          </a:xfrm>
          <a:custGeom>
            <a:avLst/>
            <a:gdLst/>
            <a:ahLst/>
            <a:cxnLst/>
            <a:rect l="l" t="t" r="r" b="b"/>
            <a:pathLst>
              <a:path w="457200" h="762000">
                <a:moveTo>
                  <a:pt x="457199" y="762000"/>
                </a:moveTo>
                <a:lnTo>
                  <a:pt x="228599" y="0"/>
                </a:lnTo>
                <a:lnTo>
                  <a:pt x="0" y="762000"/>
                </a:lnTo>
                <a:lnTo>
                  <a:pt x="457199"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29">
            <a:extLst>
              <a:ext uri="{FF2B5EF4-FFF2-40B4-BE49-F238E27FC236}">
                <a16:creationId xmlns:a16="http://schemas.microsoft.com/office/drawing/2014/main" id="{C8DFE432-015C-4897-AEBF-F82B7AF6ED87}"/>
              </a:ext>
            </a:extLst>
          </p:cNvPr>
          <p:cNvSpPr/>
          <p:nvPr/>
        </p:nvSpPr>
        <p:spPr>
          <a:xfrm>
            <a:off x="2755900" y="2689225"/>
            <a:ext cx="404813" cy="673100"/>
          </a:xfrm>
          <a:custGeom>
            <a:avLst/>
            <a:gdLst/>
            <a:ahLst/>
            <a:cxnLst/>
            <a:rect l="l" t="t" r="r" b="b"/>
            <a:pathLst>
              <a:path w="457200" h="762000">
                <a:moveTo>
                  <a:pt x="457199" y="762000"/>
                </a:moveTo>
                <a:lnTo>
                  <a:pt x="228600" y="0"/>
                </a:lnTo>
                <a:lnTo>
                  <a:pt x="0" y="762000"/>
                </a:lnTo>
                <a:lnTo>
                  <a:pt x="457199"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0" name="object 30">
            <a:extLst>
              <a:ext uri="{FF2B5EF4-FFF2-40B4-BE49-F238E27FC236}">
                <a16:creationId xmlns:a16="http://schemas.microsoft.com/office/drawing/2014/main" id="{2F1A8509-C425-424E-9EA1-B414B1DC5A15}"/>
              </a:ext>
            </a:extLst>
          </p:cNvPr>
          <p:cNvSpPr/>
          <p:nvPr/>
        </p:nvSpPr>
        <p:spPr>
          <a:xfrm>
            <a:off x="2755900" y="2689225"/>
            <a:ext cx="404813" cy="673100"/>
          </a:xfrm>
          <a:custGeom>
            <a:avLst/>
            <a:gdLst/>
            <a:ahLst/>
            <a:cxnLst/>
            <a:rect l="l" t="t" r="r" b="b"/>
            <a:pathLst>
              <a:path w="457200" h="762000">
                <a:moveTo>
                  <a:pt x="228600" y="0"/>
                </a:moveTo>
                <a:lnTo>
                  <a:pt x="0" y="762000"/>
                </a:lnTo>
                <a:lnTo>
                  <a:pt x="457199"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1" name="object 31">
            <a:extLst>
              <a:ext uri="{FF2B5EF4-FFF2-40B4-BE49-F238E27FC236}">
                <a16:creationId xmlns:a16="http://schemas.microsoft.com/office/drawing/2014/main" id="{E01F36E2-FD2C-4714-9824-28DCA6940479}"/>
              </a:ext>
            </a:extLst>
          </p:cNvPr>
          <p:cNvSpPr/>
          <p:nvPr/>
        </p:nvSpPr>
        <p:spPr>
          <a:xfrm>
            <a:off x="2281238" y="1949450"/>
            <a:ext cx="385762" cy="174625"/>
          </a:xfrm>
          <a:custGeom>
            <a:avLst/>
            <a:gdLst/>
            <a:ahLst/>
            <a:cxnLst/>
            <a:rect l="l" t="t" r="r" b="b"/>
            <a:pathLst>
              <a:path w="435610" h="198119">
                <a:moveTo>
                  <a:pt x="0" y="198120"/>
                </a:moveTo>
                <a:lnTo>
                  <a:pt x="435102" y="0"/>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a:extLst>
              <a:ext uri="{FF2B5EF4-FFF2-40B4-BE49-F238E27FC236}">
                <a16:creationId xmlns:a16="http://schemas.microsoft.com/office/drawing/2014/main" id="{BA85FE89-AFF4-4657-A378-4B87D512BAD2}"/>
              </a:ext>
            </a:extLst>
          </p:cNvPr>
          <p:cNvSpPr txBox="1"/>
          <p:nvPr/>
        </p:nvSpPr>
        <p:spPr>
          <a:xfrm>
            <a:off x="1498600" y="2617788"/>
            <a:ext cx="322263" cy="930275"/>
          </a:xfrm>
          <a:prstGeom prst="rect">
            <a:avLst/>
          </a:prstGeom>
        </p:spPr>
        <p:txBody>
          <a:bodyPr lIns="0" tIns="79001" rIns="0" bIns="0">
            <a:spAutoFit/>
          </a:bodyPr>
          <a:lstStyle/>
          <a:p>
            <a:pPr marL="33619" marR="0" lvl="0" indent="0" algn="l" defTabSz="806867" rtl="0" eaLnBrk="1" fontAlgn="auto" latinLnBrk="0" hangingPunct="1">
              <a:lnSpc>
                <a:spcPct val="100000"/>
              </a:lnSpc>
              <a:spcBef>
                <a:spcPts val="622"/>
              </a:spcBef>
              <a:spcAft>
                <a:spcPts val="0"/>
              </a:spcAft>
              <a:buClrTx/>
              <a:buSzTx/>
              <a:buFontTx/>
              <a:buNone/>
              <a:tabLst/>
              <a:defRPr/>
            </a:pPr>
            <a:r>
              <a:rPr kumimoji="0" sz="2118" b="0" i="1" u="none" strike="noStrike" kern="1200" cap="none" spc="-383" normalizeH="0" baseline="0" noProof="0" dirty="0">
                <a:ln>
                  <a:noFill/>
                </a:ln>
                <a:solidFill>
                  <a:srgbClr val="CCCCFF"/>
                </a:solidFill>
                <a:effectLst/>
                <a:uLnTx/>
                <a:uFillTx/>
                <a:latin typeface="Times New Roman"/>
                <a:ea typeface="+mn-ea"/>
                <a:cs typeface="Times New Roman"/>
              </a:rPr>
              <a:t>A</a:t>
            </a:r>
            <a:endParaRPr kumimoji="0" sz="3177" b="0" i="0" u="none" strike="noStrike" kern="1200" cap="none" spc="0" normalizeH="0" baseline="-13888" noProof="0" dirty="0">
              <a:ln>
                <a:noFill/>
              </a:ln>
              <a:solidFill>
                <a:prstClr val="black"/>
              </a:solidFill>
              <a:effectLst/>
              <a:uLnTx/>
              <a:uFillTx/>
              <a:latin typeface="Times New Roman"/>
              <a:ea typeface="+mn-ea"/>
              <a:cs typeface="Times New Roman"/>
            </a:endParaRPr>
          </a:p>
          <a:p>
            <a:pPr marL="128875" marR="0" lvl="0" indent="0" algn="l" defTabSz="806867" rtl="0" eaLnBrk="1" fontAlgn="auto" latinLnBrk="0" hangingPunct="1">
              <a:lnSpc>
                <a:spcPct val="100000"/>
              </a:lnSpc>
              <a:spcBef>
                <a:spcPts val="715"/>
              </a:spcBef>
              <a:spcAft>
                <a:spcPts val="0"/>
              </a:spcAft>
              <a:buClrTx/>
              <a:buSzTx/>
              <a:buFontTx/>
              <a:buNone/>
              <a:tabLst/>
              <a:defRPr/>
            </a:pPr>
            <a:r>
              <a:rPr kumimoji="0" sz="2824" b="0" i="1" u="none" strike="noStrike" kern="1200" cap="none" spc="-4" normalizeH="0" baseline="0" noProof="0" dirty="0">
                <a:ln>
                  <a:noFill/>
                </a:ln>
                <a:solidFill>
                  <a:srgbClr val="008A87"/>
                </a:solidFill>
                <a:effectLst/>
                <a:uLnTx/>
                <a:uFillTx/>
                <a:latin typeface="Times New Roman"/>
                <a:ea typeface="+mn-ea"/>
                <a:cs typeface="Times New Roman"/>
              </a:rPr>
              <a:t>x</a:t>
            </a:r>
            <a:endParaRPr kumimoji="0" sz="2824"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33" name="object 33">
            <a:extLst>
              <a:ext uri="{FF2B5EF4-FFF2-40B4-BE49-F238E27FC236}">
                <a16:creationId xmlns:a16="http://schemas.microsoft.com/office/drawing/2014/main" id="{10DE7451-837B-42C7-8C1E-A288A25807B1}"/>
              </a:ext>
            </a:extLst>
          </p:cNvPr>
          <p:cNvSpPr txBox="1"/>
          <p:nvPr/>
        </p:nvSpPr>
        <p:spPr>
          <a:xfrm>
            <a:off x="3417888" y="1966913"/>
            <a:ext cx="2416175" cy="446087"/>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2824" b="0" i="0" u="none" strike="noStrike" kern="1200" cap="none" spc="-4" normalizeH="0" baseline="0" noProof="0" dirty="0">
                <a:ln>
                  <a:noFill/>
                </a:ln>
                <a:solidFill>
                  <a:prstClr val="black"/>
                </a:solidFill>
                <a:effectLst/>
                <a:uLnTx/>
                <a:uFillTx/>
                <a:latin typeface="Times New Roman"/>
                <a:ea typeface="+mn-ea"/>
                <a:cs typeface="Times New Roman"/>
              </a:rPr>
              <a:t>L</a:t>
            </a:r>
            <a:r>
              <a:rPr kumimoji="0" sz="2118" b="0" i="0" u="none" strike="noStrike" kern="1200" cap="none" spc="-4" normalizeH="0" baseline="0" noProof="0" dirty="0">
                <a:ln>
                  <a:noFill/>
                </a:ln>
                <a:solidFill>
                  <a:prstClr val="black"/>
                </a:solidFill>
                <a:effectLst/>
                <a:uLnTx/>
                <a:uFillTx/>
                <a:latin typeface="Times New Roman"/>
                <a:ea typeface="+mn-ea"/>
                <a:cs typeface="Times New Roman"/>
              </a:rPr>
              <a:t>EFT</a:t>
            </a:r>
            <a:r>
              <a:rPr kumimoji="0" sz="2824" b="0" i="0" u="none" strike="noStrike" kern="1200" cap="none" spc="-4" normalizeH="0" baseline="0" noProof="0" dirty="0">
                <a:ln>
                  <a:noFill/>
                </a:ln>
                <a:solidFill>
                  <a:prstClr val="black"/>
                </a:solidFill>
                <a:effectLst/>
                <a:uLnTx/>
                <a:uFillTx/>
                <a:latin typeface="Times New Roman"/>
                <a:ea typeface="+mn-ea"/>
                <a:cs typeface="Times New Roman"/>
              </a:rPr>
              <a:t>-R</a:t>
            </a:r>
            <a:r>
              <a:rPr kumimoji="0" sz="2118" b="0" i="0" u="none" strike="noStrike" kern="1200" cap="none" spc="-4" normalizeH="0" baseline="0" noProof="0" dirty="0">
                <a:ln>
                  <a:noFill/>
                </a:ln>
                <a:solidFill>
                  <a:prstClr val="black"/>
                </a:solidFill>
                <a:effectLst/>
                <a:uLnTx/>
                <a:uFillTx/>
                <a:latin typeface="Times New Roman"/>
                <a:ea typeface="+mn-ea"/>
                <a:cs typeface="Times New Roman"/>
              </a:rPr>
              <a:t>OTATE</a:t>
            </a:r>
            <a:r>
              <a:rPr kumimoji="0" sz="2824" b="0" i="0" u="none" strike="noStrike" kern="1200" cap="none" spc="-4" normalizeH="0" baseline="0" noProof="0" dirty="0">
                <a:ln>
                  <a:noFill/>
                </a:ln>
                <a:solidFill>
                  <a:srgbClr val="008A87"/>
                </a:solidFill>
                <a:effectLst/>
                <a:uLnTx/>
                <a:uFillTx/>
                <a:latin typeface="Times New Roman"/>
                <a:ea typeface="+mn-ea"/>
                <a:cs typeface="Times New Roman"/>
              </a:rPr>
              <a:t>(</a:t>
            </a:r>
            <a:r>
              <a:rPr kumimoji="0" sz="2824" b="0" i="1" u="none" strike="noStrike" kern="1200" cap="none" spc="-4" normalizeH="0" baseline="0" noProof="0" dirty="0">
                <a:ln>
                  <a:noFill/>
                </a:ln>
                <a:solidFill>
                  <a:srgbClr val="008A87"/>
                </a:solidFill>
                <a:effectLst/>
                <a:uLnTx/>
                <a:uFillTx/>
                <a:latin typeface="Times New Roman"/>
                <a:ea typeface="+mn-ea"/>
                <a:cs typeface="Times New Roman"/>
              </a:rPr>
              <a:t>A</a:t>
            </a:r>
            <a:r>
              <a:rPr kumimoji="0" sz="2824" b="0" i="0" u="none" strike="noStrike" kern="1200" cap="none" spc="-4" normalizeH="0" baseline="0" noProof="0" dirty="0">
                <a:ln>
                  <a:noFill/>
                </a:ln>
                <a:solidFill>
                  <a:srgbClr val="008A87"/>
                </a:solidFill>
                <a:effectLst/>
                <a:uLnTx/>
                <a:uFillTx/>
                <a:latin typeface="Times New Roman"/>
                <a:ea typeface="+mn-ea"/>
                <a:cs typeface="Times New Roman"/>
              </a:rPr>
              <a:t>)</a:t>
            </a:r>
            <a:endParaRPr kumimoji="0" sz="2824"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34" name="object 34">
            <a:extLst>
              <a:ext uri="{FF2B5EF4-FFF2-40B4-BE49-F238E27FC236}">
                <a16:creationId xmlns:a16="http://schemas.microsoft.com/office/drawing/2014/main" id="{B314448B-388F-4007-BD69-077D8BD2273D}"/>
              </a:ext>
            </a:extLst>
          </p:cNvPr>
          <p:cNvSpPr txBox="1"/>
          <p:nvPr/>
        </p:nvSpPr>
        <p:spPr>
          <a:xfrm>
            <a:off x="6946900" y="2139950"/>
            <a:ext cx="314325" cy="338138"/>
          </a:xfrm>
          <a:prstGeom prst="rect">
            <a:avLst/>
          </a:prstGeom>
        </p:spPr>
        <p:txBody>
          <a:bodyPr lIns="0" tIns="11206" rIns="0" bIns="0">
            <a:spAutoFit/>
          </a:bodyPr>
          <a:lstStyle/>
          <a:p>
            <a:pPr marL="33619"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446" normalizeH="0" baseline="0" noProof="0" dirty="0">
                <a:ln>
                  <a:noFill/>
                </a:ln>
                <a:solidFill>
                  <a:srgbClr val="CCCCFF"/>
                </a:solidFill>
                <a:effectLst/>
                <a:uLnTx/>
                <a:uFillTx/>
                <a:latin typeface="Times New Roman"/>
                <a:ea typeface="+mn-ea"/>
                <a:cs typeface="Times New Roman"/>
              </a:rPr>
              <a:t>C</a:t>
            </a:r>
            <a:r>
              <a:rPr kumimoji="0" sz="3177" b="0" i="1" u="none" strike="noStrike" kern="1200" cap="none" spc="-668" normalizeH="0" baseline="-13888" noProof="0" dirty="0">
                <a:ln>
                  <a:noFill/>
                </a:ln>
                <a:solidFill>
                  <a:srgbClr val="7F7F7F"/>
                </a:solidFill>
                <a:effectLst/>
                <a:uLnTx/>
                <a:uFillTx/>
                <a:latin typeface="Times New Roman"/>
                <a:ea typeface="+mn-ea"/>
                <a:cs typeface="Times New Roman"/>
              </a:rPr>
              <a:t>C</a:t>
            </a:r>
            <a:endParaRPr kumimoji="0" sz="3177" b="0" i="0" u="none" strike="noStrike" kern="1200" cap="none" spc="0" normalizeH="0" baseline="-13888" noProof="0">
              <a:ln>
                <a:noFill/>
              </a:ln>
              <a:solidFill>
                <a:prstClr val="black"/>
              </a:solidFill>
              <a:effectLst/>
              <a:uLnTx/>
              <a:uFillTx/>
              <a:latin typeface="Times New Roman"/>
              <a:ea typeface="+mn-ea"/>
              <a:cs typeface="Times New Roman"/>
            </a:endParaRPr>
          </a:p>
        </p:txBody>
      </p:sp>
      <p:sp>
        <p:nvSpPr>
          <p:cNvPr id="35" name="object 35">
            <a:extLst>
              <a:ext uri="{FF2B5EF4-FFF2-40B4-BE49-F238E27FC236}">
                <a16:creationId xmlns:a16="http://schemas.microsoft.com/office/drawing/2014/main" id="{9859B88B-DCDA-4052-9384-C925E92E905F}"/>
              </a:ext>
            </a:extLst>
          </p:cNvPr>
          <p:cNvSpPr txBox="1"/>
          <p:nvPr/>
        </p:nvSpPr>
        <p:spPr>
          <a:xfrm>
            <a:off x="3230563" y="2370138"/>
            <a:ext cx="180975" cy="446087"/>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2824" b="0" i="1" u="none" strike="noStrike" kern="1200" cap="none" spc="-4" normalizeH="0" baseline="0" noProof="0" dirty="0">
                <a:ln>
                  <a:noFill/>
                </a:ln>
                <a:solidFill>
                  <a:srgbClr val="008A87"/>
                </a:solidFill>
                <a:effectLst/>
                <a:uLnTx/>
                <a:uFillTx/>
                <a:latin typeface="Times New Roman"/>
                <a:ea typeface="+mn-ea"/>
                <a:cs typeface="Times New Roman"/>
              </a:rPr>
              <a:t>y</a:t>
            </a:r>
            <a:endParaRPr kumimoji="0" sz="2824"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36" name="object 36">
            <a:extLst>
              <a:ext uri="{FF2B5EF4-FFF2-40B4-BE49-F238E27FC236}">
                <a16:creationId xmlns:a16="http://schemas.microsoft.com/office/drawing/2014/main" id="{7F5251A1-4CB6-446E-873E-4F93F0D771D1}"/>
              </a:ext>
            </a:extLst>
          </p:cNvPr>
          <p:cNvSpPr/>
          <p:nvPr/>
        </p:nvSpPr>
        <p:spPr>
          <a:xfrm>
            <a:off x="4389438" y="2662238"/>
            <a:ext cx="604837" cy="1143000"/>
          </a:xfrm>
          <a:custGeom>
            <a:avLst/>
            <a:gdLst/>
            <a:ahLst/>
            <a:cxnLst/>
            <a:rect l="l" t="t" r="r" b="b"/>
            <a:pathLst>
              <a:path w="685800" h="1295400">
                <a:moveTo>
                  <a:pt x="341376" y="944879"/>
                </a:moveTo>
                <a:lnTo>
                  <a:pt x="341376" y="351281"/>
                </a:lnTo>
                <a:lnTo>
                  <a:pt x="0" y="351281"/>
                </a:lnTo>
                <a:lnTo>
                  <a:pt x="0" y="944879"/>
                </a:lnTo>
                <a:lnTo>
                  <a:pt x="341376" y="944879"/>
                </a:lnTo>
                <a:close/>
              </a:path>
              <a:path w="685800" h="1295400">
                <a:moveTo>
                  <a:pt x="685800" y="647700"/>
                </a:moveTo>
                <a:lnTo>
                  <a:pt x="341376" y="0"/>
                </a:lnTo>
                <a:lnTo>
                  <a:pt x="341376" y="1295400"/>
                </a:lnTo>
                <a:lnTo>
                  <a:pt x="685800" y="6477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7" name="object 37">
            <a:extLst>
              <a:ext uri="{FF2B5EF4-FFF2-40B4-BE49-F238E27FC236}">
                <a16:creationId xmlns:a16="http://schemas.microsoft.com/office/drawing/2014/main" id="{EC2218D5-E344-40E2-A8AF-FFA8499B5403}"/>
              </a:ext>
            </a:extLst>
          </p:cNvPr>
          <p:cNvSpPr/>
          <p:nvPr/>
        </p:nvSpPr>
        <p:spPr>
          <a:xfrm>
            <a:off x="4322763" y="2595563"/>
            <a:ext cx="604837" cy="1143000"/>
          </a:xfrm>
          <a:custGeom>
            <a:avLst/>
            <a:gdLst/>
            <a:ahLst/>
            <a:cxnLst/>
            <a:rect l="l" t="t" r="r" b="b"/>
            <a:pathLst>
              <a:path w="685800" h="1295400">
                <a:moveTo>
                  <a:pt x="341376" y="944879"/>
                </a:moveTo>
                <a:lnTo>
                  <a:pt x="341376" y="351281"/>
                </a:lnTo>
                <a:lnTo>
                  <a:pt x="0" y="351281"/>
                </a:lnTo>
                <a:lnTo>
                  <a:pt x="0" y="944879"/>
                </a:lnTo>
                <a:lnTo>
                  <a:pt x="341376" y="944879"/>
                </a:lnTo>
                <a:close/>
              </a:path>
              <a:path w="685800" h="1295400">
                <a:moveTo>
                  <a:pt x="685800" y="647700"/>
                </a:moveTo>
                <a:lnTo>
                  <a:pt x="341376" y="0"/>
                </a:lnTo>
                <a:lnTo>
                  <a:pt x="341376" y="1295400"/>
                </a:lnTo>
                <a:lnTo>
                  <a:pt x="685800" y="647700"/>
                </a:lnTo>
                <a:close/>
              </a:path>
            </a:pathLst>
          </a:custGeom>
          <a:solidFill>
            <a:srgbClr val="FFFF66"/>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8" name="object 38">
            <a:extLst>
              <a:ext uri="{FF2B5EF4-FFF2-40B4-BE49-F238E27FC236}">
                <a16:creationId xmlns:a16="http://schemas.microsoft.com/office/drawing/2014/main" id="{F0698C51-1AB8-42DB-B7E2-04C4EB500541}"/>
              </a:ext>
            </a:extLst>
          </p:cNvPr>
          <p:cNvSpPr/>
          <p:nvPr/>
        </p:nvSpPr>
        <p:spPr>
          <a:xfrm>
            <a:off x="4322763" y="2595563"/>
            <a:ext cx="604837" cy="1143000"/>
          </a:xfrm>
          <a:custGeom>
            <a:avLst/>
            <a:gdLst/>
            <a:ahLst/>
            <a:cxnLst/>
            <a:rect l="l" t="t" r="r" b="b"/>
            <a:pathLst>
              <a:path w="685800" h="1295400">
                <a:moveTo>
                  <a:pt x="341376" y="0"/>
                </a:moveTo>
                <a:lnTo>
                  <a:pt x="341376" y="351281"/>
                </a:lnTo>
                <a:lnTo>
                  <a:pt x="0" y="351281"/>
                </a:lnTo>
                <a:lnTo>
                  <a:pt x="0" y="944879"/>
                </a:lnTo>
                <a:lnTo>
                  <a:pt x="341376" y="944879"/>
                </a:lnTo>
                <a:lnTo>
                  <a:pt x="341376" y="1295400"/>
                </a:lnTo>
                <a:lnTo>
                  <a:pt x="685800" y="647700"/>
                </a:lnTo>
                <a:lnTo>
                  <a:pt x="341376"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39">
            <a:extLst>
              <a:ext uri="{FF2B5EF4-FFF2-40B4-BE49-F238E27FC236}">
                <a16:creationId xmlns:a16="http://schemas.microsoft.com/office/drawing/2014/main" id="{3B6172E6-AAEC-4BDC-8FEE-4229DE941CD8}"/>
              </a:ext>
            </a:extLst>
          </p:cNvPr>
          <p:cNvSpPr txBox="1"/>
          <p:nvPr/>
        </p:nvSpPr>
        <p:spPr>
          <a:xfrm>
            <a:off x="7950200" y="2370138"/>
            <a:ext cx="182563" cy="446087"/>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2824" b="0" i="1" u="none" strike="noStrike" kern="1200" cap="none" spc="-4" normalizeH="0" baseline="0" noProof="0" dirty="0">
                <a:ln>
                  <a:noFill/>
                </a:ln>
                <a:solidFill>
                  <a:srgbClr val="008A87"/>
                </a:solidFill>
                <a:effectLst/>
                <a:uLnTx/>
                <a:uFillTx/>
                <a:latin typeface="Times New Roman"/>
                <a:ea typeface="+mn-ea"/>
                <a:cs typeface="Times New Roman"/>
              </a:rPr>
              <a:t>y</a:t>
            </a:r>
            <a:endParaRPr kumimoji="0" sz="2824"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40" name="object 40">
            <a:extLst>
              <a:ext uri="{FF2B5EF4-FFF2-40B4-BE49-F238E27FC236}">
                <a16:creationId xmlns:a16="http://schemas.microsoft.com/office/drawing/2014/main" id="{2099798F-C58F-446F-9718-9E24C39E6029}"/>
              </a:ext>
            </a:extLst>
          </p:cNvPr>
          <p:cNvSpPr txBox="1"/>
          <p:nvPr/>
        </p:nvSpPr>
        <p:spPr>
          <a:xfrm>
            <a:off x="6286500" y="2686050"/>
            <a:ext cx="298450" cy="338138"/>
          </a:xfrm>
          <a:prstGeom prst="rect">
            <a:avLst/>
          </a:prstGeom>
        </p:spPr>
        <p:txBody>
          <a:bodyPr lIns="0" tIns="11206" rIns="0" bIns="0">
            <a:spAutoFit/>
          </a:bodyPr>
          <a:lstStyle/>
          <a:p>
            <a:pPr marL="33619"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383" normalizeH="0" baseline="0" noProof="0" dirty="0">
                <a:ln>
                  <a:noFill/>
                </a:ln>
                <a:solidFill>
                  <a:srgbClr val="CCCCFF"/>
                </a:solidFill>
                <a:effectLst/>
                <a:uLnTx/>
                <a:uFillTx/>
                <a:latin typeface="Times New Roman"/>
                <a:ea typeface="+mn-ea"/>
                <a:cs typeface="Times New Roman"/>
              </a:rPr>
              <a:t>B</a:t>
            </a:r>
            <a:r>
              <a:rPr kumimoji="0" sz="3177" b="0" i="1" u="none" strike="noStrike" kern="1200" cap="none" spc="-575" normalizeH="0" baseline="-13888" noProof="0" dirty="0">
                <a:ln>
                  <a:noFill/>
                </a:ln>
                <a:solidFill>
                  <a:srgbClr val="7F7F7F"/>
                </a:solidFill>
                <a:effectLst/>
                <a:uLnTx/>
                <a:uFillTx/>
                <a:latin typeface="Times New Roman"/>
                <a:ea typeface="+mn-ea"/>
                <a:cs typeface="Times New Roman"/>
              </a:rPr>
              <a:t>B</a:t>
            </a:r>
            <a:endParaRPr kumimoji="0" sz="3177" b="0" i="0" u="none" strike="noStrike" kern="1200" cap="none" spc="0" normalizeH="0" baseline="-13888" noProof="0">
              <a:ln>
                <a:noFill/>
              </a:ln>
              <a:solidFill>
                <a:prstClr val="black"/>
              </a:solidFill>
              <a:effectLst/>
              <a:uLnTx/>
              <a:uFillTx/>
              <a:latin typeface="Times New Roman"/>
              <a:ea typeface="+mn-ea"/>
              <a:cs typeface="Times New Roman"/>
            </a:endParaRPr>
          </a:p>
        </p:txBody>
      </p:sp>
      <p:sp>
        <p:nvSpPr>
          <p:cNvPr id="41" name="object 41">
            <a:extLst>
              <a:ext uri="{FF2B5EF4-FFF2-40B4-BE49-F238E27FC236}">
                <a16:creationId xmlns:a16="http://schemas.microsoft.com/office/drawing/2014/main" id="{872BD936-4A7C-47DC-BA8A-5046D648C47F}"/>
              </a:ext>
            </a:extLst>
          </p:cNvPr>
          <p:cNvSpPr txBox="1"/>
          <p:nvPr/>
        </p:nvSpPr>
        <p:spPr>
          <a:xfrm>
            <a:off x="5530850" y="3100388"/>
            <a:ext cx="180975" cy="444500"/>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2824" b="0" i="1" u="none" strike="noStrike" kern="1200" cap="none" spc="-4" normalizeH="0" baseline="0" noProof="0" dirty="0">
                <a:ln>
                  <a:noFill/>
                </a:ln>
                <a:solidFill>
                  <a:srgbClr val="008A87"/>
                </a:solidFill>
                <a:effectLst/>
                <a:uLnTx/>
                <a:uFillTx/>
                <a:latin typeface="Times New Roman"/>
                <a:ea typeface="+mn-ea"/>
                <a:cs typeface="Times New Roman"/>
              </a:rPr>
              <a:t>x</a:t>
            </a:r>
            <a:endParaRPr kumimoji="0" sz="2824"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42" name="object 42">
            <a:extLst>
              <a:ext uri="{FF2B5EF4-FFF2-40B4-BE49-F238E27FC236}">
                <a16:creationId xmlns:a16="http://schemas.microsoft.com/office/drawing/2014/main" id="{34645909-A763-4066-AE79-CEEC81AD890F}"/>
              </a:ext>
            </a:extLst>
          </p:cNvPr>
          <p:cNvSpPr txBox="1"/>
          <p:nvPr/>
        </p:nvSpPr>
        <p:spPr>
          <a:xfrm>
            <a:off x="5878513" y="3224213"/>
            <a:ext cx="300037" cy="336550"/>
          </a:xfrm>
          <a:prstGeom prst="rect">
            <a:avLst/>
          </a:prstGeom>
        </p:spPr>
        <p:txBody>
          <a:bodyPr lIns="0" tIns="11206" rIns="0" bIns="0">
            <a:spAutoFit/>
          </a:bodyPr>
          <a:lstStyle/>
          <a:p>
            <a:pPr marL="33619"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383" normalizeH="0" baseline="0" noProof="0" dirty="0">
                <a:ln>
                  <a:noFill/>
                </a:ln>
                <a:solidFill>
                  <a:srgbClr val="CCCCFF"/>
                </a:solidFill>
                <a:effectLst/>
                <a:uLnTx/>
                <a:uFillTx/>
                <a:latin typeface="Times New Roman"/>
                <a:ea typeface="+mn-ea"/>
                <a:cs typeface="Times New Roman"/>
              </a:rPr>
              <a:t>A</a:t>
            </a:r>
            <a:r>
              <a:rPr kumimoji="0" sz="3177" b="0" i="1" u="none" strike="noStrike" kern="1200" cap="none" spc="-575" normalizeH="0" baseline="-13888" noProof="0" dirty="0">
                <a:ln>
                  <a:noFill/>
                </a:ln>
                <a:solidFill>
                  <a:srgbClr val="7F7F7F"/>
                </a:solidFill>
                <a:effectLst/>
                <a:uLnTx/>
                <a:uFillTx/>
                <a:latin typeface="Times New Roman"/>
                <a:ea typeface="+mn-ea"/>
                <a:cs typeface="Times New Roman"/>
              </a:rPr>
              <a:t>A</a:t>
            </a:r>
            <a:endParaRPr kumimoji="0" sz="3177" b="0" i="0" u="none" strike="noStrike" kern="1200" cap="none" spc="0" normalizeH="0" baseline="-13888" noProof="0">
              <a:ln>
                <a:noFill/>
              </a:ln>
              <a:solidFill>
                <a:prstClr val="black"/>
              </a:solidFill>
              <a:effectLst/>
              <a:uLnTx/>
              <a:uFillTx/>
              <a:latin typeface="Times New Roman"/>
              <a:ea typeface="+mn-ea"/>
              <a:cs typeface="Times New Roman"/>
            </a:endParaRPr>
          </a:p>
        </p:txBody>
      </p:sp>
      <p:sp>
        <p:nvSpPr>
          <p:cNvPr id="43" name="object 43">
            <a:extLst>
              <a:ext uri="{FF2B5EF4-FFF2-40B4-BE49-F238E27FC236}">
                <a16:creationId xmlns:a16="http://schemas.microsoft.com/office/drawing/2014/main" id="{05C42591-F661-4628-B4D2-7916FEEFA6F1}"/>
              </a:ext>
            </a:extLst>
          </p:cNvPr>
          <p:cNvSpPr/>
          <p:nvPr/>
        </p:nvSpPr>
        <p:spPr>
          <a:xfrm>
            <a:off x="5864225" y="3276600"/>
            <a:ext cx="393700" cy="395288"/>
          </a:xfrm>
          <a:custGeom>
            <a:avLst/>
            <a:gdLst/>
            <a:ahLst/>
            <a:cxnLst/>
            <a:rect l="l" t="t" r="r" b="b"/>
            <a:pathLst>
              <a:path w="447675" h="447675">
                <a:moveTo>
                  <a:pt x="447293" y="224027"/>
                </a:moveTo>
                <a:lnTo>
                  <a:pt x="442763" y="178740"/>
                </a:lnTo>
                <a:lnTo>
                  <a:pt x="429768" y="136624"/>
                </a:lnTo>
                <a:lnTo>
                  <a:pt x="409200" y="98561"/>
                </a:lnTo>
                <a:lnTo>
                  <a:pt x="381952" y="65436"/>
                </a:lnTo>
                <a:lnTo>
                  <a:pt x="348918" y="38134"/>
                </a:lnTo>
                <a:lnTo>
                  <a:pt x="310991" y="17537"/>
                </a:lnTo>
                <a:lnTo>
                  <a:pt x="269063" y="4531"/>
                </a:lnTo>
                <a:lnTo>
                  <a:pt x="224028" y="0"/>
                </a:lnTo>
                <a:lnTo>
                  <a:pt x="178741" y="4531"/>
                </a:lnTo>
                <a:lnTo>
                  <a:pt x="136624" y="17537"/>
                </a:lnTo>
                <a:lnTo>
                  <a:pt x="98561" y="38134"/>
                </a:lnTo>
                <a:lnTo>
                  <a:pt x="65436" y="65436"/>
                </a:lnTo>
                <a:lnTo>
                  <a:pt x="38134" y="98561"/>
                </a:lnTo>
                <a:lnTo>
                  <a:pt x="17537" y="136624"/>
                </a:lnTo>
                <a:lnTo>
                  <a:pt x="4531" y="178740"/>
                </a:lnTo>
                <a:lnTo>
                  <a:pt x="0" y="224027"/>
                </a:lnTo>
                <a:lnTo>
                  <a:pt x="4531" y="269063"/>
                </a:lnTo>
                <a:lnTo>
                  <a:pt x="17537" y="310991"/>
                </a:lnTo>
                <a:lnTo>
                  <a:pt x="38134" y="348918"/>
                </a:lnTo>
                <a:lnTo>
                  <a:pt x="65436" y="381952"/>
                </a:lnTo>
                <a:lnTo>
                  <a:pt x="98561" y="409199"/>
                </a:lnTo>
                <a:lnTo>
                  <a:pt x="136624" y="429768"/>
                </a:lnTo>
                <a:lnTo>
                  <a:pt x="178741" y="442763"/>
                </a:lnTo>
                <a:lnTo>
                  <a:pt x="224028" y="447294"/>
                </a:lnTo>
                <a:lnTo>
                  <a:pt x="269063" y="442763"/>
                </a:lnTo>
                <a:lnTo>
                  <a:pt x="310991" y="429768"/>
                </a:lnTo>
                <a:lnTo>
                  <a:pt x="348918" y="409199"/>
                </a:lnTo>
                <a:lnTo>
                  <a:pt x="381952" y="381952"/>
                </a:lnTo>
                <a:lnTo>
                  <a:pt x="409200" y="348918"/>
                </a:lnTo>
                <a:lnTo>
                  <a:pt x="429768" y="310991"/>
                </a:lnTo>
                <a:lnTo>
                  <a:pt x="442763" y="269063"/>
                </a:lnTo>
                <a:lnTo>
                  <a:pt x="447293" y="224027"/>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4" name="object 44">
            <a:extLst>
              <a:ext uri="{FF2B5EF4-FFF2-40B4-BE49-F238E27FC236}">
                <a16:creationId xmlns:a16="http://schemas.microsoft.com/office/drawing/2014/main" id="{2D04B9DA-CC38-4308-B450-2EE10C298126}"/>
              </a:ext>
            </a:extLst>
          </p:cNvPr>
          <p:cNvSpPr/>
          <p:nvPr/>
        </p:nvSpPr>
        <p:spPr>
          <a:xfrm>
            <a:off x="5795963" y="3209925"/>
            <a:ext cx="395287" cy="393700"/>
          </a:xfrm>
          <a:custGeom>
            <a:avLst/>
            <a:gdLst/>
            <a:ahLst/>
            <a:cxnLst/>
            <a:rect l="l" t="t" r="r" b="b"/>
            <a:pathLst>
              <a:path w="447675" h="447675">
                <a:moveTo>
                  <a:pt x="447293" y="224027"/>
                </a:moveTo>
                <a:lnTo>
                  <a:pt x="442763" y="178740"/>
                </a:lnTo>
                <a:lnTo>
                  <a:pt x="429768" y="136624"/>
                </a:lnTo>
                <a:lnTo>
                  <a:pt x="409200" y="98561"/>
                </a:lnTo>
                <a:lnTo>
                  <a:pt x="381952" y="65436"/>
                </a:lnTo>
                <a:lnTo>
                  <a:pt x="348918" y="38134"/>
                </a:lnTo>
                <a:lnTo>
                  <a:pt x="310991" y="17537"/>
                </a:lnTo>
                <a:lnTo>
                  <a:pt x="269063" y="4531"/>
                </a:lnTo>
                <a:lnTo>
                  <a:pt x="224028" y="0"/>
                </a:lnTo>
                <a:lnTo>
                  <a:pt x="178741" y="4531"/>
                </a:lnTo>
                <a:lnTo>
                  <a:pt x="136624" y="17537"/>
                </a:lnTo>
                <a:lnTo>
                  <a:pt x="98561" y="38134"/>
                </a:lnTo>
                <a:lnTo>
                  <a:pt x="65436" y="65436"/>
                </a:lnTo>
                <a:lnTo>
                  <a:pt x="38134" y="98561"/>
                </a:lnTo>
                <a:lnTo>
                  <a:pt x="17537" y="136624"/>
                </a:lnTo>
                <a:lnTo>
                  <a:pt x="4531" y="178740"/>
                </a:lnTo>
                <a:lnTo>
                  <a:pt x="0" y="224027"/>
                </a:lnTo>
                <a:lnTo>
                  <a:pt x="4531" y="269063"/>
                </a:lnTo>
                <a:lnTo>
                  <a:pt x="17537" y="310991"/>
                </a:lnTo>
                <a:lnTo>
                  <a:pt x="38134" y="348918"/>
                </a:lnTo>
                <a:lnTo>
                  <a:pt x="65436" y="381952"/>
                </a:lnTo>
                <a:lnTo>
                  <a:pt x="98561" y="409199"/>
                </a:lnTo>
                <a:lnTo>
                  <a:pt x="136624" y="429768"/>
                </a:lnTo>
                <a:lnTo>
                  <a:pt x="178741" y="442763"/>
                </a:lnTo>
                <a:lnTo>
                  <a:pt x="224028" y="447294"/>
                </a:lnTo>
                <a:lnTo>
                  <a:pt x="269063" y="442763"/>
                </a:lnTo>
                <a:lnTo>
                  <a:pt x="310991" y="429768"/>
                </a:lnTo>
                <a:lnTo>
                  <a:pt x="348918" y="409199"/>
                </a:lnTo>
                <a:lnTo>
                  <a:pt x="381952" y="381952"/>
                </a:lnTo>
                <a:lnTo>
                  <a:pt x="409200" y="348918"/>
                </a:lnTo>
                <a:lnTo>
                  <a:pt x="429768" y="310991"/>
                </a:lnTo>
                <a:lnTo>
                  <a:pt x="442763" y="269063"/>
                </a:lnTo>
                <a:lnTo>
                  <a:pt x="447293" y="224027"/>
                </a:lnTo>
                <a:close/>
              </a:path>
            </a:pathLst>
          </a:custGeom>
          <a:solidFill>
            <a:srgbClr val="CC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5" name="object 45">
            <a:extLst>
              <a:ext uri="{FF2B5EF4-FFF2-40B4-BE49-F238E27FC236}">
                <a16:creationId xmlns:a16="http://schemas.microsoft.com/office/drawing/2014/main" id="{545A727C-E4FF-44D0-8DD2-9F2663949F5E}"/>
              </a:ext>
            </a:extLst>
          </p:cNvPr>
          <p:cNvSpPr/>
          <p:nvPr/>
        </p:nvSpPr>
        <p:spPr>
          <a:xfrm>
            <a:off x="5795963" y="3209925"/>
            <a:ext cx="395287" cy="393700"/>
          </a:xfrm>
          <a:custGeom>
            <a:avLst/>
            <a:gdLst/>
            <a:ahLst/>
            <a:cxnLst/>
            <a:rect l="l" t="t" r="r" b="b"/>
            <a:pathLst>
              <a:path w="447675" h="447675">
                <a:moveTo>
                  <a:pt x="224028" y="0"/>
                </a:moveTo>
                <a:lnTo>
                  <a:pt x="178741" y="4531"/>
                </a:lnTo>
                <a:lnTo>
                  <a:pt x="136624" y="17537"/>
                </a:lnTo>
                <a:lnTo>
                  <a:pt x="98561" y="38134"/>
                </a:lnTo>
                <a:lnTo>
                  <a:pt x="65436" y="65436"/>
                </a:lnTo>
                <a:lnTo>
                  <a:pt x="38134" y="98561"/>
                </a:lnTo>
                <a:lnTo>
                  <a:pt x="17537" y="136624"/>
                </a:lnTo>
                <a:lnTo>
                  <a:pt x="4531" y="178740"/>
                </a:lnTo>
                <a:lnTo>
                  <a:pt x="0" y="224027"/>
                </a:lnTo>
                <a:lnTo>
                  <a:pt x="4531" y="269063"/>
                </a:lnTo>
                <a:lnTo>
                  <a:pt x="17537" y="310991"/>
                </a:lnTo>
                <a:lnTo>
                  <a:pt x="38134" y="348918"/>
                </a:lnTo>
                <a:lnTo>
                  <a:pt x="65436" y="381952"/>
                </a:lnTo>
                <a:lnTo>
                  <a:pt x="98561" y="409199"/>
                </a:lnTo>
                <a:lnTo>
                  <a:pt x="136624" y="429768"/>
                </a:lnTo>
                <a:lnTo>
                  <a:pt x="178741" y="442763"/>
                </a:lnTo>
                <a:lnTo>
                  <a:pt x="224028" y="447294"/>
                </a:lnTo>
                <a:lnTo>
                  <a:pt x="269063" y="442763"/>
                </a:lnTo>
                <a:lnTo>
                  <a:pt x="310991" y="429768"/>
                </a:lnTo>
                <a:lnTo>
                  <a:pt x="348918" y="409199"/>
                </a:lnTo>
                <a:lnTo>
                  <a:pt x="381952" y="381952"/>
                </a:lnTo>
                <a:lnTo>
                  <a:pt x="409200" y="348918"/>
                </a:lnTo>
                <a:lnTo>
                  <a:pt x="429768" y="310991"/>
                </a:lnTo>
                <a:lnTo>
                  <a:pt x="442763" y="269063"/>
                </a:lnTo>
                <a:lnTo>
                  <a:pt x="447293" y="224027"/>
                </a:lnTo>
                <a:lnTo>
                  <a:pt x="442763" y="178740"/>
                </a:lnTo>
                <a:lnTo>
                  <a:pt x="429768" y="136624"/>
                </a:lnTo>
                <a:lnTo>
                  <a:pt x="409200" y="98561"/>
                </a:lnTo>
                <a:lnTo>
                  <a:pt x="381952" y="65436"/>
                </a:lnTo>
                <a:lnTo>
                  <a:pt x="348918" y="38134"/>
                </a:lnTo>
                <a:lnTo>
                  <a:pt x="310991" y="17537"/>
                </a:lnTo>
                <a:lnTo>
                  <a:pt x="269063" y="4531"/>
                </a:lnTo>
                <a:lnTo>
                  <a:pt x="224028"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6" name="object 46">
            <a:extLst>
              <a:ext uri="{FF2B5EF4-FFF2-40B4-BE49-F238E27FC236}">
                <a16:creationId xmlns:a16="http://schemas.microsoft.com/office/drawing/2014/main" id="{FEDE20C7-2DD0-43C3-8D55-A494088D82B3}"/>
              </a:ext>
            </a:extLst>
          </p:cNvPr>
          <p:cNvSpPr/>
          <p:nvPr/>
        </p:nvSpPr>
        <p:spPr>
          <a:xfrm>
            <a:off x="6938963" y="2192338"/>
            <a:ext cx="395287" cy="395287"/>
          </a:xfrm>
          <a:custGeom>
            <a:avLst/>
            <a:gdLst/>
            <a:ahLst/>
            <a:cxnLst/>
            <a:rect l="l" t="t" r="r" b="b"/>
            <a:pathLst>
              <a:path w="447675" h="448310">
                <a:moveTo>
                  <a:pt x="447293" y="224027"/>
                </a:moveTo>
                <a:lnTo>
                  <a:pt x="442763" y="178959"/>
                </a:lnTo>
                <a:lnTo>
                  <a:pt x="429767" y="136945"/>
                </a:lnTo>
                <a:lnTo>
                  <a:pt x="409199" y="98896"/>
                </a:lnTo>
                <a:lnTo>
                  <a:pt x="381952" y="65722"/>
                </a:lnTo>
                <a:lnTo>
                  <a:pt x="348918" y="38335"/>
                </a:lnTo>
                <a:lnTo>
                  <a:pt x="310991" y="17645"/>
                </a:lnTo>
                <a:lnTo>
                  <a:pt x="269063" y="4563"/>
                </a:lnTo>
                <a:lnTo>
                  <a:pt x="224028" y="0"/>
                </a:lnTo>
                <a:lnTo>
                  <a:pt x="178741" y="4563"/>
                </a:lnTo>
                <a:lnTo>
                  <a:pt x="136624" y="17645"/>
                </a:lnTo>
                <a:lnTo>
                  <a:pt x="98561" y="38335"/>
                </a:lnTo>
                <a:lnTo>
                  <a:pt x="65436" y="65722"/>
                </a:lnTo>
                <a:lnTo>
                  <a:pt x="38134" y="98896"/>
                </a:lnTo>
                <a:lnTo>
                  <a:pt x="17537" y="136945"/>
                </a:lnTo>
                <a:lnTo>
                  <a:pt x="4531" y="178959"/>
                </a:lnTo>
                <a:lnTo>
                  <a:pt x="0" y="224027"/>
                </a:lnTo>
                <a:lnTo>
                  <a:pt x="4531" y="269095"/>
                </a:lnTo>
                <a:lnTo>
                  <a:pt x="17537" y="311110"/>
                </a:lnTo>
                <a:lnTo>
                  <a:pt x="38134" y="349159"/>
                </a:lnTo>
                <a:lnTo>
                  <a:pt x="65436" y="382333"/>
                </a:lnTo>
                <a:lnTo>
                  <a:pt x="98561" y="409720"/>
                </a:lnTo>
                <a:lnTo>
                  <a:pt x="136624" y="430410"/>
                </a:lnTo>
                <a:lnTo>
                  <a:pt x="178741" y="443492"/>
                </a:lnTo>
                <a:lnTo>
                  <a:pt x="224028" y="448055"/>
                </a:lnTo>
                <a:lnTo>
                  <a:pt x="269063" y="443492"/>
                </a:lnTo>
                <a:lnTo>
                  <a:pt x="310991" y="430410"/>
                </a:lnTo>
                <a:lnTo>
                  <a:pt x="348918" y="409720"/>
                </a:lnTo>
                <a:lnTo>
                  <a:pt x="381952" y="382333"/>
                </a:lnTo>
                <a:lnTo>
                  <a:pt x="409199" y="349159"/>
                </a:lnTo>
                <a:lnTo>
                  <a:pt x="429767" y="311110"/>
                </a:lnTo>
                <a:lnTo>
                  <a:pt x="442763" y="269095"/>
                </a:lnTo>
                <a:lnTo>
                  <a:pt x="447293" y="224027"/>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7" name="object 47">
            <a:extLst>
              <a:ext uri="{FF2B5EF4-FFF2-40B4-BE49-F238E27FC236}">
                <a16:creationId xmlns:a16="http://schemas.microsoft.com/office/drawing/2014/main" id="{8B60A36C-21EE-476F-B5A5-ED83127B4DE0}"/>
              </a:ext>
            </a:extLst>
          </p:cNvPr>
          <p:cNvSpPr/>
          <p:nvPr/>
        </p:nvSpPr>
        <p:spPr>
          <a:xfrm>
            <a:off x="6872288" y="2124075"/>
            <a:ext cx="395287" cy="396875"/>
          </a:xfrm>
          <a:custGeom>
            <a:avLst/>
            <a:gdLst/>
            <a:ahLst/>
            <a:cxnLst/>
            <a:rect l="l" t="t" r="r" b="b"/>
            <a:pathLst>
              <a:path w="447675" h="448310">
                <a:moveTo>
                  <a:pt x="447293" y="224027"/>
                </a:moveTo>
                <a:lnTo>
                  <a:pt x="442763" y="178959"/>
                </a:lnTo>
                <a:lnTo>
                  <a:pt x="429767" y="136945"/>
                </a:lnTo>
                <a:lnTo>
                  <a:pt x="409199" y="98896"/>
                </a:lnTo>
                <a:lnTo>
                  <a:pt x="381952" y="65722"/>
                </a:lnTo>
                <a:lnTo>
                  <a:pt x="348918" y="38335"/>
                </a:lnTo>
                <a:lnTo>
                  <a:pt x="310991" y="17645"/>
                </a:lnTo>
                <a:lnTo>
                  <a:pt x="269063" y="4563"/>
                </a:lnTo>
                <a:lnTo>
                  <a:pt x="224028" y="0"/>
                </a:lnTo>
                <a:lnTo>
                  <a:pt x="178741" y="4563"/>
                </a:lnTo>
                <a:lnTo>
                  <a:pt x="136624" y="17645"/>
                </a:lnTo>
                <a:lnTo>
                  <a:pt x="98561" y="38335"/>
                </a:lnTo>
                <a:lnTo>
                  <a:pt x="65436" y="65722"/>
                </a:lnTo>
                <a:lnTo>
                  <a:pt x="38134" y="98896"/>
                </a:lnTo>
                <a:lnTo>
                  <a:pt x="17537" y="136945"/>
                </a:lnTo>
                <a:lnTo>
                  <a:pt x="4531" y="178959"/>
                </a:lnTo>
                <a:lnTo>
                  <a:pt x="0" y="224027"/>
                </a:lnTo>
                <a:lnTo>
                  <a:pt x="4531" y="269095"/>
                </a:lnTo>
                <a:lnTo>
                  <a:pt x="17537" y="311110"/>
                </a:lnTo>
                <a:lnTo>
                  <a:pt x="38134" y="349159"/>
                </a:lnTo>
                <a:lnTo>
                  <a:pt x="65436" y="382333"/>
                </a:lnTo>
                <a:lnTo>
                  <a:pt x="98561" y="409720"/>
                </a:lnTo>
                <a:lnTo>
                  <a:pt x="136624" y="430410"/>
                </a:lnTo>
                <a:lnTo>
                  <a:pt x="178741" y="443492"/>
                </a:lnTo>
                <a:lnTo>
                  <a:pt x="224028" y="448055"/>
                </a:lnTo>
                <a:lnTo>
                  <a:pt x="269063" y="443492"/>
                </a:lnTo>
                <a:lnTo>
                  <a:pt x="310991" y="430410"/>
                </a:lnTo>
                <a:lnTo>
                  <a:pt x="348918" y="409720"/>
                </a:lnTo>
                <a:lnTo>
                  <a:pt x="381952" y="382333"/>
                </a:lnTo>
                <a:lnTo>
                  <a:pt x="409199" y="349159"/>
                </a:lnTo>
                <a:lnTo>
                  <a:pt x="429767" y="311110"/>
                </a:lnTo>
                <a:lnTo>
                  <a:pt x="442763" y="269095"/>
                </a:lnTo>
                <a:lnTo>
                  <a:pt x="447293" y="224027"/>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8" name="object 48">
            <a:extLst>
              <a:ext uri="{FF2B5EF4-FFF2-40B4-BE49-F238E27FC236}">
                <a16:creationId xmlns:a16="http://schemas.microsoft.com/office/drawing/2014/main" id="{7BB334AF-6A67-41DE-AA2D-2FE9738C1461}"/>
              </a:ext>
            </a:extLst>
          </p:cNvPr>
          <p:cNvSpPr/>
          <p:nvPr/>
        </p:nvSpPr>
        <p:spPr>
          <a:xfrm>
            <a:off x="6872288" y="2124075"/>
            <a:ext cx="395287" cy="396875"/>
          </a:xfrm>
          <a:custGeom>
            <a:avLst/>
            <a:gdLst/>
            <a:ahLst/>
            <a:cxnLst/>
            <a:rect l="l" t="t" r="r" b="b"/>
            <a:pathLst>
              <a:path w="447675" h="448310">
                <a:moveTo>
                  <a:pt x="224028" y="0"/>
                </a:moveTo>
                <a:lnTo>
                  <a:pt x="178741" y="4563"/>
                </a:lnTo>
                <a:lnTo>
                  <a:pt x="136624" y="17645"/>
                </a:lnTo>
                <a:lnTo>
                  <a:pt x="98561" y="38335"/>
                </a:lnTo>
                <a:lnTo>
                  <a:pt x="65436" y="65722"/>
                </a:lnTo>
                <a:lnTo>
                  <a:pt x="38134" y="98896"/>
                </a:lnTo>
                <a:lnTo>
                  <a:pt x="17537" y="136945"/>
                </a:lnTo>
                <a:lnTo>
                  <a:pt x="4531" y="178959"/>
                </a:lnTo>
                <a:lnTo>
                  <a:pt x="0" y="224027"/>
                </a:lnTo>
                <a:lnTo>
                  <a:pt x="4531" y="269095"/>
                </a:lnTo>
                <a:lnTo>
                  <a:pt x="17537" y="311110"/>
                </a:lnTo>
                <a:lnTo>
                  <a:pt x="38134" y="349159"/>
                </a:lnTo>
                <a:lnTo>
                  <a:pt x="65436" y="382333"/>
                </a:lnTo>
                <a:lnTo>
                  <a:pt x="98561" y="409720"/>
                </a:lnTo>
                <a:lnTo>
                  <a:pt x="136624" y="430410"/>
                </a:lnTo>
                <a:lnTo>
                  <a:pt x="178741" y="443492"/>
                </a:lnTo>
                <a:lnTo>
                  <a:pt x="224028" y="448055"/>
                </a:lnTo>
                <a:lnTo>
                  <a:pt x="269063" y="443492"/>
                </a:lnTo>
                <a:lnTo>
                  <a:pt x="310991" y="430410"/>
                </a:lnTo>
                <a:lnTo>
                  <a:pt x="348918" y="409720"/>
                </a:lnTo>
                <a:lnTo>
                  <a:pt x="381952" y="382333"/>
                </a:lnTo>
                <a:lnTo>
                  <a:pt x="409199" y="349159"/>
                </a:lnTo>
                <a:lnTo>
                  <a:pt x="429767" y="311110"/>
                </a:lnTo>
                <a:lnTo>
                  <a:pt x="442763" y="269095"/>
                </a:lnTo>
                <a:lnTo>
                  <a:pt x="447293" y="224027"/>
                </a:lnTo>
                <a:lnTo>
                  <a:pt x="442763" y="178959"/>
                </a:lnTo>
                <a:lnTo>
                  <a:pt x="429767" y="136945"/>
                </a:lnTo>
                <a:lnTo>
                  <a:pt x="409199" y="98896"/>
                </a:lnTo>
                <a:lnTo>
                  <a:pt x="381952" y="65722"/>
                </a:lnTo>
                <a:lnTo>
                  <a:pt x="348918" y="38335"/>
                </a:lnTo>
                <a:lnTo>
                  <a:pt x="310991" y="17645"/>
                </a:lnTo>
                <a:lnTo>
                  <a:pt x="269063" y="4563"/>
                </a:lnTo>
                <a:lnTo>
                  <a:pt x="224028"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9" name="object 49">
            <a:extLst>
              <a:ext uri="{FF2B5EF4-FFF2-40B4-BE49-F238E27FC236}">
                <a16:creationId xmlns:a16="http://schemas.microsoft.com/office/drawing/2014/main" id="{7E59D865-F9D0-4E89-A747-5E0E24528440}"/>
              </a:ext>
            </a:extLst>
          </p:cNvPr>
          <p:cNvSpPr/>
          <p:nvPr/>
        </p:nvSpPr>
        <p:spPr>
          <a:xfrm>
            <a:off x="6270625" y="2738438"/>
            <a:ext cx="395288" cy="395287"/>
          </a:xfrm>
          <a:custGeom>
            <a:avLst/>
            <a:gdLst/>
            <a:ahLst/>
            <a:cxnLst/>
            <a:rect l="l" t="t" r="r" b="b"/>
            <a:pathLst>
              <a:path w="448309" h="447675">
                <a:moveTo>
                  <a:pt x="448056" y="224027"/>
                </a:moveTo>
                <a:lnTo>
                  <a:pt x="443493" y="178741"/>
                </a:lnTo>
                <a:lnTo>
                  <a:pt x="430411" y="136624"/>
                </a:lnTo>
                <a:lnTo>
                  <a:pt x="409720" y="98561"/>
                </a:lnTo>
                <a:lnTo>
                  <a:pt x="382333" y="65436"/>
                </a:lnTo>
                <a:lnTo>
                  <a:pt x="349159" y="38134"/>
                </a:lnTo>
                <a:lnTo>
                  <a:pt x="311110" y="17537"/>
                </a:lnTo>
                <a:lnTo>
                  <a:pt x="269096" y="4531"/>
                </a:lnTo>
                <a:lnTo>
                  <a:pt x="224028" y="0"/>
                </a:lnTo>
                <a:lnTo>
                  <a:pt x="178959" y="4531"/>
                </a:lnTo>
                <a:lnTo>
                  <a:pt x="136945" y="17537"/>
                </a:lnTo>
                <a:lnTo>
                  <a:pt x="98896" y="38134"/>
                </a:lnTo>
                <a:lnTo>
                  <a:pt x="65722" y="65436"/>
                </a:lnTo>
                <a:lnTo>
                  <a:pt x="38335" y="98561"/>
                </a:lnTo>
                <a:lnTo>
                  <a:pt x="17645" y="136624"/>
                </a:lnTo>
                <a:lnTo>
                  <a:pt x="4563" y="178741"/>
                </a:lnTo>
                <a:lnTo>
                  <a:pt x="0" y="224027"/>
                </a:lnTo>
                <a:lnTo>
                  <a:pt x="4563" y="269063"/>
                </a:lnTo>
                <a:lnTo>
                  <a:pt x="17645" y="310991"/>
                </a:lnTo>
                <a:lnTo>
                  <a:pt x="38335" y="348918"/>
                </a:lnTo>
                <a:lnTo>
                  <a:pt x="65722" y="381952"/>
                </a:lnTo>
                <a:lnTo>
                  <a:pt x="98896" y="409200"/>
                </a:lnTo>
                <a:lnTo>
                  <a:pt x="136945" y="429768"/>
                </a:lnTo>
                <a:lnTo>
                  <a:pt x="178959" y="442763"/>
                </a:lnTo>
                <a:lnTo>
                  <a:pt x="224028" y="447294"/>
                </a:lnTo>
                <a:lnTo>
                  <a:pt x="269096" y="442763"/>
                </a:lnTo>
                <a:lnTo>
                  <a:pt x="311110" y="429768"/>
                </a:lnTo>
                <a:lnTo>
                  <a:pt x="349159" y="409200"/>
                </a:lnTo>
                <a:lnTo>
                  <a:pt x="382333" y="381952"/>
                </a:lnTo>
                <a:lnTo>
                  <a:pt x="409720" y="348918"/>
                </a:lnTo>
                <a:lnTo>
                  <a:pt x="430411" y="310991"/>
                </a:lnTo>
                <a:lnTo>
                  <a:pt x="443493" y="269063"/>
                </a:lnTo>
                <a:lnTo>
                  <a:pt x="448056" y="224027"/>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0" name="object 50">
            <a:extLst>
              <a:ext uri="{FF2B5EF4-FFF2-40B4-BE49-F238E27FC236}">
                <a16:creationId xmlns:a16="http://schemas.microsoft.com/office/drawing/2014/main" id="{9F0A8377-9F70-4DF4-9F9F-E26A925A19D3}"/>
              </a:ext>
            </a:extLst>
          </p:cNvPr>
          <p:cNvSpPr/>
          <p:nvPr/>
        </p:nvSpPr>
        <p:spPr>
          <a:xfrm>
            <a:off x="6203950" y="2671763"/>
            <a:ext cx="395288" cy="395287"/>
          </a:xfrm>
          <a:custGeom>
            <a:avLst/>
            <a:gdLst/>
            <a:ahLst/>
            <a:cxnLst/>
            <a:rect l="l" t="t" r="r" b="b"/>
            <a:pathLst>
              <a:path w="448309" h="447675">
                <a:moveTo>
                  <a:pt x="448056" y="224027"/>
                </a:moveTo>
                <a:lnTo>
                  <a:pt x="443493" y="178741"/>
                </a:lnTo>
                <a:lnTo>
                  <a:pt x="430411" y="136624"/>
                </a:lnTo>
                <a:lnTo>
                  <a:pt x="409720" y="98561"/>
                </a:lnTo>
                <a:lnTo>
                  <a:pt x="382333" y="65436"/>
                </a:lnTo>
                <a:lnTo>
                  <a:pt x="349159" y="38134"/>
                </a:lnTo>
                <a:lnTo>
                  <a:pt x="311110" y="17537"/>
                </a:lnTo>
                <a:lnTo>
                  <a:pt x="269096" y="4531"/>
                </a:lnTo>
                <a:lnTo>
                  <a:pt x="224028" y="0"/>
                </a:lnTo>
                <a:lnTo>
                  <a:pt x="178959" y="4531"/>
                </a:lnTo>
                <a:lnTo>
                  <a:pt x="136945" y="17537"/>
                </a:lnTo>
                <a:lnTo>
                  <a:pt x="98896" y="38134"/>
                </a:lnTo>
                <a:lnTo>
                  <a:pt x="65722" y="65436"/>
                </a:lnTo>
                <a:lnTo>
                  <a:pt x="38335" y="98561"/>
                </a:lnTo>
                <a:lnTo>
                  <a:pt x="17645" y="136624"/>
                </a:lnTo>
                <a:lnTo>
                  <a:pt x="4563" y="178741"/>
                </a:lnTo>
                <a:lnTo>
                  <a:pt x="0" y="224027"/>
                </a:lnTo>
                <a:lnTo>
                  <a:pt x="4563" y="269063"/>
                </a:lnTo>
                <a:lnTo>
                  <a:pt x="17645" y="310991"/>
                </a:lnTo>
                <a:lnTo>
                  <a:pt x="38335" y="348918"/>
                </a:lnTo>
                <a:lnTo>
                  <a:pt x="65722" y="381952"/>
                </a:lnTo>
                <a:lnTo>
                  <a:pt x="98896" y="409200"/>
                </a:lnTo>
                <a:lnTo>
                  <a:pt x="136945" y="429768"/>
                </a:lnTo>
                <a:lnTo>
                  <a:pt x="178959" y="442763"/>
                </a:lnTo>
                <a:lnTo>
                  <a:pt x="224028" y="447294"/>
                </a:lnTo>
                <a:lnTo>
                  <a:pt x="269096" y="442763"/>
                </a:lnTo>
                <a:lnTo>
                  <a:pt x="311110" y="429768"/>
                </a:lnTo>
                <a:lnTo>
                  <a:pt x="349159" y="409200"/>
                </a:lnTo>
                <a:lnTo>
                  <a:pt x="382333" y="381952"/>
                </a:lnTo>
                <a:lnTo>
                  <a:pt x="409720" y="348918"/>
                </a:lnTo>
                <a:lnTo>
                  <a:pt x="430411" y="310991"/>
                </a:lnTo>
                <a:lnTo>
                  <a:pt x="443493" y="269063"/>
                </a:lnTo>
                <a:lnTo>
                  <a:pt x="448056" y="224027"/>
                </a:lnTo>
                <a:close/>
              </a:path>
            </a:pathLst>
          </a:custGeom>
          <a:solidFill>
            <a:srgbClr val="CC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1" name="object 51">
            <a:extLst>
              <a:ext uri="{FF2B5EF4-FFF2-40B4-BE49-F238E27FC236}">
                <a16:creationId xmlns:a16="http://schemas.microsoft.com/office/drawing/2014/main" id="{1AD7860D-1630-4204-8B6D-334BB981ABA0}"/>
              </a:ext>
            </a:extLst>
          </p:cNvPr>
          <p:cNvSpPr/>
          <p:nvPr/>
        </p:nvSpPr>
        <p:spPr>
          <a:xfrm>
            <a:off x="6203950" y="2671763"/>
            <a:ext cx="395288" cy="395287"/>
          </a:xfrm>
          <a:custGeom>
            <a:avLst/>
            <a:gdLst/>
            <a:ahLst/>
            <a:cxnLst/>
            <a:rect l="l" t="t" r="r" b="b"/>
            <a:pathLst>
              <a:path w="448309" h="447675">
                <a:moveTo>
                  <a:pt x="224028" y="0"/>
                </a:moveTo>
                <a:lnTo>
                  <a:pt x="178959" y="4531"/>
                </a:lnTo>
                <a:lnTo>
                  <a:pt x="136945" y="17537"/>
                </a:lnTo>
                <a:lnTo>
                  <a:pt x="98896" y="38134"/>
                </a:lnTo>
                <a:lnTo>
                  <a:pt x="65722" y="65436"/>
                </a:lnTo>
                <a:lnTo>
                  <a:pt x="38335" y="98561"/>
                </a:lnTo>
                <a:lnTo>
                  <a:pt x="17645" y="136624"/>
                </a:lnTo>
                <a:lnTo>
                  <a:pt x="4563" y="178741"/>
                </a:lnTo>
                <a:lnTo>
                  <a:pt x="0" y="224027"/>
                </a:lnTo>
                <a:lnTo>
                  <a:pt x="4563" y="269063"/>
                </a:lnTo>
                <a:lnTo>
                  <a:pt x="17645" y="310991"/>
                </a:lnTo>
                <a:lnTo>
                  <a:pt x="38335" y="348918"/>
                </a:lnTo>
                <a:lnTo>
                  <a:pt x="65722" y="381952"/>
                </a:lnTo>
                <a:lnTo>
                  <a:pt x="98896" y="409200"/>
                </a:lnTo>
                <a:lnTo>
                  <a:pt x="136945" y="429768"/>
                </a:lnTo>
                <a:lnTo>
                  <a:pt x="178959" y="442763"/>
                </a:lnTo>
                <a:lnTo>
                  <a:pt x="224028" y="447294"/>
                </a:lnTo>
                <a:lnTo>
                  <a:pt x="269096" y="442763"/>
                </a:lnTo>
                <a:lnTo>
                  <a:pt x="311110" y="429768"/>
                </a:lnTo>
                <a:lnTo>
                  <a:pt x="349159" y="409200"/>
                </a:lnTo>
                <a:lnTo>
                  <a:pt x="382333" y="381952"/>
                </a:lnTo>
                <a:lnTo>
                  <a:pt x="409720" y="348918"/>
                </a:lnTo>
                <a:lnTo>
                  <a:pt x="430411" y="310991"/>
                </a:lnTo>
                <a:lnTo>
                  <a:pt x="443493" y="269063"/>
                </a:lnTo>
                <a:lnTo>
                  <a:pt x="448056" y="224027"/>
                </a:lnTo>
                <a:lnTo>
                  <a:pt x="443493" y="178741"/>
                </a:lnTo>
                <a:lnTo>
                  <a:pt x="430411" y="136624"/>
                </a:lnTo>
                <a:lnTo>
                  <a:pt x="409720" y="98561"/>
                </a:lnTo>
                <a:lnTo>
                  <a:pt x="382333" y="65436"/>
                </a:lnTo>
                <a:lnTo>
                  <a:pt x="349159" y="38134"/>
                </a:lnTo>
                <a:lnTo>
                  <a:pt x="311110" y="17537"/>
                </a:lnTo>
                <a:lnTo>
                  <a:pt x="269096" y="4531"/>
                </a:lnTo>
                <a:lnTo>
                  <a:pt x="224028"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2" name="object 52">
            <a:extLst>
              <a:ext uri="{FF2B5EF4-FFF2-40B4-BE49-F238E27FC236}">
                <a16:creationId xmlns:a16="http://schemas.microsoft.com/office/drawing/2014/main" id="{B3597010-31B3-46F9-8E74-F3407F550F8C}"/>
              </a:ext>
            </a:extLst>
          </p:cNvPr>
          <p:cNvSpPr/>
          <p:nvPr/>
        </p:nvSpPr>
        <p:spPr>
          <a:xfrm>
            <a:off x="6534150" y="2998788"/>
            <a:ext cx="442913" cy="306387"/>
          </a:xfrm>
          <a:custGeom>
            <a:avLst/>
            <a:gdLst/>
            <a:ahLst/>
            <a:cxnLst/>
            <a:rect l="l" t="t" r="r" b="b"/>
            <a:pathLst>
              <a:path w="501015" h="348614">
                <a:moveTo>
                  <a:pt x="432956" y="272362"/>
                </a:moveTo>
                <a:lnTo>
                  <a:pt x="15239" y="0"/>
                </a:lnTo>
                <a:lnTo>
                  <a:pt x="0" y="24383"/>
                </a:lnTo>
                <a:lnTo>
                  <a:pt x="417592" y="295960"/>
                </a:lnTo>
                <a:lnTo>
                  <a:pt x="422909" y="282702"/>
                </a:lnTo>
                <a:lnTo>
                  <a:pt x="432956" y="272362"/>
                </a:lnTo>
                <a:close/>
              </a:path>
              <a:path w="501015" h="348614">
                <a:moveTo>
                  <a:pt x="466343" y="347686"/>
                </a:moveTo>
                <a:lnTo>
                  <a:pt x="466343" y="294132"/>
                </a:lnTo>
                <a:lnTo>
                  <a:pt x="451103" y="317753"/>
                </a:lnTo>
                <a:lnTo>
                  <a:pt x="417592" y="295960"/>
                </a:lnTo>
                <a:lnTo>
                  <a:pt x="416563" y="298525"/>
                </a:lnTo>
                <a:lnTo>
                  <a:pt x="416718" y="314991"/>
                </a:lnTo>
                <a:lnTo>
                  <a:pt x="423016" y="330171"/>
                </a:lnTo>
                <a:lnTo>
                  <a:pt x="435102" y="342137"/>
                </a:lnTo>
                <a:lnTo>
                  <a:pt x="450925" y="348043"/>
                </a:lnTo>
                <a:lnTo>
                  <a:pt x="466343" y="347686"/>
                </a:lnTo>
                <a:close/>
              </a:path>
              <a:path w="501015" h="348614">
                <a:moveTo>
                  <a:pt x="466343" y="294132"/>
                </a:moveTo>
                <a:lnTo>
                  <a:pt x="432956" y="272362"/>
                </a:lnTo>
                <a:lnTo>
                  <a:pt x="422909" y="282702"/>
                </a:lnTo>
                <a:lnTo>
                  <a:pt x="417592" y="295960"/>
                </a:lnTo>
                <a:lnTo>
                  <a:pt x="451103" y="317753"/>
                </a:lnTo>
                <a:lnTo>
                  <a:pt x="466343" y="294132"/>
                </a:lnTo>
                <a:close/>
              </a:path>
              <a:path w="501015" h="348614">
                <a:moveTo>
                  <a:pt x="500883" y="313360"/>
                </a:moveTo>
                <a:lnTo>
                  <a:pt x="500729" y="296894"/>
                </a:lnTo>
                <a:lnTo>
                  <a:pt x="494430" y="281713"/>
                </a:lnTo>
                <a:lnTo>
                  <a:pt x="482345" y="269747"/>
                </a:lnTo>
                <a:lnTo>
                  <a:pt x="466200" y="263520"/>
                </a:lnTo>
                <a:lnTo>
                  <a:pt x="449770" y="263937"/>
                </a:lnTo>
                <a:lnTo>
                  <a:pt x="434768" y="270497"/>
                </a:lnTo>
                <a:lnTo>
                  <a:pt x="432956" y="272362"/>
                </a:lnTo>
                <a:lnTo>
                  <a:pt x="466343" y="294132"/>
                </a:lnTo>
                <a:lnTo>
                  <a:pt x="466343" y="347686"/>
                </a:lnTo>
                <a:lnTo>
                  <a:pt x="467391" y="347662"/>
                </a:lnTo>
                <a:lnTo>
                  <a:pt x="482571" y="341280"/>
                </a:lnTo>
                <a:lnTo>
                  <a:pt x="494537" y="329183"/>
                </a:lnTo>
                <a:lnTo>
                  <a:pt x="500883" y="313360"/>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3" name="object 53">
            <a:extLst>
              <a:ext uri="{FF2B5EF4-FFF2-40B4-BE49-F238E27FC236}">
                <a16:creationId xmlns:a16="http://schemas.microsoft.com/office/drawing/2014/main" id="{08C213DE-B712-4E05-BDAE-E98845F14DFE}"/>
              </a:ext>
            </a:extLst>
          </p:cNvPr>
          <p:cNvSpPr/>
          <p:nvPr/>
        </p:nvSpPr>
        <p:spPr>
          <a:xfrm>
            <a:off x="6400800" y="2462213"/>
            <a:ext cx="528638" cy="209550"/>
          </a:xfrm>
          <a:custGeom>
            <a:avLst/>
            <a:gdLst/>
            <a:ahLst/>
            <a:cxnLst/>
            <a:rect l="l" t="t" r="r" b="b"/>
            <a:pathLst>
              <a:path w="598170" h="237489">
                <a:moveTo>
                  <a:pt x="598169" y="0"/>
                </a:moveTo>
                <a:lnTo>
                  <a:pt x="0" y="236981"/>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4" name="object 54">
            <a:extLst>
              <a:ext uri="{FF2B5EF4-FFF2-40B4-BE49-F238E27FC236}">
                <a16:creationId xmlns:a16="http://schemas.microsoft.com/office/drawing/2014/main" id="{1AEA3E87-2535-4F3D-B967-45C7DC0261DE}"/>
              </a:ext>
            </a:extLst>
          </p:cNvPr>
          <p:cNvSpPr/>
          <p:nvPr/>
        </p:nvSpPr>
        <p:spPr>
          <a:xfrm>
            <a:off x="5994400" y="3008313"/>
            <a:ext cx="266700" cy="201612"/>
          </a:xfrm>
          <a:custGeom>
            <a:avLst/>
            <a:gdLst/>
            <a:ahLst/>
            <a:cxnLst/>
            <a:rect l="l" t="t" r="r" b="b"/>
            <a:pathLst>
              <a:path w="302895" h="227329">
                <a:moveTo>
                  <a:pt x="0" y="227075"/>
                </a:moveTo>
                <a:lnTo>
                  <a:pt x="302513" y="0"/>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5" name="object 55">
            <a:extLst>
              <a:ext uri="{FF2B5EF4-FFF2-40B4-BE49-F238E27FC236}">
                <a16:creationId xmlns:a16="http://schemas.microsoft.com/office/drawing/2014/main" id="{96DEFEE1-9E71-4BCB-A0CA-364B2E777E03}"/>
              </a:ext>
            </a:extLst>
          </p:cNvPr>
          <p:cNvSpPr/>
          <p:nvPr/>
        </p:nvSpPr>
        <p:spPr>
          <a:xfrm>
            <a:off x="5556250" y="2451100"/>
            <a:ext cx="2160588" cy="1325563"/>
          </a:xfrm>
          <a:custGeom>
            <a:avLst/>
            <a:gdLst/>
            <a:ahLst/>
            <a:cxnLst/>
            <a:rect l="l" t="t" r="r" b="b"/>
            <a:pathLst>
              <a:path w="2447925" h="1501775">
                <a:moveTo>
                  <a:pt x="66135" y="1423464"/>
                </a:moveTo>
                <a:lnTo>
                  <a:pt x="64448" y="1421927"/>
                </a:lnTo>
                <a:lnTo>
                  <a:pt x="48863" y="1416462"/>
                </a:lnTo>
                <a:lnTo>
                  <a:pt x="32277" y="1417141"/>
                </a:lnTo>
                <a:lnTo>
                  <a:pt x="16764" y="1424177"/>
                </a:lnTo>
                <a:lnTo>
                  <a:pt x="5381" y="1437012"/>
                </a:lnTo>
                <a:lnTo>
                  <a:pt x="0" y="1452562"/>
                </a:lnTo>
                <a:lnTo>
                  <a:pt x="904" y="1468969"/>
                </a:lnTo>
                <a:lnTo>
                  <a:pt x="8382" y="1484375"/>
                </a:lnTo>
                <a:lnTo>
                  <a:pt x="20776" y="1495770"/>
                </a:lnTo>
                <a:lnTo>
                  <a:pt x="34290" y="1500589"/>
                </a:lnTo>
                <a:lnTo>
                  <a:pt x="34290" y="1447038"/>
                </a:lnTo>
                <a:lnTo>
                  <a:pt x="66135" y="1423464"/>
                </a:lnTo>
                <a:close/>
              </a:path>
              <a:path w="2447925" h="1501775">
                <a:moveTo>
                  <a:pt x="82900" y="1446323"/>
                </a:moveTo>
                <a:lnTo>
                  <a:pt x="76961" y="1433322"/>
                </a:lnTo>
                <a:lnTo>
                  <a:pt x="66135" y="1423464"/>
                </a:lnTo>
                <a:lnTo>
                  <a:pt x="34290" y="1447038"/>
                </a:lnTo>
                <a:lnTo>
                  <a:pt x="51053" y="1469898"/>
                </a:lnTo>
                <a:lnTo>
                  <a:pt x="82900" y="1446323"/>
                </a:lnTo>
                <a:close/>
              </a:path>
              <a:path w="2447925" h="1501775">
                <a:moveTo>
                  <a:pt x="84677" y="1465135"/>
                </a:moveTo>
                <a:lnTo>
                  <a:pt x="83998" y="1448728"/>
                </a:lnTo>
                <a:lnTo>
                  <a:pt x="82900" y="1446323"/>
                </a:lnTo>
                <a:lnTo>
                  <a:pt x="51053" y="1469898"/>
                </a:lnTo>
                <a:lnTo>
                  <a:pt x="34290" y="1447038"/>
                </a:lnTo>
                <a:lnTo>
                  <a:pt x="34290" y="1500589"/>
                </a:lnTo>
                <a:lnTo>
                  <a:pt x="36099" y="1501235"/>
                </a:lnTo>
                <a:lnTo>
                  <a:pt x="52423" y="1500556"/>
                </a:lnTo>
                <a:lnTo>
                  <a:pt x="67817" y="1493519"/>
                </a:lnTo>
                <a:lnTo>
                  <a:pt x="79212" y="1480685"/>
                </a:lnTo>
                <a:lnTo>
                  <a:pt x="84677" y="1465135"/>
                </a:lnTo>
                <a:close/>
              </a:path>
              <a:path w="2447925" h="1501775">
                <a:moveTo>
                  <a:pt x="344423" y="1252727"/>
                </a:moveTo>
                <a:lnTo>
                  <a:pt x="327660" y="1229868"/>
                </a:lnTo>
                <a:lnTo>
                  <a:pt x="66135" y="1423464"/>
                </a:lnTo>
                <a:lnTo>
                  <a:pt x="76961" y="1433322"/>
                </a:lnTo>
                <a:lnTo>
                  <a:pt x="82900" y="1446323"/>
                </a:lnTo>
                <a:lnTo>
                  <a:pt x="344423" y="1252727"/>
                </a:lnTo>
                <a:close/>
              </a:path>
              <a:path w="2447925" h="1501775">
                <a:moveTo>
                  <a:pt x="932887" y="1423717"/>
                </a:moveTo>
                <a:lnTo>
                  <a:pt x="662177" y="1229868"/>
                </a:lnTo>
                <a:lnTo>
                  <a:pt x="645413" y="1252727"/>
                </a:lnTo>
                <a:lnTo>
                  <a:pt x="916106" y="1447245"/>
                </a:lnTo>
                <a:lnTo>
                  <a:pt x="922020" y="1434083"/>
                </a:lnTo>
                <a:lnTo>
                  <a:pt x="932887" y="1423717"/>
                </a:lnTo>
                <a:close/>
              </a:path>
              <a:path w="2447925" h="1501775">
                <a:moveTo>
                  <a:pt x="965453" y="1500222"/>
                </a:moveTo>
                <a:lnTo>
                  <a:pt x="965453" y="1447038"/>
                </a:lnTo>
                <a:lnTo>
                  <a:pt x="948690" y="1470660"/>
                </a:lnTo>
                <a:lnTo>
                  <a:pt x="916106" y="1447245"/>
                </a:lnTo>
                <a:lnTo>
                  <a:pt x="915102" y="1449478"/>
                </a:lnTo>
                <a:lnTo>
                  <a:pt x="914685" y="1465802"/>
                </a:lnTo>
                <a:lnTo>
                  <a:pt x="920412" y="1481125"/>
                </a:lnTo>
                <a:lnTo>
                  <a:pt x="931925" y="1493519"/>
                </a:lnTo>
                <a:lnTo>
                  <a:pt x="947332" y="1500437"/>
                </a:lnTo>
                <a:lnTo>
                  <a:pt x="963739" y="1500854"/>
                </a:lnTo>
                <a:lnTo>
                  <a:pt x="965453" y="1500222"/>
                </a:lnTo>
                <a:close/>
              </a:path>
              <a:path w="2447925" h="1501775">
                <a:moveTo>
                  <a:pt x="965453" y="1447038"/>
                </a:moveTo>
                <a:lnTo>
                  <a:pt x="932887" y="1423717"/>
                </a:lnTo>
                <a:lnTo>
                  <a:pt x="922020" y="1434083"/>
                </a:lnTo>
                <a:lnTo>
                  <a:pt x="916106" y="1447245"/>
                </a:lnTo>
                <a:lnTo>
                  <a:pt x="948690" y="1470660"/>
                </a:lnTo>
                <a:lnTo>
                  <a:pt x="965453" y="1447038"/>
                </a:lnTo>
                <a:close/>
              </a:path>
              <a:path w="2447925" h="1501775">
                <a:moveTo>
                  <a:pt x="999458" y="1451895"/>
                </a:moveTo>
                <a:lnTo>
                  <a:pt x="993731" y="1436572"/>
                </a:lnTo>
                <a:lnTo>
                  <a:pt x="982217" y="1424177"/>
                </a:lnTo>
                <a:lnTo>
                  <a:pt x="966382" y="1417153"/>
                </a:lnTo>
                <a:lnTo>
                  <a:pt x="949833" y="1416558"/>
                </a:lnTo>
                <a:lnTo>
                  <a:pt x="934426" y="1422249"/>
                </a:lnTo>
                <a:lnTo>
                  <a:pt x="932887" y="1423717"/>
                </a:lnTo>
                <a:lnTo>
                  <a:pt x="965453" y="1447038"/>
                </a:lnTo>
                <a:lnTo>
                  <a:pt x="965453" y="1500222"/>
                </a:lnTo>
                <a:lnTo>
                  <a:pt x="979288" y="1495127"/>
                </a:lnTo>
                <a:lnTo>
                  <a:pt x="992123" y="1483614"/>
                </a:lnTo>
                <a:lnTo>
                  <a:pt x="999041" y="1468219"/>
                </a:lnTo>
                <a:lnTo>
                  <a:pt x="999458" y="1451895"/>
                </a:lnTo>
                <a:close/>
              </a:path>
              <a:path w="2447925" h="1501775">
                <a:moveTo>
                  <a:pt x="2374953" y="239406"/>
                </a:moveTo>
                <a:lnTo>
                  <a:pt x="1879091" y="0"/>
                </a:lnTo>
                <a:lnTo>
                  <a:pt x="1866900" y="25146"/>
                </a:lnTo>
                <a:lnTo>
                  <a:pt x="2362452" y="265113"/>
                </a:lnTo>
                <a:lnTo>
                  <a:pt x="2366010" y="250698"/>
                </a:lnTo>
                <a:lnTo>
                  <a:pt x="2374953" y="239406"/>
                </a:lnTo>
                <a:close/>
              </a:path>
              <a:path w="2447925" h="1501775">
                <a:moveTo>
                  <a:pt x="2410967" y="311237"/>
                </a:moveTo>
                <a:lnTo>
                  <a:pt x="2410967" y="256794"/>
                </a:lnTo>
                <a:lnTo>
                  <a:pt x="2398775" y="282702"/>
                </a:lnTo>
                <a:lnTo>
                  <a:pt x="2362452" y="265113"/>
                </a:lnTo>
                <a:lnTo>
                  <a:pt x="2385822" y="308610"/>
                </a:lnTo>
                <a:lnTo>
                  <a:pt x="2402359" y="312574"/>
                </a:lnTo>
                <a:lnTo>
                  <a:pt x="2410967" y="311237"/>
                </a:lnTo>
                <a:close/>
              </a:path>
              <a:path w="2447925" h="1501775">
                <a:moveTo>
                  <a:pt x="2410967" y="256794"/>
                </a:moveTo>
                <a:lnTo>
                  <a:pt x="2374953" y="239406"/>
                </a:lnTo>
                <a:lnTo>
                  <a:pt x="2366010" y="250698"/>
                </a:lnTo>
                <a:lnTo>
                  <a:pt x="2362452" y="265113"/>
                </a:lnTo>
                <a:lnTo>
                  <a:pt x="2398775" y="282702"/>
                </a:lnTo>
                <a:lnTo>
                  <a:pt x="2410967" y="256794"/>
                </a:lnTo>
                <a:close/>
              </a:path>
              <a:path w="2447925" h="1501775">
                <a:moveTo>
                  <a:pt x="2447377" y="271605"/>
                </a:moveTo>
                <a:lnTo>
                  <a:pt x="2445067" y="255460"/>
                </a:lnTo>
                <a:lnTo>
                  <a:pt x="2436757" y="241315"/>
                </a:lnTo>
                <a:lnTo>
                  <a:pt x="2423160" y="230886"/>
                </a:lnTo>
                <a:lnTo>
                  <a:pt x="2406729" y="226909"/>
                </a:lnTo>
                <a:lnTo>
                  <a:pt x="2390584" y="229362"/>
                </a:lnTo>
                <a:lnTo>
                  <a:pt x="2376439" y="237529"/>
                </a:lnTo>
                <a:lnTo>
                  <a:pt x="2374953" y="239406"/>
                </a:lnTo>
                <a:lnTo>
                  <a:pt x="2410967" y="256794"/>
                </a:lnTo>
                <a:lnTo>
                  <a:pt x="2410967" y="311237"/>
                </a:lnTo>
                <a:lnTo>
                  <a:pt x="2418683" y="310038"/>
                </a:lnTo>
                <a:lnTo>
                  <a:pt x="2432863" y="301644"/>
                </a:lnTo>
                <a:lnTo>
                  <a:pt x="2442972" y="288036"/>
                </a:lnTo>
                <a:lnTo>
                  <a:pt x="2447377" y="271605"/>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6" name="object 56">
            <a:extLst>
              <a:ext uri="{FF2B5EF4-FFF2-40B4-BE49-F238E27FC236}">
                <a16:creationId xmlns:a16="http://schemas.microsoft.com/office/drawing/2014/main" id="{68D33BF8-2876-4AFD-BB34-88C7672599B6}"/>
              </a:ext>
            </a:extLst>
          </p:cNvPr>
          <p:cNvSpPr/>
          <p:nvPr/>
        </p:nvSpPr>
        <p:spPr>
          <a:xfrm>
            <a:off x="6805613" y="3335338"/>
            <a:ext cx="403225" cy="671512"/>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7" name="object 57">
            <a:extLst>
              <a:ext uri="{FF2B5EF4-FFF2-40B4-BE49-F238E27FC236}">
                <a16:creationId xmlns:a16="http://schemas.microsoft.com/office/drawing/2014/main" id="{50DD338E-A1A8-4350-B23E-5255E60120EA}"/>
              </a:ext>
            </a:extLst>
          </p:cNvPr>
          <p:cNvSpPr/>
          <p:nvPr/>
        </p:nvSpPr>
        <p:spPr>
          <a:xfrm>
            <a:off x="6737350" y="3267075"/>
            <a:ext cx="403225"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8" name="object 58">
            <a:extLst>
              <a:ext uri="{FF2B5EF4-FFF2-40B4-BE49-F238E27FC236}">
                <a16:creationId xmlns:a16="http://schemas.microsoft.com/office/drawing/2014/main" id="{E06965A6-5C30-4275-80EB-DDEAD68462C9}"/>
              </a:ext>
            </a:extLst>
          </p:cNvPr>
          <p:cNvSpPr/>
          <p:nvPr/>
        </p:nvSpPr>
        <p:spPr>
          <a:xfrm>
            <a:off x="6737350" y="3267075"/>
            <a:ext cx="403225" cy="673100"/>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9" name="object 59">
            <a:extLst>
              <a:ext uri="{FF2B5EF4-FFF2-40B4-BE49-F238E27FC236}">
                <a16:creationId xmlns:a16="http://schemas.microsoft.com/office/drawing/2014/main" id="{D2090EAC-421C-4E7B-83C2-5BFE5E4380D2}"/>
              </a:ext>
            </a:extLst>
          </p:cNvPr>
          <p:cNvSpPr/>
          <p:nvPr/>
        </p:nvSpPr>
        <p:spPr>
          <a:xfrm>
            <a:off x="5459413" y="3805238"/>
            <a:ext cx="404812"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0" name="object 60">
            <a:extLst>
              <a:ext uri="{FF2B5EF4-FFF2-40B4-BE49-F238E27FC236}">
                <a16:creationId xmlns:a16="http://schemas.microsoft.com/office/drawing/2014/main" id="{F70AAB31-1372-481F-9DFC-675A6A0A17DA}"/>
              </a:ext>
            </a:extLst>
          </p:cNvPr>
          <p:cNvSpPr/>
          <p:nvPr/>
        </p:nvSpPr>
        <p:spPr>
          <a:xfrm>
            <a:off x="5392738" y="3738563"/>
            <a:ext cx="403225" cy="671512"/>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1" name="object 61">
            <a:extLst>
              <a:ext uri="{FF2B5EF4-FFF2-40B4-BE49-F238E27FC236}">
                <a16:creationId xmlns:a16="http://schemas.microsoft.com/office/drawing/2014/main" id="{F477B573-37B0-4E00-BF85-9FDFBB69B5D6}"/>
              </a:ext>
            </a:extLst>
          </p:cNvPr>
          <p:cNvSpPr/>
          <p:nvPr/>
        </p:nvSpPr>
        <p:spPr>
          <a:xfrm>
            <a:off x="5392738" y="3738563"/>
            <a:ext cx="403225" cy="671512"/>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2" name="object 62">
            <a:extLst>
              <a:ext uri="{FF2B5EF4-FFF2-40B4-BE49-F238E27FC236}">
                <a16:creationId xmlns:a16="http://schemas.microsoft.com/office/drawing/2014/main" id="{D13D25CA-D43B-42D0-ACA8-98C6B4FD9533}"/>
              </a:ext>
            </a:extLst>
          </p:cNvPr>
          <p:cNvSpPr/>
          <p:nvPr/>
        </p:nvSpPr>
        <p:spPr>
          <a:xfrm>
            <a:off x="6267450" y="3805238"/>
            <a:ext cx="403225"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3" name="object 63">
            <a:extLst>
              <a:ext uri="{FF2B5EF4-FFF2-40B4-BE49-F238E27FC236}">
                <a16:creationId xmlns:a16="http://schemas.microsoft.com/office/drawing/2014/main" id="{13AEAD1A-D124-4E05-A822-38E47328EE08}"/>
              </a:ext>
            </a:extLst>
          </p:cNvPr>
          <p:cNvSpPr/>
          <p:nvPr/>
        </p:nvSpPr>
        <p:spPr>
          <a:xfrm>
            <a:off x="6199188" y="3738563"/>
            <a:ext cx="403225" cy="671512"/>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4" name="object 64">
            <a:extLst>
              <a:ext uri="{FF2B5EF4-FFF2-40B4-BE49-F238E27FC236}">
                <a16:creationId xmlns:a16="http://schemas.microsoft.com/office/drawing/2014/main" id="{8B8CEBA8-48F7-4322-B523-71B562048A79}"/>
              </a:ext>
            </a:extLst>
          </p:cNvPr>
          <p:cNvSpPr/>
          <p:nvPr/>
        </p:nvSpPr>
        <p:spPr>
          <a:xfrm>
            <a:off x="6199188" y="3738563"/>
            <a:ext cx="403225" cy="671512"/>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5" name="object 65">
            <a:extLst>
              <a:ext uri="{FF2B5EF4-FFF2-40B4-BE49-F238E27FC236}">
                <a16:creationId xmlns:a16="http://schemas.microsoft.com/office/drawing/2014/main" id="{E3FB1582-CD7A-490D-8C6E-9E31888DB32F}"/>
              </a:ext>
            </a:extLst>
          </p:cNvPr>
          <p:cNvSpPr/>
          <p:nvPr/>
        </p:nvSpPr>
        <p:spPr>
          <a:xfrm>
            <a:off x="7543800" y="2755900"/>
            <a:ext cx="404813" cy="673100"/>
          </a:xfrm>
          <a:custGeom>
            <a:avLst/>
            <a:gdLst/>
            <a:ahLst/>
            <a:cxnLst/>
            <a:rect l="l" t="t" r="r" b="b"/>
            <a:pathLst>
              <a:path w="457200" h="762000">
                <a:moveTo>
                  <a:pt x="457200" y="761999"/>
                </a:moveTo>
                <a:lnTo>
                  <a:pt x="228600" y="0"/>
                </a:lnTo>
                <a:lnTo>
                  <a:pt x="0" y="761999"/>
                </a:lnTo>
                <a:lnTo>
                  <a:pt x="457200" y="761999"/>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6" name="object 66">
            <a:extLst>
              <a:ext uri="{FF2B5EF4-FFF2-40B4-BE49-F238E27FC236}">
                <a16:creationId xmlns:a16="http://schemas.microsoft.com/office/drawing/2014/main" id="{35EE1833-81AF-4C58-9117-1DF83DD5DE97}"/>
              </a:ext>
            </a:extLst>
          </p:cNvPr>
          <p:cNvSpPr/>
          <p:nvPr/>
        </p:nvSpPr>
        <p:spPr>
          <a:xfrm>
            <a:off x="7477125" y="2689225"/>
            <a:ext cx="403225" cy="673100"/>
          </a:xfrm>
          <a:custGeom>
            <a:avLst/>
            <a:gdLst/>
            <a:ahLst/>
            <a:cxnLst/>
            <a:rect l="l" t="t" r="r" b="b"/>
            <a:pathLst>
              <a:path w="457200" h="762000">
                <a:moveTo>
                  <a:pt x="457200" y="761999"/>
                </a:moveTo>
                <a:lnTo>
                  <a:pt x="228600" y="0"/>
                </a:lnTo>
                <a:lnTo>
                  <a:pt x="0" y="761999"/>
                </a:lnTo>
                <a:lnTo>
                  <a:pt x="457200" y="761999"/>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7" name="object 67">
            <a:extLst>
              <a:ext uri="{FF2B5EF4-FFF2-40B4-BE49-F238E27FC236}">
                <a16:creationId xmlns:a16="http://schemas.microsoft.com/office/drawing/2014/main" id="{0F5FE9F1-43DD-4511-833C-AA26C4446F7C}"/>
              </a:ext>
            </a:extLst>
          </p:cNvPr>
          <p:cNvSpPr/>
          <p:nvPr/>
        </p:nvSpPr>
        <p:spPr>
          <a:xfrm>
            <a:off x="7477125" y="2689225"/>
            <a:ext cx="403225" cy="673100"/>
          </a:xfrm>
          <a:custGeom>
            <a:avLst/>
            <a:gdLst/>
            <a:ahLst/>
            <a:cxnLst/>
            <a:rect l="l" t="t" r="r" b="b"/>
            <a:pathLst>
              <a:path w="457200" h="762000">
                <a:moveTo>
                  <a:pt x="228600" y="0"/>
                </a:moveTo>
                <a:lnTo>
                  <a:pt x="0" y="761999"/>
                </a:lnTo>
                <a:lnTo>
                  <a:pt x="457200" y="761999"/>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8" name="object 68">
            <a:extLst>
              <a:ext uri="{FF2B5EF4-FFF2-40B4-BE49-F238E27FC236}">
                <a16:creationId xmlns:a16="http://schemas.microsoft.com/office/drawing/2014/main" id="{7D65F7B3-15DB-47C7-9BAB-CE7E6C31F60D}"/>
              </a:ext>
            </a:extLst>
          </p:cNvPr>
          <p:cNvSpPr/>
          <p:nvPr/>
        </p:nvSpPr>
        <p:spPr>
          <a:xfrm>
            <a:off x="7069138" y="1949450"/>
            <a:ext cx="384175" cy="174625"/>
          </a:xfrm>
          <a:custGeom>
            <a:avLst/>
            <a:gdLst/>
            <a:ahLst/>
            <a:cxnLst/>
            <a:rect l="l" t="t" r="r" b="b"/>
            <a:pathLst>
              <a:path w="434340" h="198119">
                <a:moveTo>
                  <a:pt x="0" y="198120"/>
                </a:moveTo>
                <a:lnTo>
                  <a:pt x="434340" y="0"/>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9" name="object 69">
            <a:extLst>
              <a:ext uri="{FF2B5EF4-FFF2-40B4-BE49-F238E27FC236}">
                <a16:creationId xmlns:a16="http://schemas.microsoft.com/office/drawing/2014/main" id="{3173FD4D-B385-4E62-A0EA-AE419FABF028}"/>
              </a:ext>
            </a:extLst>
          </p:cNvPr>
          <p:cNvSpPr txBox="1"/>
          <p:nvPr/>
        </p:nvSpPr>
        <p:spPr>
          <a:xfrm>
            <a:off x="4911725" y="4713288"/>
            <a:ext cx="3051175" cy="381000"/>
          </a:xfrm>
          <a:prstGeom prst="rect">
            <a:avLst/>
          </a:prstGeom>
        </p:spPr>
        <p:txBody>
          <a:bodyPr lIns="0" tIns="10646" rIns="0" bIns="0">
            <a:spAutoFit/>
          </a:bodyPr>
          <a:lstStyle/>
          <a:p>
            <a:pPr marL="11206" marR="0" lvl="0" indent="0" algn="ctr" defTabSz="806867" rtl="0" eaLnBrk="1" fontAlgn="auto" latinLnBrk="0" hangingPunct="1">
              <a:lnSpc>
                <a:spcPct val="100000"/>
              </a:lnSpc>
              <a:spcBef>
                <a:spcPts val="84"/>
              </a:spcBef>
              <a:spcAft>
                <a:spcPts val="0"/>
              </a:spcAft>
              <a:buClrTx/>
              <a:buSzTx/>
              <a:buFontTx/>
              <a:buNone/>
              <a:tabLst/>
              <a:defRPr/>
            </a:pPr>
            <a:r>
              <a:rPr kumimoji="0" sz="2400" b="0" i="0" u="none" strike="noStrike" kern="1200" cap="none" spc="-4" normalizeH="0" baseline="0" noProof="0" dirty="0">
                <a:ln>
                  <a:noFill/>
                </a:ln>
                <a:solidFill>
                  <a:prstClr val="black"/>
                </a:solidFill>
                <a:effectLst/>
                <a:uLnTx/>
                <a:uFillTx/>
                <a:latin typeface="Times New Roman"/>
                <a:ea typeface="+mn-ea"/>
                <a:cs typeface="Times New Roman"/>
              </a:rPr>
              <a:t>Transform to Case</a:t>
            </a:r>
            <a:r>
              <a:rPr kumimoji="0" sz="2400" b="0" i="0" u="none" strike="noStrike" kern="1200" cap="none" spc="-22"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4" normalizeH="0" baseline="0" noProof="0" dirty="0">
                <a:ln>
                  <a:noFill/>
                </a:ln>
                <a:solidFill>
                  <a:prstClr val="black"/>
                </a:solidFill>
                <a:effectLst/>
                <a:uLnTx/>
                <a:uFillTx/>
                <a:latin typeface="Times New Roman"/>
                <a:ea typeface="+mn-ea"/>
                <a:cs typeface="Times New Roman"/>
              </a:rPr>
              <a:t>3.</a:t>
            </a:r>
            <a:endParaRPr kumimoji="0" sz="24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70" name="object 70">
            <a:extLst>
              <a:ext uri="{FF2B5EF4-FFF2-40B4-BE49-F238E27FC236}">
                <a16:creationId xmlns:a16="http://schemas.microsoft.com/office/drawing/2014/main" id="{CBC462AE-1987-4BE2-ADEC-69D36C7DA224}"/>
              </a:ext>
            </a:extLst>
          </p:cNvPr>
          <p:cNvSpPr txBox="1"/>
          <p:nvPr/>
        </p:nvSpPr>
        <p:spPr>
          <a:xfrm>
            <a:off x="1212850" y="6143625"/>
            <a:ext cx="1117600"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October 19,</a:t>
            </a:r>
            <a:r>
              <a:rPr kumimoji="0" sz="1235"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2005</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71" name="object 71">
            <a:extLst>
              <a:ext uri="{FF2B5EF4-FFF2-40B4-BE49-F238E27FC236}">
                <a16:creationId xmlns:a16="http://schemas.microsoft.com/office/drawing/2014/main" id="{7785CA3A-CAEF-481B-B7E9-2BC035DD100F}"/>
              </a:ext>
            </a:extLst>
          </p:cNvPr>
          <p:cNvSpPr txBox="1"/>
          <p:nvPr/>
        </p:nvSpPr>
        <p:spPr>
          <a:xfrm>
            <a:off x="2790825" y="6143625"/>
            <a:ext cx="4232275"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1" u="none" strike="noStrike" kern="1200" cap="none" spc="-4" normalizeH="0" baseline="0" noProof="0" dirty="0">
                <a:ln>
                  <a:noFill/>
                </a:ln>
                <a:solidFill>
                  <a:prstClr val="black"/>
                </a:solidFill>
                <a:effectLst/>
                <a:uLnTx/>
                <a:uFillTx/>
                <a:latin typeface="Times New Roman"/>
                <a:ea typeface="+mn-ea"/>
                <a:cs typeface="Times New Roman"/>
              </a:rPr>
              <a:t>Copyright © 2001-5 by Erik D. Demaine and Charles E.</a:t>
            </a:r>
            <a:r>
              <a:rPr kumimoji="0" sz="1235" b="0" i="1" u="none" strike="noStrike" kern="1200" cap="none" spc="106" normalizeH="0" baseline="0" noProof="0" dirty="0">
                <a:ln>
                  <a:noFill/>
                </a:ln>
                <a:solidFill>
                  <a:prstClr val="black"/>
                </a:solidFill>
                <a:effectLst/>
                <a:uLnTx/>
                <a:uFillTx/>
                <a:latin typeface="Times New Roman"/>
                <a:ea typeface="+mn-ea"/>
                <a:cs typeface="Times New Roman"/>
              </a:rPr>
              <a:t> </a:t>
            </a:r>
            <a:r>
              <a:rPr kumimoji="0" sz="1235" b="0" i="1" u="none" strike="noStrike" kern="1200" cap="none" spc="-4" normalizeH="0" baseline="0" noProof="0" dirty="0">
                <a:ln>
                  <a:noFill/>
                </a:ln>
                <a:solidFill>
                  <a:prstClr val="black"/>
                </a:solidFill>
                <a:effectLst/>
                <a:uLnTx/>
                <a:uFillTx/>
                <a:latin typeface="Times New Roman"/>
                <a:ea typeface="+mn-ea"/>
                <a:cs typeface="Times New Roman"/>
              </a:rPr>
              <a:t>Leiserson</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72" name="object 72">
            <a:extLst>
              <a:ext uri="{FF2B5EF4-FFF2-40B4-BE49-F238E27FC236}">
                <a16:creationId xmlns:a16="http://schemas.microsoft.com/office/drawing/2014/main" id="{71895778-3A99-403F-AF6E-93F927B32BFC}"/>
              </a:ext>
            </a:extLst>
          </p:cNvPr>
          <p:cNvSpPr txBox="1"/>
          <p:nvPr/>
        </p:nvSpPr>
        <p:spPr>
          <a:xfrm>
            <a:off x="7539038" y="6143625"/>
            <a:ext cx="393700"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L7.27</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0F04105-CA39-40C7-A994-BB28D89A3C79}"/>
              </a:ext>
            </a:extLst>
          </p:cNvPr>
          <p:cNvSpPr txBox="1">
            <a:spLocks noGrp="1"/>
          </p:cNvSpPr>
          <p:nvPr>
            <p:ph type="title"/>
          </p:nvPr>
        </p:nvSpPr>
        <p:spPr>
          <a:xfrm>
            <a:off x="1885950" y="682625"/>
            <a:ext cx="1404938" cy="608013"/>
          </a:xfrm>
        </p:spPr>
        <p:txBody>
          <a:bodyPr tIns="10646" rtlCol="0"/>
          <a:lstStyle/>
          <a:p>
            <a:pPr marL="11206" eaLnBrk="1" fontAlgn="auto" hangingPunct="1">
              <a:spcBef>
                <a:spcPts val="84"/>
              </a:spcBef>
              <a:spcAft>
                <a:spcPts val="0"/>
              </a:spcAft>
              <a:defRPr/>
            </a:pPr>
            <a:r>
              <a:rPr spc="-4" dirty="0"/>
              <a:t>Case</a:t>
            </a:r>
            <a:r>
              <a:rPr spc="-79" dirty="0"/>
              <a:t> </a:t>
            </a:r>
            <a:r>
              <a:rPr spc="-4" dirty="0"/>
              <a:t>3</a:t>
            </a:r>
          </a:p>
        </p:txBody>
      </p:sp>
      <p:sp>
        <p:nvSpPr>
          <p:cNvPr id="3" name="object 3">
            <a:extLst>
              <a:ext uri="{FF2B5EF4-FFF2-40B4-BE49-F238E27FC236}">
                <a16:creationId xmlns:a16="http://schemas.microsoft.com/office/drawing/2014/main" id="{7424C6B8-6F35-4A6C-8D95-E2308600705C}"/>
              </a:ext>
            </a:extLst>
          </p:cNvPr>
          <p:cNvSpPr/>
          <p:nvPr/>
        </p:nvSpPr>
        <p:spPr>
          <a:xfrm>
            <a:off x="884238" y="550863"/>
            <a:ext cx="833437" cy="982662"/>
          </a:xfrm>
          <a:prstGeom prst="rect">
            <a:avLst/>
          </a:prstGeom>
          <a:blipFill>
            <a:blip r:embed="rId2" cstate="print"/>
            <a:stretch>
              <a:fillRect/>
            </a:stretch>
          </a:blip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a:extLst>
              <a:ext uri="{FF2B5EF4-FFF2-40B4-BE49-F238E27FC236}">
                <a16:creationId xmlns:a16="http://schemas.microsoft.com/office/drawing/2014/main" id="{3FAEF804-9CBC-4CE8-86A6-406BBAAEE015}"/>
              </a:ext>
            </a:extLst>
          </p:cNvPr>
          <p:cNvSpPr txBox="1"/>
          <p:nvPr/>
        </p:nvSpPr>
        <p:spPr>
          <a:xfrm>
            <a:off x="5630863" y="4338638"/>
            <a:ext cx="2979737" cy="793750"/>
          </a:xfrm>
          <a:prstGeom prst="rect">
            <a:avLst/>
          </a:prstGeom>
        </p:spPr>
        <p:txBody>
          <a:bodyPr lIns="0" tIns="59951" rIns="0" bIns="0">
            <a:spAutoFit/>
          </a:bodyPr>
          <a:lstStyle>
            <a:lvl1pPr marL="11113" defTabSz="806450">
              <a:tabLst>
                <a:tab pos="1084263" algn="l"/>
              </a:tabLst>
              <a:defRPr sz="2800" b="1">
                <a:solidFill>
                  <a:schemeClr val="tx1"/>
                </a:solidFill>
                <a:latin typeface="Arial" panose="020B0604020202020204" pitchFamily="34" charset="0"/>
              </a:defRPr>
            </a:lvl1pPr>
            <a:lvl2pPr marL="742950" indent="-285750" defTabSz="806450">
              <a:tabLst>
                <a:tab pos="1084263" algn="l"/>
              </a:tabLst>
              <a:defRPr sz="2800" b="1">
                <a:solidFill>
                  <a:schemeClr val="tx1"/>
                </a:solidFill>
                <a:latin typeface="Arial" panose="020B0604020202020204" pitchFamily="34" charset="0"/>
              </a:defRPr>
            </a:lvl2pPr>
            <a:lvl3pPr marL="1143000" indent="-228600" defTabSz="806450">
              <a:tabLst>
                <a:tab pos="1084263" algn="l"/>
              </a:tabLst>
              <a:defRPr sz="2800" b="1">
                <a:solidFill>
                  <a:schemeClr val="tx1"/>
                </a:solidFill>
                <a:latin typeface="Arial" panose="020B0604020202020204" pitchFamily="34" charset="0"/>
              </a:defRPr>
            </a:lvl3pPr>
            <a:lvl4pPr marL="1600200" indent="-228600" defTabSz="806450">
              <a:tabLst>
                <a:tab pos="1084263" algn="l"/>
              </a:tabLst>
              <a:defRPr sz="2800" b="1">
                <a:solidFill>
                  <a:schemeClr val="tx1"/>
                </a:solidFill>
                <a:latin typeface="Arial" panose="020B0604020202020204" pitchFamily="34" charset="0"/>
              </a:defRPr>
            </a:lvl4pPr>
            <a:lvl5pPr marL="2057400" indent="-228600" defTabSz="806450">
              <a:tabLst>
                <a:tab pos="1084263" algn="l"/>
              </a:tabLst>
              <a:defRPr sz="2800" b="1">
                <a:solidFill>
                  <a:schemeClr val="tx1"/>
                </a:solidFill>
                <a:latin typeface="Arial" panose="020B0604020202020204" pitchFamily="34" charset="0"/>
              </a:defRPr>
            </a:lvl5pPr>
            <a:lvl6pPr marL="2514600" indent="-228600" defTabSz="806450" eaLnBrk="0" fontAlgn="base" hangingPunct="0">
              <a:spcBef>
                <a:spcPct val="0"/>
              </a:spcBef>
              <a:spcAft>
                <a:spcPct val="0"/>
              </a:spcAft>
              <a:tabLst>
                <a:tab pos="1084263" algn="l"/>
              </a:tabLst>
              <a:defRPr sz="2800" b="1">
                <a:solidFill>
                  <a:schemeClr val="tx1"/>
                </a:solidFill>
                <a:latin typeface="Arial" panose="020B0604020202020204" pitchFamily="34" charset="0"/>
              </a:defRPr>
            </a:lvl6pPr>
            <a:lvl7pPr marL="2971800" indent="-228600" defTabSz="806450" eaLnBrk="0" fontAlgn="base" hangingPunct="0">
              <a:spcBef>
                <a:spcPct val="0"/>
              </a:spcBef>
              <a:spcAft>
                <a:spcPct val="0"/>
              </a:spcAft>
              <a:tabLst>
                <a:tab pos="1084263" algn="l"/>
              </a:tabLst>
              <a:defRPr sz="2800" b="1">
                <a:solidFill>
                  <a:schemeClr val="tx1"/>
                </a:solidFill>
                <a:latin typeface="Arial" panose="020B0604020202020204" pitchFamily="34" charset="0"/>
              </a:defRPr>
            </a:lvl7pPr>
            <a:lvl8pPr marL="3429000" indent="-228600" defTabSz="806450" eaLnBrk="0" fontAlgn="base" hangingPunct="0">
              <a:spcBef>
                <a:spcPct val="0"/>
              </a:spcBef>
              <a:spcAft>
                <a:spcPct val="0"/>
              </a:spcAft>
              <a:tabLst>
                <a:tab pos="1084263" algn="l"/>
              </a:tabLst>
              <a:defRPr sz="2800" b="1">
                <a:solidFill>
                  <a:schemeClr val="tx1"/>
                </a:solidFill>
                <a:latin typeface="Arial" panose="020B0604020202020204" pitchFamily="34" charset="0"/>
              </a:defRPr>
            </a:lvl8pPr>
            <a:lvl9pPr marL="3886200" indent="-228600" defTabSz="806450" eaLnBrk="0" fontAlgn="base" hangingPunct="0">
              <a:spcBef>
                <a:spcPct val="0"/>
              </a:spcBef>
              <a:spcAft>
                <a:spcPct val="0"/>
              </a:spcAft>
              <a:tabLst>
                <a:tab pos="1084263" algn="l"/>
              </a:tabLst>
              <a:defRPr sz="2800" b="1">
                <a:solidFill>
                  <a:schemeClr val="tx1"/>
                </a:solidFill>
                <a:latin typeface="Arial" panose="020B0604020202020204" pitchFamily="34" charset="0"/>
              </a:defRPr>
            </a:lvl9pPr>
          </a:lstStyle>
          <a:p>
            <a:pPr marL="11113" marR="0" lvl="0" indent="0" algn="l" defTabSz="806450" rtl="0" eaLnBrk="1" fontAlgn="base" latinLnBrk="0" hangingPunct="1">
              <a:lnSpc>
                <a:spcPts val="3050"/>
              </a:lnSpc>
              <a:spcBef>
                <a:spcPts val="475"/>
              </a:spcBef>
              <a:spcAft>
                <a:spcPct val="0"/>
              </a:spcAft>
              <a:buClrTx/>
              <a:buSzTx/>
              <a:buFontTx/>
              <a:buNone/>
              <a:tabLst>
                <a:tab pos="1084263" algn="l"/>
              </a:tabLst>
              <a:defRPr/>
            </a:pP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Done! No more violations of RB property </a:t>
            </a:r>
            <a:r>
              <a:rPr kumimoji="0" lang="en-US" altLang="en-US" sz="2000" b="0" i="0" u="none" strike="noStrike" kern="1200" cap="none" spc="0" normalizeH="0" baseline="0" noProof="0">
                <a:ln>
                  <a:noFill/>
                </a:ln>
                <a:solidFill>
                  <a:srgbClr val="CC0000"/>
                </a:solidFill>
                <a:effectLst/>
                <a:uLnTx/>
                <a:uFillTx/>
                <a:latin typeface="Times New Roman" panose="02020603050405020304" pitchFamily="18" charset="0"/>
                <a:ea typeface="+mn-ea"/>
                <a:cs typeface="Times New Roman" panose="02020603050405020304" pitchFamily="18" charset="0"/>
              </a:rPr>
              <a:t>3 </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are possible.</a:t>
            </a:r>
          </a:p>
        </p:txBody>
      </p:sp>
      <p:sp>
        <p:nvSpPr>
          <p:cNvPr id="5" name="object 5">
            <a:extLst>
              <a:ext uri="{FF2B5EF4-FFF2-40B4-BE49-F238E27FC236}">
                <a16:creationId xmlns:a16="http://schemas.microsoft.com/office/drawing/2014/main" id="{C895564D-4CCF-41E2-BA49-9DEE4046CB2C}"/>
              </a:ext>
            </a:extLst>
          </p:cNvPr>
          <p:cNvSpPr/>
          <p:nvPr/>
        </p:nvSpPr>
        <p:spPr>
          <a:xfrm>
            <a:off x="1411288" y="3125788"/>
            <a:ext cx="395287" cy="395287"/>
          </a:xfrm>
          <a:custGeom>
            <a:avLst/>
            <a:gdLst/>
            <a:ahLst/>
            <a:cxnLst/>
            <a:rect l="l" t="t" r="r" b="b"/>
            <a:pathLst>
              <a:path w="447675" h="447675">
                <a:moveTo>
                  <a:pt x="447294" y="224027"/>
                </a:moveTo>
                <a:lnTo>
                  <a:pt x="442763" y="178740"/>
                </a:lnTo>
                <a:lnTo>
                  <a:pt x="429768" y="136624"/>
                </a:lnTo>
                <a:lnTo>
                  <a:pt x="409199" y="98561"/>
                </a:lnTo>
                <a:lnTo>
                  <a:pt x="381952" y="65436"/>
                </a:lnTo>
                <a:lnTo>
                  <a:pt x="348918" y="38134"/>
                </a:lnTo>
                <a:lnTo>
                  <a:pt x="310991" y="17537"/>
                </a:lnTo>
                <a:lnTo>
                  <a:pt x="269063" y="4531"/>
                </a:lnTo>
                <a:lnTo>
                  <a:pt x="224028" y="0"/>
                </a:lnTo>
                <a:lnTo>
                  <a:pt x="178741" y="4531"/>
                </a:lnTo>
                <a:lnTo>
                  <a:pt x="136624" y="17537"/>
                </a:lnTo>
                <a:lnTo>
                  <a:pt x="98561" y="38134"/>
                </a:lnTo>
                <a:lnTo>
                  <a:pt x="65436" y="65436"/>
                </a:lnTo>
                <a:lnTo>
                  <a:pt x="38134" y="98561"/>
                </a:lnTo>
                <a:lnTo>
                  <a:pt x="17537" y="136624"/>
                </a:lnTo>
                <a:lnTo>
                  <a:pt x="4531" y="178740"/>
                </a:lnTo>
                <a:lnTo>
                  <a:pt x="0" y="224027"/>
                </a:lnTo>
                <a:lnTo>
                  <a:pt x="4531" y="269063"/>
                </a:lnTo>
                <a:lnTo>
                  <a:pt x="17537" y="310991"/>
                </a:lnTo>
                <a:lnTo>
                  <a:pt x="38134" y="348918"/>
                </a:lnTo>
                <a:lnTo>
                  <a:pt x="65436" y="381952"/>
                </a:lnTo>
                <a:lnTo>
                  <a:pt x="98561" y="409199"/>
                </a:lnTo>
                <a:lnTo>
                  <a:pt x="136624" y="429767"/>
                </a:lnTo>
                <a:lnTo>
                  <a:pt x="178741" y="442763"/>
                </a:lnTo>
                <a:lnTo>
                  <a:pt x="224028" y="447294"/>
                </a:lnTo>
                <a:lnTo>
                  <a:pt x="269063" y="442763"/>
                </a:lnTo>
                <a:lnTo>
                  <a:pt x="310991" y="429767"/>
                </a:lnTo>
                <a:lnTo>
                  <a:pt x="348918" y="409199"/>
                </a:lnTo>
                <a:lnTo>
                  <a:pt x="381952" y="381952"/>
                </a:lnTo>
                <a:lnTo>
                  <a:pt x="409199" y="348918"/>
                </a:lnTo>
                <a:lnTo>
                  <a:pt x="429768" y="310991"/>
                </a:lnTo>
                <a:lnTo>
                  <a:pt x="442763" y="269063"/>
                </a:lnTo>
                <a:lnTo>
                  <a:pt x="447294" y="224027"/>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a:extLst>
              <a:ext uri="{FF2B5EF4-FFF2-40B4-BE49-F238E27FC236}">
                <a16:creationId xmlns:a16="http://schemas.microsoft.com/office/drawing/2014/main" id="{2DE53EA8-22F0-404B-A635-E93931BF8CFD}"/>
              </a:ext>
            </a:extLst>
          </p:cNvPr>
          <p:cNvSpPr/>
          <p:nvPr/>
        </p:nvSpPr>
        <p:spPr>
          <a:xfrm>
            <a:off x="1344613" y="3059113"/>
            <a:ext cx="395287" cy="395287"/>
          </a:xfrm>
          <a:custGeom>
            <a:avLst/>
            <a:gdLst/>
            <a:ahLst/>
            <a:cxnLst/>
            <a:rect l="l" t="t" r="r" b="b"/>
            <a:pathLst>
              <a:path w="447675" h="447675">
                <a:moveTo>
                  <a:pt x="447294" y="224027"/>
                </a:moveTo>
                <a:lnTo>
                  <a:pt x="442763" y="178740"/>
                </a:lnTo>
                <a:lnTo>
                  <a:pt x="429767" y="136624"/>
                </a:lnTo>
                <a:lnTo>
                  <a:pt x="409199" y="98561"/>
                </a:lnTo>
                <a:lnTo>
                  <a:pt x="381952" y="65436"/>
                </a:lnTo>
                <a:lnTo>
                  <a:pt x="348918" y="38134"/>
                </a:lnTo>
                <a:lnTo>
                  <a:pt x="310991" y="17537"/>
                </a:lnTo>
                <a:lnTo>
                  <a:pt x="269063" y="4531"/>
                </a:lnTo>
                <a:lnTo>
                  <a:pt x="224028" y="0"/>
                </a:lnTo>
                <a:lnTo>
                  <a:pt x="178741" y="4531"/>
                </a:lnTo>
                <a:lnTo>
                  <a:pt x="136624" y="17537"/>
                </a:lnTo>
                <a:lnTo>
                  <a:pt x="98561" y="38134"/>
                </a:lnTo>
                <a:lnTo>
                  <a:pt x="65436" y="65436"/>
                </a:lnTo>
                <a:lnTo>
                  <a:pt x="38134" y="98561"/>
                </a:lnTo>
                <a:lnTo>
                  <a:pt x="17537" y="136624"/>
                </a:lnTo>
                <a:lnTo>
                  <a:pt x="4531" y="178740"/>
                </a:lnTo>
                <a:lnTo>
                  <a:pt x="0" y="224027"/>
                </a:lnTo>
                <a:lnTo>
                  <a:pt x="4531" y="269063"/>
                </a:lnTo>
                <a:lnTo>
                  <a:pt x="17537" y="310991"/>
                </a:lnTo>
                <a:lnTo>
                  <a:pt x="38134" y="348918"/>
                </a:lnTo>
                <a:lnTo>
                  <a:pt x="65436" y="381952"/>
                </a:lnTo>
                <a:lnTo>
                  <a:pt x="98561" y="409199"/>
                </a:lnTo>
                <a:lnTo>
                  <a:pt x="136624" y="429767"/>
                </a:lnTo>
                <a:lnTo>
                  <a:pt x="178741" y="442763"/>
                </a:lnTo>
                <a:lnTo>
                  <a:pt x="224028" y="447294"/>
                </a:lnTo>
                <a:lnTo>
                  <a:pt x="269063" y="442763"/>
                </a:lnTo>
                <a:lnTo>
                  <a:pt x="310991" y="429767"/>
                </a:lnTo>
                <a:lnTo>
                  <a:pt x="348918" y="409199"/>
                </a:lnTo>
                <a:lnTo>
                  <a:pt x="381952" y="381952"/>
                </a:lnTo>
                <a:lnTo>
                  <a:pt x="409199" y="348918"/>
                </a:lnTo>
                <a:lnTo>
                  <a:pt x="429767" y="310991"/>
                </a:lnTo>
                <a:lnTo>
                  <a:pt x="442763" y="269063"/>
                </a:lnTo>
                <a:lnTo>
                  <a:pt x="447294" y="224027"/>
                </a:lnTo>
                <a:close/>
              </a:path>
            </a:pathLst>
          </a:custGeom>
          <a:solidFill>
            <a:srgbClr val="CC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a:extLst>
              <a:ext uri="{FF2B5EF4-FFF2-40B4-BE49-F238E27FC236}">
                <a16:creationId xmlns:a16="http://schemas.microsoft.com/office/drawing/2014/main" id="{07FB98DD-8985-4362-AED4-81E390F3B6AD}"/>
              </a:ext>
            </a:extLst>
          </p:cNvPr>
          <p:cNvSpPr/>
          <p:nvPr/>
        </p:nvSpPr>
        <p:spPr>
          <a:xfrm>
            <a:off x="1344613" y="3059113"/>
            <a:ext cx="395287" cy="395287"/>
          </a:xfrm>
          <a:custGeom>
            <a:avLst/>
            <a:gdLst/>
            <a:ahLst/>
            <a:cxnLst/>
            <a:rect l="l" t="t" r="r" b="b"/>
            <a:pathLst>
              <a:path w="447675" h="447675">
                <a:moveTo>
                  <a:pt x="224028" y="0"/>
                </a:moveTo>
                <a:lnTo>
                  <a:pt x="178741" y="4531"/>
                </a:lnTo>
                <a:lnTo>
                  <a:pt x="136624" y="17537"/>
                </a:lnTo>
                <a:lnTo>
                  <a:pt x="98561" y="38134"/>
                </a:lnTo>
                <a:lnTo>
                  <a:pt x="65436" y="65436"/>
                </a:lnTo>
                <a:lnTo>
                  <a:pt x="38134" y="98561"/>
                </a:lnTo>
                <a:lnTo>
                  <a:pt x="17537" y="136624"/>
                </a:lnTo>
                <a:lnTo>
                  <a:pt x="4531" y="178740"/>
                </a:lnTo>
                <a:lnTo>
                  <a:pt x="0" y="224027"/>
                </a:lnTo>
                <a:lnTo>
                  <a:pt x="4531" y="269063"/>
                </a:lnTo>
                <a:lnTo>
                  <a:pt x="17537" y="310991"/>
                </a:lnTo>
                <a:lnTo>
                  <a:pt x="38134" y="348918"/>
                </a:lnTo>
                <a:lnTo>
                  <a:pt x="65436" y="381952"/>
                </a:lnTo>
                <a:lnTo>
                  <a:pt x="98561" y="409199"/>
                </a:lnTo>
                <a:lnTo>
                  <a:pt x="136624" y="429767"/>
                </a:lnTo>
                <a:lnTo>
                  <a:pt x="178741" y="442763"/>
                </a:lnTo>
                <a:lnTo>
                  <a:pt x="224028" y="447294"/>
                </a:lnTo>
                <a:lnTo>
                  <a:pt x="269063" y="442763"/>
                </a:lnTo>
                <a:lnTo>
                  <a:pt x="310991" y="429767"/>
                </a:lnTo>
                <a:lnTo>
                  <a:pt x="348918" y="409199"/>
                </a:lnTo>
                <a:lnTo>
                  <a:pt x="381952" y="381952"/>
                </a:lnTo>
                <a:lnTo>
                  <a:pt x="409199" y="348918"/>
                </a:lnTo>
                <a:lnTo>
                  <a:pt x="429767" y="310991"/>
                </a:lnTo>
                <a:lnTo>
                  <a:pt x="442763" y="269063"/>
                </a:lnTo>
                <a:lnTo>
                  <a:pt x="447294" y="224027"/>
                </a:lnTo>
                <a:lnTo>
                  <a:pt x="442763" y="178740"/>
                </a:lnTo>
                <a:lnTo>
                  <a:pt x="429768" y="136624"/>
                </a:lnTo>
                <a:lnTo>
                  <a:pt x="409199" y="98561"/>
                </a:lnTo>
                <a:lnTo>
                  <a:pt x="381952" y="65436"/>
                </a:lnTo>
                <a:lnTo>
                  <a:pt x="348918" y="38134"/>
                </a:lnTo>
                <a:lnTo>
                  <a:pt x="310991" y="17537"/>
                </a:lnTo>
                <a:lnTo>
                  <a:pt x="269063" y="4531"/>
                </a:lnTo>
                <a:lnTo>
                  <a:pt x="224028"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a:extLst>
              <a:ext uri="{FF2B5EF4-FFF2-40B4-BE49-F238E27FC236}">
                <a16:creationId xmlns:a16="http://schemas.microsoft.com/office/drawing/2014/main" id="{36E6E492-0181-4323-ADA4-2378845999DD}"/>
              </a:ext>
            </a:extLst>
          </p:cNvPr>
          <p:cNvSpPr txBox="1"/>
          <p:nvPr/>
        </p:nvSpPr>
        <p:spPr>
          <a:xfrm>
            <a:off x="1427163" y="3074988"/>
            <a:ext cx="300037" cy="336550"/>
          </a:xfrm>
          <a:prstGeom prst="rect">
            <a:avLst/>
          </a:prstGeom>
        </p:spPr>
        <p:txBody>
          <a:bodyPr lIns="0" tIns="11206" rIns="0" bIns="0">
            <a:spAutoFit/>
          </a:bodyPr>
          <a:lstStyle/>
          <a:p>
            <a:pPr marL="33619"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383" normalizeH="0" baseline="0" noProof="0" dirty="0">
                <a:ln>
                  <a:noFill/>
                </a:ln>
                <a:solidFill>
                  <a:srgbClr val="CCCCFF"/>
                </a:solidFill>
                <a:effectLst/>
                <a:uLnTx/>
                <a:uFillTx/>
                <a:latin typeface="Times New Roman"/>
                <a:ea typeface="+mn-ea"/>
                <a:cs typeface="Times New Roman"/>
              </a:rPr>
              <a:t>A</a:t>
            </a:r>
            <a:endParaRPr kumimoji="0" sz="3177" b="0" i="0" u="none" strike="noStrike" kern="1200" cap="none" spc="0" normalizeH="0" baseline="-13888" noProof="0" dirty="0">
              <a:ln>
                <a:noFill/>
              </a:ln>
              <a:solidFill>
                <a:prstClr val="black"/>
              </a:solidFill>
              <a:effectLst/>
              <a:uLnTx/>
              <a:uFillTx/>
              <a:latin typeface="Times New Roman"/>
              <a:ea typeface="+mn-ea"/>
              <a:cs typeface="Times New Roman"/>
            </a:endParaRPr>
          </a:p>
        </p:txBody>
      </p:sp>
      <p:sp>
        <p:nvSpPr>
          <p:cNvPr id="9" name="object 9">
            <a:extLst>
              <a:ext uri="{FF2B5EF4-FFF2-40B4-BE49-F238E27FC236}">
                <a16:creationId xmlns:a16="http://schemas.microsoft.com/office/drawing/2014/main" id="{370913D9-ECE8-4EDE-91E2-990C2C4BA3C1}"/>
              </a:ext>
            </a:extLst>
          </p:cNvPr>
          <p:cNvSpPr/>
          <p:nvPr/>
        </p:nvSpPr>
        <p:spPr>
          <a:xfrm>
            <a:off x="2487613" y="2041525"/>
            <a:ext cx="395287" cy="395288"/>
          </a:xfrm>
          <a:custGeom>
            <a:avLst/>
            <a:gdLst/>
            <a:ahLst/>
            <a:cxnLst/>
            <a:rect l="l" t="t" r="r" b="b"/>
            <a:pathLst>
              <a:path w="447675" h="448310">
                <a:moveTo>
                  <a:pt x="447294" y="224027"/>
                </a:moveTo>
                <a:lnTo>
                  <a:pt x="442763" y="178959"/>
                </a:lnTo>
                <a:lnTo>
                  <a:pt x="429768" y="136945"/>
                </a:lnTo>
                <a:lnTo>
                  <a:pt x="409199" y="98896"/>
                </a:lnTo>
                <a:lnTo>
                  <a:pt x="381952" y="65722"/>
                </a:lnTo>
                <a:lnTo>
                  <a:pt x="348918" y="38335"/>
                </a:lnTo>
                <a:lnTo>
                  <a:pt x="310991" y="17645"/>
                </a:lnTo>
                <a:lnTo>
                  <a:pt x="269063" y="4563"/>
                </a:lnTo>
                <a:lnTo>
                  <a:pt x="224027" y="0"/>
                </a:lnTo>
                <a:lnTo>
                  <a:pt x="178741" y="4563"/>
                </a:lnTo>
                <a:lnTo>
                  <a:pt x="136624" y="17645"/>
                </a:lnTo>
                <a:lnTo>
                  <a:pt x="98561" y="38335"/>
                </a:lnTo>
                <a:lnTo>
                  <a:pt x="65436" y="65722"/>
                </a:lnTo>
                <a:lnTo>
                  <a:pt x="38134" y="98896"/>
                </a:lnTo>
                <a:lnTo>
                  <a:pt x="17537" y="136945"/>
                </a:lnTo>
                <a:lnTo>
                  <a:pt x="4531" y="178959"/>
                </a:lnTo>
                <a:lnTo>
                  <a:pt x="0" y="224027"/>
                </a:lnTo>
                <a:lnTo>
                  <a:pt x="4531" y="269096"/>
                </a:lnTo>
                <a:lnTo>
                  <a:pt x="17537" y="311110"/>
                </a:lnTo>
                <a:lnTo>
                  <a:pt x="38134" y="349159"/>
                </a:lnTo>
                <a:lnTo>
                  <a:pt x="65436" y="382333"/>
                </a:lnTo>
                <a:lnTo>
                  <a:pt x="98561" y="409720"/>
                </a:lnTo>
                <a:lnTo>
                  <a:pt x="136624" y="430410"/>
                </a:lnTo>
                <a:lnTo>
                  <a:pt x="178741" y="443492"/>
                </a:lnTo>
                <a:lnTo>
                  <a:pt x="224027" y="448055"/>
                </a:lnTo>
                <a:lnTo>
                  <a:pt x="269063" y="443492"/>
                </a:lnTo>
                <a:lnTo>
                  <a:pt x="310991" y="430410"/>
                </a:lnTo>
                <a:lnTo>
                  <a:pt x="348918" y="409720"/>
                </a:lnTo>
                <a:lnTo>
                  <a:pt x="381952" y="382333"/>
                </a:lnTo>
                <a:lnTo>
                  <a:pt x="409199" y="349159"/>
                </a:lnTo>
                <a:lnTo>
                  <a:pt x="429768" y="311110"/>
                </a:lnTo>
                <a:lnTo>
                  <a:pt x="442763" y="269096"/>
                </a:lnTo>
                <a:lnTo>
                  <a:pt x="447294" y="224027"/>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a:extLst>
              <a:ext uri="{FF2B5EF4-FFF2-40B4-BE49-F238E27FC236}">
                <a16:creationId xmlns:a16="http://schemas.microsoft.com/office/drawing/2014/main" id="{9F72DB7B-CDA5-41C3-AA95-AD32851292CD}"/>
              </a:ext>
            </a:extLst>
          </p:cNvPr>
          <p:cNvSpPr/>
          <p:nvPr/>
        </p:nvSpPr>
        <p:spPr>
          <a:xfrm>
            <a:off x="2420938" y="1974850"/>
            <a:ext cx="395287" cy="395288"/>
          </a:xfrm>
          <a:custGeom>
            <a:avLst/>
            <a:gdLst/>
            <a:ahLst/>
            <a:cxnLst/>
            <a:rect l="l" t="t" r="r" b="b"/>
            <a:pathLst>
              <a:path w="447675" h="448310">
                <a:moveTo>
                  <a:pt x="447294" y="224027"/>
                </a:moveTo>
                <a:lnTo>
                  <a:pt x="442763" y="178959"/>
                </a:lnTo>
                <a:lnTo>
                  <a:pt x="429768" y="136945"/>
                </a:lnTo>
                <a:lnTo>
                  <a:pt x="409199" y="98896"/>
                </a:lnTo>
                <a:lnTo>
                  <a:pt x="381952" y="65722"/>
                </a:lnTo>
                <a:lnTo>
                  <a:pt x="348918" y="38335"/>
                </a:lnTo>
                <a:lnTo>
                  <a:pt x="310991" y="17645"/>
                </a:lnTo>
                <a:lnTo>
                  <a:pt x="269063" y="4563"/>
                </a:lnTo>
                <a:lnTo>
                  <a:pt x="224027" y="0"/>
                </a:lnTo>
                <a:lnTo>
                  <a:pt x="178741" y="4563"/>
                </a:lnTo>
                <a:lnTo>
                  <a:pt x="136624" y="17645"/>
                </a:lnTo>
                <a:lnTo>
                  <a:pt x="98561" y="38335"/>
                </a:lnTo>
                <a:lnTo>
                  <a:pt x="65436" y="65722"/>
                </a:lnTo>
                <a:lnTo>
                  <a:pt x="38134" y="98896"/>
                </a:lnTo>
                <a:lnTo>
                  <a:pt x="17537" y="136945"/>
                </a:lnTo>
                <a:lnTo>
                  <a:pt x="4531" y="178959"/>
                </a:lnTo>
                <a:lnTo>
                  <a:pt x="0" y="224027"/>
                </a:lnTo>
                <a:lnTo>
                  <a:pt x="4531" y="269096"/>
                </a:lnTo>
                <a:lnTo>
                  <a:pt x="17537" y="311110"/>
                </a:lnTo>
                <a:lnTo>
                  <a:pt x="38134" y="349159"/>
                </a:lnTo>
                <a:lnTo>
                  <a:pt x="65436" y="382333"/>
                </a:lnTo>
                <a:lnTo>
                  <a:pt x="98561" y="409720"/>
                </a:lnTo>
                <a:lnTo>
                  <a:pt x="136624" y="430410"/>
                </a:lnTo>
                <a:lnTo>
                  <a:pt x="178741" y="443492"/>
                </a:lnTo>
                <a:lnTo>
                  <a:pt x="224027" y="448055"/>
                </a:lnTo>
                <a:lnTo>
                  <a:pt x="269063" y="443492"/>
                </a:lnTo>
                <a:lnTo>
                  <a:pt x="310991" y="430410"/>
                </a:lnTo>
                <a:lnTo>
                  <a:pt x="348918" y="409720"/>
                </a:lnTo>
                <a:lnTo>
                  <a:pt x="381952" y="382333"/>
                </a:lnTo>
                <a:lnTo>
                  <a:pt x="409199" y="349159"/>
                </a:lnTo>
                <a:lnTo>
                  <a:pt x="429768" y="311110"/>
                </a:lnTo>
                <a:lnTo>
                  <a:pt x="442763" y="269096"/>
                </a:lnTo>
                <a:lnTo>
                  <a:pt x="447294" y="224027"/>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a:extLst>
              <a:ext uri="{FF2B5EF4-FFF2-40B4-BE49-F238E27FC236}">
                <a16:creationId xmlns:a16="http://schemas.microsoft.com/office/drawing/2014/main" id="{FE76DE21-41E1-48DC-9EB3-485C2EFB0651}"/>
              </a:ext>
            </a:extLst>
          </p:cNvPr>
          <p:cNvSpPr/>
          <p:nvPr/>
        </p:nvSpPr>
        <p:spPr>
          <a:xfrm>
            <a:off x="2420938" y="1974850"/>
            <a:ext cx="395287" cy="395288"/>
          </a:xfrm>
          <a:custGeom>
            <a:avLst/>
            <a:gdLst/>
            <a:ahLst/>
            <a:cxnLst/>
            <a:rect l="l" t="t" r="r" b="b"/>
            <a:pathLst>
              <a:path w="447675" h="448310">
                <a:moveTo>
                  <a:pt x="224027" y="0"/>
                </a:moveTo>
                <a:lnTo>
                  <a:pt x="178741" y="4563"/>
                </a:lnTo>
                <a:lnTo>
                  <a:pt x="136624" y="17645"/>
                </a:lnTo>
                <a:lnTo>
                  <a:pt x="98561" y="38335"/>
                </a:lnTo>
                <a:lnTo>
                  <a:pt x="65436" y="65722"/>
                </a:lnTo>
                <a:lnTo>
                  <a:pt x="38134" y="98896"/>
                </a:lnTo>
                <a:lnTo>
                  <a:pt x="17537" y="136945"/>
                </a:lnTo>
                <a:lnTo>
                  <a:pt x="4531" y="178959"/>
                </a:lnTo>
                <a:lnTo>
                  <a:pt x="0" y="224027"/>
                </a:lnTo>
                <a:lnTo>
                  <a:pt x="4531" y="269096"/>
                </a:lnTo>
                <a:lnTo>
                  <a:pt x="17537" y="311110"/>
                </a:lnTo>
                <a:lnTo>
                  <a:pt x="38134" y="349159"/>
                </a:lnTo>
                <a:lnTo>
                  <a:pt x="65436" y="382333"/>
                </a:lnTo>
                <a:lnTo>
                  <a:pt x="98561" y="409720"/>
                </a:lnTo>
                <a:lnTo>
                  <a:pt x="136624" y="430410"/>
                </a:lnTo>
                <a:lnTo>
                  <a:pt x="178741" y="443492"/>
                </a:lnTo>
                <a:lnTo>
                  <a:pt x="224027" y="448055"/>
                </a:lnTo>
                <a:lnTo>
                  <a:pt x="269063" y="443492"/>
                </a:lnTo>
                <a:lnTo>
                  <a:pt x="310991" y="430410"/>
                </a:lnTo>
                <a:lnTo>
                  <a:pt x="348918" y="409720"/>
                </a:lnTo>
                <a:lnTo>
                  <a:pt x="381952" y="382333"/>
                </a:lnTo>
                <a:lnTo>
                  <a:pt x="409199" y="349159"/>
                </a:lnTo>
                <a:lnTo>
                  <a:pt x="429768" y="311110"/>
                </a:lnTo>
                <a:lnTo>
                  <a:pt x="442763" y="269096"/>
                </a:lnTo>
                <a:lnTo>
                  <a:pt x="447294" y="224027"/>
                </a:lnTo>
                <a:lnTo>
                  <a:pt x="442763" y="178959"/>
                </a:lnTo>
                <a:lnTo>
                  <a:pt x="429768" y="136945"/>
                </a:lnTo>
                <a:lnTo>
                  <a:pt x="409199" y="98896"/>
                </a:lnTo>
                <a:lnTo>
                  <a:pt x="381952" y="65722"/>
                </a:lnTo>
                <a:lnTo>
                  <a:pt x="348918" y="38335"/>
                </a:lnTo>
                <a:lnTo>
                  <a:pt x="310991" y="17645"/>
                </a:lnTo>
                <a:lnTo>
                  <a:pt x="269063" y="4563"/>
                </a:lnTo>
                <a:lnTo>
                  <a:pt x="224027"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a:extLst>
              <a:ext uri="{FF2B5EF4-FFF2-40B4-BE49-F238E27FC236}">
                <a16:creationId xmlns:a16="http://schemas.microsoft.com/office/drawing/2014/main" id="{D3601A6A-7D25-4439-A317-DCABF6521DE3}"/>
              </a:ext>
            </a:extLst>
          </p:cNvPr>
          <p:cNvSpPr txBox="1"/>
          <p:nvPr/>
        </p:nvSpPr>
        <p:spPr>
          <a:xfrm>
            <a:off x="2497138" y="1990725"/>
            <a:ext cx="314325" cy="336550"/>
          </a:xfrm>
          <a:prstGeom prst="rect">
            <a:avLst/>
          </a:prstGeom>
        </p:spPr>
        <p:txBody>
          <a:bodyPr lIns="0" tIns="11206" rIns="0" bIns="0">
            <a:spAutoFit/>
          </a:bodyPr>
          <a:lstStyle/>
          <a:p>
            <a:pPr marL="33619"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446" normalizeH="0" baseline="0" noProof="0" dirty="0">
                <a:ln>
                  <a:noFill/>
                </a:ln>
                <a:solidFill>
                  <a:srgbClr val="CCCCFF"/>
                </a:solidFill>
                <a:effectLst/>
                <a:uLnTx/>
                <a:uFillTx/>
                <a:latin typeface="Times New Roman"/>
                <a:ea typeface="+mn-ea"/>
                <a:cs typeface="Times New Roman"/>
              </a:rPr>
              <a:t>C</a:t>
            </a:r>
            <a:endParaRPr kumimoji="0" sz="3177" b="0" i="0" u="none" strike="noStrike" kern="1200" cap="none" spc="0" normalizeH="0" baseline="-13888" noProof="0" dirty="0">
              <a:ln>
                <a:noFill/>
              </a:ln>
              <a:solidFill>
                <a:prstClr val="black"/>
              </a:solidFill>
              <a:effectLst/>
              <a:uLnTx/>
              <a:uFillTx/>
              <a:latin typeface="Times New Roman"/>
              <a:ea typeface="+mn-ea"/>
              <a:cs typeface="Times New Roman"/>
            </a:endParaRPr>
          </a:p>
        </p:txBody>
      </p:sp>
      <p:sp>
        <p:nvSpPr>
          <p:cNvPr id="13" name="object 13">
            <a:extLst>
              <a:ext uri="{FF2B5EF4-FFF2-40B4-BE49-F238E27FC236}">
                <a16:creationId xmlns:a16="http://schemas.microsoft.com/office/drawing/2014/main" id="{4848E341-D9F4-4F00-B861-1BB8E304E5F5}"/>
              </a:ext>
            </a:extLst>
          </p:cNvPr>
          <p:cNvSpPr/>
          <p:nvPr/>
        </p:nvSpPr>
        <p:spPr>
          <a:xfrm>
            <a:off x="1819275" y="2589213"/>
            <a:ext cx="395288" cy="393700"/>
          </a:xfrm>
          <a:custGeom>
            <a:avLst/>
            <a:gdLst/>
            <a:ahLst/>
            <a:cxnLst/>
            <a:rect l="l" t="t" r="r" b="b"/>
            <a:pathLst>
              <a:path w="448310" h="447675">
                <a:moveTo>
                  <a:pt x="448055" y="224027"/>
                </a:moveTo>
                <a:lnTo>
                  <a:pt x="443492" y="178741"/>
                </a:lnTo>
                <a:lnTo>
                  <a:pt x="430410" y="136624"/>
                </a:lnTo>
                <a:lnTo>
                  <a:pt x="409720" y="98561"/>
                </a:lnTo>
                <a:lnTo>
                  <a:pt x="382333" y="65436"/>
                </a:lnTo>
                <a:lnTo>
                  <a:pt x="349159" y="38134"/>
                </a:lnTo>
                <a:lnTo>
                  <a:pt x="311110" y="17537"/>
                </a:lnTo>
                <a:lnTo>
                  <a:pt x="269096" y="4531"/>
                </a:lnTo>
                <a:lnTo>
                  <a:pt x="224027" y="0"/>
                </a:lnTo>
                <a:lnTo>
                  <a:pt x="178959" y="4531"/>
                </a:lnTo>
                <a:lnTo>
                  <a:pt x="136945" y="17537"/>
                </a:lnTo>
                <a:lnTo>
                  <a:pt x="98896" y="38134"/>
                </a:lnTo>
                <a:lnTo>
                  <a:pt x="65722" y="65436"/>
                </a:lnTo>
                <a:lnTo>
                  <a:pt x="38335" y="98561"/>
                </a:lnTo>
                <a:lnTo>
                  <a:pt x="17645" y="136624"/>
                </a:lnTo>
                <a:lnTo>
                  <a:pt x="4563" y="178741"/>
                </a:lnTo>
                <a:lnTo>
                  <a:pt x="0" y="224027"/>
                </a:lnTo>
                <a:lnTo>
                  <a:pt x="4563" y="269063"/>
                </a:lnTo>
                <a:lnTo>
                  <a:pt x="17645" y="310991"/>
                </a:lnTo>
                <a:lnTo>
                  <a:pt x="38335" y="348918"/>
                </a:lnTo>
                <a:lnTo>
                  <a:pt x="65722" y="381952"/>
                </a:lnTo>
                <a:lnTo>
                  <a:pt x="98896" y="409199"/>
                </a:lnTo>
                <a:lnTo>
                  <a:pt x="136945" y="429767"/>
                </a:lnTo>
                <a:lnTo>
                  <a:pt x="178959" y="442763"/>
                </a:lnTo>
                <a:lnTo>
                  <a:pt x="224027" y="447294"/>
                </a:lnTo>
                <a:lnTo>
                  <a:pt x="269096" y="442763"/>
                </a:lnTo>
                <a:lnTo>
                  <a:pt x="311110" y="429767"/>
                </a:lnTo>
                <a:lnTo>
                  <a:pt x="349159" y="409199"/>
                </a:lnTo>
                <a:lnTo>
                  <a:pt x="382333" y="381952"/>
                </a:lnTo>
                <a:lnTo>
                  <a:pt x="409720" y="348918"/>
                </a:lnTo>
                <a:lnTo>
                  <a:pt x="430410" y="310991"/>
                </a:lnTo>
                <a:lnTo>
                  <a:pt x="443492" y="269063"/>
                </a:lnTo>
                <a:lnTo>
                  <a:pt x="448055" y="224027"/>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a:extLst>
              <a:ext uri="{FF2B5EF4-FFF2-40B4-BE49-F238E27FC236}">
                <a16:creationId xmlns:a16="http://schemas.microsoft.com/office/drawing/2014/main" id="{C0DF656A-AB6D-4411-923C-096A960B187B}"/>
              </a:ext>
            </a:extLst>
          </p:cNvPr>
          <p:cNvSpPr/>
          <p:nvPr/>
        </p:nvSpPr>
        <p:spPr>
          <a:xfrm>
            <a:off x="1752600" y="2520950"/>
            <a:ext cx="395288" cy="395288"/>
          </a:xfrm>
          <a:custGeom>
            <a:avLst/>
            <a:gdLst/>
            <a:ahLst/>
            <a:cxnLst/>
            <a:rect l="l" t="t" r="r" b="b"/>
            <a:pathLst>
              <a:path w="448310" h="447675">
                <a:moveTo>
                  <a:pt x="448055" y="224027"/>
                </a:moveTo>
                <a:lnTo>
                  <a:pt x="443492" y="178741"/>
                </a:lnTo>
                <a:lnTo>
                  <a:pt x="430410" y="136624"/>
                </a:lnTo>
                <a:lnTo>
                  <a:pt x="409720" y="98561"/>
                </a:lnTo>
                <a:lnTo>
                  <a:pt x="382333" y="65436"/>
                </a:lnTo>
                <a:lnTo>
                  <a:pt x="349159" y="38134"/>
                </a:lnTo>
                <a:lnTo>
                  <a:pt x="311110" y="17537"/>
                </a:lnTo>
                <a:lnTo>
                  <a:pt x="269096" y="4531"/>
                </a:lnTo>
                <a:lnTo>
                  <a:pt x="224027" y="0"/>
                </a:lnTo>
                <a:lnTo>
                  <a:pt x="178959" y="4531"/>
                </a:lnTo>
                <a:lnTo>
                  <a:pt x="136945" y="17537"/>
                </a:lnTo>
                <a:lnTo>
                  <a:pt x="98896" y="38134"/>
                </a:lnTo>
                <a:lnTo>
                  <a:pt x="65722" y="65436"/>
                </a:lnTo>
                <a:lnTo>
                  <a:pt x="38335" y="98561"/>
                </a:lnTo>
                <a:lnTo>
                  <a:pt x="17645" y="136624"/>
                </a:lnTo>
                <a:lnTo>
                  <a:pt x="4563" y="178741"/>
                </a:lnTo>
                <a:lnTo>
                  <a:pt x="0" y="224027"/>
                </a:lnTo>
                <a:lnTo>
                  <a:pt x="4563" y="269063"/>
                </a:lnTo>
                <a:lnTo>
                  <a:pt x="17645" y="310991"/>
                </a:lnTo>
                <a:lnTo>
                  <a:pt x="38335" y="348918"/>
                </a:lnTo>
                <a:lnTo>
                  <a:pt x="65722" y="381952"/>
                </a:lnTo>
                <a:lnTo>
                  <a:pt x="98896" y="409199"/>
                </a:lnTo>
                <a:lnTo>
                  <a:pt x="136945" y="429768"/>
                </a:lnTo>
                <a:lnTo>
                  <a:pt x="178959" y="442763"/>
                </a:lnTo>
                <a:lnTo>
                  <a:pt x="224027" y="447294"/>
                </a:lnTo>
                <a:lnTo>
                  <a:pt x="269096" y="442763"/>
                </a:lnTo>
                <a:lnTo>
                  <a:pt x="311110" y="429767"/>
                </a:lnTo>
                <a:lnTo>
                  <a:pt x="349159" y="409199"/>
                </a:lnTo>
                <a:lnTo>
                  <a:pt x="382333" y="381952"/>
                </a:lnTo>
                <a:lnTo>
                  <a:pt x="409720" y="348918"/>
                </a:lnTo>
                <a:lnTo>
                  <a:pt x="430410" y="310991"/>
                </a:lnTo>
                <a:lnTo>
                  <a:pt x="443492" y="269063"/>
                </a:lnTo>
                <a:lnTo>
                  <a:pt x="448055" y="224027"/>
                </a:lnTo>
                <a:close/>
              </a:path>
            </a:pathLst>
          </a:custGeom>
          <a:solidFill>
            <a:srgbClr val="CC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a:extLst>
              <a:ext uri="{FF2B5EF4-FFF2-40B4-BE49-F238E27FC236}">
                <a16:creationId xmlns:a16="http://schemas.microsoft.com/office/drawing/2014/main" id="{F3E80770-2A86-4070-B4AE-F901DD3BC0BB}"/>
              </a:ext>
            </a:extLst>
          </p:cNvPr>
          <p:cNvSpPr/>
          <p:nvPr/>
        </p:nvSpPr>
        <p:spPr>
          <a:xfrm>
            <a:off x="1752600" y="2520950"/>
            <a:ext cx="395288" cy="395288"/>
          </a:xfrm>
          <a:custGeom>
            <a:avLst/>
            <a:gdLst/>
            <a:ahLst/>
            <a:cxnLst/>
            <a:rect l="l" t="t" r="r" b="b"/>
            <a:pathLst>
              <a:path w="448310" h="447675">
                <a:moveTo>
                  <a:pt x="224027" y="0"/>
                </a:moveTo>
                <a:lnTo>
                  <a:pt x="178959" y="4531"/>
                </a:lnTo>
                <a:lnTo>
                  <a:pt x="136945" y="17537"/>
                </a:lnTo>
                <a:lnTo>
                  <a:pt x="98896" y="38134"/>
                </a:lnTo>
                <a:lnTo>
                  <a:pt x="65722" y="65436"/>
                </a:lnTo>
                <a:lnTo>
                  <a:pt x="38335" y="98561"/>
                </a:lnTo>
                <a:lnTo>
                  <a:pt x="17645" y="136624"/>
                </a:lnTo>
                <a:lnTo>
                  <a:pt x="4563" y="178741"/>
                </a:lnTo>
                <a:lnTo>
                  <a:pt x="0" y="224027"/>
                </a:lnTo>
                <a:lnTo>
                  <a:pt x="4563" y="269063"/>
                </a:lnTo>
                <a:lnTo>
                  <a:pt x="17645" y="310991"/>
                </a:lnTo>
                <a:lnTo>
                  <a:pt x="38335" y="348918"/>
                </a:lnTo>
                <a:lnTo>
                  <a:pt x="65722" y="381952"/>
                </a:lnTo>
                <a:lnTo>
                  <a:pt x="98896" y="409199"/>
                </a:lnTo>
                <a:lnTo>
                  <a:pt x="136945" y="429768"/>
                </a:lnTo>
                <a:lnTo>
                  <a:pt x="178959" y="442763"/>
                </a:lnTo>
                <a:lnTo>
                  <a:pt x="224027" y="447294"/>
                </a:lnTo>
                <a:lnTo>
                  <a:pt x="269096" y="442763"/>
                </a:lnTo>
                <a:lnTo>
                  <a:pt x="311110" y="429767"/>
                </a:lnTo>
                <a:lnTo>
                  <a:pt x="349159" y="409199"/>
                </a:lnTo>
                <a:lnTo>
                  <a:pt x="382333" y="381952"/>
                </a:lnTo>
                <a:lnTo>
                  <a:pt x="409720" y="348918"/>
                </a:lnTo>
                <a:lnTo>
                  <a:pt x="430410" y="310991"/>
                </a:lnTo>
                <a:lnTo>
                  <a:pt x="443492" y="269063"/>
                </a:lnTo>
                <a:lnTo>
                  <a:pt x="448055" y="224027"/>
                </a:lnTo>
                <a:lnTo>
                  <a:pt x="443492" y="178741"/>
                </a:lnTo>
                <a:lnTo>
                  <a:pt x="430410" y="136624"/>
                </a:lnTo>
                <a:lnTo>
                  <a:pt x="409720" y="98561"/>
                </a:lnTo>
                <a:lnTo>
                  <a:pt x="382333" y="65436"/>
                </a:lnTo>
                <a:lnTo>
                  <a:pt x="349159" y="38134"/>
                </a:lnTo>
                <a:lnTo>
                  <a:pt x="311110" y="17537"/>
                </a:lnTo>
                <a:lnTo>
                  <a:pt x="269096" y="4531"/>
                </a:lnTo>
                <a:lnTo>
                  <a:pt x="224027"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16">
            <a:extLst>
              <a:ext uri="{FF2B5EF4-FFF2-40B4-BE49-F238E27FC236}">
                <a16:creationId xmlns:a16="http://schemas.microsoft.com/office/drawing/2014/main" id="{0ACD9A6F-1A2E-489B-8883-1FFA95104300}"/>
              </a:ext>
            </a:extLst>
          </p:cNvPr>
          <p:cNvSpPr txBox="1"/>
          <p:nvPr/>
        </p:nvSpPr>
        <p:spPr>
          <a:xfrm>
            <a:off x="1835150" y="2536825"/>
            <a:ext cx="298450" cy="336550"/>
          </a:xfrm>
          <a:prstGeom prst="rect">
            <a:avLst/>
          </a:prstGeom>
        </p:spPr>
        <p:txBody>
          <a:bodyPr lIns="0" tIns="11206" rIns="0" bIns="0">
            <a:spAutoFit/>
          </a:bodyPr>
          <a:lstStyle/>
          <a:p>
            <a:pPr marL="33619"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383" normalizeH="0" baseline="0" noProof="0" dirty="0">
                <a:ln>
                  <a:noFill/>
                </a:ln>
                <a:solidFill>
                  <a:srgbClr val="CCCCFF"/>
                </a:solidFill>
                <a:effectLst/>
                <a:uLnTx/>
                <a:uFillTx/>
                <a:latin typeface="Times New Roman"/>
                <a:ea typeface="+mn-ea"/>
                <a:cs typeface="Times New Roman"/>
              </a:rPr>
              <a:t>B</a:t>
            </a:r>
            <a:endParaRPr kumimoji="0" sz="3177" b="0" i="0" u="none" strike="noStrike" kern="1200" cap="none" spc="0" normalizeH="0" baseline="-13888" noProof="0" dirty="0">
              <a:ln>
                <a:noFill/>
              </a:ln>
              <a:solidFill>
                <a:prstClr val="black"/>
              </a:solidFill>
              <a:effectLst/>
              <a:uLnTx/>
              <a:uFillTx/>
              <a:latin typeface="Times New Roman"/>
              <a:ea typeface="+mn-ea"/>
              <a:cs typeface="Times New Roman"/>
            </a:endParaRPr>
          </a:p>
        </p:txBody>
      </p:sp>
      <p:sp>
        <p:nvSpPr>
          <p:cNvPr id="17" name="object 17">
            <a:extLst>
              <a:ext uri="{FF2B5EF4-FFF2-40B4-BE49-F238E27FC236}">
                <a16:creationId xmlns:a16="http://schemas.microsoft.com/office/drawing/2014/main" id="{D2CB1C0E-805E-431B-8EB5-FA537ED7C162}"/>
              </a:ext>
            </a:extLst>
          </p:cNvPr>
          <p:cNvSpPr/>
          <p:nvPr/>
        </p:nvSpPr>
        <p:spPr>
          <a:xfrm>
            <a:off x="2082800" y="2847975"/>
            <a:ext cx="442913" cy="307975"/>
          </a:xfrm>
          <a:custGeom>
            <a:avLst/>
            <a:gdLst/>
            <a:ahLst/>
            <a:cxnLst/>
            <a:rect l="l" t="t" r="r" b="b"/>
            <a:pathLst>
              <a:path w="501014" h="348614">
                <a:moveTo>
                  <a:pt x="433034" y="272376"/>
                </a:moveTo>
                <a:lnTo>
                  <a:pt x="16002" y="0"/>
                </a:lnTo>
                <a:lnTo>
                  <a:pt x="0" y="24384"/>
                </a:lnTo>
                <a:lnTo>
                  <a:pt x="417592" y="295960"/>
                </a:lnTo>
                <a:lnTo>
                  <a:pt x="422910" y="282701"/>
                </a:lnTo>
                <a:lnTo>
                  <a:pt x="433034" y="272376"/>
                </a:lnTo>
                <a:close/>
              </a:path>
              <a:path w="501014" h="348614">
                <a:moveTo>
                  <a:pt x="466344" y="347974"/>
                </a:moveTo>
                <a:lnTo>
                  <a:pt x="466344" y="294132"/>
                </a:lnTo>
                <a:lnTo>
                  <a:pt x="451104" y="317753"/>
                </a:lnTo>
                <a:lnTo>
                  <a:pt x="417592" y="295960"/>
                </a:lnTo>
                <a:lnTo>
                  <a:pt x="416563" y="298525"/>
                </a:lnTo>
                <a:lnTo>
                  <a:pt x="416718" y="314991"/>
                </a:lnTo>
                <a:lnTo>
                  <a:pt x="423017" y="330172"/>
                </a:lnTo>
                <a:lnTo>
                  <a:pt x="435102" y="342138"/>
                </a:lnTo>
                <a:lnTo>
                  <a:pt x="450925" y="348365"/>
                </a:lnTo>
                <a:lnTo>
                  <a:pt x="466344" y="347974"/>
                </a:lnTo>
                <a:close/>
              </a:path>
              <a:path w="501014" h="348614">
                <a:moveTo>
                  <a:pt x="466344" y="294132"/>
                </a:moveTo>
                <a:lnTo>
                  <a:pt x="433034" y="272376"/>
                </a:lnTo>
                <a:lnTo>
                  <a:pt x="422910" y="282701"/>
                </a:lnTo>
                <a:lnTo>
                  <a:pt x="417592" y="295960"/>
                </a:lnTo>
                <a:lnTo>
                  <a:pt x="451104" y="317753"/>
                </a:lnTo>
                <a:lnTo>
                  <a:pt x="466344" y="294132"/>
                </a:lnTo>
                <a:close/>
              </a:path>
              <a:path w="501014" h="348614">
                <a:moveTo>
                  <a:pt x="500884" y="313360"/>
                </a:moveTo>
                <a:lnTo>
                  <a:pt x="500729" y="296894"/>
                </a:lnTo>
                <a:lnTo>
                  <a:pt x="494430" y="281713"/>
                </a:lnTo>
                <a:lnTo>
                  <a:pt x="482346" y="269748"/>
                </a:lnTo>
                <a:lnTo>
                  <a:pt x="466522" y="263521"/>
                </a:lnTo>
                <a:lnTo>
                  <a:pt x="450056" y="263937"/>
                </a:lnTo>
                <a:lnTo>
                  <a:pt x="434875" y="270498"/>
                </a:lnTo>
                <a:lnTo>
                  <a:pt x="433034" y="272376"/>
                </a:lnTo>
                <a:lnTo>
                  <a:pt x="466344" y="294132"/>
                </a:lnTo>
                <a:lnTo>
                  <a:pt x="466344" y="347974"/>
                </a:lnTo>
                <a:lnTo>
                  <a:pt x="467391" y="347948"/>
                </a:lnTo>
                <a:lnTo>
                  <a:pt x="482572" y="341387"/>
                </a:lnTo>
                <a:lnTo>
                  <a:pt x="494538" y="329184"/>
                </a:lnTo>
                <a:lnTo>
                  <a:pt x="500884" y="313360"/>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8" name="object 18">
            <a:extLst>
              <a:ext uri="{FF2B5EF4-FFF2-40B4-BE49-F238E27FC236}">
                <a16:creationId xmlns:a16="http://schemas.microsoft.com/office/drawing/2014/main" id="{F8D53CB8-5DDE-434B-B3C8-809BE0590A63}"/>
              </a:ext>
            </a:extLst>
          </p:cNvPr>
          <p:cNvSpPr/>
          <p:nvPr/>
        </p:nvSpPr>
        <p:spPr>
          <a:xfrm>
            <a:off x="1949450" y="2312988"/>
            <a:ext cx="528638" cy="207962"/>
          </a:xfrm>
          <a:custGeom>
            <a:avLst/>
            <a:gdLst/>
            <a:ahLst/>
            <a:cxnLst/>
            <a:rect l="l" t="t" r="r" b="b"/>
            <a:pathLst>
              <a:path w="598169" h="236219">
                <a:moveTo>
                  <a:pt x="598170" y="0"/>
                </a:moveTo>
                <a:lnTo>
                  <a:pt x="0" y="236219"/>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a:extLst>
              <a:ext uri="{FF2B5EF4-FFF2-40B4-BE49-F238E27FC236}">
                <a16:creationId xmlns:a16="http://schemas.microsoft.com/office/drawing/2014/main" id="{552131C8-52DD-4682-A9A3-7B4ADE732C42}"/>
              </a:ext>
            </a:extLst>
          </p:cNvPr>
          <p:cNvSpPr/>
          <p:nvPr/>
        </p:nvSpPr>
        <p:spPr>
          <a:xfrm>
            <a:off x="1543050" y="2859088"/>
            <a:ext cx="266700" cy="200025"/>
          </a:xfrm>
          <a:custGeom>
            <a:avLst/>
            <a:gdLst/>
            <a:ahLst/>
            <a:cxnLst/>
            <a:rect l="l" t="t" r="r" b="b"/>
            <a:pathLst>
              <a:path w="303530" h="227329">
                <a:moveTo>
                  <a:pt x="0" y="227075"/>
                </a:moveTo>
                <a:lnTo>
                  <a:pt x="303276" y="0"/>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0" name="object 20">
            <a:extLst>
              <a:ext uri="{FF2B5EF4-FFF2-40B4-BE49-F238E27FC236}">
                <a16:creationId xmlns:a16="http://schemas.microsoft.com/office/drawing/2014/main" id="{FE92455F-AB47-4756-A1ED-D50C666928B2}"/>
              </a:ext>
            </a:extLst>
          </p:cNvPr>
          <p:cNvSpPr/>
          <p:nvPr/>
        </p:nvSpPr>
        <p:spPr>
          <a:xfrm>
            <a:off x="1104900" y="2301875"/>
            <a:ext cx="2160588" cy="1323975"/>
          </a:xfrm>
          <a:custGeom>
            <a:avLst/>
            <a:gdLst/>
            <a:ahLst/>
            <a:cxnLst/>
            <a:rect l="l" t="t" r="r" b="b"/>
            <a:pathLst>
              <a:path w="2447925" h="1501775">
                <a:moveTo>
                  <a:pt x="65850" y="1423464"/>
                </a:moveTo>
                <a:lnTo>
                  <a:pt x="64162" y="1421927"/>
                </a:lnTo>
                <a:lnTo>
                  <a:pt x="48577" y="1416462"/>
                </a:lnTo>
                <a:lnTo>
                  <a:pt x="31992" y="1417141"/>
                </a:lnTo>
                <a:lnTo>
                  <a:pt x="16478" y="1424178"/>
                </a:lnTo>
                <a:lnTo>
                  <a:pt x="5417" y="1437012"/>
                </a:lnTo>
                <a:lnTo>
                  <a:pt x="0" y="1452562"/>
                </a:lnTo>
                <a:lnTo>
                  <a:pt x="726" y="1468969"/>
                </a:lnTo>
                <a:lnTo>
                  <a:pt x="8096" y="1484375"/>
                </a:lnTo>
                <a:lnTo>
                  <a:pt x="20490" y="1495770"/>
                </a:lnTo>
                <a:lnTo>
                  <a:pt x="34004" y="1500589"/>
                </a:lnTo>
                <a:lnTo>
                  <a:pt x="34004" y="1447038"/>
                </a:lnTo>
                <a:lnTo>
                  <a:pt x="65850" y="1423464"/>
                </a:lnTo>
                <a:close/>
              </a:path>
              <a:path w="2447925" h="1501775">
                <a:moveTo>
                  <a:pt x="83076" y="1446722"/>
                </a:moveTo>
                <a:lnTo>
                  <a:pt x="76676" y="1433322"/>
                </a:lnTo>
                <a:lnTo>
                  <a:pt x="65850" y="1423464"/>
                </a:lnTo>
                <a:lnTo>
                  <a:pt x="34004" y="1447038"/>
                </a:lnTo>
                <a:lnTo>
                  <a:pt x="50768" y="1470660"/>
                </a:lnTo>
                <a:lnTo>
                  <a:pt x="83076" y="1446722"/>
                </a:lnTo>
                <a:close/>
              </a:path>
              <a:path w="2447925" h="1501775">
                <a:moveTo>
                  <a:pt x="84677" y="1465135"/>
                </a:moveTo>
                <a:lnTo>
                  <a:pt x="84034" y="1448728"/>
                </a:lnTo>
                <a:lnTo>
                  <a:pt x="83076" y="1446722"/>
                </a:lnTo>
                <a:lnTo>
                  <a:pt x="50768" y="1470660"/>
                </a:lnTo>
                <a:lnTo>
                  <a:pt x="34004" y="1447038"/>
                </a:lnTo>
                <a:lnTo>
                  <a:pt x="34004" y="1500589"/>
                </a:lnTo>
                <a:lnTo>
                  <a:pt x="35813" y="1501235"/>
                </a:lnTo>
                <a:lnTo>
                  <a:pt x="52137" y="1500556"/>
                </a:lnTo>
                <a:lnTo>
                  <a:pt x="67532" y="1493519"/>
                </a:lnTo>
                <a:lnTo>
                  <a:pt x="79033" y="1480685"/>
                </a:lnTo>
                <a:lnTo>
                  <a:pt x="84677" y="1465135"/>
                </a:lnTo>
                <a:close/>
              </a:path>
              <a:path w="2447925" h="1501775">
                <a:moveTo>
                  <a:pt x="344900" y="1252728"/>
                </a:moveTo>
                <a:lnTo>
                  <a:pt x="327374" y="1229868"/>
                </a:lnTo>
                <a:lnTo>
                  <a:pt x="65850" y="1423464"/>
                </a:lnTo>
                <a:lnTo>
                  <a:pt x="76676" y="1433322"/>
                </a:lnTo>
                <a:lnTo>
                  <a:pt x="83076" y="1446722"/>
                </a:lnTo>
                <a:lnTo>
                  <a:pt x="344900" y="1252728"/>
                </a:lnTo>
                <a:close/>
              </a:path>
              <a:path w="2447925" h="1501775">
                <a:moveTo>
                  <a:pt x="932654" y="1423755"/>
                </a:moveTo>
                <a:lnTo>
                  <a:pt x="661892" y="1229868"/>
                </a:lnTo>
                <a:lnTo>
                  <a:pt x="645128" y="1252728"/>
                </a:lnTo>
                <a:lnTo>
                  <a:pt x="915820" y="1447245"/>
                </a:lnTo>
                <a:lnTo>
                  <a:pt x="921734" y="1434084"/>
                </a:lnTo>
                <a:lnTo>
                  <a:pt x="932654" y="1423755"/>
                </a:lnTo>
                <a:close/>
              </a:path>
              <a:path w="2447925" h="1501775">
                <a:moveTo>
                  <a:pt x="965168" y="1500329"/>
                </a:moveTo>
                <a:lnTo>
                  <a:pt x="965168" y="1447038"/>
                </a:lnTo>
                <a:lnTo>
                  <a:pt x="948404" y="1470660"/>
                </a:lnTo>
                <a:lnTo>
                  <a:pt x="915820" y="1447245"/>
                </a:lnTo>
                <a:lnTo>
                  <a:pt x="914816" y="1449479"/>
                </a:lnTo>
                <a:lnTo>
                  <a:pt x="914399" y="1465802"/>
                </a:lnTo>
                <a:lnTo>
                  <a:pt x="920126" y="1481125"/>
                </a:lnTo>
                <a:lnTo>
                  <a:pt x="931640" y="1493519"/>
                </a:lnTo>
                <a:lnTo>
                  <a:pt x="947153" y="1500437"/>
                </a:lnTo>
                <a:lnTo>
                  <a:pt x="963739" y="1500854"/>
                </a:lnTo>
                <a:lnTo>
                  <a:pt x="965168" y="1500329"/>
                </a:lnTo>
                <a:close/>
              </a:path>
              <a:path w="2447925" h="1501775">
                <a:moveTo>
                  <a:pt x="965168" y="1447038"/>
                </a:moveTo>
                <a:lnTo>
                  <a:pt x="932654" y="1423755"/>
                </a:lnTo>
                <a:lnTo>
                  <a:pt x="921734" y="1434084"/>
                </a:lnTo>
                <a:lnTo>
                  <a:pt x="915820" y="1447245"/>
                </a:lnTo>
                <a:lnTo>
                  <a:pt x="948404" y="1470660"/>
                </a:lnTo>
                <a:lnTo>
                  <a:pt x="965168" y="1447038"/>
                </a:lnTo>
                <a:close/>
              </a:path>
              <a:path w="2447925" h="1501775">
                <a:moveTo>
                  <a:pt x="999172" y="1451895"/>
                </a:moveTo>
                <a:lnTo>
                  <a:pt x="993445" y="1436572"/>
                </a:lnTo>
                <a:lnTo>
                  <a:pt x="981932" y="1424178"/>
                </a:lnTo>
                <a:lnTo>
                  <a:pt x="966418" y="1417153"/>
                </a:lnTo>
                <a:lnTo>
                  <a:pt x="949832" y="1416558"/>
                </a:lnTo>
                <a:lnTo>
                  <a:pt x="934247" y="1422249"/>
                </a:lnTo>
                <a:lnTo>
                  <a:pt x="932654" y="1423755"/>
                </a:lnTo>
                <a:lnTo>
                  <a:pt x="965168" y="1447038"/>
                </a:lnTo>
                <a:lnTo>
                  <a:pt x="965168" y="1500329"/>
                </a:lnTo>
                <a:lnTo>
                  <a:pt x="979324" y="1495127"/>
                </a:lnTo>
                <a:lnTo>
                  <a:pt x="991838" y="1483614"/>
                </a:lnTo>
                <a:lnTo>
                  <a:pt x="998755" y="1468219"/>
                </a:lnTo>
                <a:lnTo>
                  <a:pt x="999172" y="1451895"/>
                </a:lnTo>
                <a:close/>
              </a:path>
              <a:path w="2447925" h="1501775">
                <a:moveTo>
                  <a:pt x="2374882" y="239510"/>
                </a:moveTo>
                <a:lnTo>
                  <a:pt x="1878806" y="0"/>
                </a:lnTo>
                <a:lnTo>
                  <a:pt x="1866614" y="25146"/>
                </a:lnTo>
                <a:lnTo>
                  <a:pt x="2362393" y="265222"/>
                </a:lnTo>
                <a:lnTo>
                  <a:pt x="2365724" y="251460"/>
                </a:lnTo>
                <a:lnTo>
                  <a:pt x="2374882" y="239510"/>
                </a:lnTo>
                <a:close/>
              </a:path>
              <a:path w="2447925" h="1501775">
                <a:moveTo>
                  <a:pt x="2410681" y="311502"/>
                </a:moveTo>
                <a:lnTo>
                  <a:pt x="2410681" y="256794"/>
                </a:lnTo>
                <a:lnTo>
                  <a:pt x="2398490" y="282702"/>
                </a:lnTo>
                <a:lnTo>
                  <a:pt x="2362393" y="265222"/>
                </a:lnTo>
                <a:lnTo>
                  <a:pt x="2385536" y="308610"/>
                </a:lnTo>
                <a:lnTo>
                  <a:pt x="2402085" y="312693"/>
                </a:lnTo>
                <a:lnTo>
                  <a:pt x="2410681" y="311502"/>
                </a:lnTo>
                <a:close/>
              </a:path>
              <a:path w="2447925" h="1501775">
                <a:moveTo>
                  <a:pt x="2410681" y="256794"/>
                </a:moveTo>
                <a:lnTo>
                  <a:pt x="2374882" y="239510"/>
                </a:lnTo>
                <a:lnTo>
                  <a:pt x="2365724" y="251460"/>
                </a:lnTo>
                <a:lnTo>
                  <a:pt x="2362393" y="265222"/>
                </a:lnTo>
                <a:lnTo>
                  <a:pt x="2398490" y="282702"/>
                </a:lnTo>
                <a:lnTo>
                  <a:pt x="2410681" y="256794"/>
                </a:lnTo>
                <a:close/>
              </a:path>
              <a:path w="2447925" h="1501775">
                <a:moveTo>
                  <a:pt x="2447413" y="272248"/>
                </a:moveTo>
                <a:lnTo>
                  <a:pt x="2444876" y="255841"/>
                </a:lnTo>
                <a:lnTo>
                  <a:pt x="2436483" y="241435"/>
                </a:lnTo>
                <a:lnTo>
                  <a:pt x="2422874" y="230886"/>
                </a:lnTo>
                <a:lnTo>
                  <a:pt x="2406443" y="226921"/>
                </a:lnTo>
                <a:lnTo>
                  <a:pt x="2390298" y="229457"/>
                </a:lnTo>
                <a:lnTo>
                  <a:pt x="2376154" y="237851"/>
                </a:lnTo>
                <a:lnTo>
                  <a:pt x="2374882" y="239510"/>
                </a:lnTo>
                <a:lnTo>
                  <a:pt x="2410681" y="256794"/>
                </a:lnTo>
                <a:lnTo>
                  <a:pt x="2410681" y="311502"/>
                </a:lnTo>
                <a:lnTo>
                  <a:pt x="2418492" y="310419"/>
                </a:lnTo>
                <a:lnTo>
                  <a:pt x="2432899" y="302287"/>
                </a:lnTo>
                <a:lnTo>
                  <a:pt x="2443448" y="288798"/>
                </a:lnTo>
                <a:lnTo>
                  <a:pt x="2447413" y="272248"/>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a:extLst>
              <a:ext uri="{FF2B5EF4-FFF2-40B4-BE49-F238E27FC236}">
                <a16:creationId xmlns:a16="http://schemas.microsoft.com/office/drawing/2014/main" id="{413D6F85-9863-4B17-94C8-D0C49E461516}"/>
              </a:ext>
            </a:extLst>
          </p:cNvPr>
          <p:cNvSpPr/>
          <p:nvPr/>
        </p:nvSpPr>
        <p:spPr>
          <a:xfrm>
            <a:off x="2352675" y="3184525"/>
            <a:ext cx="403225"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a:extLst>
              <a:ext uri="{FF2B5EF4-FFF2-40B4-BE49-F238E27FC236}">
                <a16:creationId xmlns:a16="http://schemas.microsoft.com/office/drawing/2014/main" id="{A7CF6AB0-EF5D-49F5-A664-B7F57D0E7514}"/>
              </a:ext>
            </a:extLst>
          </p:cNvPr>
          <p:cNvSpPr/>
          <p:nvPr/>
        </p:nvSpPr>
        <p:spPr>
          <a:xfrm>
            <a:off x="2286000" y="3117850"/>
            <a:ext cx="403225" cy="671513"/>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a:extLst>
              <a:ext uri="{FF2B5EF4-FFF2-40B4-BE49-F238E27FC236}">
                <a16:creationId xmlns:a16="http://schemas.microsoft.com/office/drawing/2014/main" id="{2F91BC0C-84F7-4139-99A2-55E345D30EFF}"/>
              </a:ext>
            </a:extLst>
          </p:cNvPr>
          <p:cNvSpPr/>
          <p:nvPr/>
        </p:nvSpPr>
        <p:spPr>
          <a:xfrm>
            <a:off x="2286000" y="3117850"/>
            <a:ext cx="403225" cy="671513"/>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4" name="object 24">
            <a:extLst>
              <a:ext uri="{FF2B5EF4-FFF2-40B4-BE49-F238E27FC236}">
                <a16:creationId xmlns:a16="http://schemas.microsoft.com/office/drawing/2014/main" id="{E313E677-481D-4A42-ADF7-326D074E5B6F}"/>
              </a:ext>
            </a:extLst>
          </p:cNvPr>
          <p:cNvSpPr/>
          <p:nvPr/>
        </p:nvSpPr>
        <p:spPr>
          <a:xfrm>
            <a:off x="1008063" y="3656013"/>
            <a:ext cx="403225" cy="671512"/>
          </a:xfrm>
          <a:custGeom>
            <a:avLst/>
            <a:gdLst/>
            <a:ahLst/>
            <a:cxnLst/>
            <a:rect l="l" t="t" r="r" b="b"/>
            <a:pathLst>
              <a:path w="457200" h="762000">
                <a:moveTo>
                  <a:pt x="457200" y="762000"/>
                </a:moveTo>
                <a:lnTo>
                  <a:pt x="228599"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a:extLst>
              <a:ext uri="{FF2B5EF4-FFF2-40B4-BE49-F238E27FC236}">
                <a16:creationId xmlns:a16="http://schemas.microsoft.com/office/drawing/2014/main" id="{B4D74A15-96FF-4D3D-A845-5C8FC69E7614}"/>
              </a:ext>
            </a:extLst>
          </p:cNvPr>
          <p:cNvSpPr/>
          <p:nvPr/>
        </p:nvSpPr>
        <p:spPr>
          <a:xfrm>
            <a:off x="941388" y="3587750"/>
            <a:ext cx="403225" cy="673100"/>
          </a:xfrm>
          <a:custGeom>
            <a:avLst/>
            <a:gdLst/>
            <a:ahLst/>
            <a:cxnLst/>
            <a:rect l="l" t="t" r="r" b="b"/>
            <a:pathLst>
              <a:path w="457200" h="762000">
                <a:moveTo>
                  <a:pt x="457200" y="762000"/>
                </a:moveTo>
                <a:lnTo>
                  <a:pt x="228599"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a:extLst>
              <a:ext uri="{FF2B5EF4-FFF2-40B4-BE49-F238E27FC236}">
                <a16:creationId xmlns:a16="http://schemas.microsoft.com/office/drawing/2014/main" id="{8F959324-F2FA-4D0B-8556-8448FE1211F1}"/>
              </a:ext>
            </a:extLst>
          </p:cNvPr>
          <p:cNvSpPr/>
          <p:nvPr/>
        </p:nvSpPr>
        <p:spPr>
          <a:xfrm>
            <a:off x="941388" y="3587750"/>
            <a:ext cx="403225" cy="673100"/>
          </a:xfrm>
          <a:custGeom>
            <a:avLst/>
            <a:gdLst/>
            <a:ahLst/>
            <a:cxnLst/>
            <a:rect l="l" t="t" r="r" b="b"/>
            <a:pathLst>
              <a:path w="457200" h="762000">
                <a:moveTo>
                  <a:pt x="228599" y="0"/>
                </a:moveTo>
                <a:lnTo>
                  <a:pt x="0" y="762000"/>
                </a:lnTo>
                <a:lnTo>
                  <a:pt x="457200" y="762000"/>
                </a:lnTo>
                <a:lnTo>
                  <a:pt x="228599"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a:extLst>
              <a:ext uri="{FF2B5EF4-FFF2-40B4-BE49-F238E27FC236}">
                <a16:creationId xmlns:a16="http://schemas.microsoft.com/office/drawing/2014/main" id="{D7562922-116B-4FCD-BD21-4558EC23F3E3}"/>
              </a:ext>
            </a:extLst>
          </p:cNvPr>
          <p:cNvSpPr/>
          <p:nvPr/>
        </p:nvSpPr>
        <p:spPr>
          <a:xfrm>
            <a:off x="1816100" y="3656013"/>
            <a:ext cx="403225" cy="671512"/>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a:extLst>
              <a:ext uri="{FF2B5EF4-FFF2-40B4-BE49-F238E27FC236}">
                <a16:creationId xmlns:a16="http://schemas.microsoft.com/office/drawing/2014/main" id="{659AA3B1-7FF3-455D-A80E-DC699094349B}"/>
              </a:ext>
            </a:extLst>
          </p:cNvPr>
          <p:cNvSpPr/>
          <p:nvPr/>
        </p:nvSpPr>
        <p:spPr>
          <a:xfrm>
            <a:off x="1747838" y="3587750"/>
            <a:ext cx="403225"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29">
            <a:extLst>
              <a:ext uri="{FF2B5EF4-FFF2-40B4-BE49-F238E27FC236}">
                <a16:creationId xmlns:a16="http://schemas.microsoft.com/office/drawing/2014/main" id="{3E3B24A9-CB8B-4916-B1A3-5C0476DC234B}"/>
              </a:ext>
            </a:extLst>
          </p:cNvPr>
          <p:cNvSpPr/>
          <p:nvPr/>
        </p:nvSpPr>
        <p:spPr>
          <a:xfrm>
            <a:off x="1747838" y="3587750"/>
            <a:ext cx="403225" cy="673100"/>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0" name="object 30">
            <a:extLst>
              <a:ext uri="{FF2B5EF4-FFF2-40B4-BE49-F238E27FC236}">
                <a16:creationId xmlns:a16="http://schemas.microsoft.com/office/drawing/2014/main" id="{12706E05-92CF-4734-8B42-507BE6B9700F}"/>
              </a:ext>
            </a:extLst>
          </p:cNvPr>
          <p:cNvSpPr/>
          <p:nvPr/>
        </p:nvSpPr>
        <p:spPr>
          <a:xfrm>
            <a:off x="3092450" y="2606675"/>
            <a:ext cx="403225"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1" name="object 31">
            <a:extLst>
              <a:ext uri="{FF2B5EF4-FFF2-40B4-BE49-F238E27FC236}">
                <a16:creationId xmlns:a16="http://schemas.microsoft.com/office/drawing/2014/main" id="{015184A2-41E7-4A0A-95EB-E05D01429B92}"/>
              </a:ext>
            </a:extLst>
          </p:cNvPr>
          <p:cNvSpPr/>
          <p:nvPr/>
        </p:nvSpPr>
        <p:spPr>
          <a:xfrm>
            <a:off x="3025775" y="2540000"/>
            <a:ext cx="403225" cy="671513"/>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a:extLst>
              <a:ext uri="{FF2B5EF4-FFF2-40B4-BE49-F238E27FC236}">
                <a16:creationId xmlns:a16="http://schemas.microsoft.com/office/drawing/2014/main" id="{2D88BA72-3F02-4F4D-9C7B-988E00ABBDD3}"/>
              </a:ext>
            </a:extLst>
          </p:cNvPr>
          <p:cNvSpPr/>
          <p:nvPr/>
        </p:nvSpPr>
        <p:spPr>
          <a:xfrm>
            <a:off x="3025775" y="2540000"/>
            <a:ext cx="403225" cy="671513"/>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3">
            <a:extLst>
              <a:ext uri="{FF2B5EF4-FFF2-40B4-BE49-F238E27FC236}">
                <a16:creationId xmlns:a16="http://schemas.microsoft.com/office/drawing/2014/main" id="{9039C6A8-290C-4AD6-8B46-88AB4ACF75B6}"/>
              </a:ext>
            </a:extLst>
          </p:cNvPr>
          <p:cNvSpPr txBox="1"/>
          <p:nvPr/>
        </p:nvSpPr>
        <p:spPr>
          <a:xfrm>
            <a:off x="1077913" y="2951163"/>
            <a:ext cx="182562" cy="444500"/>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2824" b="0" i="1" u="none" strike="noStrike" kern="1200" cap="none" spc="-4" normalizeH="0" baseline="0" noProof="0" dirty="0">
                <a:ln>
                  <a:noFill/>
                </a:ln>
                <a:solidFill>
                  <a:srgbClr val="008A87"/>
                </a:solidFill>
                <a:effectLst/>
                <a:uLnTx/>
                <a:uFillTx/>
                <a:latin typeface="Times New Roman"/>
                <a:ea typeface="+mn-ea"/>
                <a:cs typeface="Times New Roman"/>
              </a:rPr>
              <a:t>x</a:t>
            </a:r>
            <a:endParaRPr kumimoji="0" sz="2824"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34" name="object 34">
            <a:extLst>
              <a:ext uri="{FF2B5EF4-FFF2-40B4-BE49-F238E27FC236}">
                <a16:creationId xmlns:a16="http://schemas.microsoft.com/office/drawing/2014/main" id="{81AD0550-FEA4-4395-9EE5-4090329FED8B}"/>
              </a:ext>
            </a:extLst>
          </p:cNvPr>
          <p:cNvSpPr/>
          <p:nvPr/>
        </p:nvSpPr>
        <p:spPr>
          <a:xfrm>
            <a:off x="2617788" y="1800225"/>
            <a:ext cx="384175" cy="174625"/>
          </a:xfrm>
          <a:custGeom>
            <a:avLst/>
            <a:gdLst/>
            <a:ahLst/>
            <a:cxnLst/>
            <a:rect l="l" t="t" r="r" b="b"/>
            <a:pathLst>
              <a:path w="435610" h="198119">
                <a:moveTo>
                  <a:pt x="0" y="198119"/>
                </a:moveTo>
                <a:lnTo>
                  <a:pt x="435102" y="0"/>
                </a:lnTo>
              </a:path>
            </a:pathLst>
          </a:custGeom>
          <a:ln w="28574">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5" name="object 35">
            <a:extLst>
              <a:ext uri="{FF2B5EF4-FFF2-40B4-BE49-F238E27FC236}">
                <a16:creationId xmlns:a16="http://schemas.microsoft.com/office/drawing/2014/main" id="{F43EB31D-077D-46B7-8355-C98BA027F942}"/>
              </a:ext>
            </a:extLst>
          </p:cNvPr>
          <p:cNvSpPr/>
          <p:nvPr/>
        </p:nvSpPr>
        <p:spPr>
          <a:xfrm>
            <a:off x="4389438" y="2420938"/>
            <a:ext cx="604837" cy="1143000"/>
          </a:xfrm>
          <a:custGeom>
            <a:avLst/>
            <a:gdLst/>
            <a:ahLst/>
            <a:cxnLst/>
            <a:rect l="l" t="t" r="r" b="b"/>
            <a:pathLst>
              <a:path w="685800" h="1295400">
                <a:moveTo>
                  <a:pt x="341376" y="944879"/>
                </a:moveTo>
                <a:lnTo>
                  <a:pt x="341376" y="350520"/>
                </a:lnTo>
                <a:lnTo>
                  <a:pt x="0" y="350520"/>
                </a:lnTo>
                <a:lnTo>
                  <a:pt x="0" y="944879"/>
                </a:lnTo>
                <a:lnTo>
                  <a:pt x="341376" y="944879"/>
                </a:lnTo>
                <a:close/>
              </a:path>
              <a:path w="685800" h="1295400">
                <a:moveTo>
                  <a:pt x="685800" y="647700"/>
                </a:moveTo>
                <a:lnTo>
                  <a:pt x="341376" y="0"/>
                </a:lnTo>
                <a:lnTo>
                  <a:pt x="341376" y="1295400"/>
                </a:lnTo>
                <a:lnTo>
                  <a:pt x="685800" y="6477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6" name="object 36">
            <a:extLst>
              <a:ext uri="{FF2B5EF4-FFF2-40B4-BE49-F238E27FC236}">
                <a16:creationId xmlns:a16="http://schemas.microsoft.com/office/drawing/2014/main" id="{B89A9628-7220-4A9E-B278-F8677CD244F5}"/>
              </a:ext>
            </a:extLst>
          </p:cNvPr>
          <p:cNvSpPr/>
          <p:nvPr/>
        </p:nvSpPr>
        <p:spPr>
          <a:xfrm>
            <a:off x="4322763" y="2352675"/>
            <a:ext cx="604837" cy="1143000"/>
          </a:xfrm>
          <a:custGeom>
            <a:avLst/>
            <a:gdLst/>
            <a:ahLst/>
            <a:cxnLst/>
            <a:rect l="l" t="t" r="r" b="b"/>
            <a:pathLst>
              <a:path w="685800" h="1295400">
                <a:moveTo>
                  <a:pt x="341376" y="944879"/>
                </a:moveTo>
                <a:lnTo>
                  <a:pt x="341376" y="350520"/>
                </a:lnTo>
                <a:lnTo>
                  <a:pt x="0" y="350520"/>
                </a:lnTo>
                <a:lnTo>
                  <a:pt x="0" y="944879"/>
                </a:lnTo>
                <a:lnTo>
                  <a:pt x="341376" y="944879"/>
                </a:lnTo>
                <a:close/>
              </a:path>
              <a:path w="685800" h="1295400">
                <a:moveTo>
                  <a:pt x="685800" y="647700"/>
                </a:moveTo>
                <a:lnTo>
                  <a:pt x="341376" y="0"/>
                </a:lnTo>
                <a:lnTo>
                  <a:pt x="341376" y="1295400"/>
                </a:lnTo>
                <a:lnTo>
                  <a:pt x="685800" y="647700"/>
                </a:lnTo>
                <a:close/>
              </a:path>
            </a:pathLst>
          </a:custGeom>
          <a:solidFill>
            <a:srgbClr val="FFFF66"/>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7" name="object 37">
            <a:extLst>
              <a:ext uri="{FF2B5EF4-FFF2-40B4-BE49-F238E27FC236}">
                <a16:creationId xmlns:a16="http://schemas.microsoft.com/office/drawing/2014/main" id="{263D74C0-C279-4E56-BA91-AB0329C4BC4C}"/>
              </a:ext>
            </a:extLst>
          </p:cNvPr>
          <p:cNvSpPr/>
          <p:nvPr/>
        </p:nvSpPr>
        <p:spPr>
          <a:xfrm>
            <a:off x="4322763" y="2352675"/>
            <a:ext cx="604837" cy="1143000"/>
          </a:xfrm>
          <a:custGeom>
            <a:avLst/>
            <a:gdLst/>
            <a:ahLst/>
            <a:cxnLst/>
            <a:rect l="l" t="t" r="r" b="b"/>
            <a:pathLst>
              <a:path w="685800" h="1295400">
                <a:moveTo>
                  <a:pt x="341376" y="0"/>
                </a:moveTo>
                <a:lnTo>
                  <a:pt x="341376" y="350520"/>
                </a:lnTo>
                <a:lnTo>
                  <a:pt x="0" y="350520"/>
                </a:lnTo>
                <a:lnTo>
                  <a:pt x="0" y="944879"/>
                </a:lnTo>
                <a:lnTo>
                  <a:pt x="341376" y="944879"/>
                </a:lnTo>
                <a:lnTo>
                  <a:pt x="341376" y="1295400"/>
                </a:lnTo>
                <a:lnTo>
                  <a:pt x="685800" y="647700"/>
                </a:lnTo>
                <a:lnTo>
                  <a:pt x="341376"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8" name="object 38">
            <a:extLst>
              <a:ext uri="{FF2B5EF4-FFF2-40B4-BE49-F238E27FC236}">
                <a16:creationId xmlns:a16="http://schemas.microsoft.com/office/drawing/2014/main" id="{9C451A0D-9817-4821-9157-FEA9DAAE8C6E}"/>
              </a:ext>
            </a:extLst>
          </p:cNvPr>
          <p:cNvSpPr/>
          <p:nvPr/>
        </p:nvSpPr>
        <p:spPr>
          <a:xfrm>
            <a:off x="5822950" y="2765425"/>
            <a:ext cx="395288" cy="395288"/>
          </a:xfrm>
          <a:custGeom>
            <a:avLst/>
            <a:gdLst/>
            <a:ahLst/>
            <a:cxnLst/>
            <a:rect l="l" t="t" r="r" b="b"/>
            <a:pathLst>
              <a:path w="448309" h="448310">
                <a:moveTo>
                  <a:pt x="448055" y="224027"/>
                </a:moveTo>
                <a:lnTo>
                  <a:pt x="443492" y="178959"/>
                </a:lnTo>
                <a:lnTo>
                  <a:pt x="430410" y="136945"/>
                </a:lnTo>
                <a:lnTo>
                  <a:pt x="409720" y="98896"/>
                </a:lnTo>
                <a:lnTo>
                  <a:pt x="382333" y="65722"/>
                </a:lnTo>
                <a:lnTo>
                  <a:pt x="349159" y="38335"/>
                </a:lnTo>
                <a:lnTo>
                  <a:pt x="311109" y="17645"/>
                </a:lnTo>
                <a:lnTo>
                  <a:pt x="269095" y="4563"/>
                </a:lnTo>
                <a:lnTo>
                  <a:pt x="224027" y="0"/>
                </a:lnTo>
                <a:lnTo>
                  <a:pt x="178959" y="4563"/>
                </a:lnTo>
                <a:lnTo>
                  <a:pt x="136945" y="17645"/>
                </a:lnTo>
                <a:lnTo>
                  <a:pt x="98895" y="38335"/>
                </a:lnTo>
                <a:lnTo>
                  <a:pt x="65722" y="65722"/>
                </a:lnTo>
                <a:lnTo>
                  <a:pt x="38334" y="98896"/>
                </a:lnTo>
                <a:lnTo>
                  <a:pt x="17644" y="136945"/>
                </a:lnTo>
                <a:lnTo>
                  <a:pt x="4563" y="178959"/>
                </a:lnTo>
                <a:lnTo>
                  <a:pt x="0" y="224027"/>
                </a:lnTo>
                <a:lnTo>
                  <a:pt x="4563" y="269096"/>
                </a:lnTo>
                <a:lnTo>
                  <a:pt x="17644" y="311110"/>
                </a:lnTo>
                <a:lnTo>
                  <a:pt x="38334" y="349159"/>
                </a:lnTo>
                <a:lnTo>
                  <a:pt x="65722" y="382333"/>
                </a:lnTo>
                <a:lnTo>
                  <a:pt x="98895" y="409720"/>
                </a:lnTo>
                <a:lnTo>
                  <a:pt x="136945" y="430410"/>
                </a:lnTo>
                <a:lnTo>
                  <a:pt x="178959" y="443492"/>
                </a:lnTo>
                <a:lnTo>
                  <a:pt x="224027" y="448055"/>
                </a:lnTo>
                <a:lnTo>
                  <a:pt x="269095" y="443492"/>
                </a:lnTo>
                <a:lnTo>
                  <a:pt x="311109" y="430410"/>
                </a:lnTo>
                <a:lnTo>
                  <a:pt x="349159" y="409720"/>
                </a:lnTo>
                <a:lnTo>
                  <a:pt x="382333" y="382333"/>
                </a:lnTo>
                <a:lnTo>
                  <a:pt x="409720" y="349159"/>
                </a:lnTo>
                <a:lnTo>
                  <a:pt x="430410" y="311110"/>
                </a:lnTo>
                <a:lnTo>
                  <a:pt x="443492" y="269096"/>
                </a:lnTo>
                <a:lnTo>
                  <a:pt x="448055" y="224027"/>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39">
            <a:extLst>
              <a:ext uri="{FF2B5EF4-FFF2-40B4-BE49-F238E27FC236}">
                <a16:creationId xmlns:a16="http://schemas.microsoft.com/office/drawing/2014/main" id="{84606748-6824-4A72-B335-700F32AFC974}"/>
              </a:ext>
            </a:extLst>
          </p:cNvPr>
          <p:cNvSpPr/>
          <p:nvPr/>
        </p:nvSpPr>
        <p:spPr>
          <a:xfrm>
            <a:off x="5754688" y="2697163"/>
            <a:ext cx="396875" cy="395287"/>
          </a:xfrm>
          <a:custGeom>
            <a:avLst/>
            <a:gdLst/>
            <a:ahLst/>
            <a:cxnLst/>
            <a:rect l="l" t="t" r="r" b="b"/>
            <a:pathLst>
              <a:path w="448309" h="448310">
                <a:moveTo>
                  <a:pt x="448055" y="224027"/>
                </a:moveTo>
                <a:lnTo>
                  <a:pt x="443492" y="178959"/>
                </a:lnTo>
                <a:lnTo>
                  <a:pt x="430410" y="136945"/>
                </a:lnTo>
                <a:lnTo>
                  <a:pt x="409720" y="98896"/>
                </a:lnTo>
                <a:lnTo>
                  <a:pt x="382333" y="65722"/>
                </a:lnTo>
                <a:lnTo>
                  <a:pt x="349159" y="38335"/>
                </a:lnTo>
                <a:lnTo>
                  <a:pt x="311109" y="17645"/>
                </a:lnTo>
                <a:lnTo>
                  <a:pt x="269095" y="4563"/>
                </a:lnTo>
                <a:lnTo>
                  <a:pt x="224027" y="0"/>
                </a:lnTo>
                <a:lnTo>
                  <a:pt x="178959" y="4563"/>
                </a:lnTo>
                <a:lnTo>
                  <a:pt x="136945" y="17645"/>
                </a:lnTo>
                <a:lnTo>
                  <a:pt x="98896" y="38335"/>
                </a:lnTo>
                <a:lnTo>
                  <a:pt x="65722" y="65722"/>
                </a:lnTo>
                <a:lnTo>
                  <a:pt x="38335" y="98896"/>
                </a:lnTo>
                <a:lnTo>
                  <a:pt x="17645" y="136945"/>
                </a:lnTo>
                <a:lnTo>
                  <a:pt x="4563" y="178959"/>
                </a:lnTo>
                <a:lnTo>
                  <a:pt x="0" y="224027"/>
                </a:lnTo>
                <a:lnTo>
                  <a:pt x="4563" y="269096"/>
                </a:lnTo>
                <a:lnTo>
                  <a:pt x="17645" y="311110"/>
                </a:lnTo>
                <a:lnTo>
                  <a:pt x="38335" y="349159"/>
                </a:lnTo>
                <a:lnTo>
                  <a:pt x="65722" y="382333"/>
                </a:lnTo>
                <a:lnTo>
                  <a:pt x="98896" y="409720"/>
                </a:lnTo>
                <a:lnTo>
                  <a:pt x="136945" y="430410"/>
                </a:lnTo>
                <a:lnTo>
                  <a:pt x="178959" y="443492"/>
                </a:lnTo>
                <a:lnTo>
                  <a:pt x="224027" y="448055"/>
                </a:lnTo>
                <a:lnTo>
                  <a:pt x="269095" y="443492"/>
                </a:lnTo>
                <a:lnTo>
                  <a:pt x="311109" y="430410"/>
                </a:lnTo>
                <a:lnTo>
                  <a:pt x="349159" y="409720"/>
                </a:lnTo>
                <a:lnTo>
                  <a:pt x="382333" y="382333"/>
                </a:lnTo>
                <a:lnTo>
                  <a:pt x="409720" y="349159"/>
                </a:lnTo>
                <a:lnTo>
                  <a:pt x="430410" y="311110"/>
                </a:lnTo>
                <a:lnTo>
                  <a:pt x="443492" y="269096"/>
                </a:lnTo>
                <a:lnTo>
                  <a:pt x="448055" y="224027"/>
                </a:lnTo>
                <a:close/>
              </a:path>
            </a:pathLst>
          </a:custGeom>
          <a:solidFill>
            <a:srgbClr val="CC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0" name="object 40">
            <a:extLst>
              <a:ext uri="{FF2B5EF4-FFF2-40B4-BE49-F238E27FC236}">
                <a16:creationId xmlns:a16="http://schemas.microsoft.com/office/drawing/2014/main" id="{879489B9-0EE1-4B3D-B952-4E0CEFE15991}"/>
              </a:ext>
            </a:extLst>
          </p:cNvPr>
          <p:cNvSpPr/>
          <p:nvPr/>
        </p:nvSpPr>
        <p:spPr>
          <a:xfrm>
            <a:off x="5754688" y="2697163"/>
            <a:ext cx="396875" cy="395287"/>
          </a:xfrm>
          <a:custGeom>
            <a:avLst/>
            <a:gdLst/>
            <a:ahLst/>
            <a:cxnLst/>
            <a:rect l="l" t="t" r="r" b="b"/>
            <a:pathLst>
              <a:path w="448309" h="448310">
                <a:moveTo>
                  <a:pt x="224027" y="0"/>
                </a:moveTo>
                <a:lnTo>
                  <a:pt x="178959" y="4563"/>
                </a:lnTo>
                <a:lnTo>
                  <a:pt x="136945" y="17645"/>
                </a:lnTo>
                <a:lnTo>
                  <a:pt x="98896" y="38335"/>
                </a:lnTo>
                <a:lnTo>
                  <a:pt x="65722" y="65722"/>
                </a:lnTo>
                <a:lnTo>
                  <a:pt x="38335" y="98896"/>
                </a:lnTo>
                <a:lnTo>
                  <a:pt x="17645" y="136945"/>
                </a:lnTo>
                <a:lnTo>
                  <a:pt x="4563" y="178959"/>
                </a:lnTo>
                <a:lnTo>
                  <a:pt x="0" y="224027"/>
                </a:lnTo>
                <a:lnTo>
                  <a:pt x="4563" y="269096"/>
                </a:lnTo>
                <a:lnTo>
                  <a:pt x="17645" y="311110"/>
                </a:lnTo>
                <a:lnTo>
                  <a:pt x="38335" y="349159"/>
                </a:lnTo>
                <a:lnTo>
                  <a:pt x="65722" y="382333"/>
                </a:lnTo>
                <a:lnTo>
                  <a:pt x="98896" y="409720"/>
                </a:lnTo>
                <a:lnTo>
                  <a:pt x="136945" y="430410"/>
                </a:lnTo>
                <a:lnTo>
                  <a:pt x="178959" y="443492"/>
                </a:lnTo>
                <a:lnTo>
                  <a:pt x="224027" y="448055"/>
                </a:lnTo>
                <a:lnTo>
                  <a:pt x="269095" y="443492"/>
                </a:lnTo>
                <a:lnTo>
                  <a:pt x="311109" y="430410"/>
                </a:lnTo>
                <a:lnTo>
                  <a:pt x="349159" y="409720"/>
                </a:lnTo>
                <a:lnTo>
                  <a:pt x="382333" y="382333"/>
                </a:lnTo>
                <a:lnTo>
                  <a:pt x="409720" y="349159"/>
                </a:lnTo>
                <a:lnTo>
                  <a:pt x="430410" y="311110"/>
                </a:lnTo>
                <a:lnTo>
                  <a:pt x="443492" y="269096"/>
                </a:lnTo>
                <a:lnTo>
                  <a:pt x="448055" y="224027"/>
                </a:lnTo>
                <a:lnTo>
                  <a:pt x="443492" y="178959"/>
                </a:lnTo>
                <a:lnTo>
                  <a:pt x="430410" y="136945"/>
                </a:lnTo>
                <a:lnTo>
                  <a:pt x="409720" y="98896"/>
                </a:lnTo>
                <a:lnTo>
                  <a:pt x="382333" y="65722"/>
                </a:lnTo>
                <a:lnTo>
                  <a:pt x="349159" y="38335"/>
                </a:lnTo>
                <a:lnTo>
                  <a:pt x="311109" y="17645"/>
                </a:lnTo>
                <a:lnTo>
                  <a:pt x="269095" y="4563"/>
                </a:lnTo>
                <a:lnTo>
                  <a:pt x="224027"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1" name="object 41">
            <a:extLst>
              <a:ext uri="{FF2B5EF4-FFF2-40B4-BE49-F238E27FC236}">
                <a16:creationId xmlns:a16="http://schemas.microsoft.com/office/drawing/2014/main" id="{B9A083E5-464D-4BDE-8FDC-37438246B752}"/>
              </a:ext>
            </a:extLst>
          </p:cNvPr>
          <p:cNvSpPr txBox="1"/>
          <p:nvPr/>
        </p:nvSpPr>
        <p:spPr>
          <a:xfrm>
            <a:off x="3395663" y="1658938"/>
            <a:ext cx="2741612" cy="1400175"/>
          </a:xfrm>
          <a:prstGeom prst="rect">
            <a:avLst/>
          </a:prstGeom>
        </p:spPr>
        <p:txBody>
          <a:bodyPr lIns="0" tIns="76200" rIns="0" bIns="0">
            <a:spAutoFit/>
          </a:bodyPr>
          <a:lstStyle>
            <a:lvl1pPr defTabSz="806450">
              <a:defRPr sz="2800" b="1">
                <a:solidFill>
                  <a:schemeClr val="tx1"/>
                </a:solidFill>
                <a:latin typeface="Arial" panose="020B0604020202020204" pitchFamily="34" charset="0"/>
              </a:defRPr>
            </a:lvl1pPr>
            <a:lvl2pPr marL="742950" indent="-285750" defTabSz="806450">
              <a:defRPr sz="2800" b="1">
                <a:solidFill>
                  <a:schemeClr val="tx1"/>
                </a:solidFill>
                <a:latin typeface="Arial" panose="020B0604020202020204" pitchFamily="34" charset="0"/>
              </a:defRPr>
            </a:lvl2pPr>
            <a:lvl3pPr marL="1143000" indent="-228600" defTabSz="806450">
              <a:defRPr sz="2800" b="1">
                <a:solidFill>
                  <a:schemeClr val="tx1"/>
                </a:solidFill>
                <a:latin typeface="Arial" panose="020B0604020202020204" pitchFamily="34" charset="0"/>
              </a:defRPr>
            </a:lvl3pPr>
            <a:lvl4pPr marL="1600200" indent="-228600" defTabSz="806450">
              <a:defRPr sz="2800" b="1">
                <a:solidFill>
                  <a:schemeClr val="tx1"/>
                </a:solidFill>
                <a:latin typeface="Arial" panose="020B0604020202020204" pitchFamily="34" charset="0"/>
              </a:defRPr>
            </a:lvl4pPr>
            <a:lvl5pPr marL="2057400" indent="-228600" defTabSz="806450">
              <a:defRPr sz="2800" b="1">
                <a:solidFill>
                  <a:schemeClr val="tx1"/>
                </a:solidFill>
                <a:latin typeface="Arial" panose="020B0604020202020204" pitchFamily="34" charset="0"/>
              </a:defRPr>
            </a:lvl5pPr>
            <a:lvl6pPr marL="2514600" indent="-228600" defTabSz="806450" eaLnBrk="0" fontAlgn="base" hangingPunct="0">
              <a:spcBef>
                <a:spcPct val="0"/>
              </a:spcBef>
              <a:spcAft>
                <a:spcPct val="0"/>
              </a:spcAft>
              <a:defRPr sz="2800" b="1">
                <a:solidFill>
                  <a:schemeClr val="tx1"/>
                </a:solidFill>
                <a:latin typeface="Arial" panose="020B0604020202020204" pitchFamily="34" charset="0"/>
              </a:defRPr>
            </a:lvl6pPr>
            <a:lvl7pPr marL="2971800" indent="-228600" defTabSz="806450" eaLnBrk="0" fontAlgn="base" hangingPunct="0">
              <a:spcBef>
                <a:spcPct val="0"/>
              </a:spcBef>
              <a:spcAft>
                <a:spcPct val="0"/>
              </a:spcAft>
              <a:defRPr sz="2800" b="1">
                <a:solidFill>
                  <a:schemeClr val="tx1"/>
                </a:solidFill>
                <a:latin typeface="Arial" panose="020B0604020202020204" pitchFamily="34" charset="0"/>
              </a:defRPr>
            </a:lvl7pPr>
            <a:lvl8pPr marL="3429000" indent="-228600" defTabSz="806450" eaLnBrk="0" fontAlgn="base" hangingPunct="0">
              <a:spcBef>
                <a:spcPct val="0"/>
              </a:spcBef>
              <a:spcAft>
                <a:spcPct val="0"/>
              </a:spcAft>
              <a:defRPr sz="2800" b="1">
                <a:solidFill>
                  <a:schemeClr val="tx1"/>
                </a:solidFill>
                <a:latin typeface="Arial" panose="020B0604020202020204" pitchFamily="34" charset="0"/>
              </a:defRPr>
            </a:lvl8pPr>
            <a:lvl9pPr marL="3886200" indent="-228600" defTabSz="806450" eaLnBrk="0" fontAlgn="base" hangingPunct="0">
              <a:spcBef>
                <a:spcPct val="0"/>
              </a:spcBef>
              <a:spcAft>
                <a:spcPct val="0"/>
              </a:spcAft>
              <a:defRPr sz="2800" b="1">
                <a:solidFill>
                  <a:schemeClr val="tx1"/>
                </a:solidFill>
                <a:latin typeface="Arial" panose="020B0604020202020204" pitchFamily="34" charset="0"/>
              </a:defRPr>
            </a:lvl9pPr>
          </a:lstStyle>
          <a:p>
            <a:pPr marL="0" marR="0" lvl="0" indent="0" algn="r" defTabSz="806450" rtl="0" eaLnBrk="1" fontAlgn="base" latinLnBrk="0" hangingPunct="1">
              <a:lnSpc>
                <a:spcPct val="100000"/>
              </a:lnSpc>
              <a:spcBef>
                <a:spcPts val="60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a:t>
            </a:r>
            <a:r>
              <a:rPr kumimoji="0" lang="en-US" altLang="en-US" sz="21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IGHT</a:t>
            </a:r>
            <a:r>
              <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a:t>
            </a:r>
            <a:r>
              <a:rPr kumimoji="0" lang="en-US" altLang="en-US" sz="21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OTATE</a:t>
            </a:r>
            <a:r>
              <a:rPr kumimoji="0" lang="en-US" altLang="en-US" sz="28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r>
              <a:rPr kumimoji="0" lang="en-US" altLang="en-US" sz="28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C</a:t>
            </a:r>
            <a:r>
              <a:rPr kumimoji="0" lang="en-US" altLang="en-US" sz="28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a:t>
            </a: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806450" rtl="0" eaLnBrk="1" fontAlgn="base" latinLnBrk="0" hangingPunct="1">
              <a:lnSpc>
                <a:spcPct val="100000"/>
              </a:lnSpc>
              <a:spcBef>
                <a:spcPts val="513"/>
              </a:spcBef>
              <a:spcAft>
                <a:spcPct val="0"/>
              </a:spcAft>
              <a:buClrTx/>
              <a:buSzTx/>
              <a:buFontTx/>
              <a:buNone/>
              <a:tabLst/>
              <a:defRPr/>
            </a:pPr>
            <a:r>
              <a:rPr kumimoji="0" lang="en-US" altLang="en-US" sz="28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y</a:t>
            </a: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r" defTabSz="806450" rtl="0" eaLnBrk="1" fontAlgn="base" latinLnBrk="0" hangingPunct="1">
              <a:lnSpc>
                <a:spcPct val="100000"/>
              </a:lnSpc>
              <a:spcBef>
                <a:spcPts val="500"/>
              </a:spcBef>
              <a:spcAft>
                <a:spcPct val="0"/>
              </a:spcAft>
              <a:buClrTx/>
              <a:buSzTx/>
              <a:buFontTx/>
              <a:buNone/>
              <a:tabLst/>
              <a:defRPr/>
            </a:pPr>
            <a:r>
              <a:rPr kumimoji="0" lang="en-US" altLang="en-US" sz="2100" b="0" i="1" u="none" strike="noStrike" kern="1200" cap="none" spc="0" normalizeH="0" baseline="0" noProof="0">
                <a:ln>
                  <a:noFill/>
                </a:ln>
                <a:solidFill>
                  <a:srgbClr val="CCCCFF"/>
                </a:solidFill>
                <a:effectLst/>
                <a:uLnTx/>
                <a:uFillTx/>
                <a:latin typeface="Times New Roman" panose="02020603050405020304" pitchFamily="18" charset="0"/>
                <a:ea typeface="+mn-ea"/>
                <a:cs typeface="Times New Roman" panose="02020603050405020304" pitchFamily="18" charset="0"/>
              </a:rPr>
              <a:t>A</a:t>
            </a:r>
            <a:r>
              <a:rPr kumimoji="0" lang="en-US" altLang="en-US" sz="3100" b="0" i="1" u="none" strike="noStrike" kern="1200" cap="none" spc="0" normalizeH="0" baseline="-14000" noProof="0">
                <a:ln>
                  <a:noFill/>
                </a:ln>
                <a:solidFill>
                  <a:srgbClr val="7F7F7F"/>
                </a:solidFill>
                <a:effectLst/>
                <a:uLnTx/>
                <a:uFillTx/>
                <a:latin typeface="Times New Roman" panose="02020603050405020304" pitchFamily="18" charset="0"/>
                <a:ea typeface="+mn-ea"/>
                <a:cs typeface="Times New Roman" panose="02020603050405020304" pitchFamily="18" charset="0"/>
              </a:rPr>
              <a:t>A</a:t>
            </a:r>
            <a:endParaRPr kumimoji="0" lang="en-US" altLang="en-US" sz="3100" b="0" i="0" u="none" strike="noStrike" kern="1200" cap="none" spc="0" normalizeH="0" baseline="-1400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42" name="object 42">
            <a:extLst>
              <a:ext uri="{FF2B5EF4-FFF2-40B4-BE49-F238E27FC236}">
                <a16:creationId xmlns:a16="http://schemas.microsoft.com/office/drawing/2014/main" id="{D0E6F71C-2A23-474B-A81B-EE3B5BAF88A5}"/>
              </a:ext>
            </a:extLst>
          </p:cNvPr>
          <p:cNvSpPr/>
          <p:nvPr/>
        </p:nvSpPr>
        <p:spPr>
          <a:xfrm>
            <a:off x="6629400" y="2227263"/>
            <a:ext cx="395288" cy="395287"/>
          </a:xfrm>
          <a:custGeom>
            <a:avLst/>
            <a:gdLst/>
            <a:ahLst/>
            <a:cxnLst/>
            <a:rect l="l" t="t" r="r" b="b"/>
            <a:pathLst>
              <a:path w="448309" h="448310">
                <a:moveTo>
                  <a:pt x="448055" y="224028"/>
                </a:moveTo>
                <a:lnTo>
                  <a:pt x="443492" y="178959"/>
                </a:lnTo>
                <a:lnTo>
                  <a:pt x="430410" y="136945"/>
                </a:lnTo>
                <a:lnTo>
                  <a:pt x="409720" y="98896"/>
                </a:lnTo>
                <a:lnTo>
                  <a:pt x="382332" y="65722"/>
                </a:lnTo>
                <a:lnTo>
                  <a:pt x="349158" y="38335"/>
                </a:lnTo>
                <a:lnTo>
                  <a:pt x="311109" y="17645"/>
                </a:lnTo>
                <a:lnTo>
                  <a:pt x="269095" y="4563"/>
                </a:lnTo>
                <a:lnTo>
                  <a:pt x="224027" y="0"/>
                </a:lnTo>
                <a:lnTo>
                  <a:pt x="178959" y="4563"/>
                </a:lnTo>
                <a:lnTo>
                  <a:pt x="136944" y="17645"/>
                </a:lnTo>
                <a:lnTo>
                  <a:pt x="98895" y="38335"/>
                </a:lnTo>
                <a:lnTo>
                  <a:pt x="65722" y="65722"/>
                </a:lnTo>
                <a:lnTo>
                  <a:pt x="38334" y="98896"/>
                </a:lnTo>
                <a:lnTo>
                  <a:pt x="17644" y="136945"/>
                </a:lnTo>
                <a:lnTo>
                  <a:pt x="4563" y="178959"/>
                </a:lnTo>
                <a:lnTo>
                  <a:pt x="0" y="224028"/>
                </a:lnTo>
                <a:lnTo>
                  <a:pt x="4563" y="269096"/>
                </a:lnTo>
                <a:lnTo>
                  <a:pt x="17644" y="311110"/>
                </a:lnTo>
                <a:lnTo>
                  <a:pt x="38334" y="349159"/>
                </a:lnTo>
                <a:lnTo>
                  <a:pt x="65722" y="382333"/>
                </a:lnTo>
                <a:lnTo>
                  <a:pt x="98895" y="409720"/>
                </a:lnTo>
                <a:lnTo>
                  <a:pt x="136944" y="430410"/>
                </a:lnTo>
                <a:lnTo>
                  <a:pt x="178959" y="443492"/>
                </a:lnTo>
                <a:lnTo>
                  <a:pt x="224027" y="448056"/>
                </a:lnTo>
                <a:lnTo>
                  <a:pt x="269095" y="443492"/>
                </a:lnTo>
                <a:lnTo>
                  <a:pt x="311109" y="430410"/>
                </a:lnTo>
                <a:lnTo>
                  <a:pt x="349158" y="409720"/>
                </a:lnTo>
                <a:lnTo>
                  <a:pt x="382332" y="382333"/>
                </a:lnTo>
                <a:lnTo>
                  <a:pt x="409720" y="349159"/>
                </a:lnTo>
                <a:lnTo>
                  <a:pt x="430410" y="311110"/>
                </a:lnTo>
                <a:lnTo>
                  <a:pt x="443492" y="269096"/>
                </a:lnTo>
                <a:lnTo>
                  <a:pt x="448055" y="224028"/>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3" name="object 43">
            <a:extLst>
              <a:ext uri="{FF2B5EF4-FFF2-40B4-BE49-F238E27FC236}">
                <a16:creationId xmlns:a16="http://schemas.microsoft.com/office/drawing/2014/main" id="{4802FEC0-E747-4FE0-B168-1C726033B07B}"/>
              </a:ext>
            </a:extLst>
          </p:cNvPr>
          <p:cNvSpPr/>
          <p:nvPr/>
        </p:nvSpPr>
        <p:spPr>
          <a:xfrm>
            <a:off x="6562725" y="2159000"/>
            <a:ext cx="395288" cy="396875"/>
          </a:xfrm>
          <a:custGeom>
            <a:avLst/>
            <a:gdLst/>
            <a:ahLst/>
            <a:cxnLst/>
            <a:rect l="l" t="t" r="r" b="b"/>
            <a:pathLst>
              <a:path w="448309" h="448310">
                <a:moveTo>
                  <a:pt x="448055" y="224028"/>
                </a:moveTo>
                <a:lnTo>
                  <a:pt x="443492" y="178959"/>
                </a:lnTo>
                <a:lnTo>
                  <a:pt x="430410" y="136945"/>
                </a:lnTo>
                <a:lnTo>
                  <a:pt x="409720" y="98896"/>
                </a:lnTo>
                <a:lnTo>
                  <a:pt x="382332" y="65722"/>
                </a:lnTo>
                <a:lnTo>
                  <a:pt x="349158" y="38335"/>
                </a:lnTo>
                <a:lnTo>
                  <a:pt x="311109" y="17645"/>
                </a:lnTo>
                <a:lnTo>
                  <a:pt x="269095" y="4563"/>
                </a:lnTo>
                <a:lnTo>
                  <a:pt x="224027" y="0"/>
                </a:lnTo>
                <a:lnTo>
                  <a:pt x="178959" y="4563"/>
                </a:lnTo>
                <a:lnTo>
                  <a:pt x="136944" y="17645"/>
                </a:lnTo>
                <a:lnTo>
                  <a:pt x="98895" y="38335"/>
                </a:lnTo>
                <a:lnTo>
                  <a:pt x="65722" y="65722"/>
                </a:lnTo>
                <a:lnTo>
                  <a:pt x="38334" y="98896"/>
                </a:lnTo>
                <a:lnTo>
                  <a:pt x="17644" y="136945"/>
                </a:lnTo>
                <a:lnTo>
                  <a:pt x="4563" y="178959"/>
                </a:lnTo>
                <a:lnTo>
                  <a:pt x="0" y="224028"/>
                </a:lnTo>
                <a:lnTo>
                  <a:pt x="4563" y="269096"/>
                </a:lnTo>
                <a:lnTo>
                  <a:pt x="17644" y="311110"/>
                </a:lnTo>
                <a:lnTo>
                  <a:pt x="38334" y="349159"/>
                </a:lnTo>
                <a:lnTo>
                  <a:pt x="65722" y="382333"/>
                </a:lnTo>
                <a:lnTo>
                  <a:pt x="98895" y="409720"/>
                </a:lnTo>
                <a:lnTo>
                  <a:pt x="136944" y="430410"/>
                </a:lnTo>
                <a:lnTo>
                  <a:pt x="178959" y="443492"/>
                </a:lnTo>
                <a:lnTo>
                  <a:pt x="224027" y="448056"/>
                </a:lnTo>
                <a:lnTo>
                  <a:pt x="269095" y="443492"/>
                </a:lnTo>
                <a:lnTo>
                  <a:pt x="311109" y="430410"/>
                </a:lnTo>
                <a:lnTo>
                  <a:pt x="349158" y="409720"/>
                </a:lnTo>
                <a:lnTo>
                  <a:pt x="382332" y="382333"/>
                </a:lnTo>
                <a:lnTo>
                  <a:pt x="409720" y="349159"/>
                </a:lnTo>
                <a:lnTo>
                  <a:pt x="430410" y="311110"/>
                </a:lnTo>
                <a:lnTo>
                  <a:pt x="443492" y="269096"/>
                </a:lnTo>
                <a:lnTo>
                  <a:pt x="448055" y="224028"/>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4" name="object 44">
            <a:extLst>
              <a:ext uri="{FF2B5EF4-FFF2-40B4-BE49-F238E27FC236}">
                <a16:creationId xmlns:a16="http://schemas.microsoft.com/office/drawing/2014/main" id="{DC27F94A-1001-46C4-92A3-24C327F92596}"/>
              </a:ext>
            </a:extLst>
          </p:cNvPr>
          <p:cNvSpPr/>
          <p:nvPr/>
        </p:nvSpPr>
        <p:spPr>
          <a:xfrm>
            <a:off x="6562725" y="2159000"/>
            <a:ext cx="395288" cy="396875"/>
          </a:xfrm>
          <a:custGeom>
            <a:avLst/>
            <a:gdLst/>
            <a:ahLst/>
            <a:cxnLst/>
            <a:rect l="l" t="t" r="r" b="b"/>
            <a:pathLst>
              <a:path w="448309" h="448310">
                <a:moveTo>
                  <a:pt x="224027" y="0"/>
                </a:moveTo>
                <a:lnTo>
                  <a:pt x="178959" y="4563"/>
                </a:lnTo>
                <a:lnTo>
                  <a:pt x="136944" y="17645"/>
                </a:lnTo>
                <a:lnTo>
                  <a:pt x="98895" y="38335"/>
                </a:lnTo>
                <a:lnTo>
                  <a:pt x="65722" y="65722"/>
                </a:lnTo>
                <a:lnTo>
                  <a:pt x="38334" y="98896"/>
                </a:lnTo>
                <a:lnTo>
                  <a:pt x="17644" y="136945"/>
                </a:lnTo>
                <a:lnTo>
                  <a:pt x="4563" y="178959"/>
                </a:lnTo>
                <a:lnTo>
                  <a:pt x="0" y="224028"/>
                </a:lnTo>
                <a:lnTo>
                  <a:pt x="4563" y="269096"/>
                </a:lnTo>
                <a:lnTo>
                  <a:pt x="17644" y="311110"/>
                </a:lnTo>
                <a:lnTo>
                  <a:pt x="38334" y="349159"/>
                </a:lnTo>
                <a:lnTo>
                  <a:pt x="65722" y="382333"/>
                </a:lnTo>
                <a:lnTo>
                  <a:pt x="98895" y="409720"/>
                </a:lnTo>
                <a:lnTo>
                  <a:pt x="136944" y="430410"/>
                </a:lnTo>
                <a:lnTo>
                  <a:pt x="178959" y="443492"/>
                </a:lnTo>
                <a:lnTo>
                  <a:pt x="224027" y="448056"/>
                </a:lnTo>
                <a:lnTo>
                  <a:pt x="269095" y="443492"/>
                </a:lnTo>
                <a:lnTo>
                  <a:pt x="311109" y="430410"/>
                </a:lnTo>
                <a:lnTo>
                  <a:pt x="349158" y="409720"/>
                </a:lnTo>
                <a:lnTo>
                  <a:pt x="382332" y="382333"/>
                </a:lnTo>
                <a:lnTo>
                  <a:pt x="409720" y="349159"/>
                </a:lnTo>
                <a:lnTo>
                  <a:pt x="430410" y="311110"/>
                </a:lnTo>
                <a:lnTo>
                  <a:pt x="443492" y="269096"/>
                </a:lnTo>
                <a:lnTo>
                  <a:pt x="448055" y="224028"/>
                </a:lnTo>
                <a:lnTo>
                  <a:pt x="443492" y="178959"/>
                </a:lnTo>
                <a:lnTo>
                  <a:pt x="430410" y="136945"/>
                </a:lnTo>
                <a:lnTo>
                  <a:pt x="409720" y="98896"/>
                </a:lnTo>
                <a:lnTo>
                  <a:pt x="382332" y="65722"/>
                </a:lnTo>
                <a:lnTo>
                  <a:pt x="349158" y="38335"/>
                </a:lnTo>
                <a:lnTo>
                  <a:pt x="311109" y="17645"/>
                </a:lnTo>
                <a:lnTo>
                  <a:pt x="269095" y="4563"/>
                </a:lnTo>
                <a:lnTo>
                  <a:pt x="224027"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5" name="object 45">
            <a:extLst>
              <a:ext uri="{FF2B5EF4-FFF2-40B4-BE49-F238E27FC236}">
                <a16:creationId xmlns:a16="http://schemas.microsoft.com/office/drawing/2014/main" id="{7E5ACBEF-7A2B-4EA9-ACA7-CEB208A78367}"/>
              </a:ext>
            </a:extLst>
          </p:cNvPr>
          <p:cNvSpPr txBox="1"/>
          <p:nvPr/>
        </p:nvSpPr>
        <p:spPr>
          <a:xfrm>
            <a:off x="6645275" y="2174875"/>
            <a:ext cx="298450" cy="338138"/>
          </a:xfrm>
          <a:prstGeom prst="rect">
            <a:avLst/>
          </a:prstGeom>
        </p:spPr>
        <p:txBody>
          <a:bodyPr lIns="0" tIns="11206" rIns="0" bIns="0">
            <a:spAutoFit/>
          </a:bodyPr>
          <a:lstStyle/>
          <a:p>
            <a:pPr marL="33619"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383" normalizeH="0" baseline="0" noProof="0" dirty="0">
                <a:ln>
                  <a:noFill/>
                </a:ln>
                <a:solidFill>
                  <a:srgbClr val="CCCCFF"/>
                </a:solidFill>
                <a:effectLst/>
                <a:uLnTx/>
                <a:uFillTx/>
                <a:latin typeface="Times New Roman"/>
                <a:ea typeface="+mn-ea"/>
                <a:cs typeface="Times New Roman"/>
              </a:rPr>
              <a:t>B</a:t>
            </a:r>
            <a:endParaRPr kumimoji="0" sz="3177" b="0" i="0" u="none" strike="noStrike" kern="1200" cap="none" spc="0" normalizeH="0" baseline="-13888" noProof="0" dirty="0">
              <a:ln>
                <a:noFill/>
              </a:ln>
              <a:solidFill>
                <a:prstClr val="black"/>
              </a:solidFill>
              <a:effectLst/>
              <a:uLnTx/>
              <a:uFillTx/>
              <a:latin typeface="Times New Roman"/>
              <a:ea typeface="+mn-ea"/>
              <a:cs typeface="Times New Roman"/>
            </a:endParaRPr>
          </a:p>
        </p:txBody>
      </p:sp>
      <p:sp>
        <p:nvSpPr>
          <p:cNvPr id="46" name="object 46">
            <a:extLst>
              <a:ext uri="{FF2B5EF4-FFF2-40B4-BE49-F238E27FC236}">
                <a16:creationId xmlns:a16="http://schemas.microsoft.com/office/drawing/2014/main" id="{DC84D7BE-7AF0-45A4-BEB2-BFD3E86EAD69}"/>
              </a:ext>
            </a:extLst>
          </p:cNvPr>
          <p:cNvSpPr/>
          <p:nvPr/>
        </p:nvSpPr>
        <p:spPr>
          <a:xfrm>
            <a:off x="6899275" y="2497138"/>
            <a:ext cx="668338" cy="192087"/>
          </a:xfrm>
          <a:custGeom>
            <a:avLst/>
            <a:gdLst/>
            <a:ahLst/>
            <a:cxnLst/>
            <a:rect l="l" t="t" r="r" b="b"/>
            <a:pathLst>
              <a:path w="756284" h="217169">
                <a:moveTo>
                  <a:pt x="755904" y="217169"/>
                </a:moveTo>
                <a:lnTo>
                  <a:pt x="0" y="0"/>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7" name="object 47">
            <a:extLst>
              <a:ext uri="{FF2B5EF4-FFF2-40B4-BE49-F238E27FC236}">
                <a16:creationId xmlns:a16="http://schemas.microsoft.com/office/drawing/2014/main" id="{596DC2C0-1EAA-4FDE-8834-006D1868DFB5}"/>
              </a:ext>
            </a:extLst>
          </p:cNvPr>
          <p:cNvSpPr/>
          <p:nvPr/>
        </p:nvSpPr>
        <p:spPr>
          <a:xfrm>
            <a:off x="5953125" y="2497138"/>
            <a:ext cx="666750" cy="200025"/>
          </a:xfrm>
          <a:custGeom>
            <a:avLst/>
            <a:gdLst/>
            <a:ahLst/>
            <a:cxnLst/>
            <a:rect l="l" t="t" r="r" b="b"/>
            <a:pathLst>
              <a:path w="756284" h="226694">
                <a:moveTo>
                  <a:pt x="0" y="226313"/>
                </a:moveTo>
                <a:lnTo>
                  <a:pt x="755904" y="0"/>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8" name="object 48">
            <a:extLst>
              <a:ext uri="{FF2B5EF4-FFF2-40B4-BE49-F238E27FC236}">
                <a16:creationId xmlns:a16="http://schemas.microsoft.com/office/drawing/2014/main" id="{05214FD8-FF95-4D1D-8888-3523CD6911EA}"/>
              </a:ext>
            </a:extLst>
          </p:cNvPr>
          <p:cNvSpPr/>
          <p:nvPr/>
        </p:nvSpPr>
        <p:spPr>
          <a:xfrm>
            <a:off x="5516563" y="3024188"/>
            <a:ext cx="881062" cy="241300"/>
          </a:xfrm>
          <a:custGeom>
            <a:avLst/>
            <a:gdLst/>
            <a:ahLst/>
            <a:cxnLst/>
            <a:rect l="l" t="t" r="r" b="b"/>
            <a:pathLst>
              <a:path w="998854" h="271779">
                <a:moveTo>
                  <a:pt x="66011" y="193934"/>
                </a:moveTo>
                <a:lnTo>
                  <a:pt x="64222" y="192392"/>
                </a:lnTo>
                <a:lnTo>
                  <a:pt x="48672" y="186975"/>
                </a:lnTo>
                <a:lnTo>
                  <a:pt x="32266" y="187702"/>
                </a:lnTo>
                <a:lnTo>
                  <a:pt x="16859" y="195072"/>
                </a:lnTo>
                <a:lnTo>
                  <a:pt x="5465" y="207466"/>
                </a:lnTo>
                <a:lnTo>
                  <a:pt x="0" y="222789"/>
                </a:lnTo>
                <a:lnTo>
                  <a:pt x="678" y="239113"/>
                </a:lnTo>
                <a:lnTo>
                  <a:pt x="7715" y="254507"/>
                </a:lnTo>
                <a:lnTo>
                  <a:pt x="20550" y="266009"/>
                </a:lnTo>
                <a:lnTo>
                  <a:pt x="33623" y="270754"/>
                </a:lnTo>
                <a:lnTo>
                  <a:pt x="33623" y="217932"/>
                </a:lnTo>
                <a:lnTo>
                  <a:pt x="66011" y="193934"/>
                </a:lnTo>
                <a:close/>
              </a:path>
              <a:path w="998854" h="271779">
                <a:moveTo>
                  <a:pt x="83223" y="217048"/>
                </a:moveTo>
                <a:lnTo>
                  <a:pt x="77057" y="203453"/>
                </a:lnTo>
                <a:lnTo>
                  <a:pt x="66011" y="193934"/>
                </a:lnTo>
                <a:lnTo>
                  <a:pt x="33623" y="217932"/>
                </a:lnTo>
                <a:lnTo>
                  <a:pt x="51149" y="240791"/>
                </a:lnTo>
                <a:lnTo>
                  <a:pt x="83223" y="217048"/>
                </a:lnTo>
                <a:close/>
              </a:path>
              <a:path w="998854" h="271779">
                <a:moveTo>
                  <a:pt x="84772" y="235553"/>
                </a:moveTo>
                <a:lnTo>
                  <a:pt x="84093" y="218967"/>
                </a:lnTo>
                <a:lnTo>
                  <a:pt x="83223" y="217048"/>
                </a:lnTo>
                <a:lnTo>
                  <a:pt x="51149" y="240791"/>
                </a:lnTo>
                <a:lnTo>
                  <a:pt x="33623" y="217932"/>
                </a:lnTo>
                <a:lnTo>
                  <a:pt x="33623" y="270754"/>
                </a:lnTo>
                <a:lnTo>
                  <a:pt x="36099" y="271652"/>
                </a:lnTo>
                <a:lnTo>
                  <a:pt x="52506" y="271010"/>
                </a:lnTo>
                <a:lnTo>
                  <a:pt x="67913" y="263652"/>
                </a:lnTo>
                <a:lnTo>
                  <a:pt x="79307" y="251138"/>
                </a:lnTo>
                <a:lnTo>
                  <a:pt x="84772" y="235553"/>
                </a:lnTo>
                <a:close/>
              </a:path>
              <a:path w="998854" h="271779">
                <a:moveTo>
                  <a:pt x="344519" y="23622"/>
                </a:moveTo>
                <a:lnTo>
                  <a:pt x="327755" y="0"/>
                </a:lnTo>
                <a:lnTo>
                  <a:pt x="66011" y="193934"/>
                </a:lnTo>
                <a:lnTo>
                  <a:pt x="77057" y="203453"/>
                </a:lnTo>
                <a:lnTo>
                  <a:pt x="83223" y="217048"/>
                </a:lnTo>
                <a:lnTo>
                  <a:pt x="344519" y="23622"/>
                </a:lnTo>
                <a:close/>
              </a:path>
              <a:path w="998854" h="271779">
                <a:moveTo>
                  <a:pt x="932402" y="194660"/>
                </a:moveTo>
                <a:lnTo>
                  <a:pt x="661511" y="0"/>
                </a:lnTo>
                <a:lnTo>
                  <a:pt x="645509" y="23622"/>
                </a:lnTo>
                <a:lnTo>
                  <a:pt x="915972" y="217782"/>
                </a:lnTo>
                <a:lnTo>
                  <a:pt x="922115" y="204215"/>
                </a:lnTo>
                <a:lnTo>
                  <a:pt x="932402" y="194660"/>
                </a:lnTo>
                <a:close/>
              </a:path>
              <a:path w="998854" h="271779">
                <a:moveTo>
                  <a:pt x="964787" y="271356"/>
                </a:moveTo>
                <a:lnTo>
                  <a:pt x="964787" y="217932"/>
                </a:lnTo>
                <a:lnTo>
                  <a:pt x="948023" y="240791"/>
                </a:lnTo>
                <a:lnTo>
                  <a:pt x="915972" y="217782"/>
                </a:lnTo>
                <a:lnTo>
                  <a:pt x="915090" y="219729"/>
                </a:lnTo>
                <a:lnTo>
                  <a:pt x="914495" y="236315"/>
                </a:lnTo>
                <a:lnTo>
                  <a:pt x="920186" y="251900"/>
                </a:lnTo>
                <a:lnTo>
                  <a:pt x="932021" y="264413"/>
                </a:lnTo>
                <a:lnTo>
                  <a:pt x="947415" y="271331"/>
                </a:lnTo>
                <a:lnTo>
                  <a:pt x="963739" y="271748"/>
                </a:lnTo>
                <a:lnTo>
                  <a:pt x="964787" y="271356"/>
                </a:lnTo>
                <a:close/>
              </a:path>
              <a:path w="998854" h="271779">
                <a:moveTo>
                  <a:pt x="964787" y="217932"/>
                </a:moveTo>
                <a:lnTo>
                  <a:pt x="932402" y="194660"/>
                </a:lnTo>
                <a:lnTo>
                  <a:pt x="922115" y="204215"/>
                </a:lnTo>
                <a:lnTo>
                  <a:pt x="915972" y="217782"/>
                </a:lnTo>
                <a:lnTo>
                  <a:pt x="948023" y="240791"/>
                </a:lnTo>
                <a:lnTo>
                  <a:pt x="964787" y="217932"/>
                </a:lnTo>
                <a:close/>
              </a:path>
              <a:path w="998854" h="271779">
                <a:moveTo>
                  <a:pt x="998791" y="222408"/>
                </a:moveTo>
                <a:lnTo>
                  <a:pt x="993064" y="206823"/>
                </a:lnTo>
                <a:lnTo>
                  <a:pt x="981551" y="194309"/>
                </a:lnTo>
                <a:lnTo>
                  <a:pt x="966156" y="187392"/>
                </a:lnTo>
                <a:lnTo>
                  <a:pt x="949833" y="186975"/>
                </a:lnTo>
                <a:lnTo>
                  <a:pt x="934509" y="192702"/>
                </a:lnTo>
                <a:lnTo>
                  <a:pt x="932402" y="194660"/>
                </a:lnTo>
                <a:lnTo>
                  <a:pt x="964787" y="217932"/>
                </a:lnTo>
                <a:lnTo>
                  <a:pt x="964787" y="271356"/>
                </a:lnTo>
                <a:lnTo>
                  <a:pt x="979062" y="266021"/>
                </a:lnTo>
                <a:lnTo>
                  <a:pt x="991457" y="254507"/>
                </a:lnTo>
                <a:lnTo>
                  <a:pt x="998374" y="238993"/>
                </a:lnTo>
                <a:lnTo>
                  <a:pt x="998791" y="222408"/>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9" name="object 49">
            <a:extLst>
              <a:ext uri="{FF2B5EF4-FFF2-40B4-BE49-F238E27FC236}">
                <a16:creationId xmlns:a16="http://schemas.microsoft.com/office/drawing/2014/main" id="{CC8C515A-A4CD-4EF2-BA0B-AB554F5D1F15}"/>
              </a:ext>
            </a:extLst>
          </p:cNvPr>
          <p:cNvSpPr/>
          <p:nvPr/>
        </p:nvSpPr>
        <p:spPr>
          <a:xfrm>
            <a:off x="5419725" y="3294063"/>
            <a:ext cx="403225"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0" name="object 50">
            <a:extLst>
              <a:ext uri="{FF2B5EF4-FFF2-40B4-BE49-F238E27FC236}">
                <a16:creationId xmlns:a16="http://schemas.microsoft.com/office/drawing/2014/main" id="{40F05397-4E7D-47EE-B0E8-C5E4464BA91E}"/>
              </a:ext>
            </a:extLst>
          </p:cNvPr>
          <p:cNvSpPr/>
          <p:nvPr/>
        </p:nvSpPr>
        <p:spPr>
          <a:xfrm>
            <a:off x="5351463" y="3227388"/>
            <a:ext cx="403225" cy="671512"/>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1" name="object 51">
            <a:extLst>
              <a:ext uri="{FF2B5EF4-FFF2-40B4-BE49-F238E27FC236}">
                <a16:creationId xmlns:a16="http://schemas.microsoft.com/office/drawing/2014/main" id="{74B9DBC5-6537-472C-924A-72D0BF1644FB}"/>
              </a:ext>
            </a:extLst>
          </p:cNvPr>
          <p:cNvSpPr/>
          <p:nvPr/>
        </p:nvSpPr>
        <p:spPr>
          <a:xfrm>
            <a:off x="5351463" y="3227388"/>
            <a:ext cx="403225" cy="671512"/>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2" name="object 52">
            <a:extLst>
              <a:ext uri="{FF2B5EF4-FFF2-40B4-BE49-F238E27FC236}">
                <a16:creationId xmlns:a16="http://schemas.microsoft.com/office/drawing/2014/main" id="{708ADB8C-BFF6-4D1D-B222-C677C2395068}"/>
              </a:ext>
            </a:extLst>
          </p:cNvPr>
          <p:cNvSpPr/>
          <p:nvPr/>
        </p:nvSpPr>
        <p:spPr>
          <a:xfrm>
            <a:off x="6226175" y="3294063"/>
            <a:ext cx="403225"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3" name="object 53">
            <a:extLst>
              <a:ext uri="{FF2B5EF4-FFF2-40B4-BE49-F238E27FC236}">
                <a16:creationId xmlns:a16="http://schemas.microsoft.com/office/drawing/2014/main" id="{9643A6E2-C4CC-40D6-AB30-401A7F586DE5}"/>
              </a:ext>
            </a:extLst>
          </p:cNvPr>
          <p:cNvSpPr/>
          <p:nvPr/>
        </p:nvSpPr>
        <p:spPr>
          <a:xfrm>
            <a:off x="6159500" y="3227388"/>
            <a:ext cx="403225" cy="671512"/>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4" name="object 54">
            <a:extLst>
              <a:ext uri="{FF2B5EF4-FFF2-40B4-BE49-F238E27FC236}">
                <a16:creationId xmlns:a16="http://schemas.microsoft.com/office/drawing/2014/main" id="{2E1E9231-0D2C-4D14-A0C9-AA13D2B0280A}"/>
              </a:ext>
            </a:extLst>
          </p:cNvPr>
          <p:cNvSpPr/>
          <p:nvPr/>
        </p:nvSpPr>
        <p:spPr>
          <a:xfrm>
            <a:off x="6159500" y="3227388"/>
            <a:ext cx="403225" cy="671512"/>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5" name="object 55">
            <a:extLst>
              <a:ext uri="{FF2B5EF4-FFF2-40B4-BE49-F238E27FC236}">
                <a16:creationId xmlns:a16="http://schemas.microsoft.com/office/drawing/2014/main" id="{7D78913C-20F5-468A-9257-A8F09C1E82DC}"/>
              </a:ext>
            </a:extLst>
          </p:cNvPr>
          <p:cNvSpPr/>
          <p:nvPr/>
        </p:nvSpPr>
        <p:spPr>
          <a:xfrm>
            <a:off x="6759575" y="1949450"/>
            <a:ext cx="384175" cy="211138"/>
          </a:xfrm>
          <a:custGeom>
            <a:avLst/>
            <a:gdLst/>
            <a:ahLst/>
            <a:cxnLst/>
            <a:rect l="l" t="t" r="r" b="b"/>
            <a:pathLst>
              <a:path w="435609" h="238125">
                <a:moveTo>
                  <a:pt x="0" y="237743"/>
                </a:moveTo>
                <a:lnTo>
                  <a:pt x="435102" y="0"/>
                </a:lnTo>
              </a:path>
            </a:pathLst>
          </a:custGeom>
          <a:ln w="2857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6" name="object 56">
            <a:extLst>
              <a:ext uri="{FF2B5EF4-FFF2-40B4-BE49-F238E27FC236}">
                <a16:creationId xmlns:a16="http://schemas.microsoft.com/office/drawing/2014/main" id="{92088C52-9BFE-453D-8E6C-7A138C4EEE8F}"/>
              </a:ext>
            </a:extLst>
          </p:cNvPr>
          <p:cNvSpPr/>
          <p:nvPr/>
        </p:nvSpPr>
        <p:spPr>
          <a:xfrm>
            <a:off x="7435850" y="2755900"/>
            <a:ext cx="395288" cy="395288"/>
          </a:xfrm>
          <a:custGeom>
            <a:avLst/>
            <a:gdLst/>
            <a:ahLst/>
            <a:cxnLst/>
            <a:rect l="l" t="t" r="r" b="b"/>
            <a:pathLst>
              <a:path w="448309" h="447675">
                <a:moveTo>
                  <a:pt x="448055" y="224027"/>
                </a:moveTo>
                <a:lnTo>
                  <a:pt x="443492" y="178740"/>
                </a:lnTo>
                <a:lnTo>
                  <a:pt x="430410" y="136624"/>
                </a:lnTo>
                <a:lnTo>
                  <a:pt x="409720" y="98561"/>
                </a:lnTo>
                <a:lnTo>
                  <a:pt x="382332" y="65436"/>
                </a:lnTo>
                <a:lnTo>
                  <a:pt x="349158" y="38134"/>
                </a:lnTo>
                <a:lnTo>
                  <a:pt x="311109" y="17537"/>
                </a:lnTo>
                <a:lnTo>
                  <a:pt x="269095" y="4531"/>
                </a:lnTo>
                <a:lnTo>
                  <a:pt x="224027" y="0"/>
                </a:lnTo>
                <a:lnTo>
                  <a:pt x="178959" y="4531"/>
                </a:lnTo>
                <a:lnTo>
                  <a:pt x="136944" y="17537"/>
                </a:lnTo>
                <a:lnTo>
                  <a:pt x="98895" y="38134"/>
                </a:lnTo>
                <a:lnTo>
                  <a:pt x="65722" y="65436"/>
                </a:lnTo>
                <a:lnTo>
                  <a:pt x="38334" y="98561"/>
                </a:lnTo>
                <a:lnTo>
                  <a:pt x="17644" y="136624"/>
                </a:lnTo>
                <a:lnTo>
                  <a:pt x="4563" y="178740"/>
                </a:lnTo>
                <a:lnTo>
                  <a:pt x="0" y="224027"/>
                </a:lnTo>
                <a:lnTo>
                  <a:pt x="4563" y="269063"/>
                </a:lnTo>
                <a:lnTo>
                  <a:pt x="17644" y="310991"/>
                </a:lnTo>
                <a:lnTo>
                  <a:pt x="38334" y="348918"/>
                </a:lnTo>
                <a:lnTo>
                  <a:pt x="65722" y="381952"/>
                </a:lnTo>
                <a:lnTo>
                  <a:pt x="98895" y="409199"/>
                </a:lnTo>
                <a:lnTo>
                  <a:pt x="136944" y="429767"/>
                </a:lnTo>
                <a:lnTo>
                  <a:pt x="178959" y="442763"/>
                </a:lnTo>
                <a:lnTo>
                  <a:pt x="224027" y="447293"/>
                </a:lnTo>
                <a:lnTo>
                  <a:pt x="269095" y="442763"/>
                </a:lnTo>
                <a:lnTo>
                  <a:pt x="311109" y="429767"/>
                </a:lnTo>
                <a:lnTo>
                  <a:pt x="349158" y="409199"/>
                </a:lnTo>
                <a:lnTo>
                  <a:pt x="382332" y="381952"/>
                </a:lnTo>
                <a:lnTo>
                  <a:pt x="409720" y="348918"/>
                </a:lnTo>
                <a:lnTo>
                  <a:pt x="430410" y="310991"/>
                </a:lnTo>
                <a:lnTo>
                  <a:pt x="443492" y="269063"/>
                </a:lnTo>
                <a:lnTo>
                  <a:pt x="448055" y="224027"/>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7" name="object 57">
            <a:extLst>
              <a:ext uri="{FF2B5EF4-FFF2-40B4-BE49-F238E27FC236}">
                <a16:creationId xmlns:a16="http://schemas.microsoft.com/office/drawing/2014/main" id="{824BE824-B395-4E17-9AED-6720A58C5F31}"/>
              </a:ext>
            </a:extLst>
          </p:cNvPr>
          <p:cNvSpPr/>
          <p:nvPr/>
        </p:nvSpPr>
        <p:spPr>
          <a:xfrm>
            <a:off x="7369175" y="2689225"/>
            <a:ext cx="395288" cy="395288"/>
          </a:xfrm>
          <a:custGeom>
            <a:avLst/>
            <a:gdLst/>
            <a:ahLst/>
            <a:cxnLst/>
            <a:rect l="l" t="t" r="r" b="b"/>
            <a:pathLst>
              <a:path w="448309" h="447675">
                <a:moveTo>
                  <a:pt x="448055" y="224027"/>
                </a:moveTo>
                <a:lnTo>
                  <a:pt x="443492" y="178740"/>
                </a:lnTo>
                <a:lnTo>
                  <a:pt x="430410" y="136624"/>
                </a:lnTo>
                <a:lnTo>
                  <a:pt x="409720" y="98561"/>
                </a:lnTo>
                <a:lnTo>
                  <a:pt x="382332" y="65436"/>
                </a:lnTo>
                <a:lnTo>
                  <a:pt x="349158" y="38134"/>
                </a:lnTo>
                <a:lnTo>
                  <a:pt x="311109" y="17537"/>
                </a:lnTo>
                <a:lnTo>
                  <a:pt x="269095" y="4531"/>
                </a:lnTo>
                <a:lnTo>
                  <a:pt x="224027" y="0"/>
                </a:lnTo>
                <a:lnTo>
                  <a:pt x="178959" y="4531"/>
                </a:lnTo>
                <a:lnTo>
                  <a:pt x="136944" y="17537"/>
                </a:lnTo>
                <a:lnTo>
                  <a:pt x="98895" y="38134"/>
                </a:lnTo>
                <a:lnTo>
                  <a:pt x="65722" y="65436"/>
                </a:lnTo>
                <a:lnTo>
                  <a:pt x="38334" y="98561"/>
                </a:lnTo>
                <a:lnTo>
                  <a:pt x="17644" y="136624"/>
                </a:lnTo>
                <a:lnTo>
                  <a:pt x="4563" y="178740"/>
                </a:lnTo>
                <a:lnTo>
                  <a:pt x="0" y="224027"/>
                </a:lnTo>
                <a:lnTo>
                  <a:pt x="4563" y="269063"/>
                </a:lnTo>
                <a:lnTo>
                  <a:pt x="17644" y="310991"/>
                </a:lnTo>
                <a:lnTo>
                  <a:pt x="38334" y="348918"/>
                </a:lnTo>
                <a:lnTo>
                  <a:pt x="65722" y="381952"/>
                </a:lnTo>
                <a:lnTo>
                  <a:pt x="98895" y="409199"/>
                </a:lnTo>
                <a:lnTo>
                  <a:pt x="136944" y="429767"/>
                </a:lnTo>
                <a:lnTo>
                  <a:pt x="178959" y="442763"/>
                </a:lnTo>
                <a:lnTo>
                  <a:pt x="224027" y="447293"/>
                </a:lnTo>
                <a:lnTo>
                  <a:pt x="269095" y="442763"/>
                </a:lnTo>
                <a:lnTo>
                  <a:pt x="311109" y="429767"/>
                </a:lnTo>
                <a:lnTo>
                  <a:pt x="349158" y="409199"/>
                </a:lnTo>
                <a:lnTo>
                  <a:pt x="382332" y="381952"/>
                </a:lnTo>
                <a:lnTo>
                  <a:pt x="409720" y="348918"/>
                </a:lnTo>
                <a:lnTo>
                  <a:pt x="430410" y="310991"/>
                </a:lnTo>
                <a:lnTo>
                  <a:pt x="443492" y="269063"/>
                </a:lnTo>
                <a:lnTo>
                  <a:pt x="448055" y="224027"/>
                </a:lnTo>
                <a:close/>
              </a:path>
            </a:pathLst>
          </a:custGeom>
          <a:solidFill>
            <a:srgbClr val="CC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8" name="object 58">
            <a:extLst>
              <a:ext uri="{FF2B5EF4-FFF2-40B4-BE49-F238E27FC236}">
                <a16:creationId xmlns:a16="http://schemas.microsoft.com/office/drawing/2014/main" id="{9C43FA96-19D4-4B4F-BAF3-D9FF80F14C14}"/>
              </a:ext>
            </a:extLst>
          </p:cNvPr>
          <p:cNvSpPr/>
          <p:nvPr/>
        </p:nvSpPr>
        <p:spPr>
          <a:xfrm>
            <a:off x="7369175" y="2689225"/>
            <a:ext cx="395288" cy="395288"/>
          </a:xfrm>
          <a:custGeom>
            <a:avLst/>
            <a:gdLst/>
            <a:ahLst/>
            <a:cxnLst/>
            <a:rect l="l" t="t" r="r" b="b"/>
            <a:pathLst>
              <a:path w="448309" h="447675">
                <a:moveTo>
                  <a:pt x="224027" y="0"/>
                </a:moveTo>
                <a:lnTo>
                  <a:pt x="178959" y="4531"/>
                </a:lnTo>
                <a:lnTo>
                  <a:pt x="136944" y="17537"/>
                </a:lnTo>
                <a:lnTo>
                  <a:pt x="98895" y="38134"/>
                </a:lnTo>
                <a:lnTo>
                  <a:pt x="65722" y="65436"/>
                </a:lnTo>
                <a:lnTo>
                  <a:pt x="38334" y="98561"/>
                </a:lnTo>
                <a:lnTo>
                  <a:pt x="17644" y="136624"/>
                </a:lnTo>
                <a:lnTo>
                  <a:pt x="4563" y="178740"/>
                </a:lnTo>
                <a:lnTo>
                  <a:pt x="0" y="224027"/>
                </a:lnTo>
                <a:lnTo>
                  <a:pt x="4563" y="269063"/>
                </a:lnTo>
                <a:lnTo>
                  <a:pt x="17644" y="310991"/>
                </a:lnTo>
                <a:lnTo>
                  <a:pt x="38334" y="348918"/>
                </a:lnTo>
                <a:lnTo>
                  <a:pt x="65722" y="381952"/>
                </a:lnTo>
                <a:lnTo>
                  <a:pt x="98895" y="409199"/>
                </a:lnTo>
                <a:lnTo>
                  <a:pt x="136944" y="429767"/>
                </a:lnTo>
                <a:lnTo>
                  <a:pt x="178959" y="442763"/>
                </a:lnTo>
                <a:lnTo>
                  <a:pt x="224027" y="447293"/>
                </a:lnTo>
                <a:lnTo>
                  <a:pt x="269095" y="442763"/>
                </a:lnTo>
                <a:lnTo>
                  <a:pt x="311109" y="429767"/>
                </a:lnTo>
                <a:lnTo>
                  <a:pt x="349158" y="409199"/>
                </a:lnTo>
                <a:lnTo>
                  <a:pt x="382332" y="381952"/>
                </a:lnTo>
                <a:lnTo>
                  <a:pt x="409720" y="348918"/>
                </a:lnTo>
                <a:lnTo>
                  <a:pt x="430410" y="310991"/>
                </a:lnTo>
                <a:lnTo>
                  <a:pt x="443492" y="269063"/>
                </a:lnTo>
                <a:lnTo>
                  <a:pt x="448055" y="224027"/>
                </a:lnTo>
                <a:lnTo>
                  <a:pt x="443492" y="178740"/>
                </a:lnTo>
                <a:lnTo>
                  <a:pt x="430410" y="136624"/>
                </a:lnTo>
                <a:lnTo>
                  <a:pt x="409720" y="98561"/>
                </a:lnTo>
                <a:lnTo>
                  <a:pt x="382332" y="65436"/>
                </a:lnTo>
                <a:lnTo>
                  <a:pt x="349158" y="38134"/>
                </a:lnTo>
                <a:lnTo>
                  <a:pt x="311109" y="17537"/>
                </a:lnTo>
                <a:lnTo>
                  <a:pt x="269095" y="4531"/>
                </a:lnTo>
                <a:lnTo>
                  <a:pt x="224027" y="0"/>
                </a:lnTo>
                <a:close/>
              </a:path>
            </a:pathLst>
          </a:custGeom>
          <a:ln w="9524">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59" name="object 59">
            <a:extLst>
              <a:ext uri="{FF2B5EF4-FFF2-40B4-BE49-F238E27FC236}">
                <a16:creationId xmlns:a16="http://schemas.microsoft.com/office/drawing/2014/main" id="{52560EE6-72FF-4F4A-9E69-5872399CF720}"/>
              </a:ext>
            </a:extLst>
          </p:cNvPr>
          <p:cNvSpPr txBox="1"/>
          <p:nvPr/>
        </p:nvSpPr>
        <p:spPr>
          <a:xfrm>
            <a:off x="7445375" y="2705100"/>
            <a:ext cx="314325" cy="336550"/>
          </a:xfrm>
          <a:prstGeom prst="rect">
            <a:avLst/>
          </a:prstGeom>
        </p:spPr>
        <p:txBody>
          <a:bodyPr lIns="0" tIns="11206" rIns="0" bIns="0">
            <a:spAutoFit/>
          </a:bodyPr>
          <a:lstStyle/>
          <a:p>
            <a:pPr marL="33619" marR="0" lvl="0" indent="0" algn="l" defTabSz="806867" rtl="0" eaLnBrk="1" fontAlgn="auto" latinLnBrk="0" hangingPunct="1">
              <a:lnSpc>
                <a:spcPct val="100000"/>
              </a:lnSpc>
              <a:spcBef>
                <a:spcPts val="88"/>
              </a:spcBef>
              <a:spcAft>
                <a:spcPts val="0"/>
              </a:spcAft>
              <a:buClrTx/>
              <a:buSzTx/>
              <a:buFontTx/>
              <a:buNone/>
              <a:tabLst/>
              <a:defRPr/>
            </a:pPr>
            <a:r>
              <a:rPr kumimoji="0" sz="2118" b="0" i="1" u="none" strike="noStrike" kern="1200" cap="none" spc="-446" normalizeH="0" baseline="0" noProof="0" dirty="0">
                <a:ln>
                  <a:noFill/>
                </a:ln>
                <a:solidFill>
                  <a:srgbClr val="CCCCFF"/>
                </a:solidFill>
                <a:effectLst/>
                <a:uLnTx/>
                <a:uFillTx/>
                <a:latin typeface="Times New Roman"/>
                <a:ea typeface="+mn-ea"/>
                <a:cs typeface="Times New Roman"/>
              </a:rPr>
              <a:t>C</a:t>
            </a:r>
            <a:endParaRPr kumimoji="0" sz="3177" b="0" i="0" u="none" strike="noStrike" kern="1200" cap="none" spc="0" normalizeH="0" baseline="-13888" noProof="0" dirty="0">
              <a:ln>
                <a:noFill/>
              </a:ln>
              <a:solidFill>
                <a:prstClr val="black"/>
              </a:solidFill>
              <a:effectLst/>
              <a:uLnTx/>
              <a:uFillTx/>
              <a:latin typeface="Times New Roman"/>
              <a:ea typeface="+mn-ea"/>
              <a:cs typeface="Times New Roman"/>
            </a:endParaRPr>
          </a:p>
        </p:txBody>
      </p:sp>
      <p:sp>
        <p:nvSpPr>
          <p:cNvPr id="60" name="object 60">
            <a:extLst>
              <a:ext uri="{FF2B5EF4-FFF2-40B4-BE49-F238E27FC236}">
                <a16:creationId xmlns:a16="http://schemas.microsoft.com/office/drawing/2014/main" id="{04781D43-ECFB-4CBD-A28A-2A2E82A2C9AF}"/>
              </a:ext>
            </a:extLst>
          </p:cNvPr>
          <p:cNvSpPr/>
          <p:nvPr/>
        </p:nvSpPr>
        <p:spPr>
          <a:xfrm>
            <a:off x="7129463" y="3016250"/>
            <a:ext cx="882650" cy="239713"/>
          </a:xfrm>
          <a:custGeom>
            <a:avLst/>
            <a:gdLst/>
            <a:ahLst/>
            <a:cxnLst/>
            <a:rect l="l" t="t" r="r" b="b"/>
            <a:pathLst>
              <a:path w="998854" h="271779">
                <a:moveTo>
                  <a:pt x="65770" y="193434"/>
                </a:moveTo>
                <a:lnTo>
                  <a:pt x="64222" y="192059"/>
                </a:lnTo>
                <a:lnTo>
                  <a:pt x="48672" y="186594"/>
                </a:lnTo>
                <a:lnTo>
                  <a:pt x="32265" y="187273"/>
                </a:lnTo>
                <a:lnTo>
                  <a:pt x="16859" y="194309"/>
                </a:lnTo>
                <a:lnTo>
                  <a:pt x="5464" y="207144"/>
                </a:lnTo>
                <a:lnTo>
                  <a:pt x="0" y="222694"/>
                </a:lnTo>
                <a:lnTo>
                  <a:pt x="678" y="239101"/>
                </a:lnTo>
                <a:lnTo>
                  <a:pt x="7715" y="254507"/>
                </a:lnTo>
                <a:lnTo>
                  <a:pt x="20550" y="265902"/>
                </a:lnTo>
                <a:lnTo>
                  <a:pt x="33623" y="270496"/>
                </a:lnTo>
                <a:lnTo>
                  <a:pt x="33623" y="217170"/>
                </a:lnTo>
                <a:lnTo>
                  <a:pt x="65770" y="193434"/>
                </a:lnTo>
                <a:close/>
              </a:path>
              <a:path w="998854" h="271779">
                <a:moveTo>
                  <a:pt x="83226" y="216962"/>
                </a:moveTo>
                <a:lnTo>
                  <a:pt x="77057" y="203453"/>
                </a:lnTo>
                <a:lnTo>
                  <a:pt x="65770" y="193434"/>
                </a:lnTo>
                <a:lnTo>
                  <a:pt x="33623" y="217170"/>
                </a:lnTo>
                <a:lnTo>
                  <a:pt x="51149" y="240791"/>
                </a:lnTo>
                <a:lnTo>
                  <a:pt x="83226" y="216962"/>
                </a:lnTo>
                <a:close/>
              </a:path>
              <a:path w="998854" h="271779">
                <a:moveTo>
                  <a:pt x="84772" y="235267"/>
                </a:moveTo>
                <a:lnTo>
                  <a:pt x="84093" y="218860"/>
                </a:lnTo>
                <a:lnTo>
                  <a:pt x="83226" y="216962"/>
                </a:lnTo>
                <a:lnTo>
                  <a:pt x="51149" y="240791"/>
                </a:lnTo>
                <a:lnTo>
                  <a:pt x="33623" y="217170"/>
                </a:lnTo>
                <a:lnTo>
                  <a:pt x="33623" y="270496"/>
                </a:lnTo>
                <a:lnTo>
                  <a:pt x="36099" y="271367"/>
                </a:lnTo>
                <a:lnTo>
                  <a:pt x="52506" y="270688"/>
                </a:lnTo>
                <a:lnTo>
                  <a:pt x="67913" y="263651"/>
                </a:lnTo>
                <a:lnTo>
                  <a:pt x="79307" y="250816"/>
                </a:lnTo>
                <a:lnTo>
                  <a:pt x="84772" y="235267"/>
                </a:lnTo>
                <a:close/>
              </a:path>
              <a:path w="998854" h="271779">
                <a:moveTo>
                  <a:pt x="344518" y="22859"/>
                </a:moveTo>
                <a:lnTo>
                  <a:pt x="327755" y="0"/>
                </a:lnTo>
                <a:lnTo>
                  <a:pt x="65770" y="193434"/>
                </a:lnTo>
                <a:lnTo>
                  <a:pt x="77057" y="203453"/>
                </a:lnTo>
                <a:lnTo>
                  <a:pt x="83226" y="216962"/>
                </a:lnTo>
                <a:lnTo>
                  <a:pt x="344518" y="22859"/>
                </a:lnTo>
                <a:close/>
              </a:path>
              <a:path w="998854" h="271779">
                <a:moveTo>
                  <a:pt x="932649" y="194157"/>
                </a:moveTo>
                <a:lnTo>
                  <a:pt x="661511" y="0"/>
                </a:lnTo>
                <a:lnTo>
                  <a:pt x="645509" y="22859"/>
                </a:lnTo>
                <a:lnTo>
                  <a:pt x="915964" y="217696"/>
                </a:lnTo>
                <a:lnTo>
                  <a:pt x="922115" y="204216"/>
                </a:lnTo>
                <a:lnTo>
                  <a:pt x="932649" y="194157"/>
                </a:lnTo>
                <a:close/>
              </a:path>
              <a:path w="998854" h="271779">
                <a:moveTo>
                  <a:pt x="964787" y="270594"/>
                </a:moveTo>
                <a:lnTo>
                  <a:pt x="964787" y="217170"/>
                </a:lnTo>
                <a:lnTo>
                  <a:pt x="948023" y="240791"/>
                </a:lnTo>
                <a:lnTo>
                  <a:pt x="915964" y="217696"/>
                </a:lnTo>
                <a:lnTo>
                  <a:pt x="915090" y="219610"/>
                </a:lnTo>
                <a:lnTo>
                  <a:pt x="914495" y="235934"/>
                </a:lnTo>
                <a:lnTo>
                  <a:pt x="920186" y="251257"/>
                </a:lnTo>
                <a:lnTo>
                  <a:pt x="932021" y="263651"/>
                </a:lnTo>
                <a:lnTo>
                  <a:pt x="947415" y="270569"/>
                </a:lnTo>
                <a:lnTo>
                  <a:pt x="963739" y="270986"/>
                </a:lnTo>
                <a:lnTo>
                  <a:pt x="964787" y="270594"/>
                </a:lnTo>
                <a:close/>
              </a:path>
              <a:path w="998854" h="271779">
                <a:moveTo>
                  <a:pt x="964787" y="217170"/>
                </a:moveTo>
                <a:lnTo>
                  <a:pt x="932649" y="194157"/>
                </a:lnTo>
                <a:lnTo>
                  <a:pt x="922115" y="204216"/>
                </a:lnTo>
                <a:lnTo>
                  <a:pt x="915964" y="217696"/>
                </a:lnTo>
                <a:lnTo>
                  <a:pt x="948023" y="240791"/>
                </a:lnTo>
                <a:lnTo>
                  <a:pt x="964787" y="217170"/>
                </a:lnTo>
                <a:close/>
              </a:path>
              <a:path w="998854" h="271779">
                <a:moveTo>
                  <a:pt x="998791" y="222027"/>
                </a:moveTo>
                <a:lnTo>
                  <a:pt x="993064" y="206704"/>
                </a:lnTo>
                <a:lnTo>
                  <a:pt x="981550" y="194309"/>
                </a:lnTo>
                <a:lnTo>
                  <a:pt x="966155" y="187285"/>
                </a:lnTo>
                <a:lnTo>
                  <a:pt x="949832" y="186689"/>
                </a:lnTo>
                <a:lnTo>
                  <a:pt x="934509" y="192381"/>
                </a:lnTo>
                <a:lnTo>
                  <a:pt x="932649" y="194157"/>
                </a:lnTo>
                <a:lnTo>
                  <a:pt x="964787" y="217170"/>
                </a:lnTo>
                <a:lnTo>
                  <a:pt x="964787" y="270594"/>
                </a:lnTo>
                <a:lnTo>
                  <a:pt x="979062" y="265259"/>
                </a:lnTo>
                <a:lnTo>
                  <a:pt x="991457" y="253746"/>
                </a:lnTo>
                <a:lnTo>
                  <a:pt x="998374" y="238351"/>
                </a:lnTo>
                <a:lnTo>
                  <a:pt x="998791" y="222027"/>
                </a:lnTo>
                <a:close/>
              </a:path>
            </a:pathLst>
          </a:custGeom>
          <a:solidFill>
            <a:srgbClr val="00000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1" name="object 61">
            <a:extLst>
              <a:ext uri="{FF2B5EF4-FFF2-40B4-BE49-F238E27FC236}">
                <a16:creationId xmlns:a16="http://schemas.microsoft.com/office/drawing/2014/main" id="{40C5D29D-905D-48FE-9412-13EC317CFD59}"/>
              </a:ext>
            </a:extLst>
          </p:cNvPr>
          <p:cNvSpPr/>
          <p:nvPr/>
        </p:nvSpPr>
        <p:spPr>
          <a:xfrm>
            <a:off x="7032625" y="3286125"/>
            <a:ext cx="403225" cy="671513"/>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2" name="object 62">
            <a:extLst>
              <a:ext uri="{FF2B5EF4-FFF2-40B4-BE49-F238E27FC236}">
                <a16:creationId xmlns:a16="http://schemas.microsoft.com/office/drawing/2014/main" id="{D7CFB851-5FE6-4D0C-9663-F0699DC4728E}"/>
              </a:ext>
            </a:extLst>
          </p:cNvPr>
          <p:cNvSpPr/>
          <p:nvPr/>
        </p:nvSpPr>
        <p:spPr>
          <a:xfrm>
            <a:off x="6965950" y="3217863"/>
            <a:ext cx="403225"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3" name="object 63">
            <a:extLst>
              <a:ext uri="{FF2B5EF4-FFF2-40B4-BE49-F238E27FC236}">
                <a16:creationId xmlns:a16="http://schemas.microsoft.com/office/drawing/2014/main" id="{19F6C7B2-067B-4DBB-8D7C-80718CDEC164}"/>
              </a:ext>
            </a:extLst>
          </p:cNvPr>
          <p:cNvSpPr/>
          <p:nvPr/>
        </p:nvSpPr>
        <p:spPr>
          <a:xfrm>
            <a:off x="6965950" y="3217863"/>
            <a:ext cx="403225" cy="673100"/>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4" name="object 64">
            <a:extLst>
              <a:ext uri="{FF2B5EF4-FFF2-40B4-BE49-F238E27FC236}">
                <a16:creationId xmlns:a16="http://schemas.microsoft.com/office/drawing/2014/main" id="{6C8A6223-6E8E-499F-92BF-497F07F28C56}"/>
              </a:ext>
            </a:extLst>
          </p:cNvPr>
          <p:cNvSpPr/>
          <p:nvPr/>
        </p:nvSpPr>
        <p:spPr>
          <a:xfrm>
            <a:off x="7839075" y="3286125"/>
            <a:ext cx="403225" cy="671513"/>
          </a:xfrm>
          <a:custGeom>
            <a:avLst/>
            <a:gdLst/>
            <a:ahLst/>
            <a:cxnLst/>
            <a:rect l="l" t="t" r="r" b="b"/>
            <a:pathLst>
              <a:path w="457200" h="762000">
                <a:moveTo>
                  <a:pt x="457200" y="762000"/>
                </a:moveTo>
                <a:lnTo>
                  <a:pt x="228600" y="0"/>
                </a:lnTo>
                <a:lnTo>
                  <a:pt x="0" y="762000"/>
                </a:lnTo>
                <a:lnTo>
                  <a:pt x="457200" y="762000"/>
                </a:lnTo>
                <a:close/>
              </a:path>
            </a:pathLst>
          </a:custGeom>
          <a:solidFill>
            <a:srgbClr val="808080"/>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5" name="object 65">
            <a:extLst>
              <a:ext uri="{FF2B5EF4-FFF2-40B4-BE49-F238E27FC236}">
                <a16:creationId xmlns:a16="http://schemas.microsoft.com/office/drawing/2014/main" id="{F3F8AC8D-3365-462E-82B7-F5A2E7DA9FCA}"/>
              </a:ext>
            </a:extLst>
          </p:cNvPr>
          <p:cNvSpPr/>
          <p:nvPr/>
        </p:nvSpPr>
        <p:spPr>
          <a:xfrm>
            <a:off x="7772400" y="3217863"/>
            <a:ext cx="403225" cy="673100"/>
          </a:xfrm>
          <a:custGeom>
            <a:avLst/>
            <a:gdLst/>
            <a:ahLst/>
            <a:cxnLst/>
            <a:rect l="l" t="t" r="r" b="b"/>
            <a:pathLst>
              <a:path w="457200" h="762000">
                <a:moveTo>
                  <a:pt x="457200" y="762000"/>
                </a:moveTo>
                <a:lnTo>
                  <a:pt x="228600" y="0"/>
                </a:lnTo>
                <a:lnTo>
                  <a:pt x="0" y="762000"/>
                </a:lnTo>
                <a:lnTo>
                  <a:pt x="457200" y="762000"/>
                </a:lnTo>
                <a:close/>
              </a:path>
            </a:pathLst>
          </a:custGeom>
          <a:solidFill>
            <a:srgbClr val="CCCCFF"/>
          </a:solid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6" name="object 66">
            <a:extLst>
              <a:ext uri="{FF2B5EF4-FFF2-40B4-BE49-F238E27FC236}">
                <a16:creationId xmlns:a16="http://schemas.microsoft.com/office/drawing/2014/main" id="{E0BEBDCB-00AA-46CD-B92F-DC4BD39F1E39}"/>
              </a:ext>
            </a:extLst>
          </p:cNvPr>
          <p:cNvSpPr/>
          <p:nvPr/>
        </p:nvSpPr>
        <p:spPr>
          <a:xfrm>
            <a:off x="7772400" y="3217863"/>
            <a:ext cx="403225" cy="673100"/>
          </a:xfrm>
          <a:custGeom>
            <a:avLst/>
            <a:gdLst/>
            <a:ahLst/>
            <a:cxnLst/>
            <a:rect l="l" t="t" r="r" b="b"/>
            <a:pathLst>
              <a:path w="457200" h="762000">
                <a:moveTo>
                  <a:pt x="228600" y="0"/>
                </a:moveTo>
                <a:lnTo>
                  <a:pt x="0" y="762000"/>
                </a:lnTo>
                <a:lnTo>
                  <a:pt x="457200" y="762000"/>
                </a:lnTo>
                <a:lnTo>
                  <a:pt x="228600" y="0"/>
                </a:lnTo>
                <a:close/>
              </a:path>
            </a:pathLst>
          </a:custGeom>
          <a:ln w="9525">
            <a:solidFill>
              <a:srgbClr val="000000"/>
            </a:solidFill>
          </a:ln>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67" name="object 67">
            <a:extLst>
              <a:ext uri="{FF2B5EF4-FFF2-40B4-BE49-F238E27FC236}">
                <a16:creationId xmlns:a16="http://schemas.microsoft.com/office/drawing/2014/main" id="{28B7B611-172C-45F5-B506-1DF9BD0AA7AC}"/>
              </a:ext>
            </a:extLst>
          </p:cNvPr>
          <p:cNvSpPr txBox="1"/>
          <p:nvPr/>
        </p:nvSpPr>
        <p:spPr>
          <a:xfrm>
            <a:off x="1212850" y="6143625"/>
            <a:ext cx="1117600"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October 19,</a:t>
            </a:r>
            <a:r>
              <a:rPr kumimoji="0" sz="1235"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2005</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68" name="object 68">
            <a:extLst>
              <a:ext uri="{FF2B5EF4-FFF2-40B4-BE49-F238E27FC236}">
                <a16:creationId xmlns:a16="http://schemas.microsoft.com/office/drawing/2014/main" id="{B5B0F85F-5768-45A9-A494-9CF1738D23E3}"/>
              </a:ext>
            </a:extLst>
          </p:cNvPr>
          <p:cNvSpPr txBox="1"/>
          <p:nvPr/>
        </p:nvSpPr>
        <p:spPr>
          <a:xfrm>
            <a:off x="2790825" y="6143625"/>
            <a:ext cx="4232275"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1" u="none" strike="noStrike" kern="1200" cap="none" spc="-4" normalizeH="0" baseline="0" noProof="0" dirty="0">
                <a:ln>
                  <a:noFill/>
                </a:ln>
                <a:solidFill>
                  <a:prstClr val="black"/>
                </a:solidFill>
                <a:effectLst/>
                <a:uLnTx/>
                <a:uFillTx/>
                <a:latin typeface="Times New Roman"/>
                <a:ea typeface="+mn-ea"/>
                <a:cs typeface="Times New Roman"/>
              </a:rPr>
              <a:t>Copyright © 2001-5 by Erik D. Demaine and Charles E.</a:t>
            </a:r>
            <a:r>
              <a:rPr kumimoji="0" sz="1235" b="0" i="1" u="none" strike="noStrike" kern="1200" cap="none" spc="106" normalizeH="0" baseline="0" noProof="0" dirty="0">
                <a:ln>
                  <a:noFill/>
                </a:ln>
                <a:solidFill>
                  <a:prstClr val="black"/>
                </a:solidFill>
                <a:effectLst/>
                <a:uLnTx/>
                <a:uFillTx/>
                <a:latin typeface="Times New Roman"/>
                <a:ea typeface="+mn-ea"/>
                <a:cs typeface="Times New Roman"/>
              </a:rPr>
              <a:t> </a:t>
            </a:r>
            <a:r>
              <a:rPr kumimoji="0" sz="1235" b="0" i="1" u="none" strike="noStrike" kern="1200" cap="none" spc="-4" normalizeH="0" baseline="0" noProof="0" dirty="0">
                <a:ln>
                  <a:noFill/>
                </a:ln>
                <a:solidFill>
                  <a:prstClr val="black"/>
                </a:solidFill>
                <a:effectLst/>
                <a:uLnTx/>
                <a:uFillTx/>
                <a:latin typeface="Times New Roman"/>
                <a:ea typeface="+mn-ea"/>
                <a:cs typeface="Times New Roman"/>
              </a:rPr>
              <a:t>Leiserson</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69" name="object 69">
            <a:extLst>
              <a:ext uri="{FF2B5EF4-FFF2-40B4-BE49-F238E27FC236}">
                <a16:creationId xmlns:a16="http://schemas.microsoft.com/office/drawing/2014/main" id="{DCB8F4BC-3F3B-46D2-A995-FACA3659EEC8}"/>
              </a:ext>
            </a:extLst>
          </p:cNvPr>
          <p:cNvSpPr txBox="1"/>
          <p:nvPr/>
        </p:nvSpPr>
        <p:spPr>
          <a:xfrm>
            <a:off x="7539038" y="6143625"/>
            <a:ext cx="393700"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L7.28</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AAB2D33-ED7D-4E59-921C-7B52505992DE}"/>
              </a:ext>
            </a:extLst>
          </p:cNvPr>
          <p:cNvSpPr txBox="1">
            <a:spLocks noGrp="1"/>
          </p:cNvSpPr>
          <p:nvPr>
            <p:ph type="title"/>
          </p:nvPr>
        </p:nvSpPr>
        <p:spPr>
          <a:xfrm>
            <a:off x="1885950" y="682625"/>
            <a:ext cx="1803400" cy="608013"/>
          </a:xfrm>
        </p:spPr>
        <p:txBody>
          <a:bodyPr tIns="10646" rtlCol="0"/>
          <a:lstStyle/>
          <a:p>
            <a:pPr marL="11206" eaLnBrk="1" fontAlgn="auto" hangingPunct="1">
              <a:spcBef>
                <a:spcPts val="84"/>
              </a:spcBef>
              <a:spcAft>
                <a:spcPts val="0"/>
              </a:spcAft>
              <a:defRPr/>
            </a:pPr>
            <a:r>
              <a:rPr spc="-4" dirty="0"/>
              <a:t>Analysis</a:t>
            </a:r>
          </a:p>
        </p:txBody>
      </p:sp>
      <p:sp>
        <p:nvSpPr>
          <p:cNvPr id="3" name="object 3">
            <a:extLst>
              <a:ext uri="{FF2B5EF4-FFF2-40B4-BE49-F238E27FC236}">
                <a16:creationId xmlns:a16="http://schemas.microsoft.com/office/drawing/2014/main" id="{D190AA64-C360-4597-BCD5-079A092216C2}"/>
              </a:ext>
            </a:extLst>
          </p:cNvPr>
          <p:cNvSpPr/>
          <p:nvPr/>
        </p:nvSpPr>
        <p:spPr>
          <a:xfrm>
            <a:off x="884238" y="550863"/>
            <a:ext cx="833437" cy="982662"/>
          </a:xfrm>
          <a:prstGeom prst="rect">
            <a:avLst/>
          </a:prstGeom>
          <a:blipFill>
            <a:blip r:embed="rId2" cstate="print"/>
            <a:stretch>
              <a:fillRect/>
            </a:stretch>
          </a:blipFill>
        </p:spPr>
        <p:txBody>
          <a:bodyPr lIns="0" tIns="0" rIns="0" bIns="0"/>
          <a:lstStyle/>
          <a:p>
            <a:pPr marL="0" marR="0" lvl="0" indent="0" algn="l" defTabSz="806867" rtl="0" eaLnBrk="1" fontAlgn="auto" latinLnBrk="0" hangingPunct="1">
              <a:lnSpc>
                <a:spcPct val="100000"/>
              </a:lnSpc>
              <a:spcBef>
                <a:spcPts val="0"/>
              </a:spcBef>
              <a:spcAft>
                <a:spcPts val="0"/>
              </a:spcAft>
              <a:buClrTx/>
              <a:buSzTx/>
              <a:buFontTx/>
              <a:buNone/>
              <a:tabLst/>
              <a:defRPr/>
            </a:pPr>
            <a:endParaRPr kumimoji="0" sz="1588"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a:extLst>
              <a:ext uri="{FF2B5EF4-FFF2-40B4-BE49-F238E27FC236}">
                <a16:creationId xmlns:a16="http://schemas.microsoft.com/office/drawing/2014/main" id="{89C6B474-3840-4AD3-BA87-26DAD4977A49}"/>
              </a:ext>
            </a:extLst>
          </p:cNvPr>
          <p:cNvSpPr txBox="1"/>
          <p:nvPr/>
        </p:nvSpPr>
        <p:spPr>
          <a:xfrm>
            <a:off x="803275" y="1981200"/>
            <a:ext cx="7537450" cy="2422525"/>
          </a:xfrm>
          <a:prstGeom prst="rect">
            <a:avLst/>
          </a:prstGeom>
        </p:spPr>
        <p:txBody>
          <a:bodyPr lIns="0" tIns="59951" rIns="0" bIns="0">
            <a:spAutoFit/>
          </a:bodyPr>
          <a:lstStyle>
            <a:lvl1pPr marL="209550" indent="-198438" defTabSz="806450">
              <a:tabLst>
                <a:tab pos="209550" algn="l"/>
              </a:tabLst>
              <a:defRPr sz="2800" b="1">
                <a:solidFill>
                  <a:schemeClr val="tx1"/>
                </a:solidFill>
                <a:latin typeface="Arial" panose="020B0604020202020204" pitchFamily="34" charset="0"/>
              </a:defRPr>
            </a:lvl1pPr>
            <a:lvl2pPr marL="742950" indent="-285750" defTabSz="806450">
              <a:tabLst>
                <a:tab pos="209550" algn="l"/>
              </a:tabLst>
              <a:defRPr sz="2800" b="1">
                <a:solidFill>
                  <a:schemeClr val="tx1"/>
                </a:solidFill>
                <a:latin typeface="Arial" panose="020B0604020202020204" pitchFamily="34" charset="0"/>
              </a:defRPr>
            </a:lvl2pPr>
            <a:lvl3pPr marL="1143000" indent="-228600" defTabSz="806450">
              <a:tabLst>
                <a:tab pos="209550" algn="l"/>
              </a:tabLst>
              <a:defRPr sz="2800" b="1">
                <a:solidFill>
                  <a:schemeClr val="tx1"/>
                </a:solidFill>
                <a:latin typeface="Arial" panose="020B0604020202020204" pitchFamily="34" charset="0"/>
              </a:defRPr>
            </a:lvl3pPr>
            <a:lvl4pPr marL="1600200" indent="-228600" defTabSz="806450">
              <a:tabLst>
                <a:tab pos="209550" algn="l"/>
              </a:tabLst>
              <a:defRPr sz="2800" b="1">
                <a:solidFill>
                  <a:schemeClr val="tx1"/>
                </a:solidFill>
                <a:latin typeface="Arial" panose="020B0604020202020204" pitchFamily="34" charset="0"/>
              </a:defRPr>
            </a:lvl4pPr>
            <a:lvl5pPr marL="2057400" indent="-228600" defTabSz="806450">
              <a:tabLst>
                <a:tab pos="209550" algn="l"/>
              </a:tabLst>
              <a:defRPr sz="2800" b="1">
                <a:solidFill>
                  <a:schemeClr val="tx1"/>
                </a:solidFill>
                <a:latin typeface="Arial" panose="020B0604020202020204" pitchFamily="34" charset="0"/>
              </a:defRPr>
            </a:lvl5pPr>
            <a:lvl6pPr marL="2514600" indent="-228600" defTabSz="806450" eaLnBrk="0" fontAlgn="base" hangingPunct="0">
              <a:spcBef>
                <a:spcPct val="0"/>
              </a:spcBef>
              <a:spcAft>
                <a:spcPct val="0"/>
              </a:spcAft>
              <a:tabLst>
                <a:tab pos="209550" algn="l"/>
              </a:tabLst>
              <a:defRPr sz="2800" b="1">
                <a:solidFill>
                  <a:schemeClr val="tx1"/>
                </a:solidFill>
                <a:latin typeface="Arial" panose="020B0604020202020204" pitchFamily="34" charset="0"/>
              </a:defRPr>
            </a:lvl6pPr>
            <a:lvl7pPr marL="2971800" indent="-228600" defTabSz="806450" eaLnBrk="0" fontAlgn="base" hangingPunct="0">
              <a:spcBef>
                <a:spcPct val="0"/>
              </a:spcBef>
              <a:spcAft>
                <a:spcPct val="0"/>
              </a:spcAft>
              <a:tabLst>
                <a:tab pos="209550" algn="l"/>
              </a:tabLst>
              <a:defRPr sz="2800" b="1">
                <a:solidFill>
                  <a:schemeClr val="tx1"/>
                </a:solidFill>
                <a:latin typeface="Arial" panose="020B0604020202020204" pitchFamily="34" charset="0"/>
              </a:defRPr>
            </a:lvl7pPr>
            <a:lvl8pPr marL="3429000" indent="-228600" defTabSz="806450" eaLnBrk="0" fontAlgn="base" hangingPunct="0">
              <a:spcBef>
                <a:spcPct val="0"/>
              </a:spcBef>
              <a:spcAft>
                <a:spcPct val="0"/>
              </a:spcAft>
              <a:tabLst>
                <a:tab pos="209550" algn="l"/>
              </a:tabLst>
              <a:defRPr sz="2800" b="1">
                <a:solidFill>
                  <a:schemeClr val="tx1"/>
                </a:solidFill>
                <a:latin typeface="Arial" panose="020B0604020202020204" pitchFamily="34" charset="0"/>
              </a:defRPr>
            </a:lvl8pPr>
            <a:lvl9pPr marL="3886200" indent="-228600" defTabSz="806450" eaLnBrk="0" fontAlgn="base" hangingPunct="0">
              <a:spcBef>
                <a:spcPct val="0"/>
              </a:spcBef>
              <a:spcAft>
                <a:spcPct val="0"/>
              </a:spcAft>
              <a:tabLst>
                <a:tab pos="209550" algn="l"/>
              </a:tabLst>
              <a:defRPr sz="2800" b="1">
                <a:solidFill>
                  <a:schemeClr val="tx1"/>
                </a:solidFill>
                <a:latin typeface="Arial" panose="020B0604020202020204" pitchFamily="34" charset="0"/>
              </a:defRPr>
            </a:lvl9pPr>
          </a:lstStyle>
          <a:p>
            <a:pPr marL="209550" marR="0" lvl="0" indent="-198438" algn="l" defTabSz="806450" rtl="0" eaLnBrk="1" fontAlgn="base" latinLnBrk="0" hangingPunct="1">
              <a:lnSpc>
                <a:spcPts val="3050"/>
              </a:lnSpc>
              <a:spcBef>
                <a:spcPts val="475"/>
              </a:spcBef>
              <a:spcAft>
                <a:spcPct val="0"/>
              </a:spcAft>
              <a:buClr>
                <a:srgbClr val="CC0000"/>
              </a:buClr>
              <a:buSzTx/>
              <a:buFontTx/>
              <a:buChar char="•"/>
              <a:tabLst>
                <a:tab pos="209550" algn="l"/>
              </a:tabLst>
              <a:defRPr/>
            </a:pP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Go up the tree performing Case 1, which only recolors nodes.</a:t>
            </a:r>
          </a:p>
          <a:p>
            <a:pPr marL="209550" marR="0" lvl="0" indent="-198438" algn="l" defTabSz="806450" rtl="0" eaLnBrk="1" fontAlgn="base" latinLnBrk="0" hangingPunct="1">
              <a:lnSpc>
                <a:spcPts val="3050"/>
              </a:lnSpc>
              <a:spcBef>
                <a:spcPts val="1025"/>
              </a:spcBef>
              <a:spcAft>
                <a:spcPct val="0"/>
              </a:spcAft>
              <a:buClr>
                <a:srgbClr val="CC0000"/>
              </a:buClr>
              <a:buSzTx/>
              <a:buFontTx/>
              <a:buChar char="•"/>
              <a:tabLst>
                <a:tab pos="209550" algn="l"/>
              </a:tabLst>
              <a:defRPr/>
            </a:pP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If Case 2 or Case 3 occurs, perform </a:t>
            </a:r>
            <a:r>
              <a:rPr kumimoji="0" lang="en-US" altLang="en-US" sz="20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1 </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or </a:t>
            </a:r>
            <a:r>
              <a:rPr kumimoji="0" lang="en-US" altLang="en-US" sz="20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2 </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rotations, and terminate.</a:t>
            </a:r>
          </a:p>
          <a:p>
            <a:pPr marL="209550" marR="0" lvl="0" indent="-198438" algn="l" defTabSz="806450" rtl="0" eaLnBrk="1" fontAlgn="base" latinLnBrk="0" hangingPunct="1">
              <a:lnSpc>
                <a:spcPct val="100000"/>
              </a:lnSpc>
              <a:spcBef>
                <a:spcPts val="2163"/>
              </a:spcBef>
              <a:spcAft>
                <a:spcPct val="0"/>
              </a:spcAft>
              <a:buClrTx/>
              <a:buSzTx/>
              <a:buFontTx/>
              <a:buNone/>
              <a:tabLst>
                <a:tab pos="209550" algn="l"/>
              </a:tabLst>
              <a:defRPr/>
            </a:pPr>
            <a:r>
              <a:rPr kumimoji="0" lang="en-US" altLang="en-US" sz="2000" b="1" i="0" u="none" strike="noStrike" kern="1200" cap="none" spc="0" normalizeH="0" baseline="0" noProof="0">
                <a:ln>
                  <a:noFill/>
                </a:ln>
                <a:solidFill>
                  <a:srgbClr val="CC0000"/>
                </a:solidFill>
                <a:effectLst/>
                <a:uLnTx/>
                <a:uFillTx/>
                <a:latin typeface="Times New Roman" panose="02020603050405020304" pitchFamily="18" charset="0"/>
                <a:ea typeface="+mn-ea"/>
                <a:cs typeface="Times New Roman" panose="02020603050405020304" pitchFamily="18" charset="0"/>
              </a:rPr>
              <a:t>Running time: </a:t>
            </a:r>
            <a:r>
              <a:rPr kumimoji="0" lang="en-US" altLang="en-US" sz="20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O</a:t>
            </a:r>
            <a:r>
              <a:rPr kumimoji="0" lang="en-US" altLang="en-US" sz="20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(lg </a:t>
            </a:r>
            <a:r>
              <a:rPr kumimoji="0" lang="en-US" altLang="en-US" sz="20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n</a:t>
            </a:r>
            <a:r>
              <a:rPr kumimoji="0" lang="en-US" altLang="en-US" sz="20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 </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with </a:t>
            </a:r>
            <a:r>
              <a:rPr kumimoji="0" lang="en-US" altLang="en-US" sz="2000" b="0" i="1"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O</a:t>
            </a:r>
            <a:r>
              <a:rPr kumimoji="0" lang="en-US" altLang="en-US" sz="2000" b="0" i="0" u="none" strike="noStrike" kern="1200" cap="none" spc="0" normalizeH="0" baseline="0" noProof="0">
                <a:ln>
                  <a:noFill/>
                </a:ln>
                <a:solidFill>
                  <a:srgbClr val="008A87"/>
                </a:solidFill>
                <a:effectLst/>
                <a:uLnTx/>
                <a:uFillTx/>
                <a:latin typeface="Times New Roman" panose="02020603050405020304" pitchFamily="18" charset="0"/>
                <a:ea typeface="+mn-ea"/>
                <a:cs typeface="Times New Roman" panose="02020603050405020304" pitchFamily="18" charset="0"/>
              </a:rPr>
              <a:t>(1) </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rotations.</a:t>
            </a:r>
          </a:p>
          <a:p>
            <a:pPr marL="209550" marR="0" lvl="0" indent="-198438" algn="l" defTabSz="806450" rtl="0" eaLnBrk="1" fontAlgn="base" latinLnBrk="0" hangingPunct="1">
              <a:lnSpc>
                <a:spcPts val="3050"/>
              </a:lnSpc>
              <a:spcBef>
                <a:spcPts val="1063"/>
              </a:spcBef>
              <a:spcAft>
                <a:spcPct val="0"/>
              </a:spcAft>
              <a:buClrTx/>
              <a:buSzTx/>
              <a:buFontTx/>
              <a:buNone/>
              <a:tabLst>
                <a:tab pos="209550" algn="l"/>
              </a:tabLst>
              <a:defRPr/>
            </a:pP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RB-D</a:t>
            </a:r>
            <a:r>
              <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ELETE </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same asymptotic running time and number of rotations as RB-I</a:t>
            </a:r>
            <a:r>
              <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NSERT</a:t>
            </a: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a:t>
            </a:r>
          </a:p>
        </p:txBody>
      </p:sp>
      <p:sp>
        <p:nvSpPr>
          <p:cNvPr id="5" name="object 5">
            <a:extLst>
              <a:ext uri="{FF2B5EF4-FFF2-40B4-BE49-F238E27FC236}">
                <a16:creationId xmlns:a16="http://schemas.microsoft.com/office/drawing/2014/main" id="{FC85A7E7-97C7-442D-8A6A-330B78BA72B6}"/>
              </a:ext>
            </a:extLst>
          </p:cNvPr>
          <p:cNvSpPr txBox="1"/>
          <p:nvPr/>
        </p:nvSpPr>
        <p:spPr>
          <a:xfrm>
            <a:off x="1212850" y="6143625"/>
            <a:ext cx="1117600"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October 19,</a:t>
            </a:r>
            <a:r>
              <a:rPr kumimoji="0" sz="1235"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2005</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6" name="object 6">
            <a:extLst>
              <a:ext uri="{FF2B5EF4-FFF2-40B4-BE49-F238E27FC236}">
                <a16:creationId xmlns:a16="http://schemas.microsoft.com/office/drawing/2014/main" id="{A8DDDFB8-1EA1-4B1A-80CD-1B42DBC9EAC8}"/>
              </a:ext>
            </a:extLst>
          </p:cNvPr>
          <p:cNvSpPr txBox="1"/>
          <p:nvPr/>
        </p:nvSpPr>
        <p:spPr>
          <a:xfrm>
            <a:off x="2790825" y="6143625"/>
            <a:ext cx="4232275"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1" u="none" strike="noStrike" kern="1200" cap="none" spc="-4" normalizeH="0" baseline="0" noProof="0" dirty="0">
                <a:ln>
                  <a:noFill/>
                </a:ln>
                <a:solidFill>
                  <a:prstClr val="black"/>
                </a:solidFill>
                <a:effectLst/>
                <a:uLnTx/>
                <a:uFillTx/>
                <a:latin typeface="Times New Roman"/>
                <a:ea typeface="+mn-ea"/>
                <a:cs typeface="Times New Roman"/>
              </a:rPr>
              <a:t>Copyright © 2001-5 by Erik D. Demaine and Charles E.</a:t>
            </a:r>
            <a:r>
              <a:rPr kumimoji="0" sz="1235" b="0" i="1" u="none" strike="noStrike" kern="1200" cap="none" spc="106" normalizeH="0" baseline="0" noProof="0" dirty="0">
                <a:ln>
                  <a:noFill/>
                </a:ln>
                <a:solidFill>
                  <a:prstClr val="black"/>
                </a:solidFill>
                <a:effectLst/>
                <a:uLnTx/>
                <a:uFillTx/>
                <a:latin typeface="Times New Roman"/>
                <a:ea typeface="+mn-ea"/>
                <a:cs typeface="Times New Roman"/>
              </a:rPr>
              <a:t> </a:t>
            </a:r>
            <a:r>
              <a:rPr kumimoji="0" sz="1235" b="0" i="1" u="none" strike="noStrike" kern="1200" cap="none" spc="-4" normalizeH="0" baseline="0" noProof="0" dirty="0">
                <a:ln>
                  <a:noFill/>
                </a:ln>
                <a:solidFill>
                  <a:prstClr val="black"/>
                </a:solidFill>
                <a:effectLst/>
                <a:uLnTx/>
                <a:uFillTx/>
                <a:latin typeface="Times New Roman"/>
                <a:ea typeface="+mn-ea"/>
                <a:cs typeface="Times New Roman"/>
              </a:rPr>
              <a:t>Leiserson</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7" name="object 7">
            <a:extLst>
              <a:ext uri="{FF2B5EF4-FFF2-40B4-BE49-F238E27FC236}">
                <a16:creationId xmlns:a16="http://schemas.microsoft.com/office/drawing/2014/main" id="{037F8AC8-A9AE-4BDF-9654-68CE4F82B0EE}"/>
              </a:ext>
            </a:extLst>
          </p:cNvPr>
          <p:cNvSpPr txBox="1"/>
          <p:nvPr/>
        </p:nvSpPr>
        <p:spPr>
          <a:xfrm>
            <a:off x="7539038" y="6143625"/>
            <a:ext cx="393700" cy="200025"/>
          </a:xfrm>
          <a:prstGeom prst="rect">
            <a:avLst/>
          </a:prstGeom>
        </p:spPr>
        <p:txBody>
          <a:bodyPr lIns="0" tIns="10646" rIns="0" bIns="0">
            <a:spAutoFit/>
          </a:bodyPr>
          <a:lstStyle/>
          <a:p>
            <a:pPr marL="11206" marR="0" lvl="0" indent="0" algn="l" defTabSz="806867" rtl="0" eaLnBrk="1" fontAlgn="auto" latinLnBrk="0" hangingPunct="1">
              <a:lnSpc>
                <a:spcPct val="100000"/>
              </a:lnSpc>
              <a:spcBef>
                <a:spcPts val="84"/>
              </a:spcBef>
              <a:spcAft>
                <a:spcPts val="0"/>
              </a:spcAft>
              <a:buClrTx/>
              <a:buSzTx/>
              <a:buFontTx/>
              <a:buNone/>
              <a:tabLst/>
              <a:defRPr/>
            </a:pPr>
            <a:r>
              <a:rPr kumimoji="0" sz="1235" b="0" i="0" u="none" strike="noStrike" kern="1200" cap="none" spc="-4" normalizeH="0" baseline="0" noProof="0" dirty="0">
                <a:ln>
                  <a:noFill/>
                </a:ln>
                <a:solidFill>
                  <a:prstClr val="black"/>
                </a:solidFill>
                <a:effectLst/>
                <a:uLnTx/>
                <a:uFillTx/>
                <a:latin typeface="Times New Roman"/>
                <a:ea typeface="+mn-ea"/>
                <a:cs typeface="Times New Roman"/>
              </a:rPr>
              <a:t>L7.29</a:t>
            </a:r>
            <a:endParaRPr kumimoji="0" sz="1235" b="0" i="0" u="none" strike="noStrike" kern="1200" cap="none" spc="0" normalizeH="0" baseline="0" noProof="0">
              <a:ln>
                <a:noFill/>
              </a:ln>
              <a:solidFill>
                <a:prstClr val="black"/>
              </a:solidFill>
              <a:effectLst/>
              <a:uLnTx/>
              <a:uFillTx/>
              <a:latin typeface="Times New Roman"/>
              <a:ea typeface="+mn-ea"/>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4">
            <a:extLst>
              <a:ext uri="{FF2B5EF4-FFF2-40B4-BE49-F238E27FC236}">
                <a16:creationId xmlns:a16="http://schemas.microsoft.com/office/drawing/2014/main" id="{E6D90897-9BB3-4AA6-9B48-F0DC866C9A0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52227" name="Slide Number Placeholder 5">
            <a:extLst>
              <a:ext uri="{FF2B5EF4-FFF2-40B4-BE49-F238E27FC236}">
                <a16:creationId xmlns:a16="http://schemas.microsoft.com/office/drawing/2014/main" id="{3193A989-7E10-4247-8FCF-1868AB62D70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4D7C509-FC14-4ACB-B3C3-823BB467404F}"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2228" name="Rectangle 2">
            <a:extLst>
              <a:ext uri="{FF2B5EF4-FFF2-40B4-BE49-F238E27FC236}">
                <a16:creationId xmlns:a16="http://schemas.microsoft.com/office/drawing/2014/main" id="{371487CD-C79B-4F8B-B20D-151723CFA13B}"/>
              </a:ext>
            </a:extLst>
          </p:cNvPr>
          <p:cNvSpPr>
            <a:spLocks noGrp="1" noChangeArrowheads="1"/>
          </p:cNvSpPr>
          <p:nvPr>
            <p:ph type="title"/>
          </p:nvPr>
        </p:nvSpPr>
        <p:spPr>
          <a:xfrm>
            <a:off x="152400" y="-152400"/>
            <a:ext cx="8763000" cy="1143000"/>
          </a:xfrm>
        </p:spPr>
        <p:txBody>
          <a:bodyPr/>
          <a:lstStyle/>
          <a:p>
            <a:pPr eaLnBrk="1" hangingPunct="1"/>
            <a:r>
              <a:rPr lang="en-US" altLang="en-US" sz="3200"/>
              <a:t>Example of Inserting Sorted Numbers</a:t>
            </a:r>
          </a:p>
        </p:txBody>
      </p:sp>
      <p:sp>
        <p:nvSpPr>
          <p:cNvPr id="52229" name="Rectangle 3">
            <a:extLst>
              <a:ext uri="{FF2B5EF4-FFF2-40B4-BE49-F238E27FC236}">
                <a16:creationId xmlns:a16="http://schemas.microsoft.com/office/drawing/2014/main" id="{B403BC30-D1D1-45DC-B480-060ABFDBFE90}"/>
              </a:ext>
            </a:extLst>
          </p:cNvPr>
          <p:cNvSpPr>
            <a:spLocks noGrp="1" noChangeArrowheads="1"/>
          </p:cNvSpPr>
          <p:nvPr>
            <p:ph type="body" idx="1"/>
          </p:nvPr>
        </p:nvSpPr>
        <p:spPr/>
        <p:txBody>
          <a:bodyPr/>
          <a:lstStyle/>
          <a:p>
            <a:pPr eaLnBrk="1" hangingPunct="1"/>
            <a:r>
              <a:rPr lang="en-US" altLang="en-US" sz="2400"/>
              <a:t>1 2 3 4 5 6 7 8 9 10</a:t>
            </a:r>
          </a:p>
        </p:txBody>
      </p:sp>
      <p:grpSp>
        <p:nvGrpSpPr>
          <p:cNvPr id="52230" name="Group 6">
            <a:extLst>
              <a:ext uri="{FF2B5EF4-FFF2-40B4-BE49-F238E27FC236}">
                <a16:creationId xmlns:a16="http://schemas.microsoft.com/office/drawing/2014/main" id="{21126252-A083-432F-95B2-7C683DB69B52}"/>
              </a:ext>
            </a:extLst>
          </p:cNvPr>
          <p:cNvGrpSpPr>
            <a:grpSpLocks/>
          </p:cNvGrpSpPr>
          <p:nvPr/>
        </p:nvGrpSpPr>
        <p:grpSpPr bwMode="auto">
          <a:xfrm>
            <a:off x="4129088" y="2209800"/>
            <a:ext cx="823912" cy="647700"/>
            <a:chOff x="2601" y="1392"/>
            <a:chExt cx="519" cy="408"/>
          </a:xfrm>
        </p:grpSpPr>
        <p:sp>
          <p:nvSpPr>
            <p:cNvPr id="52237" name="Oval 4">
              <a:extLst>
                <a:ext uri="{FF2B5EF4-FFF2-40B4-BE49-F238E27FC236}">
                  <a16:creationId xmlns:a16="http://schemas.microsoft.com/office/drawing/2014/main" id="{F867A02E-5EAC-4A67-94D2-156E0E718133}"/>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2238" name="Text Box 5">
              <a:extLst>
                <a:ext uri="{FF2B5EF4-FFF2-40B4-BE49-F238E27FC236}">
                  <a16:creationId xmlns:a16="http://schemas.microsoft.com/office/drawing/2014/main" id="{96579AE3-45B0-4440-9CFC-C6F892860266}"/>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1</a:t>
              </a:r>
            </a:p>
          </p:txBody>
        </p:sp>
      </p:grpSp>
      <p:sp>
        <p:nvSpPr>
          <p:cNvPr id="52231" name="Line 7">
            <a:extLst>
              <a:ext uri="{FF2B5EF4-FFF2-40B4-BE49-F238E27FC236}">
                <a16:creationId xmlns:a16="http://schemas.microsoft.com/office/drawing/2014/main" id="{8678B36C-C3B6-4C3D-AF71-C80A5A8410E6}"/>
              </a:ext>
            </a:extLst>
          </p:cNvPr>
          <p:cNvSpPr>
            <a:spLocks noChangeShapeType="1"/>
          </p:cNvSpPr>
          <p:nvPr/>
        </p:nvSpPr>
        <p:spPr bwMode="auto">
          <a:xfrm>
            <a:off x="4572000" y="17526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2232" name="Text Box 8">
            <a:extLst>
              <a:ext uri="{FF2B5EF4-FFF2-40B4-BE49-F238E27FC236}">
                <a16:creationId xmlns:a16="http://schemas.microsoft.com/office/drawing/2014/main" id="{A8CF4DA8-0230-4DFE-944F-030AEAB07F7F}"/>
              </a:ext>
            </a:extLst>
          </p:cNvPr>
          <p:cNvSpPr txBox="1">
            <a:spLocks noChangeArrowheads="1"/>
          </p:cNvSpPr>
          <p:nvPr/>
        </p:nvSpPr>
        <p:spPr bwMode="auto">
          <a:xfrm>
            <a:off x="5546725" y="1512888"/>
            <a:ext cx="29876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Insert 1. A leaf so red. Realize it is root so recolor to black.</a:t>
            </a:r>
          </a:p>
        </p:txBody>
      </p:sp>
      <p:grpSp>
        <p:nvGrpSpPr>
          <p:cNvPr id="52233" name="Group 9">
            <a:extLst>
              <a:ext uri="{FF2B5EF4-FFF2-40B4-BE49-F238E27FC236}">
                <a16:creationId xmlns:a16="http://schemas.microsoft.com/office/drawing/2014/main" id="{D4C31017-FF3E-4367-9C7B-5D18F5292BF1}"/>
              </a:ext>
            </a:extLst>
          </p:cNvPr>
          <p:cNvGrpSpPr>
            <a:grpSpLocks/>
          </p:cNvGrpSpPr>
          <p:nvPr/>
        </p:nvGrpSpPr>
        <p:grpSpPr bwMode="auto">
          <a:xfrm>
            <a:off x="4159250" y="4038600"/>
            <a:ext cx="823913" cy="647700"/>
            <a:chOff x="2601" y="1392"/>
            <a:chExt cx="519" cy="408"/>
          </a:xfrm>
        </p:grpSpPr>
        <p:sp>
          <p:nvSpPr>
            <p:cNvPr id="52235" name="Oval 10">
              <a:extLst>
                <a:ext uri="{FF2B5EF4-FFF2-40B4-BE49-F238E27FC236}">
                  <a16:creationId xmlns:a16="http://schemas.microsoft.com/office/drawing/2014/main" id="{7D2DE1F5-0F5B-453A-AC45-E547E45DD897}"/>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2236" name="Text Box 11">
              <a:extLst>
                <a:ext uri="{FF2B5EF4-FFF2-40B4-BE49-F238E27FC236}">
                  <a16:creationId xmlns:a16="http://schemas.microsoft.com/office/drawing/2014/main" id="{D2042CC2-6E98-4FCB-9E5C-F34ED8C377E9}"/>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sp>
        <p:nvSpPr>
          <p:cNvPr id="52234" name="Line 12">
            <a:extLst>
              <a:ext uri="{FF2B5EF4-FFF2-40B4-BE49-F238E27FC236}">
                <a16:creationId xmlns:a16="http://schemas.microsoft.com/office/drawing/2014/main" id="{1231BF86-D10B-4482-9F1C-B9050237D3D9}"/>
              </a:ext>
            </a:extLst>
          </p:cNvPr>
          <p:cNvSpPr>
            <a:spLocks noChangeShapeType="1"/>
          </p:cNvSpPr>
          <p:nvPr/>
        </p:nvSpPr>
        <p:spPr bwMode="auto">
          <a:xfrm>
            <a:off x="4602163" y="35814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4">
            <a:extLst>
              <a:ext uri="{FF2B5EF4-FFF2-40B4-BE49-F238E27FC236}">
                <a16:creationId xmlns:a16="http://schemas.microsoft.com/office/drawing/2014/main" id="{53FD888E-6F30-4717-A2E7-4CD64A152B7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53251" name="Slide Number Placeholder 5">
            <a:extLst>
              <a:ext uri="{FF2B5EF4-FFF2-40B4-BE49-F238E27FC236}">
                <a16:creationId xmlns:a16="http://schemas.microsoft.com/office/drawing/2014/main" id="{9025BCD6-8E3B-44C8-8BB5-8838644F689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8F1EB71-7220-4C16-81CB-CBB38A4A6CD6}"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3252" name="Rectangle 2">
            <a:extLst>
              <a:ext uri="{FF2B5EF4-FFF2-40B4-BE49-F238E27FC236}">
                <a16:creationId xmlns:a16="http://schemas.microsoft.com/office/drawing/2014/main" id="{C68B24E7-B323-4E01-9B56-A15C690800BB}"/>
              </a:ext>
            </a:extLst>
          </p:cNvPr>
          <p:cNvSpPr>
            <a:spLocks noGrp="1" noChangeArrowheads="1"/>
          </p:cNvSpPr>
          <p:nvPr>
            <p:ph type="title"/>
          </p:nvPr>
        </p:nvSpPr>
        <p:spPr/>
        <p:txBody>
          <a:bodyPr/>
          <a:lstStyle/>
          <a:p>
            <a:pPr eaLnBrk="1" hangingPunct="1"/>
            <a:r>
              <a:rPr lang="en-US" altLang="en-US" sz="3600"/>
              <a:t>Insert 2</a:t>
            </a:r>
          </a:p>
        </p:txBody>
      </p:sp>
      <p:grpSp>
        <p:nvGrpSpPr>
          <p:cNvPr id="53253" name="Group 4">
            <a:extLst>
              <a:ext uri="{FF2B5EF4-FFF2-40B4-BE49-F238E27FC236}">
                <a16:creationId xmlns:a16="http://schemas.microsoft.com/office/drawing/2014/main" id="{939F6721-5AD5-4D7E-886D-0EE63412D8BB}"/>
              </a:ext>
            </a:extLst>
          </p:cNvPr>
          <p:cNvGrpSpPr>
            <a:grpSpLocks/>
          </p:cNvGrpSpPr>
          <p:nvPr/>
        </p:nvGrpSpPr>
        <p:grpSpPr bwMode="auto">
          <a:xfrm>
            <a:off x="4114800" y="1409700"/>
            <a:ext cx="823913" cy="647700"/>
            <a:chOff x="2601" y="1392"/>
            <a:chExt cx="519" cy="408"/>
          </a:xfrm>
        </p:grpSpPr>
        <p:sp>
          <p:nvSpPr>
            <p:cNvPr id="53260" name="Oval 5">
              <a:extLst>
                <a:ext uri="{FF2B5EF4-FFF2-40B4-BE49-F238E27FC236}">
                  <a16:creationId xmlns:a16="http://schemas.microsoft.com/office/drawing/2014/main" id="{10E131B1-797A-430C-8724-0E429B814E36}"/>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3261" name="Text Box 6">
              <a:extLst>
                <a:ext uri="{FF2B5EF4-FFF2-40B4-BE49-F238E27FC236}">
                  <a16:creationId xmlns:a16="http://schemas.microsoft.com/office/drawing/2014/main" id="{5274E2E6-89A1-4A68-8F82-95981516A7E0}"/>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sp>
        <p:nvSpPr>
          <p:cNvPr id="53254" name="Line 7">
            <a:extLst>
              <a:ext uri="{FF2B5EF4-FFF2-40B4-BE49-F238E27FC236}">
                <a16:creationId xmlns:a16="http://schemas.microsoft.com/office/drawing/2014/main" id="{09AA5379-609F-4EB5-AA13-48F5C45EBD10}"/>
              </a:ext>
            </a:extLst>
          </p:cNvPr>
          <p:cNvSpPr>
            <a:spLocks noChangeShapeType="1"/>
          </p:cNvSpPr>
          <p:nvPr/>
        </p:nvSpPr>
        <p:spPr bwMode="auto">
          <a:xfrm>
            <a:off x="4557713" y="9525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3255" name="Line 8">
            <a:extLst>
              <a:ext uri="{FF2B5EF4-FFF2-40B4-BE49-F238E27FC236}">
                <a16:creationId xmlns:a16="http://schemas.microsoft.com/office/drawing/2014/main" id="{F07AE00F-D376-48EF-8A4B-77C6A8A15D37}"/>
              </a:ext>
            </a:extLst>
          </p:cNvPr>
          <p:cNvSpPr>
            <a:spLocks noChangeShapeType="1"/>
          </p:cNvSpPr>
          <p:nvPr/>
        </p:nvSpPr>
        <p:spPr bwMode="auto">
          <a:xfrm>
            <a:off x="4800600" y="19812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3256" name="Group 9">
            <a:extLst>
              <a:ext uri="{FF2B5EF4-FFF2-40B4-BE49-F238E27FC236}">
                <a16:creationId xmlns:a16="http://schemas.microsoft.com/office/drawing/2014/main" id="{EE7FBE98-705B-43D1-A0DC-2CB94C9176C5}"/>
              </a:ext>
            </a:extLst>
          </p:cNvPr>
          <p:cNvGrpSpPr>
            <a:grpSpLocks/>
          </p:cNvGrpSpPr>
          <p:nvPr/>
        </p:nvGrpSpPr>
        <p:grpSpPr bwMode="auto">
          <a:xfrm>
            <a:off x="5029200" y="2362200"/>
            <a:ext cx="823913" cy="647700"/>
            <a:chOff x="2601" y="1392"/>
            <a:chExt cx="519" cy="408"/>
          </a:xfrm>
        </p:grpSpPr>
        <p:sp>
          <p:nvSpPr>
            <p:cNvPr id="53258" name="Oval 10">
              <a:extLst>
                <a:ext uri="{FF2B5EF4-FFF2-40B4-BE49-F238E27FC236}">
                  <a16:creationId xmlns:a16="http://schemas.microsoft.com/office/drawing/2014/main" id="{61A9F716-332A-46E5-97E1-EB111EE5E94D}"/>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3259" name="Text Box 11">
              <a:extLst>
                <a:ext uri="{FF2B5EF4-FFF2-40B4-BE49-F238E27FC236}">
                  <a16:creationId xmlns:a16="http://schemas.microsoft.com/office/drawing/2014/main" id="{68C374E0-1A50-48F1-9563-FE3858DE24CF}"/>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2</a:t>
              </a:r>
            </a:p>
          </p:txBody>
        </p:sp>
      </p:grpSp>
      <p:sp>
        <p:nvSpPr>
          <p:cNvPr id="53257" name="Text Box 12">
            <a:extLst>
              <a:ext uri="{FF2B5EF4-FFF2-40B4-BE49-F238E27FC236}">
                <a16:creationId xmlns:a16="http://schemas.microsoft.com/office/drawing/2014/main" id="{B674390F-6F28-4F83-8348-4EDAD3025770}"/>
              </a:ext>
            </a:extLst>
          </p:cNvPr>
          <p:cNvSpPr txBox="1">
            <a:spLocks noChangeArrowheads="1"/>
          </p:cNvSpPr>
          <p:nvPr/>
        </p:nvSpPr>
        <p:spPr bwMode="auto">
          <a:xfrm>
            <a:off x="685800" y="1219200"/>
            <a:ext cx="2667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make 2 red. Parent is black so done.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a:extLst>
              <a:ext uri="{FF2B5EF4-FFF2-40B4-BE49-F238E27FC236}">
                <a16:creationId xmlns:a16="http://schemas.microsoft.com/office/drawing/2014/main" id="{A70CBBE7-2DD2-4294-8757-403853DC765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54275" name="Slide Number Placeholder 4">
            <a:extLst>
              <a:ext uri="{FF2B5EF4-FFF2-40B4-BE49-F238E27FC236}">
                <a16:creationId xmlns:a16="http://schemas.microsoft.com/office/drawing/2014/main" id="{789D4F31-E5B7-43D5-9A41-DB5F1131308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0965D0B-61AE-45E3-8498-4DA536080164}"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76" name="Rectangle 2">
            <a:extLst>
              <a:ext uri="{FF2B5EF4-FFF2-40B4-BE49-F238E27FC236}">
                <a16:creationId xmlns:a16="http://schemas.microsoft.com/office/drawing/2014/main" id="{A94B8914-06E5-473A-9261-F5843E9F78D2}"/>
              </a:ext>
            </a:extLst>
          </p:cNvPr>
          <p:cNvSpPr>
            <a:spLocks noGrp="1" noChangeArrowheads="1"/>
          </p:cNvSpPr>
          <p:nvPr>
            <p:ph type="title"/>
          </p:nvPr>
        </p:nvSpPr>
        <p:spPr/>
        <p:txBody>
          <a:bodyPr/>
          <a:lstStyle/>
          <a:p>
            <a:pPr eaLnBrk="1" hangingPunct="1"/>
            <a:r>
              <a:rPr lang="en-US" altLang="en-US" sz="3600"/>
              <a:t>Insert 3</a:t>
            </a:r>
          </a:p>
        </p:txBody>
      </p:sp>
      <p:grpSp>
        <p:nvGrpSpPr>
          <p:cNvPr id="54277" name="Group 3">
            <a:extLst>
              <a:ext uri="{FF2B5EF4-FFF2-40B4-BE49-F238E27FC236}">
                <a16:creationId xmlns:a16="http://schemas.microsoft.com/office/drawing/2014/main" id="{7373D1CE-0A4D-44F4-AECA-6007BC63A986}"/>
              </a:ext>
            </a:extLst>
          </p:cNvPr>
          <p:cNvGrpSpPr>
            <a:grpSpLocks/>
          </p:cNvGrpSpPr>
          <p:nvPr/>
        </p:nvGrpSpPr>
        <p:grpSpPr bwMode="auto">
          <a:xfrm>
            <a:off x="4114800" y="1409700"/>
            <a:ext cx="823913" cy="647700"/>
            <a:chOff x="2601" y="1392"/>
            <a:chExt cx="519" cy="408"/>
          </a:xfrm>
        </p:grpSpPr>
        <p:sp>
          <p:nvSpPr>
            <p:cNvPr id="54300" name="Oval 4">
              <a:extLst>
                <a:ext uri="{FF2B5EF4-FFF2-40B4-BE49-F238E27FC236}">
                  <a16:creationId xmlns:a16="http://schemas.microsoft.com/office/drawing/2014/main" id="{BA5339D8-55DE-4119-BA1C-D087BF44A157}"/>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301" name="Text Box 5">
              <a:extLst>
                <a:ext uri="{FF2B5EF4-FFF2-40B4-BE49-F238E27FC236}">
                  <a16:creationId xmlns:a16="http://schemas.microsoft.com/office/drawing/2014/main" id="{19AD6C2A-BCD5-423D-86A5-E6B8B95CB4FF}"/>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sp>
        <p:nvSpPr>
          <p:cNvPr id="54278" name="Line 6">
            <a:extLst>
              <a:ext uri="{FF2B5EF4-FFF2-40B4-BE49-F238E27FC236}">
                <a16:creationId xmlns:a16="http://schemas.microsoft.com/office/drawing/2014/main" id="{B8B3AD61-AA54-4F2A-BCDD-7041868E8A95}"/>
              </a:ext>
            </a:extLst>
          </p:cNvPr>
          <p:cNvSpPr>
            <a:spLocks noChangeShapeType="1"/>
          </p:cNvSpPr>
          <p:nvPr/>
        </p:nvSpPr>
        <p:spPr bwMode="auto">
          <a:xfrm>
            <a:off x="4557713" y="9525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79" name="Line 7">
            <a:extLst>
              <a:ext uri="{FF2B5EF4-FFF2-40B4-BE49-F238E27FC236}">
                <a16:creationId xmlns:a16="http://schemas.microsoft.com/office/drawing/2014/main" id="{CB1A0BF1-D855-40B5-A702-AA092EDF2D0F}"/>
              </a:ext>
            </a:extLst>
          </p:cNvPr>
          <p:cNvSpPr>
            <a:spLocks noChangeShapeType="1"/>
          </p:cNvSpPr>
          <p:nvPr/>
        </p:nvSpPr>
        <p:spPr bwMode="auto">
          <a:xfrm>
            <a:off x="4800600" y="19812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4280" name="Group 8">
            <a:extLst>
              <a:ext uri="{FF2B5EF4-FFF2-40B4-BE49-F238E27FC236}">
                <a16:creationId xmlns:a16="http://schemas.microsoft.com/office/drawing/2014/main" id="{592BC7C9-0922-4426-A7C5-6D02DA188EC2}"/>
              </a:ext>
            </a:extLst>
          </p:cNvPr>
          <p:cNvGrpSpPr>
            <a:grpSpLocks/>
          </p:cNvGrpSpPr>
          <p:nvPr/>
        </p:nvGrpSpPr>
        <p:grpSpPr bwMode="auto">
          <a:xfrm>
            <a:off x="5029200" y="2362200"/>
            <a:ext cx="823913" cy="647700"/>
            <a:chOff x="2601" y="1392"/>
            <a:chExt cx="519" cy="408"/>
          </a:xfrm>
        </p:grpSpPr>
        <p:sp>
          <p:nvSpPr>
            <p:cNvPr id="54298" name="Oval 9">
              <a:extLst>
                <a:ext uri="{FF2B5EF4-FFF2-40B4-BE49-F238E27FC236}">
                  <a16:creationId xmlns:a16="http://schemas.microsoft.com/office/drawing/2014/main" id="{D3F05827-710F-4F8E-B4EC-9650E45BA991}"/>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99" name="Text Box 10">
              <a:extLst>
                <a:ext uri="{FF2B5EF4-FFF2-40B4-BE49-F238E27FC236}">
                  <a16:creationId xmlns:a16="http://schemas.microsoft.com/office/drawing/2014/main" id="{6EF2EA66-6187-4FA8-86E7-B3ADCD73442B}"/>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2</a:t>
              </a:r>
            </a:p>
          </p:txBody>
        </p:sp>
      </p:grpSp>
      <p:sp>
        <p:nvSpPr>
          <p:cNvPr id="54281" name="Line 11">
            <a:extLst>
              <a:ext uri="{FF2B5EF4-FFF2-40B4-BE49-F238E27FC236}">
                <a16:creationId xmlns:a16="http://schemas.microsoft.com/office/drawing/2014/main" id="{0E368EC1-C3B0-4B6F-A8AB-A621E0F53279}"/>
              </a:ext>
            </a:extLst>
          </p:cNvPr>
          <p:cNvSpPr>
            <a:spLocks noChangeShapeType="1"/>
          </p:cNvSpPr>
          <p:nvPr/>
        </p:nvSpPr>
        <p:spPr bwMode="auto">
          <a:xfrm>
            <a:off x="5791200" y="28956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4282" name="Group 12">
            <a:extLst>
              <a:ext uri="{FF2B5EF4-FFF2-40B4-BE49-F238E27FC236}">
                <a16:creationId xmlns:a16="http://schemas.microsoft.com/office/drawing/2014/main" id="{69722A6F-7D27-4DD2-86F2-4DAC0551074B}"/>
              </a:ext>
            </a:extLst>
          </p:cNvPr>
          <p:cNvGrpSpPr>
            <a:grpSpLocks/>
          </p:cNvGrpSpPr>
          <p:nvPr/>
        </p:nvGrpSpPr>
        <p:grpSpPr bwMode="auto">
          <a:xfrm>
            <a:off x="6019800" y="3276600"/>
            <a:ext cx="823913" cy="647700"/>
            <a:chOff x="2601" y="1392"/>
            <a:chExt cx="519" cy="408"/>
          </a:xfrm>
        </p:grpSpPr>
        <p:sp>
          <p:nvSpPr>
            <p:cNvPr id="54296" name="Oval 13">
              <a:extLst>
                <a:ext uri="{FF2B5EF4-FFF2-40B4-BE49-F238E27FC236}">
                  <a16:creationId xmlns:a16="http://schemas.microsoft.com/office/drawing/2014/main" id="{3750B349-9EAC-40D1-BB6C-5D19A2AD23F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97" name="Text Box 14">
              <a:extLst>
                <a:ext uri="{FF2B5EF4-FFF2-40B4-BE49-F238E27FC236}">
                  <a16:creationId xmlns:a16="http://schemas.microsoft.com/office/drawing/2014/main" id="{8F58720E-E19F-4087-938E-C63AD8D75CA1}"/>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3</a:t>
              </a:r>
            </a:p>
          </p:txBody>
        </p:sp>
      </p:grpSp>
      <p:sp>
        <p:nvSpPr>
          <p:cNvPr id="54283" name="Text Box 16">
            <a:extLst>
              <a:ext uri="{FF2B5EF4-FFF2-40B4-BE49-F238E27FC236}">
                <a16:creationId xmlns:a16="http://schemas.microsoft.com/office/drawing/2014/main" id="{97AC12D9-7B16-44D1-840C-816D5D77822F}"/>
              </a:ext>
            </a:extLst>
          </p:cNvPr>
          <p:cNvSpPr txBox="1">
            <a:spLocks noChangeArrowheads="1"/>
          </p:cNvSpPr>
          <p:nvPr/>
        </p:nvSpPr>
        <p:spPr bwMode="auto">
          <a:xfrm>
            <a:off x="317500" y="2028825"/>
            <a:ext cx="39497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Insert 3. Parent is red. </a:t>
            </a:r>
            <a:b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Parent's sibling is black (null) 3 is outside relative to grandparent. Rotate parent and grandparent</a:t>
            </a:r>
          </a:p>
        </p:txBody>
      </p:sp>
      <p:grpSp>
        <p:nvGrpSpPr>
          <p:cNvPr id="54284" name="Group 17">
            <a:extLst>
              <a:ext uri="{FF2B5EF4-FFF2-40B4-BE49-F238E27FC236}">
                <a16:creationId xmlns:a16="http://schemas.microsoft.com/office/drawing/2014/main" id="{23F1B408-936A-4814-A5DC-CF8D167DC842}"/>
              </a:ext>
            </a:extLst>
          </p:cNvPr>
          <p:cNvGrpSpPr>
            <a:grpSpLocks/>
          </p:cNvGrpSpPr>
          <p:nvPr/>
        </p:nvGrpSpPr>
        <p:grpSpPr bwMode="auto">
          <a:xfrm>
            <a:off x="4343400" y="3771900"/>
            <a:ext cx="823913" cy="647700"/>
            <a:chOff x="2601" y="1392"/>
            <a:chExt cx="519" cy="408"/>
          </a:xfrm>
        </p:grpSpPr>
        <p:sp>
          <p:nvSpPr>
            <p:cNvPr id="54294" name="Oval 18">
              <a:extLst>
                <a:ext uri="{FF2B5EF4-FFF2-40B4-BE49-F238E27FC236}">
                  <a16:creationId xmlns:a16="http://schemas.microsoft.com/office/drawing/2014/main" id="{24ABC7CA-98D1-468A-89D7-7DBC92387012}"/>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95" name="Text Box 19">
              <a:extLst>
                <a:ext uri="{FF2B5EF4-FFF2-40B4-BE49-F238E27FC236}">
                  <a16:creationId xmlns:a16="http://schemas.microsoft.com/office/drawing/2014/main" id="{6FE36925-9613-4739-8C6D-F4C5A42A1475}"/>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54285" name="Line 20">
            <a:extLst>
              <a:ext uri="{FF2B5EF4-FFF2-40B4-BE49-F238E27FC236}">
                <a16:creationId xmlns:a16="http://schemas.microsoft.com/office/drawing/2014/main" id="{F0AB4449-258A-46E8-9F63-A2B1CDE214E3}"/>
              </a:ext>
            </a:extLst>
          </p:cNvPr>
          <p:cNvSpPr>
            <a:spLocks noChangeShapeType="1"/>
          </p:cNvSpPr>
          <p:nvPr/>
        </p:nvSpPr>
        <p:spPr bwMode="auto">
          <a:xfrm>
            <a:off x="4786313" y="33147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86" name="Line 21">
            <a:extLst>
              <a:ext uri="{FF2B5EF4-FFF2-40B4-BE49-F238E27FC236}">
                <a16:creationId xmlns:a16="http://schemas.microsoft.com/office/drawing/2014/main" id="{CBA36D63-D63E-4836-B8BD-0D4819121F8B}"/>
              </a:ext>
            </a:extLst>
          </p:cNvPr>
          <p:cNvSpPr>
            <a:spLocks noChangeShapeType="1"/>
          </p:cNvSpPr>
          <p:nvPr/>
        </p:nvSpPr>
        <p:spPr bwMode="auto">
          <a:xfrm>
            <a:off x="5029200" y="43434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4287" name="Group 22">
            <a:extLst>
              <a:ext uri="{FF2B5EF4-FFF2-40B4-BE49-F238E27FC236}">
                <a16:creationId xmlns:a16="http://schemas.microsoft.com/office/drawing/2014/main" id="{12D8F249-E401-4A35-943F-0C389186D883}"/>
              </a:ext>
            </a:extLst>
          </p:cNvPr>
          <p:cNvGrpSpPr>
            <a:grpSpLocks/>
          </p:cNvGrpSpPr>
          <p:nvPr/>
        </p:nvGrpSpPr>
        <p:grpSpPr bwMode="auto">
          <a:xfrm>
            <a:off x="3352800" y="4724400"/>
            <a:ext cx="823913" cy="647700"/>
            <a:chOff x="2601" y="1392"/>
            <a:chExt cx="519" cy="408"/>
          </a:xfrm>
        </p:grpSpPr>
        <p:sp>
          <p:nvSpPr>
            <p:cNvPr id="54292" name="Oval 23">
              <a:extLst>
                <a:ext uri="{FF2B5EF4-FFF2-40B4-BE49-F238E27FC236}">
                  <a16:creationId xmlns:a16="http://schemas.microsoft.com/office/drawing/2014/main" id="{F9F6EB4D-C233-46D0-9498-F69A9C03B0C8}"/>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93" name="Text Box 24">
              <a:extLst>
                <a:ext uri="{FF2B5EF4-FFF2-40B4-BE49-F238E27FC236}">
                  <a16:creationId xmlns:a16="http://schemas.microsoft.com/office/drawing/2014/main" id="{909F6D61-E550-43FD-859E-DB801C9ED1C6}"/>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1</a:t>
              </a:r>
            </a:p>
          </p:txBody>
        </p:sp>
      </p:grpSp>
      <p:grpSp>
        <p:nvGrpSpPr>
          <p:cNvPr id="54288" name="Group 26">
            <a:extLst>
              <a:ext uri="{FF2B5EF4-FFF2-40B4-BE49-F238E27FC236}">
                <a16:creationId xmlns:a16="http://schemas.microsoft.com/office/drawing/2014/main" id="{D36DC040-0E7C-4A1B-BF73-4F3732634863}"/>
              </a:ext>
            </a:extLst>
          </p:cNvPr>
          <p:cNvGrpSpPr>
            <a:grpSpLocks/>
          </p:cNvGrpSpPr>
          <p:nvPr/>
        </p:nvGrpSpPr>
        <p:grpSpPr bwMode="auto">
          <a:xfrm>
            <a:off x="5272088" y="4686300"/>
            <a:ext cx="823912" cy="647700"/>
            <a:chOff x="2601" y="1392"/>
            <a:chExt cx="519" cy="408"/>
          </a:xfrm>
        </p:grpSpPr>
        <p:sp>
          <p:nvSpPr>
            <p:cNvPr id="54290" name="Oval 27">
              <a:extLst>
                <a:ext uri="{FF2B5EF4-FFF2-40B4-BE49-F238E27FC236}">
                  <a16:creationId xmlns:a16="http://schemas.microsoft.com/office/drawing/2014/main" id="{0437AD65-575B-4695-B92D-B108DFE44FCF}"/>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291" name="Text Box 28">
              <a:extLst>
                <a:ext uri="{FF2B5EF4-FFF2-40B4-BE49-F238E27FC236}">
                  <a16:creationId xmlns:a16="http://schemas.microsoft.com/office/drawing/2014/main" id="{D535D170-748C-4566-839B-F13D53B2A499}"/>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3</a:t>
              </a:r>
            </a:p>
          </p:txBody>
        </p:sp>
      </p:grpSp>
      <p:sp>
        <p:nvSpPr>
          <p:cNvPr id="54289" name="Line 29">
            <a:extLst>
              <a:ext uri="{FF2B5EF4-FFF2-40B4-BE49-F238E27FC236}">
                <a16:creationId xmlns:a16="http://schemas.microsoft.com/office/drawing/2014/main" id="{F80CAE4D-200B-4B3F-94BC-1AF46594CADE}"/>
              </a:ext>
            </a:extLst>
          </p:cNvPr>
          <p:cNvSpPr>
            <a:spLocks noChangeShapeType="1"/>
          </p:cNvSpPr>
          <p:nvPr/>
        </p:nvSpPr>
        <p:spPr bwMode="auto">
          <a:xfrm flipH="1">
            <a:off x="4038600" y="43434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a:extLst>
              <a:ext uri="{FF2B5EF4-FFF2-40B4-BE49-F238E27FC236}">
                <a16:creationId xmlns:a16="http://schemas.microsoft.com/office/drawing/2014/main" id="{FDE85EEA-D564-4954-86F7-45A636DC7B4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55299" name="Slide Number Placeholder 4">
            <a:extLst>
              <a:ext uri="{FF2B5EF4-FFF2-40B4-BE49-F238E27FC236}">
                <a16:creationId xmlns:a16="http://schemas.microsoft.com/office/drawing/2014/main" id="{2C4A35F4-6088-45A1-A5A8-658194B338E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C3CF128-6802-4712-84DB-24D65ED0C259}"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00" name="Rectangle 2">
            <a:extLst>
              <a:ext uri="{FF2B5EF4-FFF2-40B4-BE49-F238E27FC236}">
                <a16:creationId xmlns:a16="http://schemas.microsoft.com/office/drawing/2014/main" id="{0A61BAFF-18A2-4E30-A38C-E88B78720C09}"/>
              </a:ext>
            </a:extLst>
          </p:cNvPr>
          <p:cNvSpPr>
            <a:spLocks noGrp="1" noChangeArrowheads="1"/>
          </p:cNvSpPr>
          <p:nvPr>
            <p:ph type="title"/>
          </p:nvPr>
        </p:nvSpPr>
        <p:spPr/>
        <p:txBody>
          <a:bodyPr/>
          <a:lstStyle/>
          <a:p>
            <a:pPr eaLnBrk="1" hangingPunct="1"/>
            <a:r>
              <a:rPr lang="en-US" altLang="en-US" sz="3600"/>
              <a:t>Insert 4</a:t>
            </a:r>
          </a:p>
        </p:txBody>
      </p:sp>
      <p:grpSp>
        <p:nvGrpSpPr>
          <p:cNvPr id="55301" name="Group 3">
            <a:extLst>
              <a:ext uri="{FF2B5EF4-FFF2-40B4-BE49-F238E27FC236}">
                <a16:creationId xmlns:a16="http://schemas.microsoft.com/office/drawing/2014/main" id="{C28F64D2-CBAE-46AA-9DDA-A8E2EC8837BF}"/>
              </a:ext>
            </a:extLst>
          </p:cNvPr>
          <p:cNvGrpSpPr>
            <a:grpSpLocks/>
          </p:cNvGrpSpPr>
          <p:nvPr/>
        </p:nvGrpSpPr>
        <p:grpSpPr bwMode="auto">
          <a:xfrm>
            <a:off x="4159250" y="1524000"/>
            <a:ext cx="823913" cy="647700"/>
            <a:chOff x="2601" y="1392"/>
            <a:chExt cx="519" cy="408"/>
          </a:xfrm>
        </p:grpSpPr>
        <p:sp>
          <p:nvSpPr>
            <p:cNvPr id="55329" name="Oval 4">
              <a:extLst>
                <a:ext uri="{FF2B5EF4-FFF2-40B4-BE49-F238E27FC236}">
                  <a16:creationId xmlns:a16="http://schemas.microsoft.com/office/drawing/2014/main" id="{C2D84884-34E3-43FB-B433-3122C051D892}"/>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30" name="Text Box 5">
              <a:extLst>
                <a:ext uri="{FF2B5EF4-FFF2-40B4-BE49-F238E27FC236}">
                  <a16:creationId xmlns:a16="http://schemas.microsoft.com/office/drawing/2014/main" id="{6F041C77-038B-4553-8C39-F703D7FA5A35}"/>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55302" name="Line 6">
            <a:extLst>
              <a:ext uri="{FF2B5EF4-FFF2-40B4-BE49-F238E27FC236}">
                <a16:creationId xmlns:a16="http://schemas.microsoft.com/office/drawing/2014/main" id="{8534E25E-DA53-4D4E-9033-AD8D405BFCE3}"/>
              </a:ext>
            </a:extLst>
          </p:cNvPr>
          <p:cNvSpPr>
            <a:spLocks noChangeShapeType="1"/>
          </p:cNvSpPr>
          <p:nvPr/>
        </p:nvSpPr>
        <p:spPr bwMode="auto">
          <a:xfrm>
            <a:off x="4602163" y="1066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03" name="Line 7">
            <a:extLst>
              <a:ext uri="{FF2B5EF4-FFF2-40B4-BE49-F238E27FC236}">
                <a16:creationId xmlns:a16="http://schemas.microsoft.com/office/drawing/2014/main" id="{0E5404EA-3C2D-45F3-A4CC-7B8453D69A91}"/>
              </a:ext>
            </a:extLst>
          </p:cNvPr>
          <p:cNvSpPr>
            <a:spLocks noChangeShapeType="1"/>
          </p:cNvSpPr>
          <p:nvPr/>
        </p:nvSpPr>
        <p:spPr bwMode="auto">
          <a:xfrm>
            <a:off x="4845050" y="20955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5304" name="Group 8">
            <a:extLst>
              <a:ext uri="{FF2B5EF4-FFF2-40B4-BE49-F238E27FC236}">
                <a16:creationId xmlns:a16="http://schemas.microsoft.com/office/drawing/2014/main" id="{4515130F-C902-4280-9246-211DC1040CEC}"/>
              </a:ext>
            </a:extLst>
          </p:cNvPr>
          <p:cNvGrpSpPr>
            <a:grpSpLocks/>
          </p:cNvGrpSpPr>
          <p:nvPr/>
        </p:nvGrpSpPr>
        <p:grpSpPr bwMode="auto">
          <a:xfrm>
            <a:off x="3168650" y="2476500"/>
            <a:ext cx="823913" cy="647700"/>
            <a:chOff x="2601" y="1392"/>
            <a:chExt cx="519" cy="408"/>
          </a:xfrm>
        </p:grpSpPr>
        <p:sp>
          <p:nvSpPr>
            <p:cNvPr id="55327" name="Oval 9">
              <a:extLst>
                <a:ext uri="{FF2B5EF4-FFF2-40B4-BE49-F238E27FC236}">
                  <a16:creationId xmlns:a16="http://schemas.microsoft.com/office/drawing/2014/main" id="{D5F3050A-3D31-422A-A192-837B95FE6F8A}"/>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28" name="Text Box 10">
              <a:extLst>
                <a:ext uri="{FF2B5EF4-FFF2-40B4-BE49-F238E27FC236}">
                  <a16:creationId xmlns:a16="http://schemas.microsoft.com/office/drawing/2014/main" id="{504763BA-78F9-446C-85B7-A26695251875}"/>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1</a:t>
              </a:r>
            </a:p>
          </p:txBody>
        </p:sp>
      </p:grpSp>
      <p:grpSp>
        <p:nvGrpSpPr>
          <p:cNvPr id="55305" name="Group 11">
            <a:extLst>
              <a:ext uri="{FF2B5EF4-FFF2-40B4-BE49-F238E27FC236}">
                <a16:creationId xmlns:a16="http://schemas.microsoft.com/office/drawing/2014/main" id="{F8019FD0-A14D-470D-8D4C-C435C889E313}"/>
              </a:ext>
            </a:extLst>
          </p:cNvPr>
          <p:cNvGrpSpPr>
            <a:grpSpLocks/>
          </p:cNvGrpSpPr>
          <p:nvPr/>
        </p:nvGrpSpPr>
        <p:grpSpPr bwMode="auto">
          <a:xfrm>
            <a:off x="5087938" y="2438400"/>
            <a:ext cx="823912" cy="647700"/>
            <a:chOff x="2601" y="1392"/>
            <a:chExt cx="519" cy="408"/>
          </a:xfrm>
        </p:grpSpPr>
        <p:sp>
          <p:nvSpPr>
            <p:cNvPr id="55325" name="Oval 12">
              <a:extLst>
                <a:ext uri="{FF2B5EF4-FFF2-40B4-BE49-F238E27FC236}">
                  <a16:creationId xmlns:a16="http://schemas.microsoft.com/office/drawing/2014/main" id="{F002521A-312E-489F-8602-8B7F4B9AD5AB}"/>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26" name="Text Box 13">
              <a:extLst>
                <a:ext uri="{FF2B5EF4-FFF2-40B4-BE49-F238E27FC236}">
                  <a16:creationId xmlns:a16="http://schemas.microsoft.com/office/drawing/2014/main" id="{F045E49E-5820-45D1-88EE-825B8BB4C23C}"/>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3</a:t>
              </a:r>
            </a:p>
          </p:txBody>
        </p:sp>
      </p:grpSp>
      <p:sp>
        <p:nvSpPr>
          <p:cNvPr id="55306" name="Line 14">
            <a:extLst>
              <a:ext uri="{FF2B5EF4-FFF2-40B4-BE49-F238E27FC236}">
                <a16:creationId xmlns:a16="http://schemas.microsoft.com/office/drawing/2014/main" id="{A8295059-7CD3-4D37-B26A-450B3EC2606F}"/>
              </a:ext>
            </a:extLst>
          </p:cNvPr>
          <p:cNvSpPr>
            <a:spLocks noChangeShapeType="1"/>
          </p:cNvSpPr>
          <p:nvPr/>
        </p:nvSpPr>
        <p:spPr bwMode="auto">
          <a:xfrm flipH="1">
            <a:off x="3854450" y="20955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07" name="Text Box 15">
            <a:extLst>
              <a:ext uri="{FF2B5EF4-FFF2-40B4-BE49-F238E27FC236}">
                <a16:creationId xmlns:a16="http://schemas.microsoft.com/office/drawing/2014/main" id="{5619E436-29B0-44D2-ACA8-17E2426A68E7}"/>
              </a:ext>
            </a:extLst>
          </p:cNvPr>
          <p:cNvSpPr txBox="1">
            <a:spLocks noChangeArrowheads="1"/>
          </p:cNvSpPr>
          <p:nvPr/>
        </p:nvSpPr>
        <p:spPr bwMode="auto">
          <a:xfrm>
            <a:off x="198438" y="873125"/>
            <a:ext cx="39465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On way down see 2 with 2 red children.</a:t>
            </a:r>
            <a:b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Recolor 2 red and children black.</a:t>
            </a:r>
            <a:b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Realize 2 is root so color back to black</a:t>
            </a:r>
          </a:p>
        </p:txBody>
      </p:sp>
      <p:grpSp>
        <p:nvGrpSpPr>
          <p:cNvPr id="55308" name="Group 16">
            <a:extLst>
              <a:ext uri="{FF2B5EF4-FFF2-40B4-BE49-F238E27FC236}">
                <a16:creationId xmlns:a16="http://schemas.microsoft.com/office/drawing/2014/main" id="{B2BC7EAB-D56D-424E-A155-184BCBA1A14D}"/>
              </a:ext>
            </a:extLst>
          </p:cNvPr>
          <p:cNvGrpSpPr>
            <a:grpSpLocks/>
          </p:cNvGrpSpPr>
          <p:nvPr/>
        </p:nvGrpSpPr>
        <p:grpSpPr bwMode="auto">
          <a:xfrm>
            <a:off x="4159250" y="3657600"/>
            <a:ext cx="823913" cy="647700"/>
            <a:chOff x="2601" y="1392"/>
            <a:chExt cx="519" cy="408"/>
          </a:xfrm>
        </p:grpSpPr>
        <p:sp>
          <p:nvSpPr>
            <p:cNvPr id="55323" name="Oval 17">
              <a:extLst>
                <a:ext uri="{FF2B5EF4-FFF2-40B4-BE49-F238E27FC236}">
                  <a16:creationId xmlns:a16="http://schemas.microsoft.com/office/drawing/2014/main" id="{67928155-7F2F-4924-839B-A89C2898FCB0}"/>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24" name="Text Box 18">
              <a:extLst>
                <a:ext uri="{FF2B5EF4-FFF2-40B4-BE49-F238E27FC236}">
                  <a16:creationId xmlns:a16="http://schemas.microsoft.com/office/drawing/2014/main" id="{33C31C6F-233F-4AA3-A7F7-D5DCD3C6680C}"/>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55309" name="Line 19">
            <a:extLst>
              <a:ext uri="{FF2B5EF4-FFF2-40B4-BE49-F238E27FC236}">
                <a16:creationId xmlns:a16="http://schemas.microsoft.com/office/drawing/2014/main" id="{19C56CCE-D8BC-4840-AD0D-A7EEA09B6A48}"/>
              </a:ext>
            </a:extLst>
          </p:cNvPr>
          <p:cNvSpPr>
            <a:spLocks noChangeShapeType="1"/>
          </p:cNvSpPr>
          <p:nvPr/>
        </p:nvSpPr>
        <p:spPr bwMode="auto">
          <a:xfrm>
            <a:off x="4602163" y="32004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10" name="Line 20">
            <a:extLst>
              <a:ext uri="{FF2B5EF4-FFF2-40B4-BE49-F238E27FC236}">
                <a16:creationId xmlns:a16="http://schemas.microsoft.com/office/drawing/2014/main" id="{CCFB5B87-2DE0-4EF3-B7F2-DB2E9903B286}"/>
              </a:ext>
            </a:extLst>
          </p:cNvPr>
          <p:cNvSpPr>
            <a:spLocks noChangeShapeType="1"/>
          </p:cNvSpPr>
          <p:nvPr/>
        </p:nvSpPr>
        <p:spPr bwMode="auto">
          <a:xfrm>
            <a:off x="4845050" y="42291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5311" name="Group 21">
            <a:extLst>
              <a:ext uri="{FF2B5EF4-FFF2-40B4-BE49-F238E27FC236}">
                <a16:creationId xmlns:a16="http://schemas.microsoft.com/office/drawing/2014/main" id="{AEED7E55-93AA-4735-B618-63301AABFCAE}"/>
              </a:ext>
            </a:extLst>
          </p:cNvPr>
          <p:cNvGrpSpPr>
            <a:grpSpLocks/>
          </p:cNvGrpSpPr>
          <p:nvPr/>
        </p:nvGrpSpPr>
        <p:grpSpPr bwMode="auto">
          <a:xfrm>
            <a:off x="3168650" y="4610100"/>
            <a:ext cx="823913" cy="647700"/>
            <a:chOff x="2601" y="1392"/>
            <a:chExt cx="519" cy="408"/>
          </a:xfrm>
        </p:grpSpPr>
        <p:sp>
          <p:nvSpPr>
            <p:cNvPr id="55321" name="Oval 22">
              <a:extLst>
                <a:ext uri="{FF2B5EF4-FFF2-40B4-BE49-F238E27FC236}">
                  <a16:creationId xmlns:a16="http://schemas.microsoft.com/office/drawing/2014/main" id="{107F5CDC-11F0-4FE0-9660-7FFF9BFC8646}"/>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22" name="Text Box 23">
              <a:extLst>
                <a:ext uri="{FF2B5EF4-FFF2-40B4-BE49-F238E27FC236}">
                  <a16:creationId xmlns:a16="http://schemas.microsoft.com/office/drawing/2014/main" id="{C5A34274-A55F-49CF-98BF-ADDD0CA2690E}"/>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55312" name="Group 24">
            <a:extLst>
              <a:ext uri="{FF2B5EF4-FFF2-40B4-BE49-F238E27FC236}">
                <a16:creationId xmlns:a16="http://schemas.microsoft.com/office/drawing/2014/main" id="{D91924B4-76BE-4F33-A543-2A3E9D8577DE}"/>
              </a:ext>
            </a:extLst>
          </p:cNvPr>
          <p:cNvGrpSpPr>
            <a:grpSpLocks/>
          </p:cNvGrpSpPr>
          <p:nvPr/>
        </p:nvGrpSpPr>
        <p:grpSpPr bwMode="auto">
          <a:xfrm>
            <a:off x="5087938" y="4572000"/>
            <a:ext cx="823912" cy="647700"/>
            <a:chOff x="2601" y="1392"/>
            <a:chExt cx="519" cy="408"/>
          </a:xfrm>
        </p:grpSpPr>
        <p:sp>
          <p:nvSpPr>
            <p:cNvPr id="55319" name="Oval 25">
              <a:extLst>
                <a:ext uri="{FF2B5EF4-FFF2-40B4-BE49-F238E27FC236}">
                  <a16:creationId xmlns:a16="http://schemas.microsoft.com/office/drawing/2014/main" id="{BF175AB1-BD68-4F88-8E11-A70F4754BDDF}"/>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20" name="Text Box 26">
              <a:extLst>
                <a:ext uri="{FF2B5EF4-FFF2-40B4-BE49-F238E27FC236}">
                  <a16:creationId xmlns:a16="http://schemas.microsoft.com/office/drawing/2014/main" id="{B5EC06CA-50AB-4491-AC17-41C3D0EA3E1F}"/>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sp>
        <p:nvSpPr>
          <p:cNvPr id="55313" name="Line 27">
            <a:extLst>
              <a:ext uri="{FF2B5EF4-FFF2-40B4-BE49-F238E27FC236}">
                <a16:creationId xmlns:a16="http://schemas.microsoft.com/office/drawing/2014/main" id="{731C9D50-CDBE-4336-A008-BEF8CFB23C9F}"/>
              </a:ext>
            </a:extLst>
          </p:cNvPr>
          <p:cNvSpPr>
            <a:spLocks noChangeShapeType="1"/>
          </p:cNvSpPr>
          <p:nvPr/>
        </p:nvSpPr>
        <p:spPr bwMode="auto">
          <a:xfrm flipH="1">
            <a:off x="3854450" y="42291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14" name="Line 28">
            <a:extLst>
              <a:ext uri="{FF2B5EF4-FFF2-40B4-BE49-F238E27FC236}">
                <a16:creationId xmlns:a16="http://schemas.microsoft.com/office/drawing/2014/main" id="{FFE840D4-EB4C-4D7F-894B-4BAE06A6933F}"/>
              </a:ext>
            </a:extLst>
          </p:cNvPr>
          <p:cNvSpPr>
            <a:spLocks noChangeShapeType="1"/>
          </p:cNvSpPr>
          <p:nvPr/>
        </p:nvSpPr>
        <p:spPr bwMode="auto">
          <a:xfrm>
            <a:off x="5853113" y="50673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5315" name="Group 29">
            <a:extLst>
              <a:ext uri="{FF2B5EF4-FFF2-40B4-BE49-F238E27FC236}">
                <a16:creationId xmlns:a16="http://schemas.microsoft.com/office/drawing/2014/main" id="{0E85D210-15E9-49DB-AFCD-5CA6C4DE2CED}"/>
              </a:ext>
            </a:extLst>
          </p:cNvPr>
          <p:cNvGrpSpPr>
            <a:grpSpLocks/>
          </p:cNvGrpSpPr>
          <p:nvPr/>
        </p:nvGrpSpPr>
        <p:grpSpPr bwMode="auto">
          <a:xfrm>
            <a:off x="6096000" y="5410200"/>
            <a:ext cx="823913" cy="647700"/>
            <a:chOff x="2601" y="1392"/>
            <a:chExt cx="519" cy="408"/>
          </a:xfrm>
        </p:grpSpPr>
        <p:sp>
          <p:nvSpPr>
            <p:cNvPr id="55317" name="Oval 30">
              <a:extLst>
                <a:ext uri="{FF2B5EF4-FFF2-40B4-BE49-F238E27FC236}">
                  <a16:creationId xmlns:a16="http://schemas.microsoft.com/office/drawing/2014/main" id="{13AA75F4-2417-409E-B0BA-2E889CF367A2}"/>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318" name="Text Box 31">
              <a:extLst>
                <a:ext uri="{FF2B5EF4-FFF2-40B4-BE49-F238E27FC236}">
                  <a16:creationId xmlns:a16="http://schemas.microsoft.com/office/drawing/2014/main" id="{7BD0B3D7-7324-48B5-A291-B87638684EC4}"/>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4</a:t>
              </a:r>
            </a:p>
          </p:txBody>
        </p:sp>
      </p:grpSp>
      <p:sp>
        <p:nvSpPr>
          <p:cNvPr id="55316" name="Text Box 32">
            <a:extLst>
              <a:ext uri="{FF2B5EF4-FFF2-40B4-BE49-F238E27FC236}">
                <a16:creationId xmlns:a16="http://schemas.microsoft.com/office/drawing/2014/main" id="{18943C2C-35FB-4B09-BD88-1868B7FF8D23}"/>
              </a:ext>
            </a:extLst>
          </p:cNvPr>
          <p:cNvSpPr txBox="1">
            <a:spLocks noChangeArrowheads="1"/>
          </p:cNvSpPr>
          <p:nvPr/>
        </p:nvSpPr>
        <p:spPr bwMode="auto">
          <a:xfrm>
            <a:off x="206375" y="4470400"/>
            <a:ext cx="27273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When adding 4 parent is black so done.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a:extLst>
              <a:ext uri="{FF2B5EF4-FFF2-40B4-BE49-F238E27FC236}">
                <a16:creationId xmlns:a16="http://schemas.microsoft.com/office/drawing/2014/main" id="{5B4964CE-E651-4179-80AD-4689FA2CF6E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56323" name="Slide Number Placeholder 4">
            <a:extLst>
              <a:ext uri="{FF2B5EF4-FFF2-40B4-BE49-F238E27FC236}">
                <a16:creationId xmlns:a16="http://schemas.microsoft.com/office/drawing/2014/main" id="{9C4F58C1-F312-4535-BCB9-A18482ABE35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C6BB7B2-65AB-405A-9BC1-22E729010C27}"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24" name="Rectangle 2">
            <a:extLst>
              <a:ext uri="{FF2B5EF4-FFF2-40B4-BE49-F238E27FC236}">
                <a16:creationId xmlns:a16="http://schemas.microsoft.com/office/drawing/2014/main" id="{229B8068-7950-42D9-912D-EDEADF94A49B}"/>
              </a:ext>
            </a:extLst>
          </p:cNvPr>
          <p:cNvSpPr>
            <a:spLocks noGrp="1" noChangeArrowheads="1"/>
          </p:cNvSpPr>
          <p:nvPr>
            <p:ph type="title"/>
          </p:nvPr>
        </p:nvSpPr>
        <p:spPr>
          <a:xfrm>
            <a:off x="685800" y="-76200"/>
            <a:ext cx="7772400" cy="1143000"/>
          </a:xfrm>
        </p:spPr>
        <p:txBody>
          <a:bodyPr/>
          <a:lstStyle/>
          <a:p>
            <a:pPr eaLnBrk="1" hangingPunct="1"/>
            <a:r>
              <a:rPr lang="en-US" altLang="en-US" sz="3200"/>
              <a:t>Insert 5</a:t>
            </a:r>
          </a:p>
        </p:txBody>
      </p:sp>
      <p:grpSp>
        <p:nvGrpSpPr>
          <p:cNvPr id="56325" name="Group 3">
            <a:extLst>
              <a:ext uri="{FF2B5EF4-FFF2-40B4-BE49-F238E27FC236}">
                <a16:creationId xmlns:a16="http://schemas.microsoft.com/office/drawing/2014/main" id="{3816AAC8-DD03-44B3-884A-D29925A3A295}"/>
              </a:ext>
            </a:extLst>
          </p:cNvPr>
          <p:cNvGrpSpPr>
            <a:grpSpLocks/>
          </p:cNvGrpSpPr>
          <p:nvPr/>
        </p:nvGrpSpPr>
        <p:grpSpPr bwMode="auto">
          <a:xfrm>
            <a:off x="4159250" y="1295400"/>
            <a:ext cx="823913" cy="647700"/>
            <a:chOff x="2601" y="1392"/>
            <a:chExt cx="519" cy="408"/>
          </a:xfrm>
        </p:grpSpPr>
        <p:sp>
          <p:nvSpPr>
            <p:cNvPr id="56344" name="Oval 4">
              <a:extLst>
                <a:ext uri="{FF2B5EF4-FFF2-40B4-BE49-F238E27FC236}">
                  <a16:creationId xmlns:a16="http://schemas.microsoft.com/office/drawing/2014/main" id="{158D1F07-E5AC-486B-A7F8-0A6C8833A5E0}"/>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45" name="Text Box 5">
              <a:extLst>
                <a:ext uri="{FF2B5EF4-FFF2-40B4-BE49-F238E27FC236}">
                  <a16:creationId xmlns:a16="http://schemas.microsoft.com/office/drawing/2014/main" id="{242FC528-428E-4882-B6B9-0E12B1BF9114}"/>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56326" name="Line 6">
            <a:extLst>
              <a:ext uri="{FF2B5EF4-FFF2-40B4-BE49-F238E27FC236}">
                <a16:creationId xmlns:a16="http://schemas.microsoft.com/office/drawing/2014/main" id="{3F32D9A6-4423-4538-9BA5-4468A2C6248C}"/>
              </a:ext>
            </a:extLst>
          </p:cNvPr>
          <p:cNvSpPr>
            <a:spLocks noChangeShapeType="1"/>
          </p:cNvSpPr>
          <p:nvPr/>
        </p:nvSpPr>
        <p:spPr bwMode="auto">
          <a:xfrm>
            <a:off x="4602163" y="83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27" name="Line 7">
            <a:extLst>
              <a:ext uri="{FF2B5EF4-FFF2-40B4-BE49-F238E27FC236}">
                <a16:creationId xmlns:a16="http://schemas.microsoft.com/office/drawing/2014/main" id="{96586DD1-9679-4CE1-96BF-7E6D067244EA}"/>
              </a:ext>
            </a:extLst>
          </p:cNvPr>
          <p:cNvSpPr>
            <a:spLocks noChangeShapeType="1"/>
          </p:cNvSpPr>
          <p:nvPr/>
        </p:nvSpPr>
        <p:spPr bwMode="auto">
          <a:xfrm>
            <a:off x="4845050" y="18669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6328" name="Group 8">
            <a:extLst>
              <a:ext uri="{FF2B5EF4-FFF2-40B4-BE49-F238E27FC236}">
                <a16:creationId xmlns:a16="http://schemas.microsoft.com/office/drawing/2014/main" id="{95E9C0E6-DCC1-4644-9BD1-2255EE9F90E2}"/>
              </a:ext>
            </a:extLst>
          </p:cNvPr>
          <p:cNvGrpSpPr>
            <a:grpSpLocks/>
          </p:cNvGrpSpPr>
          <p:nvPr/>
        </p:nvGrpSpPr>
        <p:grpSpPr bwMode="auto">
          <a:xfrm>
            <a:off x="3168650" y="2247900"/>
            <a:ext cx="823913" cy="647700"/>
            <a:chOff x="2601" y="1392"/>
            <a:chExt cx="519" cy="408"/>
          </a:xfrm>
        </p:grpSpPr>
        <p:sp>
          <p:nvSpPr>
            <p:cNvPr id="56342" name="Oval 9">
              <a:extLst>
                <a:ext uri="{FF2B5EF4-FFF2-40B4-BE49-F238E27FC236}">
                  <a16:creationId xmlns:a16="http://schemas.microsoft.com/office/drawing/2014/main" id="{E6030FD5-F8D9-47EF-97F6-F3EA25026F14}"/>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43" name="Text Box 10">
              <a:extLst>
                <a:ext uri="{FF2B5EF4-FFF2-40B4-BE49-F238E27FC236}">
                  <a16:creationId xmlns:a16="http://schemas.microsoft.com/office/drawing/2014/main" id="{558614B1-1FE6-49D6-8EEE-F402D9DBD0FB}"/>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56329" name="Group 11">
            <a:extLst>
              <a:ext uri="{FF2B5EF4-FFF2-40B4-BE49-F238E27FC236}">
                <a16:creationId xmlns:a16="http://schemas.microsoft.com/office/drawing/2014/main" id="{F504B563-6D32-400B-8DAA-FAE4FE802A69}"/>
              </a:ext>
            </a:extLst>
          </p:cNvPr>
          <p:cNvGrpSpPr>
            <a:grpSpLocks/>
          </p:cNvGrpSpPr>
          <p:nvPr/>
        </p:nvGrpSpPr>
        <p:grpSpPr bwMode="auto">
          <a:xfrm>
            <a:off x="5087938" y="2209800"/>
            <a:ext cx="823912" cy="647700"/>
            <a:chOff x="2601" y="1392"/>
            <a:chExt cx="519" cy="408"/>
          </a:xfrm>
        </p:grpSpPr>
        <p:sp>
          <p:nvSpPr>
            <p:cNvPr id="56340" name="Oval 12">
              <a:extLst>
                <a:ext uri="{FF2B5EF4-FFF2-40B4-BE49-F238E27FC236}">
                  <a16:creationId xmlns:a16="http://schemas.microsoft.com/office/drawing/2014/main" id="{3F9B2BEA-5B0B-4247-8B5E-4CAB94B216C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41" name="Text Box 13">
              <a:extLst>
                <a:ext uri="{FF2B5EF4-FFF2-40B4-BE49-F238E27FC236}">
                  <a16:creationId xmlns:a16="http://schemas.microsoft.com/office/drawing/2014/main" id="{5EA3DE2A-C003-436D-89AA-890BCA5462D1}"/>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sp>
        <p:nvSpPr>
          <p:cNvPr id="56330" name="Line 14">
            <a:extLst>
              <a:ext uri="{FF2B5EF4-FFF2-40B4-BE49-F238E27FC236}">
                <a16:creationId xmlns:a16="http://schemas.microsoft.com/office/drawing/2014/main" id="{C63D0EA7-B809-47E7-B41A-76E4733871C9}"/>
              </a:ext>
            </a:extLst>
          </p:cNvPr>
          <p:cNvSpPr>
            <a:spLocks noChangeShapeType="1"/>
          </p:cNvSpPr>
          <p:nvPr/>
        </p:nvSpPr>
        <p:spPr bwMode="auto">
          <a:xfrm flipH="1">
            <a:off x="3854450" y="1866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31" name="Line 15">
            <a:extLst>
              <a:ext uri="{FF2B5EF4-FFF2-40B4-BE49-F238E27FC236}">
                <a16:creationId xmlns:a16="http://schemas.microsoft.com/office/drawing/2014/main" id="{932D3408-CA50-4454-BDC6-0C89FAA3D515}"/>
              </a:ext>
            </a:extLst>
          </p:cNvPr>
          <p:cNvSpPr>
            <a:spLocks noChangeShapeType="1"/>
          </p:cNvSpPr>
          <p:nvPr/>
        </p:nvSpPr>
        <p:spPr bwMode="auto">
          <a:xfrm>
            <a:off x="5853113" y="27051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6332" name="Group 16">
            <a:extLst>
              <a:ext uri="{FF2B5EF4-FFF2-40B4-BE49-F238E27FC236}">
                <a16:creationId xmlns:a16="http://schemas.microsoft.com/office/drawing/2014/main" id="{4F1831FC-2348-4F0A-82E0-B98D9A1C4835}"/>
              </a:ext>
            </a:extLst>
          </p:cNvPr>
          <p:cNvGrpSpPr>
            <a:grpSpLocks/>
          </p:cNvGrpSpPr>
          <p:nvPr/>
        </p:nvGrpSpPr>
        <p:grpSpPr bwMode="auto">
          <a:xfrm>
            <a:off x="6096000" y="3048000"/>
            <a:ext cx="823913" cy="647700"/>
            <a:chOff x="2601" y="1392"/>
            <a:chExt cx="519" cy="408"/>
          </a:xfrm>
        </p:grpSpPr>
        <p:sp>
          <p:nvSpPr>
            <p:cNvPr id="56338" name="Oval 17">
              <a:extLst>
                <a:ext uri="{FF2B5EF4-FFF2-40B4-BE49-F238E27FC236}">
                  <a16:creationId xmlns:a16="http://schemas.microsoft.com/office/drawing/2014/main" id="{6B18E2A4-5B4E-48BE-BAB9-4D12AED6E3DD}"/>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39" name="Text Box 18">
              <a:extLst>
                <a:ext uri="{FF2B5EF4-FFF2-40B4-BE49-F238E27FC236}">
                  <a16:creationId xmlns:a16="http://schemas.microsoft.com/office/drawing/2014/main" id="{0742A247-EC20-4F33-AF4E-B21EC4C084D0}"/>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4</a:t>
              </a:r>
            </a:p>
          </p:txBody>
        </p:sp>
      </p:grpSp>
      <p:sp>
        <p:nvSpPr>
          <p:cNvPr id="56333" name="Line 19">
            <a:extLst>
              <a:ext uri="{FF2B5EF4-FFF2-40B4-BE49-F238E27FC236}">
                <a16:creationId xmlns:a16="http://schemas.microsoft.com/office/drawing/2014/main" id="{68CFEAD8-45CF-4815-BC0E-E9BA50033D54}"/>
              </a:ext>
            </a:extLst>
          </p:cNvPr>
          <p:cNvSpPr>
            <a:spLocks noChangeShapeType="1"/>
          </p:cNvSpPr>
          <p:nvPr/>
        </p:nvSpPr>
        <p:spPr bwMode="auto">
          <a:xfrm>
            <a:off x="6843713" y="36195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6334" name="Group 20">
            <a:extLst>
              <a:ext uri="{FF2B5EF4-FFF2-40B4-BE49-F238E27FC236}">
                <a16:creationId xmlns:a16="http://schemas.microsoft.com/office/drawing/2014/main" id="{9309616E-8E0D-4F37-8AB8-6419C05A5294}"/>
              </a:ext>
            </a:extLst>
          </p:cNvPr>
          <p:cNvGrpSpPr>
            <a:grpSpLocks/>
          </p:cNvGrpSpPr>
          <p:nvPr/>
        </p:nvGrpSpPr>
        <p:grpSpPr bwMode="auto">
          <a:xfrm>
            <a:off x="7086600" y="3962400"/>
            <a:ext cx="823913" cy="647700"/>
            <a:chOff x="2601" y="1392"/>
            <a:chExt cx="519" cy="408"/>
          </a:xfrm>
        </p:grpSpPr>
        <p:sp>
          <p:nvSpPr>
            <p:cNvPr id="56336" name="Oval 21">
              <a:extLst>
                <a:ext uri="{FF2B5EF4-FFF2-40B4-BE49-F238E27FC236}">
                  <a16:creationId xmlns:a16="http://schemas.microsoft.com/office/drawing/2014/main" id="{7BC4A81C-1820-4728-94F3-33760CAF3A53}"/>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337" name="Text Box 22">
              <a:extLst>
                <a:ext uri="{FF2B5EF4-FFF2-40B4-BE49-F238E27FC236}">
                  <a16:creationId xmlns:a16="http://schemas.microsoft.com/office/drawing/2014/main" id="{124BEFA3-912C-47C9-B07F-C7705F3C4DCD}"/>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5</a:t>
              </a:r>
            </a:p>
          </p:txBody>
        </p:sp>
      </p:grpSp>
      <p:sp>
        <p:nvSpPr>
          <p:cNvPr id="56335" name="Text Box 23">
            <a:extLst>
              <a:ext uri="{FF2B5EF4-FFF2-40B4-BE49-F238E27FC236}">
                <a16:creationId xmlns:a16="http://schemas.microsoft.com/office/drawing/2014/main" id="{C8D7990B-AA36-4CBE-A70F-68B8D12AE490}"/>
              </a:ext>
            </a:extLst>
          </p:cNvPr>
          <p:cNvSpPr txBox="1">
            <a:spLocks noChangeArrowheads="1"/>
          </p:cNvSpPr>
          <p:nvPr/>
        </p:nvSpPr>
        <p:spPr bwMode="auto">
          <a:xfrm>
            <a:off x="346075" y="3552825"/>
            <a:ext cx="51466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5's parent is red.</a:t>
            </a:r>
            <a:b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Parent's sibling is black (null). 5 is outside relative to grandparent (3) so rotate parent and grandparent then recolor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a:extLst>
              <a:ext uri="{FF2B5EF4-FFF2-40B4-BE49-F238E27FC236}">
                <a16:creationId xmlns:a16="http://schemas.microsoft.com/office/drawing/2014/main" id="{F87D32B8-7C9B-4807-A6BD-796FF047264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57347" name="Slide Number Placeholder 4">
            <a:extLst>
              <a:ext uri="{FF2B5EF4-FFF2-40B4-BE49-F238E27FC236}">
                <a16:creationId xmlns:a16="http://schemas.microsoft.com/office/drawing/2014/main" id="{E3C492D9-5453-4606-915F-1B123997E57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318D0E8-49CC-4785-96EA-315C9F8E2F26}"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48" name="Rectangle 2">
            <a:extLst>
              <a:ext uri="{FF2B5EF4-FFF2-40B4-BE49-F238E27FC236}">
                <a16:creationId xmlns:a16="http://schemas.microsoft.com/office/drawing/2014/main" id="{260E3BEB-CAD0-446C-A027-8802467DA196}"/>
              </a:ext>
            </a:extLst>
          </p:cNvPr>
          <p:cNvSpPr>
            <a:spLocks noGrp="1" noChangeArrowheads="1"/>
          </p:cNvSpPr>
          <p:nvPr>
            <p:ph type="title"/>
          </p:nvPr>
        </p:nvSpPr>
        <p:spPr/>
        <p:txBody>
          <a:bodyPr/>
          <a:lstStyle/>
          <a:p>
            <a:pPr eaLnBrk="1" hangingPunct="1"/>
            <a:r>
              <a:rPr lang="en-US" altLang="en-US" sz="3200"/>
              <a:t>Finish insert of 5</a:t>
            </a:r>
          </a:p>
        </p:txBody>
      </p:sp>
      <p:grpSp>
        <p:nvGrpSpPr>
          <p:cNvPr id="57349" name="Group 3">
            <a:extLst>
              <a:ext uri="{FF2B5EF4-FFF2-40B4-BE49-F238E27FC236}">
                <a16:creationId xmlns:a16="http://schemas.microsoft.com/office/drawing/2014/main" id="{82620152-F6D7-4EC7-AE7E-56F2CD4C1179}"/>
              </a:ext>
            </a:extLst>
          </p:cNvPr>
          <p:cNvGrpSpPr>
            <a:grpSpLocks/>
          </p:cNvGrpSpPr>
          <p:nvPr/>
        </p:nvGrpSpPr>
        <p:grpSpPr bwMode="auto">
          <a:xfrm>
            <a:off x="4159250" y="1295400"/>
            <a:ext cx="823913" cy="647700"/>
            <a:chOff x="2601" y="1392"/>
            <a:chExt cx="519" cy="408"/>
          </a:xfrm>
        </p:grpSpPr>
        <p:sp>
          <p:nvSpPr>
            <p:cNvPr id="57367" name="Oval 4">
              <a:extLst>
                <a:ext uri="{FF2B5EF4-FFF2-40B4-BE49-F238E27FC236}">
                  <a16:creationId xmlns:a16="http://schemas.microsoft.com/office/drawing/2014/main" id="{002291CD-EB0E-43BE-8C4D-5DA2080858F0}"/>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68" name="Text Box 5">
              <a:extLst>
                <a:ext uri="{FF2B5EF4-FFF2-40B4-BE49-F238E27FC236}">
                  <a16:creationId xmlns:a16="http://schemas.microsoft.com/office/drawing/2014/main" id="{BE120A40-B93D-49AF-880A-9A5D7D21810E}"/>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57350" name="Line 6">
            <a:extLst>
              <a:ext uri="{FF2B5EF4-FFF2-40B4-BE49-F238E27FC236}">
                <a16:creationId xmlns:a16="http://schemas.microsoft.com/office/drawing/2014/main" id="{2B748EB9-D159-4DED-ACB6-C2ABD462D62F}"/>
              </a:ext>
            </a:extLst>
          </p:cNvPr>
          <p:cNvSpPr>
            <a:spLocks noChangeShapeType="1"/>
          </p:cNvSpPr>
          <p:nvPr/>
        </p:nvSpPr>
        <p:spPr bwMode="auto">
          <a:xfrm>
            <a:off x="4602163" y="83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51" name="Line 7">
            <a:extLst>
              <a:ext uri="{FF2B5EF4-FFF2-40B4-BE49-F238E27FC236}">
                <a16:creationId xmlns:a16="http://schemas.microsoft.com/office/drawing/2014/main" id="{3F74C676-3E43-4C91-8BFF-C7F8E8FB8D9C}"/>
              </a:ext>
            </a:extLst>
          </p:cNvPr>
          <p:cNvSpPr>
            <a:spLocks noChangeShapeType="1"/>
          </p:cNvSpPr>
          <p:nvPr/>
        </p:nvSpPr>
        <p:spPr bwMode="auto">
          <a:xfrm>
            <a:off x="4845050" y="18669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7352" name="Group 8">
            <a:extLst>
              <a:ext uri="{FF2B5EF4-FFF2-40B4-BE49-F238E27FC236}">
                <a16:creationId xmlns:a16="http://schemas.microsoft.com/office/drawing/2014/main" id="{6DF6903F-377E-415C-B1BC-54BF7672740D}"/>
              </a:ext>
            </a:extLst>
          </p:cNvPr>
          <p:cNvGrpSpPr>
            <a:grpSpLocks/>
          </p:cNvGrpSpPr>
          <p:nvPr/>
        </p:nvGrpSpPr>
        <p:grpSpPr bwMode="auto">
          <a:xfrm>
            <a:off x="3168650" y="2247900"/>
            <a:ext cx="823913" cy="647700"/>
            <a:chOff x="2601" y="1392"/>
            <a:chExt cx="519" cy="408"/>
          </a:xfrm>
        </p:grpSpPr>
        <p:sp>
          <p:nvSpPr>
            <p:cNvPr id="57365" name="Oval 9">
              <a:extLst>
                <a:ext uri="{FF2B5EF4-FFF2-40B4-BE49-F238E27FC236}">
                  <a16:creationId xmlns:a16="http://schemas.microsoft.com/office/drawing/2014/main" id="{5BCD08F7-302A-444F-B1AB-E084CA42DEB4}"/>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66" name="Text Box 10">
              <a:extLst>
                <a:ext uri="{FF2B5EF4-FFF2-40B4-BE49-F238E27FC236}">
                  <a16:creationId xmlns:a16="http://schemas.microsoft.com/office/drawing/2014/main" id="{451FE8ED-5C15-43BF-9975-6168ED80E3F9}"/>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57353" name="Group 11">
            <a:extLst>
              <a:ext uri="{FF2B5EF4-FFF2-40B4-BE49-F238E27FC236}">
                <a16:creationId xmlns:a16="http://schemas.microsoft.com/office/drawing/2014/main" id="{977B9DD4-84D7-4B05-9F55-C6318EBDD2AE}"/>
              </a:ext>
            </a:extLst>
          </p:cNvPr>
          <p:cNvGrpSpPr>
            <a:grpSpLocks/>
          </p:cNvGrpSpPr>
          <p:nvPr/>
        </p:nvGrpSpPr>
        <p:grpSpPr bwMode="auto">
          <a:xfrm>
            <a:off x="5105400" y="2209800"/>
            <a:ext cx="823913" cy="647700"/>
            <a:chOff x="2601" y="1392"/>
            <a:chExt cx="519" cy="408"/>
          </a:xfrm>
        </p:grpSpPr>
        <p:sp>
          <p:nvSpPr>
            <p:cNvPr id="57363" name="Oval 12">
              <a:extLst>
                <a:ext uri="{FF2B5EF4-FFF2-40B4-BE49-F238E27FC236}">
                  <a16:creationId xmlns:a16="http://schemas.microsoft.com/office/drawing/2014/main" id="{9F6281F0-818B-4F67-AF84-F9311285834B}"/>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64" name="Text Box 13">
              <a:extLst>
                <a:ext uri="{FF2B5EF4-FFF2-40B4-BE49-F238E27FC236}">
                  <a16:creationId xmlns:a16="http://schemas.microsoft.com/office/drawing/2014/main" id="{82F5B2FC-2F35-457D-B20D-F7A63433D13B}"/>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sp>
        <p:nvSpPr>
          <p:cNvPr id="57354" name="Line 14">
            <a:extLst>
              <a:ext uri="{FF2B5EF4-FFF2-40B4-BE49-F238E27FC236}">
                <a16:creationId xmlns:a16="http://schemas.microsoft.com/office/drawing/2014/main" id="{F7E944DE-C689-4B6E-85D5-4B0E4B1CEECD}"/>
              </a:ext>
            </a:extLst>
          </p:cNvPr>
          <p:cNvSpPr>
            <a:spLocks noChangeShapeType="1"/>
          </p:cNvSpPr>
          <p:nvPr/>
        </p:nvSpPr>
        <p:spPr bwMode="auto">
          <a:xfrm flipH="1">
            <a:off x="3854450" y="1866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55" name="Line 15">
            <a:extLst>
              <a:ext uri="{FF2B5EF4-FFF2-40B4-BE49-F238E27FC236}">
                <a16:creationId xmlns:a16="http://schemas.microsoft.com/office/drawing/2014/main" id="{B73482C1-827D-4D2C-BF14-31C5D780042C}"/>
              </a:ext>
            </a:extLst>
          </p:cNvPr>
          <p:cNvSpPr>
            <a:spLocks noChangeShapeType="1"/>
          </p:cNvSpPr>
          <p:nvPr/>
        </p:nvSpPr>
        <p:spPr bwMode="auto">
          <a:xfrm>
            <a:off x="5867400" y="27432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7356" name="Group 16">
            <a:extLst>
              <a:ext uri="{FF2B5EF4-FFF2-40B4-BE49-F238E27FC236}">
                <a16:creationId xmlns:a16="http://schemas.microsoft.com/office/drawing/2014/main" id="{8DA6FD5E-BF57-4556-B38F-4A752D9768F6}"/>
              </a:ext>
            </a:extLst>
          </p:cNvPr>
          <p:cNvGrpSpPr>
            <a:grpSpLocks/>
          </p:cNvGrpSpPr>
          <p:nvPr/>
        </p:nvGrpSpPr>
        <p:grpSpPr bwMode="auto">
          <a:xfrm>
            <a:off x="4114800" y="3162300"/>
            <a:ext cx="823913" cy="647700"/>
            <a:chOff x="2601" y="1392"/>
            <a:chExt cx="519" cy="408"/>
          </a:xfrm>
        </p:grpSpPr>
        <p:sp>
          <p:nvSpPr>
            <p:cNvPr id="57361" name="Oval 17">
              <a:extLst>
                <a:ext uri="{FF2B5EF4-FFF2-40B4-BE49-F238E27FC236}">
                  <a16:creationId xmlns:a16="http://schemas.microsoft.com/office/drawing/2014/main" id="{F6C776BA-89BE-4A35-89E3-0A2C7EB1022A}"/>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62" name="Text Box 18">
              <a:extLst>
                <a:ext uri="{FF2B5EF4-FFF2-40B4-BE49-F238E27FC236}">
                  <a16:creationId xmlns:a16="http://schemas.microsoft.com/office/drawing/2014/main" id="{6DB978E0-ABFA-4256-BCB7-AA8D1750BB8A}"/>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3</a:t>
              </a:r>
            </a:p>
          </p:txBody>
        </p:sp>
      </p:grpSp>
      <p:sp>
        <p:nvSpPr>
          <p:cNvPr id="57357" name="Line 19">
            <a:extLst>
              <a:ext uri="{FF2B5EF4-FFF2-40B4-BE49-F238E27FC236}">
                <a16:creationId xmlns:a16="http://schemas.microsoft.com/office/drawing/2014/main" id="{8A1A0A92-5819-4A41-8CBE-9C06140D6BFE}"/>
              </a:ext>
            </a:extLst>
          </p:cNvPr>
          <p:cNvSpPr>
            <a:spLocks noChangeShapeType="1"/>
          </p:cNvSpPr>
          <p:nvPr/>
        </p:nvSpPr>
        <p:spPr bwMode="auto">
          <a:xfrm flipH="1">
            <a:off x="4724400" y="27432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7358" name="Group 20">
            <a:extLst>
              <a:ext uri="{FF2B5EF4-FFF2-40B4-BE49-F238E27FC236}">
                <a16:creationId xmlns:a16="http://schemas.microsoft.com/office/drawing/2014/main" id="{422649D1-2596-41E4-8951-E5E2D41CC034}"/>
              </a:ext>
            </a:extLst>
          </p:cNvPr>
          <p:cNvGrpSpPr>
            <a:grpSpLocks/>
          </p:cNvGrpSpPr>
          <p:nvPr/>
        </p:nvGrpSpPr>
        <p:grpSpPr bwMode="auto">
          <a:xfrm>
            <a:off x="6172200" y="3200400"/>
            <a:ext cx="823913" cy="647700"/>
            <a:chOff x="2601" y="1392"/>
            <a:chExt cx="519" cy="408"/>
          </a:xfrm>
        </p:grpSpPr>
        <p:sp>
          <p:nvSpPr>
            <p:cNvPr id="57359" name="Oval 21">
              <a:extLst>
                <a:ext uri="{FF2B5EF4-FFF2-40B4-BE49-F238E27FC236}">
                  <a16:creationId xmlns:a16="http://schemas.microsoft.com/office/drawing/2014/main" id="{AC4CF6BD-CA45-4361-97C0-511DA94B21D7}"/>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360" name="Text Box 22">
              <a:extLst>
                <a:ext uri="{FF2B5EF4-FFF2-40B4-BE49-F238E27FC236}">
                  <a16:creationId xmlns:a16="http://schemas.microsoft.com/office/drawing/2014/main" id="{6E875CDB-58D9-4CC9-BDC4-D41045B5A58D}"/>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5</a:t>
              </a: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a:extLst>
              <a:ext uri="{FF2B5EF4-FFF2-40B4-BE49-F238E27FC236}">
                <a16:creationId xmlns:a16="http://schemas.microsoft.com/office/drawing/2014/main" id="{386FE3EC-40E8-4C54-B33B-2A2DA278FD7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58371" name="Slide Number Placeholder 4">
            <a:extLst>
              <a:ext uri="{FF2B5EF4-FFF2-40B4-BE49-F238E27FC236}">
                <a16:creationId xmlns:a16="http://schemas.microsoft.com/office/drawing/2014/main" id="{90883627-6111-41E9-A141-DC81462320F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2394AEE-5516-4879-ABAC-87DEDB1CA1AC}"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72" name="Rectangle 2">
            <a:extLst>
              <a:ext uri="{FF2B5EF4-FFF2-40B4-BE49-F238E27FC236}">
                <a16:creationId xmlns:a16="http://schemas.microsoft.com/office/drawing/2014/main" id="{0F9DD12B-4819-4045-BCE6-E2852390F6D3}"/>
              </a:ext>
            </a:extLst>
          </p:cNvPr>
          <p:cNvSpPr>
            <a:spLocks noGrp="1" noChangeArrowheads="1"/>
          </p:cNvSpPr>
          <p:nvPr>
            <p:ph type="title"/>
          </p:nvPr>
        </p:nvSpPr>
        <p:spPr/>
        <p:txBody>
          <a:bodyPr/>
          <a:lstStyle/>
          <a:p>
            <a:pPr eaLnBrk="1" hangingPunct="1"/>
            <a:r>
              <a:rPr lang="en-US" altLang="en-US" sz="3200"/>
              <a:t>Insert 6</a:t>
            </a:r>
          </a:p>
        </p:txBody>
      </p:sp>
      <p:grpSp>
        <p:nvGrpSpPr>
          <p:cNvPr id="58373" name="Group 3">
            <a:extLst>
              <a:ext uri="{FF2B5EF4-FFF2-40B4-BE49-F238E27FC236}">
                <a16:creationId xmlns:a16="http://schemas.microsoft.com/office/drawing/2014/main" id="{18E482C6-A0C2-4D64-93F4-6432E36E5BDA}"/>
              </a:ext>
            </a:extLst>
          </p:cNvPr>
          <p:cNvGrpSpPr>
            <a:grpSpLocks/>
          </p:cNvGrpSpPr>
          <p:nvPr/>
        </p:nvGrpSpPr>
        <p:grpSpPr bwMode="auto">
          <a:xfrm>
            <a:off x="4159250" y="1295400"/>
            <a:ext cx="823913" cy="647700"/>
            <a:chOff x="2601" y="1392"/>
            <a:chExt cx="519" cy="408"/>
          </a:xfrm>
        </p:grpSpPr>
        <p:sp>
          <p:nvSpPr>
            <p:cNvPr id="58392" name="Oval 4">
              <a:extLst>
                <a:ext uri="{FF2B5EF4-FFF2-40B4-BE49-F238E27FC236}">
                  <a16:creationId xmlns:a16="http://schemas.microsoft.com/office/drawing/2014/main" id="{5C91525E-90F4-4C44-AFD6-17B2878855DC}"/>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93" name="Text Box 5">
              <a:extLst>
                <a:ext uri="{FF2B5EF4-FFF2-40B4-BE49-F238E27FC236}">
                  <a16:creationId xmlns:a16="http://schemas.microsoft.com/office/drawing/2014/main" id="{A7EC1284-640B-4D63-A7AF-15406CCE1AB6}"/>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58374" name="Line 6">
            <a:extLst>
              <a:ext uri="{FF2B5EF4-FFF2-40B4-BE49-F238E27FC236}">
                <a16:creationId xmlns:a16="http://schemas.microsoft.com/office/drawing/2014/main" id="{2CBD972A-1309-42AE-90B3-838375467390}"/>
              </a:ext>
            </a:extLst>
          </p:cNvPr>
          <p:cNvSpPr>
            <a:spLocks noChangeShapeType="1"/>
          </p:cNvSpPr>
          <p:nvPr/>
        </p:nvSpPr>
        <p:spPr bwMode="auto">
          <a:xfrm>
            <a:off x="4602163" y="83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75" name="Line 7">
            <a:extLst>
              <a:ext uri="{FF2B5EF4-FFF2-40B4-BE49-F238E27FC236}">
                <a16:creationId xmlns:a16="http://schemas.microsoft.com/office/drawing/2014/main" id="{B2BE3A73-69BB-4239-A8E2-C14822AFC064}"/>
              </a:ext>
            </a:extLst>
          </p:cNvPr>
          <p:cNvSpPr>
            <a:spLocks noChangeShapeType="1"/>
          </p:cNvSpPr>
          <p:nvPr/>
        </p:nvSpPr>
        <p:spPr bwMode="auto">
          <a:xfrm>
            <a:off x="4845050" y="18669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8376" name="Group 8">
            <a:extLst>
              <a:ext uri="{FF2B5EF4-FFF2-40B4-BE49-F238E27FC236}">
                <a16:creationId xmlns:a16="http://schemas.microsoft.com/office/drawing/2014/main" id="{E43FF26E-66A2-47A9-BDD4-24B4476319DB}"/>
              </a:ext>
            </a:extLst>
          </p:cNvPr>
          <p:cNvGrpSpPr>
            <a:grpSpLocks/>
          </p:cNvGrpSpPr>
          <p:nvPr/>
        </p:nvGrpSpPr>
        <p:grpSpPr bwMode="auto">
          <a:xfrm>
            <a:off x="3168650" y="2247900"/>
            <a:ext cx="823913" cy="647700"/>
            <a:chOff x="2601" y="1392"/>
            <a:chExt cx="519" cy="408"/>
          </a:xfrm>
        </p:grpSpPr>
        <p:sp>
          <p:nvSpPr>
            <p:cNvPr id="58390" name="Oval 9">
              <a:extLst>
                <a:ext uri="{FF2B5EF4-FFF2-40B4-BE49-F238E27FC236}">
                  <a16:creationId xmlns:a16="http://schemas.microsoft.com/office/drawing/2014/main" id="{C954BD6A-1F6A-4C59-85EE-53748DA10A5A}"/>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91" name="Text Box 10">
              <a:extLst>
                <a:ext uri="{FF2B5EF4-FFF2-40B4-BE49-F238E27FC236}">
                  <a16:creationId xmlns:a16="http://schemas.microsoft.com/office/drawing/2014/main" id="{BC34C7D0-2A9B-49E3-BCFB-254DC1E3F671}"/>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58377" name="Group 11">
            <a:extLst>
              <a:ext uri="{FF2B5EF4-FFF2-40B4-BE49-F238E27FC236}">
                <a16:creationId xmlns:a16="http://schemas.microsoft.com/office/drawing/2014/main" id="{1F5645B3-49EF-42EB-AA66-C3784FDD5BAC}"/>
              </a:ext>
            </a:extLst>
          </p:cNvPr>
          <p:cNvGrpSpPr>
            <a:grpSpLocks/>
          </p:cNvGrpSpPr>
          <p:nvPr/>
        </p:nvGrpSpPr>
        <p:grpSpPr bwMode="auto">
          <a:xfrm>
            <a:off x="5105400" y="2209800"/>
            <a:ext cx="823913" cy="647700"/>
            <a:chOff x="2601" y="1392"/>
            <a:chExt cx="519" cy="408"/>
          </a:xfrm>
        </p:grpSpPr>
        <p:sp>
          <p:nvSpPr>
            <p:cNvPr id="58388" name="Oval 12">
              <a:extLst>
                <a:ext uri="{FF2B5EF4-FFF2-40B4-BE49-F238E27FC236}">
                  <a16:creationId xmlns:a16="http://schemas.microsoft.com/office/drawing/2014/main" id="{13F17409-A202-48AA-8169-5290E5F9EB3D}"/>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89" name="Text Box 13">
              <a:extLst>
                <a:ext uri="{FF2B5EF4-FFF2-40B4-BE49-F238E27FC236}">
                  <a16:creationId xmlns:a16="http://schemas.microsoft.com/office/drawing/2014/main" id="{24B9F9E8-B3EA-46F8-8E07-89362195CD1A}"/>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sp>
        <p:nvSpPr>
          <p:cNvPr id="58378" name="Line 14">
            <a:extLst>
              <a:ext uri="{FF2B5EF4-FFF2-40B4-BE49-F238E27FC236}">
                <a16:creationId xmlns:a16="http://schemas.microsoft.com/office/drawing/2014/main" id="{D65E5953-B6C6-4491-9F3C-EB44B64E6347}"/>
              </a:ext>
            </a:extLst>
          </p:cNvPr>
          <p:cNvSpPr>
            <a:spLocks noChangeShapeType="1"/>
          </p:cNvSpPr>
          <p:nvPr/>
        </p:nvSpPr>
        <p:spPr bwMode="auto">
          <a:xfrm flipH="1">
            <a:off x="3854450" y="1866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79" name="Line 15">
            <a:extLst>
              <a:ext uri="{FF2B5EF4-FFF2-40B4-BE49-F238E27FC236}">
                <a16:creationId xmlns:a16="http://schemas.microsoft.com/office/drawing/2014/main" id="{91CBAE01-3858-431E-926B-BB82C533678F}"/>
              </a:ext>
            </a:extLst>
          </p:cNvPr>
          <p:cNvSpPr>
            <a:spLocks noChangeShapeType="1"/>
          </p:cNvSpPr>
          <p:nvPr/>
        </p:nvSpPr>
        <p:spPr bwMode="auto">
          <a:xfrm>
            <a:off x="5867400" y="27432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8380" name="Group 16">
            <a:extLst>
              <a:ext uri="{FF2B5EF4-FFF2-40B4-BE49-F238E27FC236}">
                <a16:creationId xmlns:a16="http://schemas.microsoft.com/office/drawing/2014/main" id="{4F32060F-4972-4168-8064-C865383AA9E8}"/>
              </a:ext>
            </a:extLst>
          </p:cNvPr>
          <p:cNvGrpSpPr>
            <a:grpSpLocks/>
          </p:cNvGrpSpPr>
          <p:nvPr/>
        </p:nvGrpSpPr>
        <p:grpSpPr bwMode="auto">
          <a:xfrm>
            <a:off x="4114800" y="3162300"/>
            <a:ext cx="823913" cy="647700"/>
            <a:chOff x="2601" y="1392"/>
            <a:chExt cx="519" cy="408"/>
          </a:xfrm>
        </p:grpSpPr>
        <p:sp>
          <p:nvSpPr>
            <p:cNvPr id="58386" name="Oval 17">
              <a:extLst>
                <a:ext uri="{FF2B5EF4-FFF2-40B4-BE49-F238E27FC236}">
                  <a16:creationId xmlns:a16="http://schemas.microsoft.com/office/drawing/2014/main" id="{04696711-679E-402D-873B-449E635B369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87" name="Text Box 18">
              <a:extLst>
                <a:ext uri="{FF2B5EF4-FFF2-40B4-BE49-F238E27FC236}">
                  <a16:creationId xmlns:a16="http://schemas.microsoft.com/office/drawing/2014/main" id="{4069FA18-BF32-4B4A-80AA-FC94F0AA7328}"/>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3</a:t>
              </a:r>
            </a:p>
          </p:txBody>
        </p:sp>
      </p:grpSp>
      <p:sp>
        <p:nvSpPr>
          <p:cNvPr id="58381" name="Line 19">
            <a:extLst>
              <a:ext uri="{FF2B5EF4-FFF2-40B4-BE49-F238E27FC236}">
                <a16:creationId xmlns:a16="http://schemas.microsoft.com/office/drawing/2014/main" id="{04398C24-B252-4808-9566-F2FB2859FBB5}"/>
              </a:ext>
            </a:extLst>
          </p:cNvPr>
          <p:cNvSpPr>
            <a:spLocks noChangeShapeType="1"/>
          </p:cNvSpPr>
          <p:nvPr/>
        </p:nvSpPr>
        <p:spPr bwMode="auto">
          <a:xfrm flipH="1">
            <a:off x="4724400" y="27432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8382" name="Group 20">
            <a:extLst>
              <a:ext uri="{FF2B5EF4-FFF2-40B4-BE49-F238E27FC236}">
                <a16:creationId xmlns:a16="http://schemas.microsoft.com/office/drawing/2014/main" id="{3824ABF4-A713-4456-9A81-3D04E2DA8AA6}"/>
              </a:ext>
            </a:extLst>
          </p:cNvPr>
          <p:cNvGrpSpPr>
            <a:grpSpLocks/>
          </p:cNvGrpSpPr>
          <p:nvPr/>
        </p:nvGrpSpPr>
        <p:grpSpPr bwMode="auto">
          <a:xfrm>
            <a:off x="6172200" y="3200400"/>
            <a:ext cx="823913" cy="647700"/>
            <a:chOff x="2601" y="1392"/>
            <a:chExt cx="519" cy="408"/>
          </a:xfrm>
        </p:grpSpPr>
        <p:sp>
          <p:nvSpPr>
            <p:cNvPr id="58384" name="Oval 21">
              <a:extLst>
                <a:ext uri="{FF2B5EF4-FFF2-40B4-BE49-F238E27FC236}">
                  <a16:creationId xmlns:a16="http://schemas.microsoft.com/office/drawing/2014/main" id="{DCC2A5FA-2B4C-47DF-B233-F224756B7140}"/>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85" name="Text Box 22">
              <a:extLst>
                <a:ext uri="{FF2B5EF4-FFF2-40B4-BE49-F238E27FC236}">
                  <a16:creationId xmlns:a16="http://schemas.microsoft.com/office/drawing/2014/main" id="{80FC6C75-A07F-4739-8C9F-5194D4FE8F43}"/>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5</a:t>
              </a:r>
            </a:p>
          </p:txBody>
        </p:sp>
      </p:grpSp>
      <p:sp>
        <p:nvSpPr>
          <p:cNvPr id="58383" name="Text Box 23">
            <a:extLst>
              <a:ext uri="{FF2B5EF4-FFF2-40B4-BE49-F238E27FC236}">
                <a16:creationId xmlns:a16="http://schemas.microsoft.com/office/drawing/2014/main" id="{5565113A-E955-4218-BF24-5A506F39B451}"/>
              </a:ext>
            </a:extLst>
          </p:cNvPr>
          <p:cNvSpPr txBox="1">
            <a:spLocks noChangeArrowheads="1"/>
          </p:cNvSpPr>
          <p:nvPr/>
        </p:nvSpPr>
        <p:spPr bwMode="auto">
          <a:xfrm>
            <a:off x="195263" y="3352800"/>
            <a:ext cx="40560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On way down see 4 with 2 red</a:t>
            </a:r>
            <a:b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children. Make 4 red and children black. 4's parent is black so no problem.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a:extLst>
              <a:ext uri="{FF2B5EF4-FFF2-40B4-BE49-F238E27FC236}">
                <a16:creationId xmlns:a16="http://schemas.microsoft.com/office/drawing/2014/main" id="{10DB436A-3E53-4387-8465-D307AB4EFCE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21507" name="Slide Number Placeholder 5">
            <a:extLst>
              <a:ext uri="{FF2B5EF4-FFF2-40B4-BE49-F238E27FC236}">
                <a16:creationId xmlns:a16="http://schemas.microsoft.com/office/drawing/2014/main" id="{91C47484-8D3C-4F7F-9CC9-2584D6B3CA4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CDAAEA4-2A41-4CEA-A093-EC9E47ABEC1E}"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508" name="Rectangle 2">
            <a:extLst>
              <a:ext uri="{FF2B5EF4-FFF2-40B4-BE49-F238E27FC236}">
                <a16:creationId xmlns:a16="http://schemas.microsoft.com/office/drawing/2014/main" id="{A3F1E7C1-75A2-423E-BA7A-5E43200C0BEC}"/>
              </a:ext>
            </a:extLst>
          </p:cNvPr>
          <p:cNvSpPr>
            <a:spLocks noGrp="1" noChangeArrowheads="1"/>
          </p:cNvSpPr>
          <p:nvPr>
            <p:ph type="title"/>
          </p:nvPr>
        </p:nvSpPr>
        <p:spPr/>
        <p:txBody>
          <a:bodyPr/>
          <a:lstStyle/>
          <a:p>
            <a:pPr eaLnBrk="1" hangingPunct="1"/>
            <a:r>
              <a:rPr lang="en-US" altLang="en-US" sz="3600">
                <a:solidFill>
                  <a:schemeClr val="folHlink"/>
                </a:solidFill>
              </a:rPr>
              <a:t>Red</a:t>
            </a:r>
            <a:r>
              <a:rPr lang="en-US" altLang="en-US" sz="3600"/>
              <a:t> Black Trees</a:t>
            </a:r>
          </a:p>
        </p:txBody>
      </p:sp>
      <p:sp>
        <p:nvSpPr>
          <p:cNvPr id="21509" name="Rectangle 3">
            <a:extLst>
              <a:ext uri="{FF2B5EF4-FFF2-40B4-BE49-F238E27FC236}">
                <a16:creationId xmlns:a16="http://schemas.microsoft.com/office/drawing/2014/main" id="{87C705D0-3986-4892-8691-B2D9ABB5154B}"/>
              </a:ext>
            </a:extLst>
          </p:cNvPr>
          <p:cNvSpPr>
            <a:spLocks noGrp="1" noChangeArrowheads="1"/>
          </p:cNvSpPr>
          <p:nvPr>
            <p:ph type="body" idx="1"/>
          </p:nvPr>
        </p:nvSpPr>
        <p:spPr/>
        <p:txBody>
          <a:bodyPr/>
          <a:lstStyle/>
          <a:p>
            <a:pPr eaLnBrk="1" hangingPunct="1"/>
            <a:r>
              <a:rPr lang="en-US" altLang="en-US" sz="2000"/>
              <a:t>A BST with more complex algorithms to ensure balance</a:t>
            </a:r>
          </a:p>
          <a:p>
            <a:pPr eaLnBrk="1" hangingPunct="1"/>
            <a:r>
              <a:rPr lang="en-US" altLang="en-US" sz="2000"/>
              <a:t>Each node is labeled as </a:t>
            </a:r>
            <a:r>
              <a:rPr lang="en-US" altLang="en-US" sz="2000">
                <a:solidFill>
                  <a:schemeClr val="folHlink"/>
                </a:solidFill>
              </a:rPr>
              <a:t>Red</a:t>
            </a:r>
            <a:r>
              <a:rPr lang="en-US" altLang="en-US" sz="2000"/>
              <a:t> or Black.</a:t>
            </a:r>
          </a:p>
          <a:p>
            <a:pPr eaLnBrk="1" hangingPunct="1"/>
            <a:r>
              <a:rPr lang="en-US" altLang="en-US" sz="2000"/>
              <a:t>Path: A unique series of links (edges) traverses from the root to each node. </a:t>
            </a:r>
          </a:p>
          <a:p>
            <a:pPr lvl="1" eaLnBrk="1" hangingPunct="1"/>
            <a:r>
              <a:rPr lang="en-US" altLang="en-US" sz="1800"/>
              <a:t>The number of edges (links) that must be followed is the path length</a:t>
            </a:r>
          </a:p>
          <a:p>
            <a:pPr eaLnBrk="1" hangingPunct="1"/>
            <a:r>
              <a:rPr lang="en-US" altLang="en-US" sz="2000"/>
              <a:t>In </a:t>
            </a:r>
            <a:r>
              <a:rPr lang="en-US" altLang="en-US" sz="2000">
                <a:solidFill>
                  <a:schemeClr val="folHlink"/>
                </a:solidFill>
              </a:rPr>
              <a:t>Red</a:t>
            </a:r>
            <a:r>
              <a:rPr lang="en-US" altLang="en-US" sz="2000"/>
              <a:t> Black trees paths from the root to elements with 0 or 1 child are of particular interest</a:t>
            </a:r>
          </a:p>
          <a:p>
            <a:pPr eaLnBrk="1" hangingPunct="1"/>
            <a:endParaRPr lang="en-US" altLang="en-US" sz="2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a:extLst>
              <a:ext uri="{FF2B5EF4-FFF2-40B4-BE49-F238E27FC236}">
                <a16:creationId xmlns:a16="http://schemas.microsoft.com/office/drawing/2014/main" id="{FF5BA258-43CE-4D2B-BD04-266BCAE8DE5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59395" name="Slide Number Placeholder 4">
            <a:extLst>
              <a:ext uri="{FF2B5EF4-FFF2-40B4-BE49-F238E27FC236}">
                <a16:creationId xmlns:a16="http://schemas.microsoft.com/office/drawing/2014/main" id="{B00885D7-278E-41C8-A16A-651C4BFAD9B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D714A7D-6511-44F3-936C-89DD2093D4CF}"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396" name="Rectangle 2">
            <a:extLst>
              <a:ext uri="{FF2B5EF4-FFF2-40B4-BE49-F238E27FC236}">
                <a16:creationId xmlns:a16="http://schemas.microsoft.com/office/drawing/2014/main" id="{8DE45936-C3C5-4F47-9440-016D43D178F5}"/>
              </a:ext>
            </a:extLst>
          </p:cNvPr>
          <p:cNvSpPr>
            <a:spLocks noGrp="1" noChangeArrowheads="1"/>
          </p:cNvSpPr>
          <p:nvPr>
            <p:ph type="title"/>
          </p:nvPr>
        </p:nvSpPr>
        <p:spPr/>
        <p:txBody>
          <a:bodyPr/>
          <a:lstStyle/>
          <a:p>
            <a:pPr eaLnBrk="1" hangingPunct="1"/>
            <a:r>
              <a:rPr lang="en-US" altLang="en-US" sz="3200"/>
              <a:t>Finishing insert of 6</a:t>
            </a:r>
          </a:p>
        </p:txBody>
      </p:sp>
      <p:grpSp>
        <p:nvGrpSpPr>
          <p:cNvPr id="59397" name="Group 3">
            <a:extLst>
              <a:ext uri="{FF2B5EF4-FFF2-40B4-BE49-F238E27FC236}">
                <a16:creationId xmlns:a16="http://schemas.microsoft.com/office/drawing/2014/main" id="{F4B66496-7F24-4B11-886E-4C7AE6977897}"/>
              </a:ext>
            </a:extLst>
          </p:cNvPr>
          <p:cNvGrpSpPr>
            <a:grpSpLocks/>
          </p:cNvGrpSpPr>
          <p:nvPr/>
        </p:nvGrpSpPr>
        <p:grpSpPr bwMode="auto">
          <a:xfrm>
            <a:off x="4159250" y="1295400"/>
            <a:ext cx="823913" cy="647700"/>
            <a:chOff x="2601" y="1392"/>
            <a:chExt cx="519" cy="408"/>
          </a:xfrm>
        </p:grpSpPr>
        <p:sp>
          <p:nvSpPr>
            <p:cNvPr id="59420" name="Oval 4">
              <a:extLst>
                <a:ext uri="{FF2B5EF4-FFF2-40B4-BE49-F238E27FC236}">
                  <a16:creationId xmlns:a16="http://schemas.microsoft.com/office/drawing/2014/main" id="{B94FB42F-1304-4841-9A2B-38588DBD7FFB}"/>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421" name="Text Box 5">
              <a:extLst>
                <a:ext uri="{FF2B5EF4-FFF2-40B4-BE49-F238E27FC236}">
                  <a16:creationId xmlns:a16="http://schemas.microsoft.com/office/drawing/2014/main" id="{0F84BA93-879A-4669-88FC-30E68B688207}"/>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59398" name="Line 6">
            <a:extLst>
              <a:ext uri="{FF2B5EF4-FFF2-40B4-BE49-F238E27FC236}">
                <a16:creationId xmlns:a16="http://schemas.microsoft.com/office/drawing/2014/main" id="{DBFB1D4C-D0D0-4482-B750-37B50EF07B33}"/>
              </a:ext>
            </a:extLst>
          </p:cNvPr>
          <p:cNvSpPr>
            <a:spLocks noChangeShapeType="1"/>
          </p:cNvSpPr>
          <p:nvPr/>
        </p:nvSpPr>
        <p:spPr bwMode="auto">
          <a:xfrm>
            <a:off x="4602163" y="83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399" name="Line 7">
            <a:extLst>
              <a:ext uri="{FF2B5EF4-FFF2-40B4-BE49-F238E27FC236}">
                <a16:creationId xmlns:a16="http://schemas.microsoft.com/office/drawing/2014/main" id="{AD35DD26-08E9-4A2B-8546-ECBEE1E7AB5D}"/>
              </a:ext>
            </a:extLst>
          </p:cNvPr>
          <p:cNvSpPr>
            <a:spLocks noChangeShapeType="1"/>
          </p:cNvSpPr>
          <p:nvPr/>
        </p:nvSpPr>
        <p:spPr bwMode="auto">
          <a:xfrm>
            <a:off x="4845050" y="18669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9400" name="Group 8">
            <a:extLst>
              <a:ext uri="{FF2B5EF4-FFF2-40B4-BE49-F238E27FC236}">
                <a16:creationId xmlns:a16="http://schemas.microsoft.com/office/drawing/2014/main" id="{BF8B9F7B-8164-46EA-8E08-A85CF39A6615}"/>
              </a:ext>
            </a:extLst>
          </p:cNvPr>
          <p:cNvGrpSpPr>
            <a:grpSpLocks/>
          </p:cNvGrpSpPr>
          <p:nvPr/>
        </p:nvGrpSpPr>
        <p:grpSpPr bwMode="auto">
          <a:xfrm>
            <a:off x="3168650" y="2247900"/>
            <a:ext cx="823913" cy="647700"/>
            <a:chOff x="2601" y="1392"/>
            <a:chExt cx="519" cy="408"/>
          </a:xfrm>
        </p:grpSpPr>
        <p:sp>
          <p:nvSpPr>
            <p:cNvPr id="59418" name="Oval 9">
              <a:extLst>
                <a:ext uri="{FF2B5EF4-FFF2-40B4-BE49-F238E27FC236}">
                  <a16:creationId xmlns:a16="http://schemas.microsoft.com/office/drawing/2014/main" id="{B5FDFAD8-98AC-4FE0-9F58-AAAFB51CD898}"/>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419" name="Text Box 10">
              <a:extLst>
                <a:ext uri="{FF2B5EF4-FFF2-40B4-BE49-F238E27FC236}">
                  <a16:creationId xmlns:a16="http://schemas.microsoft.com/office/drawing/2014/main" id="{A16ABC9B-B4E2-4F33-9B4B-059C2079A8D8}"/>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59401" name="Group 11">
            <a:extLst>
              <a:ext uri="{FF2B5EF4-FFF2-40B4-BE49-F238E27FC236}">
                <a16:creationId xmlns:a16="http://schemas.microsoft.com/office/drawing/2014/main" id="{1D0C7F6B-5644-4574-AB64-E368BA8918E8}"/>
              </a:ext>
            </a:extLst>
          </p:cNvPr>
          <p:cNvGrpSpPr>
            <a:grpSpLocks/>
          </p:cNvGrpSpPr>
          <p:nvPr/>
        </p:nvGrpSpPr>
        <p:grpSpPr bwMode="auto">
          <a:xfrm>
            <a:off x="5105400" y="2209800"/>
            <a:ext cx="823913" cy="647700"/>
            <a:chOff x="2601" y="1392"/>
            <a:chExt cx="519" cy="408"/>
          </a:xfrm>
        </p:grpSpPr>
        <p:sp>
          <p:nvSpPr>
            <p:cNvPr id="59416" name="Oval 12">
              <a:extLst>
                <a:ext uri="{FF2B5EF4-FFF2-40B4-BE49-F238E27FC236}">
                  <a16:creationId xmlns:a16="http://schemas.microsoft.com/office/drawing/2014/main" id="{77B2F2CA-BC10-4575-8F54-B627D518CB16}"/>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417" name="Text Box 13">
              <a:extLst>
                <a:ext uri="{FF2B5EF4-FFF2-40B4-BE49-F238E27FC236}">
                  <a16:creationId xmlns:a16="http://schemas.microsoft.com/office/drawing/2014/main" id="{2EEEAC0C-7219-4599-8001-C49D6754D7AF}"/>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4</a:t>
              </a:r>
            </a:p>
          </p:txBody>
        </p:sp>
      </p:grpSp>
      <p:sp>
        <p:nvSpPr>
          <p:cNvPr id="59402" name="Line 14">
            <a:extLst>
              <a:ext uri="{FF2B5EF4-FFF2-40B4-BE49-F238E27FC236}">
                <a16:creationId xmlns:a16="http://schemas.microsoft.com/office/drawing/2014/main" id="{DE8B283E-9DCE-4811-8B7E-36730EB92EE1}"/>
              </a:ext>
            </a:extLst>
          </p:cNvPr>
          <p:cNvSpPr>
            <a:spLocks noChangeShapeType="1"/>
          </p:cNvSpPr>
          <p:nvPr/>
        </p:nvSpPr>
        <p:spPr bwMode="auto">
          <a:xfrm flipH="1">
            <a:off x="3854450" y="1866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403" name="Line 15">
            <a:extLst>
              <a:ext uri="{FF2B5EF4-FFF2-40B4-BE49-F238E27FC236}">
                <a16:creationId xmlns:a16="http://schemas.microsoft.com/office/drawing/2014/main" id="{6C603441-DFC5-4C53-BAFA-229974470468}"/>
              </a:ext>
            </a:extLst>
          </p:cNvPr>
          <p:cNvSpPr>
            <a:spLocks noChangeShapeType="1"/>
          </p:cNvSpPr>
          <p:nvPr/>
        </p:nvSpPr>
        <p:spPr bwMode="auto">
          <a:xfrm>
            <a:off x="5867400" y="27432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9404" name="Group 16">
            <a:extLst>
              <a:ext uri="{FF2B5EF4-FFF2-40B4-BE49-F238E27FC236}">
                <a16:creationId xmlns:a16="http://schemas.microsoft.com/office/drawing/2014/main" id="{782D90E6-56C3-427C-8A50-FEBCA7788F8B}"/>
              </a:ext>
            </a:extLst>
          </p:cNvPr>
          <p:cNvGrpSpPr>
            <a:grpSpLocks/>
          </p:cNvGrpSpPr>
          <p:nvPr/>
        </p:nvGrpSpPr>
        <p:grpSpPr bwMode="auto">
          <a:xfrm>
            <a:off x="4114800" y="3162300"/>
            <a:ext cx="823913" cy="647700"/>
            <a:chOff x="2601" y="1392"/>
            <a:chExt cx="519" cy="408"/>
          </a:xfrm>
        </p:grpSpPr>
        <p:sp>
          <p:nvSpPr>
            <p:cNvPr id="59414" name="Oval 17">
              <a:extLst>
                <a:ext uri="{FF2B5EF4-FFF2-40B4-BE49-F238E27FC236}">
                  <a16:creationId xmlns:a16="http://schemas.microsoft.com/office/drawing/2014/main" id="{D2B1B115-83F8-4F0B-8830-32183E1A93F1}"/>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415" name="Text Box 18">
              <a:extLst>
                <a:ext uri="{FF2B5EF4-FFF2-40B4-BE49-F238E27FC236}">
                  <a16:creationId xmlns:a16="http://schemas.microsoft.com/office/drawing/2014/main" id="{B6D81DCF-F15D-4509-B550-B2988991AA25}"/>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sp>
        <p:nvSpPr>
          <p:cNvPr id="59405" name="Line 19">
            <a:extLst>
              <a:ext uri="{FF2B5EF4-FFF2-40B4-BE49-F238E27FC236}">
                <a16:creationId xmlns:a16="http://schemas.microsoft.com/office/drawing/2014/main" id="{FB96297E-F614-40BF-ADB9-5860C3B144B3}"/>
              </a:ext>
            </a:extLst>
          </p:cNvPr>
          <p:cNvSpPr>
            <a:spLocks noChangeShapeType="1"/>
          </p:cNvSpPr>
          <p:nvPr/>
        </p:nvSpPr>
        <p:spPr bwMode="auto">
          <a:xfrm flipH="1">
            <a:off x="4724400" y="27432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9406" name="Group 20">
            <a:extLst>
              <a:ext uri="{FF2B5EF4-FFF2-40B4-BE49-F238E27FC236}">
                <a16:creationId xmlns:a16="http://schemas.microsoft.com/office/drawing/2014/main" id="{3B37864A-7FC2-4A77-AD9D-76C37E35D0E6}"/>
              </a:ext>
            </a:extLst>
          </p:cNvPr>
          <p:cNvGrpSpPr>
            <a:grpSpLocks/>
          </p:cNvGrpSpPr>
          <p:nvPr/>
        </p:nvGrpSpPr>
        <p:grpSpPr bwMode="auto">
          <a:xfrm>
            <a:off x="6172200" y="3200400"/>
            <a:ext cx="823913" cy="647700"/>
            <a:chOff x="2601" y="1392"/>
            <a:chExt cx="519" cy="408"/>
          </a:xfrm>
        </p:grpSpPr>
        <p:sp>
          <p:nvSpPr>
            <p:cNvPr id="59412" name="Oval 21">
              <a:extLst>
                <a:ext uri="{FF2B5EF4-FFF2-40B4-BE49-F238E27FC236}">
                  <a16:creationId xmlns:a16="http://schemas.microsoft.com/office/drawing/2014/main" id="{AAB9A1F8-5C90-4662-BF53-0A4CB4ADE94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413" name="Text Box 22">
              <a:extLst>
                <a:ext uri="{FF2B5EF4-FFF2-40B4-BE49-F238E27FC236}">
                  <a16:creationId xmlns:a16="http://schemas.microsoft.com/office/drawing/2014/main" id="{FDE93B02-4868-4DFE-B854-7EDB2E2DE563}"/>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5</a:t>
              </a:r>
            </a:p>
          </p:txBody>
        </p:sp>
      </p:grpSp>
      <p:grpSp>
        <p:nvGrpSpPr>
          <p:cNvPr id="59407" name="Group 23">
            <a:extLst>
              <a:ext uri="{FF2B5EF4-FFF2-40B4-BE49-F238E27FC236}">
                <a16:creationId xmlns:a16="http://schemas.microsoft.com/office/drawing/2014/main" id="{88020D65-BDF1-4F2E-B183-29D8BCF3976A}"/>
              </a:ext>
            </a:extLst>
          </p:cNvPr>
          <p:cNvGrpSpPr>
            <a:grpSpLocks/>
          </p:cNvGrpSpPr>
          <p:nvPr/>
        </p:nvGrpSpPr>
        <p:grpSpPr bwMode="auto">
          <a:xfrm>
            <a:off x="7162800" y="4038600"/>
            <a:ext cx="823913" cy="647700"/>
            <a:chOff x="2601" y="1392"/>
            <a:chExt cx="519" cy="408"/>
          </a:xfrm>
        </p:grpSpPr>
        <p:sp>
          <p:nvSpPr>
            <p:cNvPr id="59410" name="Oval 24">
              <a:extLst>
                <a:ext uri="{FF2B5EF4-FFF2-40B4-BE49-F238E27FC236}">
                  <a16:creationId xmlns:a16="http://schemas.microsoft.com/office/drawing/2014/main" id="{DFA2FDC5-CBCF-48D9-8935-172897463830}"/>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411" name="Text Box 25">
              <a:extLst>
                <a:ext uri="{FF2B5EF4-FFF2-40B4-BE49-F238E27FC236}">
                  <a16:creationId xmlns:a16="http://schemas.microsoft.com/office/drawing/2014/main" id="{8809FF89-00F6-4704-9525-C2FA0D97F537}"/>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6</a:t>
              </a:r>
            </a:p>
          </p:txBody>
        </p:sp>
      </p:grpSp>
      <p:sp>
        <p:nvSpPr>
          <p:cNvPr id="59408" name="Line 26">
            <a:extLst>
              <a:ext uri="{FF2B5EF4-FFF2-40B4-BE49-F238E27FC236}">
                <a16:creationId xmlns:a16="http://schemas.microsoft.com/office/drawing/2014/main" id="{CAA97069-351E-4F2A-B966-02C4F11923A0}"/>
              </a:ext>
            </a:extLst>
          </p:cNvPr>
          <p:cNvSpPr>
            <a:spLocks noChangeShapeType="1"/>
          </p:cNvSpPr>
          <p:nvPr/>
        </p:nvSpPr>
        <p:spPr bwMode="auto">
          <a:xfrm>
            <a:off x="6934200" y="37338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409" name="Text Box 27">
            <a:extLst>
              <a:ext uri="{FF2B5EF4-FFF2-40B4-BE49-F238E27FC236}">
                <a16:creationId xmlns:a16="http://schemas.microsoft.com/office/drawing/2014/main" id="{DA1C0114-E31F-402D-9813-751300B500C6}"/>
              </a:ext>
            </a:extLst>
          </p:cNvPr>
          <p:cNvSpPr txBox="1">
            <a:spLocks noChangeArrowheads="1"/>
          </p:cNvSpPr>
          <p:nvPr/>
        </p:nvSpPr>
        <p:spPr bwMode="auto">
          <a:xfrm>
            <a:off x="136525" y="1436688"/>
            <a:ext cx="30908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6's parent is black so done.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a:extLst>
              <a:ext uri="{FF2B5EF4-FFF2-40B4-BE49-F238E27FC236}">
                <a16:creationId xmlns:a16="http://schemas.microsoft.com/office/drawing/2014/main" id="{E2072AEC-8193-4220-B0D5-E2596F5B5E2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60419" name="Slide Number Placeholder 4">
            <a:extLst>
              <a:ext uri="{FF2B5EF4-FFF2-40B4-BE49-F238E27FC236}">
                <a16:creationId xmlns:a16="http://schemas.microsoft.com/office/drawing/2014/main" id="{6050A5B6-4C4B-4E53-8252-B6925128F15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64CF85A-CA63-4DF1-9806-8D70BA67B781}"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20" name="Rectangle 2">
            <a:extLst>
              <a:ext uri="{FF2B5EF4-FFF2-40B4-BE49-F238E27FC236}">
                <a16:creationId xmlns:a16="http://schemas.microsoft.com/office/drawing/2014/main" id="{2A63F109-3DB0-48C7-B808-FFAEFB0E39E9}"/>
              </a:ext>
            </a:extLst>
          </p:cNvPr>
          <p:cNvSpPr>
            <a:spLocks noGrp="1" noChangeArrowheads="1"/>
          </p:cNvSpPr>
          <p:nvPr>
            <p:ph type="title"/>
          </p:nvPr>
        </p:nvSpPr>
        <p:spPr/>
        <p:txBody>
          <a:bodyPr/>
          <a:lstStyle/>
          <a:p>
            <a:pPr eaLnBrk="1" hangingPunct="1"/>
            <a:r>
              <a:rPr lang="en-US" altLang="en-US" sz="3200"/>
              <a:t>Insert 7</a:t>
            </a:r>
          </a:p>
        </p:txBody>
      </p:sp>
      <p:grpSp>
        <p:nvGrpSpPr>
          <p:cNvPr id="60421" name="Group 3">
            <a:extLst>
              <a:ext uri="{FF2B5EF4-FFF2-40B4-BE49-F238E27FC236}">
                <a16:creationId xmlns:a16="http://schemas.microsoft.com/office/drawing/2014/main" id="{C97037B9-8A1A-46CF-983F-F0341551DC1F}"/>
              </a:ext>
            </a:extLst>
          </p:cNvPr>
          <p:cNvGrpSpPr>
            <a:grpSpLocks/>
          </p:cNvGrpSpPr>
          <p:nvPr/>
        </p:nvGrpSpPr>
        <p:grpSpPr bwMode="auto">
          <a:xfrm>
            <a:off x="4114800" y="1295400"/>
            <a:ext cx="823913" cy="647700"/>
            <a:chOff x="2601" y="1392"/>
            <a:chExt cx="519" cy="408"/>
          </a:xfrm>
        </p:grpSpPr>
        <p:sp>
          <p:nvSpPr>
            <p:cNvPr id="60448" name="Oval 4">
              <a:extLst>
                <a:ext uri="{FF2B5EF4-FFF2-40B4-BE49-F238E27FC236}">
                  <a16:creationId xmlns:a16="http://schemas.microsoft.com/office/drawing/2014/main" id="{2AE5A82B-DF8F-413A-94EB-C60196F0CFF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49" name="Text Box 5">
              <a:extLst>
                <a:ext uri="{FF2B5EF4-FFF2-40B4-BE49-F238E27FC236}">
                  <a16:creationId xmlns:a16="http://schemas.microsoft.com/office/drawing/2014/main" id="{7D24B364-804A-46CD-A3FF-2910C626C935}"/>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60422" name="Line 6">
            <a:extLst>
              <a:ext uri="{FF2B5EF4-FFF2-40B4-BE49-F238E27FC236}">
                <a16:creationId xmlns:a16="http://schemas.microsoft.com/office/drawing/2014/main" id="{9071A149-C5DE-484D-822F-62686D18070E}"/>
              </a:ext>
            </a:extLst>
          </p:cNvPr>
          <p:cNvSpPr>
            <a:spLocks noChangeShapeType="1"/>
          </p:cNvSpPr>
          <p:nvPr/>
        </p:nvSpPr>
        <p:spPr bwMode="auto">
          <a:xfrm>
            <a:off x="4557713" y="83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23" name="Line 7">
            <a:extLst>
              <a:ext uri="{FF2B5EF4-FFF2-40B4-BE49-F238E27FC236}">
                <a16:creationId xmlns:a16="http://schemas.microsoft.com/office/drawing/2014/main" id="{794BB45C-6881-4195-8964-A01CFBE3A84F}"/>
              </a:ext>
            </a:extLst>
          </p:cNvPr>
          <p:cNvSpPr>
            <a:spLocks noChangeShapeType="1"/>
          </p:cNvSpPr>
          <p:nvPr/>
        </p:nvSpPr>
        <p:spPr bwMode="auto">
          <a:xfrm>
            <a:off x="4800600" y="18669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0424" name="Group 8">
            <a:extLst>
              <a:ext uri="{FF2B5EF4-FFF2-40B4-BE49-F238E27FC236}">
                <a16:creationId xmlns:a16="http://schemas.microsoft.com/office/drawing/2014/main" id="{4F87249F-535E-42B7-A277-2A328D266399}"/>
              </a:ext>
            </a:extLst>
          </p:cNvPr>
          <p:cNvGrpSpPr>
            <a:grpSpLocks/>
          </p:cNvGrpSpPr>
          <p:nvPr/>
        </p:nvGrpSpPr>
        <p:grpSpPr bwMode="auto">
          <a:xfrm>
            <a:off x="3124200" y="2247900"/>
            <a:ext cx="823913" cy="647700"/>
            <a:chOff x="2601" y="1392"/>
            <a:chExt cx="519" cy="408"/>
          </a:xfrm>
        </p:grpSpPr>
        <p:sp>
          <p:nvSpPr>
            <p:cNvPr id="60446" name="Oval 9">
              <a:extLst>
                <a:ext uri="{FF2B5EF4-FFF2-40B4-BE49-F238E27FC236}">
                  <a16:creationId xmlns:a16="http://schemas.microsoft.com/office/drawing/2014/main" id="{C565699E-A174-4F65-A117-1A1BB9618B7A}"/>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47" name="Text Box 10">
              <a:extLst>
                <a:ext uri="{FF2B5EF4-FFF2-40B4-BE49-F238E27FC236}">
                  <a16:creationId xmlns:a16="http://schemas.microsoft.com/office/drawing/2014/main" id="{93504FA3-10CF-4942-9CDD-99BE213229FF}"/>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60425" name="Group 11">
            <a:extLst>
              <a:ext uri="{FF2B5EF4-FFF2-40B4-BE49-F238E27FC236}">
                <a16:creationId xmlns:a16="http://schemas.microsoft.com/office/drawing/2014/main" id="{AA24D00D-ADB9-4543-8B07-654916136BE8}"/>
              </a:ext>
            </a:extLst>
          </p:cNvPr>
          <p:cNvGrpSpPr>
            <a:grpSpLocks/>
          </p:cNvGrpSpPr>
          <p:nvPr/>
        </p:nvGrpSpPr>
        <p:grpSpPr bwMode="auto">
          <a:xfrm>
            <a:off x="5060950" y="2209800"/>
            <a:ext cx="823913" cy="647700"/>
            <a:chOff x="2601" y="1392"/>
            <a:chExt cx="519" cy="408"/>
          </a:xfrm>
        </p:grpSpPr>
        <p:sp>
          <p:nvSpPr>
            <p:cNvPr id="60444" name="Oval 12">
              <a:extLst>
                <a:ext uri="{FF2B5EF4-FFF2-40B4-BE49-F238E27FC236}">
                  <a16:creationId xmlns:a16="http://schemas.microsoft.com/office/drawing/2014/main" id="{8C320980-8093-4683-904E-33C88FE962B2}"/>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45" name="Text Box 13">
              <a:extLst>
                <a:ext uri="{FF2B5EF4-FFF2-40B4-BE49-F238E27FC236}">
                  <a16:creationId xmlns:a16="http://schemas.microsoft.com/office/drawing/2014/main" id="{27BA58C2-F245-4295-803D-9455899E5C6E}"/>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4</a:t>
              </a:r>
            </a:p>
          </p:txBody>
        </p:sp>
      </p:grpSp>
      <p:sp>
        <p:nvSpPr>
          <p:cNvPr id="60426" name="Line 14">
            <a:extLst>
              <a:ext uri="{FF2B5EF4-FFF2-40B4-BE49-F238E27FC236}">
                <a16:creationId xmlns:a16="http://schemas.microsoft.com/office/drawing/2014/main" id="{E73A21F2-10C9-4828-895A-51A4ED6ED7B4}"/>
              </a:ext>
            </a:extLst>
          </p:cNvPr>
          <p:cNvSpPr>
            <a:spLocks noChangeShapeType="1"/>
          </p:cNvSpPr>
          <p:nvPr/>
        </p:nvSpPr>
        <p:spPr bwMode="auto">
          <a:xfrm flipH="1">
            <a:off x="3810000" y="1866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27" name="Line 15">
            <a:extLst>
              <a:ext uri="{FF2B5EF4-FFF2-40B4-BE49-F238E27FC236}">
                <a16:creationId xmlns:a16="http://schemas.microsoft.com/office/drawing/2014/main" id="{A764B606-BFDC-4AE5-9D93-FE5167D89DBE}"/>
              </a:ext>
            </a:extLst>
          </p:cNvPr>
          <p:cNvSpPr>
            <a:spLocks noChangeShapeType="1"/>
          </p:cNvSpPr>
          <p:nvPr/>
        </p:nvSpPr>
        <p:spPr bwMode="auto">
          <a:xfrm>
            <a:off x="5822950" y="27432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0428" name="Group 16">
            <a:extLst>
              <a:ext uri="{FF2B5EF4-FFF2-40B4-BE49-F238E27FC236}">
                <a16:creationId xmlns:a16="http://schemas.microsoft.com/office/drawing/2014/main" id="{840A832F-895F-4EAF-937C-77D895B5EBF4}"/>
              </a:ext>
            </a:extLst>
          </p:cNvPr>
          <p:cNvGrpSpPr>
            <a:grpSpLocks/>
          </p:cNvGrpSpPr>
          <p:nvPr/>
        </p:nvGrpSpPr>
        <p:grpSpPr bwMode="auto">
          <a:xfrm>
            <a:off x="4070350" y="3162300"/>
            <a:ext cx="823913" cy="647700"/>
            <a:chOff x="2601" y="1392"/>
            <a:chExt cx="519" cy="408"/>
          </a:xfrm>
        </p:grpSpPr>
        <p:sp>
          <p:nvSpPr>
            <p:cNvPr id="60442" name="Oval 17">
              <a:extLst>
                <a:ext uri="{FF2B5EF4-FFF2-40B4-BE49-F238E27FC236}">
                  <a16:creationId xmlns:a16="http://schemas.microsoft.com/office/drawing/2014/main" id="{33F4E2D7-CEF2-4F04-B3C3-25A006D1F113}"/>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43" name="Text Box 18">
              <a:extLst>
                <a:ext uri="{FF2B5EF4-FFF2-40B4-BE49-F238E27FC236}">
                  <a16:creationId xmlns:a16="http://schemas.microsoft.com/office/drawing/2014/main" id="{6AA1AFFA-ECC5-4811-9162-582CA12FA5CD}"/>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sp>
        <p:nvSpPr>
          <p:cNvPr id="60429" name="Line 19">
            <a:extLst>
              <a:ext uri="{FF2B5EF4-FFF2-40B4-BE49-F238E27FC236}">
                <a16:creationId xmlns:a16="http://schemas.microsoft.com/office/drawing/2014/main" id="{C9969E4A-6F4B-4316-94BB-26B9849EF5C7}"/>
              </a:ext>
            </a:extLst>
          </p:cNvPr>
          <p:cNvSpPr>
            <a:spLocks noChangeShapeType="1"/>
          </p:cNvSpPr>
          <p:nvPr/>
        </p:nvSpPr>
        <p:spPr bwMode="auto">
          <a:xfrm flipH="1">
            <a:off x="4679950" y="27432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0430" name="Group 20">
            <a:extLst>
              <a:ext uri="{FF2B5EF4-FFF2-40B4-BE49-F238E27FC236}">
                <a16:creationId xmlns:a16="http://schemas.microsoft.com/office/drawing/2014/main" id="{294E64BD-3C65-40B8-ACC4-28D2E361E029}"/>
              </a:ext>
            </a:extLst>
          </p:cNvPr>
          <p:cNvGrpSpPr>
            <a:grpSpLocks/>
          </p:cNvGrpSpPr>
          <p:nvPr/>
        </p:nvGrpSpPr>
        <p:grpSpPr bwMode="auto">
          <a:xfrm>
            <a:off x="6127750" y="3200400"/>
            <a:ext cx="823913" cy="647700"/>
            <a:chOff x="2601" y="1392"/>
            <a:chExt cx="519" cy="408"/>
          </a:xfrm>
        </p:grpSpPr>
        <p:sp>
          <p:nvSpPr>
            <p:cNvPr id="60440" name="Oval 21">
              <a:extLst>
                <a:ext uri="{FF2B5EF4-FFF2-40B4-BE49-F238E27FC236}">
                  <a16:creationId xmlns:a16="http://schemas.microsoft.com/office/drawing/2014/main" id="{04AF2B0B-2DE4-416A-8392-1B373F436A1D}"/>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41" name="Text Box 22">
              <a:extLst>
                <a:ext uri="{FF2B5EF4-FFF2-40B4-BE49-F238E27FC236}">
                  <a16:creationId xmlns:a16="http://schemas.microsoft.com/office/drawing/2014/main" id="{59D43912-A94C-4ABE-BEFF-1D10FEF5182D}"/>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5</a:t>
              </a:r>
            </a:p>
          </p:txBody>
        </p:sp>
      </p:grpSp>
      <p:grpSp>
        <p:nvGrpSpPr>
          <p:cNvPr id="60431" name="Group 23">
            <a:extLst>
              <a:ext uri="{FF2B5EF4-FFF2-40B4-BE49-F238E27FC236}">
                <a16:creationId xmlns:a16="http://schemas.microsoft.com/office/drawing/2014/main" id="{1D13B5CC-A08E-4731-8362-2D9BA34557A6}"/>
              </a:ext>
            </a:extLst>
          </p:cNvPr>
          <p:cNvGrpSpPr>
            <a:grpSpLocks/>
          </p:cNvGrpSpPr>
          <p:nvPr/>
        </p:nvGrpSpPr>
        <p:grpSpPr bwMode="auto">
          <a:xfrm>
            <a:off x="7118350" y="4038600"/>
            <a:ext cx="823913" cy="647700"/>
            <a:chOff x="2601" y="1392"/>
            <a:chExt cx="519" cy="408"/>
          </a:xfrm>
        </p:grpSpPr>
        <p:sp>
          <p:nvSpPr>
            <p:cNvPr id="60438" name="Oval 24">
              <a:extLst>
                <a:ext uri="{FF2B5EF4-FFF2-40B4-BE49-F238E27FC236}">
                  <a16:creationId xmlns:a16="http://schemas.microsoft.com/office/drawing/2014/main" id="{33E95493-27A0-4E49-9AFD-87FD20EC36F5}"/>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39" name="Text Box 25">
              <a:extLst>
                <a:ext uri="{FF2B5EF4-FFF2-40B4-BE49-F238E27FC236}">
                  <a16:creationId xmlns:a16="http://schemas.microsoft.com/office/drawing/2014/main" id="{68EAE06C-836E-4147-BD2B-375C84344869}"/>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6</a:t>
              </a:r>
            </a:p>
          </p:txBody>
        </p:sp>
      </p:grpSp>
      <p:sp>
        <p:nvSpPr>
          <p:cNvPr id="60432" name="Line 26">
            <a:extLst>
              <a:ext uri="{FF2B5EF4-FFF2-40B4-BE49-F238E27FC236}">
                <a16:creationId xmlns:a16="http://schemas.microsoft.com/office/drawing/2014/main" id="{7A7F2A7E-9E1F-4ED2-8FCD-B141711EC5AC}"/>
              </a:ext>
            </a:extLst>
          </p:cNvPr>
          <p:cNvSpPr>
            <a:spLocks noChangeShapeType="1"/>
          </p:cNvSpPr>
          <p:nvPr/>
        </p:nvSpPr>
        <p:spPr bwMode="auto">
          <a:xfrm>
            <a:off x="6889750" y="37338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0433" name="Group 27">
            <a:extLst>
              <a:ext uri="{FF2B5EF4-FFF2-40B4-BE49-F238E27FC236}">
                <a16:creationId xmlns:a16="http://schemas.microsoft.com/office/drawing/2014/main" id="{7FF442D3-746B-437F-935C-A54CF28D51C9}"/>
              </a:ext>
            </a:extLst>
          </p:cNvPr>
          <p:cNvGrpSpPr>
            <a:grpSpLocks/>
          </p:cNvGrpSpPr>
          <p:nvPr/>
        </p:nvGrpSpPr>
        <p:grpSpPr bwMode="auto">
          <a:xfrm>
            <a:off x="8077200" y="4876800"/>
            <a:ext cx="823913" cy="647700"/>
            <a:chOff x="2601" y="1392"/>
            <a:chExt cx="519" cy="408"/>
          </a:xfrm>
        </p:grpSpPr>
        <p:sp>
          <p:nvSpPr>
            <p:cNvPr id="60436" name="Oval 28">
              <a:extLst>
                <a:ext uri="{FF2B5EF4-FFF2-40B4-BE49-F238E27FC236}">
                  <a16:creationId xmlns:a16="http://schemas.microsoft.com/office/drawing/2014/main" id="{63523720-4A2F-4E1E-B5BA-5BB9E0700D17}"/>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37" name="Text Box 29">
              <a:extLst>
                <a:ext uri="{FF2B5EF4-FFF2-40B4-BE49-F238E27FC236}">
                  <a16:creationId xmlns:a16="http://schemas.microsoft.com/office/drawing/2014/main" id="{1908D519-18AF-43EA-86AC-1462EA78734B}"/>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7</a:t>
              </a:r>
            </a:p>
          </p:txBody>
        </p:sp>
      </p:grpSp>
      <p:sp>
        <p:nvSpPr>
          <p:cNvPr id="60434" name="Line 30">
            <a:extLst>
              <a:ext uri="{FF2B5EF4-FFF2-40B4-BE49-F238E27FC236}">
                <a16:creationId xmlns:a16="http://schemas.microsoft.com/office/drawing/2014/main" id="{72FC19C5-5B7E-41D9-9FBF-E8CD0CDF2CE9}"/>
              </a:ext>
            </a:extLst>
          </p:cNvPr>
          <p:cNvSpPr>
            <a:spLocks noChangeShapeType="1"/>
          </p:cNvSpPr>
          <p:nvPr/>
        </p:nvSpPr>
        <p:spPr bwMode="auto">
          <a:xfrm>
            <a:off x="7848600" y="45720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35" name="Rectangle 31">
            <a:extLst>
              <a:ext uri="{FF2B5EF4-FFF2-40B4-BE49-F238E27FC236}">
                <a16:creationId xmlns:a16="http://schemas.microsoft.com/office/drawing/2014/main" id="{81BF47E3-E786-4B14-882D-86D4B09B5F80}"/>
              </a:ext>
            </a:extLst>
          </p:cNvPr>
          <p:cNvSpPr>
            <a:spLocks noChangeArrowheads="1"/>
          </p:cNvSpPr>
          <p:nvPr/>
        </p:nvSpPr>
        <p:spPr bwMode="auto">
          <a:xfrm>
            <a:off x="242888" y="4078288"/>
            <a:ext cx="496728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7's parent is red.</a:t>
            </a:r>
            <a:b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Parent's sibling is black (null). 7 is outside relative to grandparent (5) so rotate parent and grandparent then recolor</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a:extLst>
              <a:ext uri="{FF2B5EF4-FFF2-40B4-BE49-F238E27FC236}">
                <a16:creationId xmlns:a16="http://schemas.microsoft.com/office/drawing/2014/main" id="{159D4902-1129-4C49-AE79-B59A92B291E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61443" name="Slide Number Placeholder 4">
            <a:extLst>
              <a:ext uri="{FF2B5EF4-FFF2-40B4-BE49-F238E27FC236}">
                <a16:creationId xmlns:a16="http://schemas.microsoft.com/office/drawing/2014/main" id="{1B1AA652-ED8B-4AEC-A7FF-7AAA028149B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8E6AA49-1A40-4712-9038-F42692AEE9E3}"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1444" name="Rectangle 2">
            <a:extLst>
              <a:ext uri="{FF2B5EF4-FFF2-40B4-BE49-F238E27FC236}">
                <a16:creationId xmlns:a16="http://schemas.microsoft.com/office/drawing/2014/main" id="{2C022691-F318-4A75-928E-937A8FDDB161}"/>
              </a:ext>
            </a:extLst>
          </p:cNvPr>
          <p:cNvSpPr>
            <a:spLocks noGrp="1" noChangeArrowheads="1"/>
          </p:cNvSpPr>
          <p:nvPr>
            <p:ph type="title"/>
          </p:nvPr>
        </p:nvSpPr>
        <p:spPr>
          <a:xfrm>
            <a:off x="673100" y="19050"/>
            <a:ext cx="7772400" cy="1143000"/>
          </a:xfrm>
        </p:spPr>
        <p:txBody>
          <a:bodyPr/>
          <a:lstStyle/>
          <a:p>
            <a:pPr eaLnBrk="1" hangingPunct="1"/>
            <a:r>
              <a:rPr lang="en-US" altLang="en-US" sz="3200"/>
              <a:t>Finish insert of 7</a:t>
            </a:r>
          </a:p>
        </p:txBody>
      </p:sp>
      <p:grpSp>
        <p:nvGrpSpPr>
          <p:cNvPr id="61445" name="Group 3">
            <a:extLst>
              <a:ext uri="{FF2B5EF4-FFF2-40B4-BE49-F238E27FC236}">
                <a16:creationId xmlns:a16="http://schemas.microsoft.com/office/drawing/2014/main" id="{3082DE4E-C61D-447A-8032-A4863F7EE7D5}"/>
              </a:ext>
            </a:extLst>
          </p:cNvPr>
          <p:cNvGrpSpPr>
            <a:grpSpLocks/>
          </p:cNvGrpSpPr>
          <p:nvPr/>
        </p:nvGrpSpPr>
        <p:grpSpPr bwMode="auto">
          <a:xfrm>
            <a:off x="2895600" y="1295400"/>
            <a:ext cx="823913" cy="647700"/>
            <a:chOff x="2601" y="1392"/>
            <a:chExt cx="519" cy="408"/>
          </a:xfrm>
        </p:grpSpPr>
        <p:sp>
          <p:nvSpPr>
            <p:cNvPr id="61471" name="Oval 4">
              <a:extLst>
                <a:ext uri="{FF2B5EF4-FFF2-40B4-BE49-F238E27FC236}">
                  <a16:creationId xmlns:a16="http://schemas.microsoft.com/office/drawing/2014/main" id="{87F0F10B-81C4-4646-872A-0E4850AD0437}"/>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1472" name="Text Box 5">
              <a:extLst>
                <a:ext uri="{FF2B5EF4-FFF2-40B4-BE49-F238E27FC236}">
                  <a16:creationId xmlns:a16="http://schemas.microsoft.com/office/drawing/2014/main" id="{2C90F313-FC31-4211-BC09-821443008F20}"/>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61446" name="Line 6">
            <a:extLst>
              <a:ext uri="{FF2B5EF4-FFF2-40B4-BE49-F238E27FC236}">
                <a16:creationId xmlns:a16="http://schemas.microsoft.com/office/drawing/2014/main" id="{6A93B2A1-6CA4-4B70-8B7B-AC8C6479F4B4}"/>
              </a:ext>
            </a:extLst>
          </p:cNvPr>
          <p:cNvSpPr>
            <a:spLocks noChangeShapeType="1"/>
          </p:cNvSpPr>
          <p:nvPr/>
        </p:nvSpPr>
        <p:spPr bwMode="auto">
          <a:xfrm>
            <a:off x="3338513" y="83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1447" name="Line 7">
            <a:extLst>
              <a:ext uri="{FF2B5EF4-FFF2-40B4-BE49-F238E27FC236}">
                <a16:creationId xmlns:a16="http://schemas.microsoft.com/office/drawing/2014/main" id="{A2A6C8E1-A9FC-482C-B370-5186FC93B7FC}"/>
              </a:ext>
            </a:extLst>
          </p:cNvPr>
          <p:cNvSpPr>
            <a:spLocks noChangeShapeType="1"/>
          </p:cNvSpPr>
          <p:nvPr/>
        </p:nvSpPr>
        <p:spPr bwMode="auto">
          <a:xfrm>
            <a:off x="3581400" y="18669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1448" name="Group 8">
            <a:extLst>
              <a:ext uri="{FF2B5EF4-FFF2-40B4-BE49-F238E27FC236}">
                <a16:creationId xmlns:a16="http://schemas.microsoft.com/office/drawing/2014/main" id="{E906B059-9929-4B99-81F4-5DD6172994A1}"/>
              </a:ext>
            </a:extLst>
          </p:cNvPr>
          <p:cNvGrpSpPr>
            <a:grpSpLocks/>
          </p:cNvGrpSpPr>
          <p:nvPr/>
        </p:nvGrpSpPr>
        <p:grpSpPr bwMode="auto">
          <a:xfrm>
            <a:off x="1905000" y="2247900"/>
            <a:ext cx="823913" cy="647700"/>
            <a:chOff x="2601" y="1392"/>
            <a:chExt cx="519" cy="408"/>
          </a:xfrm>
        </p:grpSpPr>
        <p:sp>
          <p:nvSpPr>
            <p:cNvPr id="61469" name="Oval 9">
              <a:extLst>
                <a:ext uri="{FF2B5EF4-FFF2-40B4-BE49-F238E27FC236}">
                  <a16:creationId xmlns:a16="http://schemas.microsoft.com/office/drawing/2014/main" id="{4E394C16-EC3F-4553-BBB4-8930B8727AF3}"/>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1470" name="Text Box 10">
              <a:extLst>
                <a:ext uri="{FF2B5EF4-FFF2-40B4-BE49-F238E27FC236}">
                  <a16:creationId xmlns:a16="http://schemas.microsoft.com/office/drawing/2014/main" id="{1E2A694B-4080-40C1-A1AC-427D50F1E76E}"/>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61449" name="Group 11">
            <a:extLst>
              <a:ext uri="{FF2B5EF4-FFF2-40B4-BE49-F238E27FC236}">
                <a16:creationId xmlns:a16="http://schemas.microsoft.com/office/drawing/2014/main" id="{E6C9A52F-2D2F-4EB2-9FCF-551C5B180B0A}"/>
              </a:ext>
            </a:extLst>
          </p:cNvPr>
          <p:cNvGrpSpPr>
            <a:grpSpLocks/>
          </p:cNvGrpSpPr>
          <p:nvPr/>
        </p:nvGrpSpPr>
        <p:grpSpPr bwMode="auto">
          <a:xfrm>
            <a:off x="3841750" y="2209800"/>
            <a:ext cx="823913" cy="647700"/>
            <a:chOff x="2601" y="1392"/>
            <a:chExt cx="519" cy="408"/>
          </a:xfrm>
        </p:grpSpPr>
        <p:sp>
          <p:nvSpPr>
            <p:cNvPr id="61467" name="Oval 12">
              <a:extLst>
                <a:ext uri="{FF2B5EF4-FFF2-40B4-BE49-F238E27FC236}">
                  <a16:creationId xmlns:a16="http://schemas.microsoft.com/office/drawing/2014/main" id="{19392BBE-9EED-4F4C-AB29-E749FDA8AD9D}"/>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1468" name="Text Box 13">
              <a:extLst>
                <a:ext uri="{FF2B5EF4-FFF2-40B4-BE49-F238E27FC236}">
                  <a16:creationId xmlns:a16="http://schemas.microsoft.com/office/drawing/2014/main" id="{A74E923E-7C27-4746-B4A9-2AEBE2A9619F}"/>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4</a:t>
              </a:r>
            </a:p>
          </p:txBody>
        </p:sp>
      </p:grpSp>
      <p:sp>
        <p:nvSpPr>
          <p:cNvPr id="61450" name="Line 14">
            <a:extLst>
              <a:ext uri="{FF2B5EF4-FFF2-40B4-BE49-F238E27FC236}">
                <a16:creationId xmlns:a16="http://schemas.microsoft.com/office/drawing/2014/main" id="{52BF237C-9B59-4A64-965B-DDCEFEF7C019}"/>
              </a:ext>
            </a:extLst>
          </p:cNvPr>
          <p:cNvSpPr>
            <a:spLocks noChangeShapeType="1"/>
          </p:cNvSpPr>
          <p:nvPr/>
        </p:nvSpPr>
        <p:spPr bwMode="auto">
          <a:xfrm flipH="1">
            <a:off x="2590800" y="1866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1451" name="Line 15">
            <a:extLst>
              <a:ext uri="{FF2B5EF4-FFF2-40B4-BE49-F238E27FC236}">
                <a16:creationId xmlns:a16="http://schemas.microsoft.com/office/drawing/2014/main" id="{B6CB83E6-B584-4553-B1F3-F5ADC0935B8B}"/>
              </a:ext>
            </a:extLst>
          </p:cNvPr>
          <p:cNvSpPr>
            <a:spLocks noChangeShapeType="1"/>
          </p:cNvSpPr>
          <p:nvPr/>
        </p:nvSpPr>
        <p:spPr bwMode="auto">
          <a:xfrm>
            <a:off x="4603750" y="27432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1452" name="Group 16">
            <a:extLst>
              <a:ext uri="{FF2B5EF4-FFF2-40B4-BE49-F238E27FC236}">
                <a16:creationId xmlns:a16="http://schemas.microsoft.com/office/drawing/2014/main" id="{4CAFD440-B68F-4783-A418-F76B5D472F24}"/>
              </a:ext>
            </a:extLst>
          </p:cNvPr>
          <p:cNvGrpSpPr>
            <a:grpSpLocks/>
          </p:cNvGrpSpPr>
          <p:nvPr/>
        </p:nvGrpSpPr>
        <p:grpSpPr bwMode="auto">
          <a:xfrm>
            <a:off x="2851150" y="3162300"/>
            <a:ext cx="823913" cy="647700"/>
            <a:chOff x="2601" y="1392"/>
            <a:chExt cx="519" cy="408"/>
          </a:xfrm>
        </p:grpSpPr>
        <p:sp>
          <p:nvSpPr>
            <p:cNvPr id="61465" name="Oval 17">
              <a:extLst>
                <a:ext uri="{FF2B5EF4-FFF2-40B4-BE49-F238E27FC236}">
                  <a16:creationId xmlns:a16="http://schemas.microsoft.com/office/drawing/2014/main" id="{2543E80B-FED7-4EFF-B5C2-2DFADF72931B}"/>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1466" name="Text Box 18">
              <a:extLst>
                <a:ext uri="{FF2B5EF4-FFF2-40B4-BE49-F238E27FC236}">
                  <a16:creationId xmlns:a16="http://schemas.microsoft.com/office/drawing/2014/main" id="{E791BD96-4268-4C3C-B2FA-B04B87D725EC}"/>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sp>
        <p:nvSpPr>
          <p:cNvPr id="61453" name="Line 19">
            <a:extLst>
              <a:ext uri="{FF2B5EF4-FFF2-40B4-BE49-F238E27FC236}">
                <a16:creationId xmlns:a16="http://schemas.microsoft.com/office/drawing/2014/main" id="{65010C4B-F3C7-4DAD-A579-EEE013814747}"/>
              </a:ext>
            </a:extLst>
          </p:cNvPr>
          <p:cNvSpPr>
            <a:spLocks noChangeShapeType="1"/>
          </p:cNvSpPr>
          <p:nvPr/>
        </p:nvSpPr>
        <p:spPr bwMode="auto">
          <a:xfrm flipH="1">
            <a:off x="3460750" y="27432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1454" name="Group 20">
            <a:extLst>
              <a:ext uri="{FF2B5EF4-FFF2-40B4-BE49-F238E27FC236}">
                <a16:creationId xmlns:a16="http://schemas.microsoft.com/office/drawing/2014/main" id="{446785E9-1D5E-43D9-A08A-D4B6316BA373}"/>
              </a:ext>
            </a:extLst>
          </p:cNvPr>
          <p:cNvGrpSpPr>
            <a:grpSpLocks/>
          </p:cNvGrpSpPr>
          <p:nvPr/>
        </p:nvGrpSpPr>
        <p:grpSpPr bwMode="auto">
          <a:xfrm>
            <a:off x="4908550" y="3200400"/>
            <a:ext cx="823913" cy="647700"/>
            <a:chOff x="2601" y="1392"/>
            <a:chExt cx="519" cy="408"/>
          </a:xfrm>
        </p:grpSpPr>
        <p:sp>
          <p:nvSpPr>
            <p:cNvPr id="61463" name="Oval 21">
              <a:extLst>
                <a:ext uri="{FF2B5EF4-FFF2-40B4-BE49-F238E27FC236}">
                  <a16:creationId xmlns:a16="http://schemas.microsoft.com/office/drawing/2014/main" id="{1287E7A9-065A-4E63-A697-CE900286E856}"/>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1464" name="Text Box 22">
              <a:extLst>
                <a:ext uri="{FF2B5EF4-FFF2-40B4-BE49-F238E27FC236}">
                  <a16:creationId xmlns:a16="http://schemas.microsoft.com/office/drawing/2014/main" id="{7CB11EFA-0705-4C04-9328-57A5DC1C2B96}"/>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61455" name="Group 23">
            <a:extLst>
              <a:ext uri="{FF2B5EF4-FFF2-40B4-BE49-F238E27FC236}">
                <a16:creationId xmlns:a16="http://schemas.microsoft.com/office/drawing/2014/main" id="{0210F930-12A3-44F4-9B75-FC7E45C82720}"/>
              </a:ext>
            </a:extLst>
          </p:cNvPr>
          <p:cNvGrpSpPr>
            <a:grpSpLocks/>
          </p:cNvGrpSpPr>
          <p:nvPr/>
        </p:nvGrpSpPr>
        <p:grpSpPr bwMode="auto">
          <a:xfrm>
            <a:off x="3962400" y="4114800"/>
            <a:ext cx="823913" cy="647700"/>
            <a:chOff x="2601" y="1392"/>
            <a:chExt cx="519" cy="408"/>
          </a:xfrm>
        </p:grpSpPr>
        <p:sp>
          <p:nvSpPr>
            <p:cNvPr id="61461" name="Oval 24">
              <a:extLst>
                <a:ext uri="{FF2B5EF4-FFF2-40B4-BE49-F238E27FC236}">
                  <a16:creationId xmlns:a16="http://schemas.microsoft.com/office/drawing/2014/main" id="{12BF9F2F-BAF8-4DDD-93B6-091DF864EC5F}"/>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1462" name="Text Box 25">
              <a:extLst>
                <a:ext uri="{FF2B5EF4-FFF2-40B4-BE49-F238E27FC236}">
                  <a16:creationId xmlns:a16="http://schemas.microsoft.com/office/drawing/2014/main" id="{BECF9018-3489-41E3-9247-419EB6C9D3EC}"/>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5</a:t>
              </a:r>
            </a:p>
          </p:txBody>
        </p:sp>
      </p:grpSp>
      <p:sp>
        <p:nvSpPr>
          <p:cNvPr id="61456" name="Line 26">
            <a:extLst>
              <a:ext uri="{FF2B5EF4-FFF2-40B4-BE49-F238E27FC236}">
                <a16:creationId xmlns:a16="http://schemas.microsoft.com/office/drawing/2014/main" id="{1625C82D-29D8-42A1-BF60-357BB0A1DED2}"/>
              </a:ext>
            </a:extLst>
          </p:cNvPr>
          <p:cNvSpPr>
            <a:spLocks noChangeShapeType="1"/>
          </p:cNvSpPr>
          <p:nvPr/>
        </p:nvSpPr>
        <p:spPr bwMode="auto">
          <a:xfrm flipH="1">
            <a:off x="4724400" y="38100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1457" name="Group 27">
            <a:extLst>
              <a:ext uri="{FF2B5EF4-FFF2-40B4-BE49-F238E27FC236}">
                <a16:creationId xmlns:a16="http://schemas.microsoft.com/office/drawing/2014/main" id="{64D4B68E-53C4-40E5-95DE-039C8C014BF2}"/>
              </a:ext>
            </a:extLst>
          </p:cNvPr>
          <p:cNvGrpSpPr>
            <a:grpSpLocks/>
          </p:cNvGrpSpPr>
          <p:nvPr/>
        </p:nvGrpSpPr>
        <p:grpSpPr bwMode="auto">
          <a:xfrm>
            <a:off x="5943600" y="4038600"/>
            <a:ext cx="823913" cy="647700"/>
            <a:chOff x="2601" y="1392"/>
            <a:chExt cx="519" cy="408"/>
          </a:xfrm>
        </p:grpSpPr>
        <p:sp>
          <p:nvSpPr>
            <p:cNvPr id="61459" name="Oval 28">
              <a:extLst>
                <a:ext uri="{FF2B5EF4-FFF2-40B4-BE49-F238E27FC236}">
                  <a16:creationId xmlns:a16="http://schemas.microsoft.com/office/drawing/2014/main" id="{CDC8124F-0A2E-41A8-84E4-0CF44D092100}"/>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1460" name="Text Box 29">
              <a:extLst>
                <a:ext uri="{FF2B5EF4-FFF2-40B4-BE49-F238E27FC236}">
                  <a16:creationId xmlns:a16="http://schemas.microsoft.com/office/drawing/2014/main" id="{B181B199-E979-46ED-BEEB-2A095758FF5F}"/>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7</a:t>
              </a:r>
            </a:p>
          </p:txBody>
        </p:sp>
      </p:grpSp>
      <p:sp>
        <p:nvSpPr>
          <p:cNvPr id="61458" name="Line 30">
            <a:extLst>
              <a:ext uri="{FF2B5EF4-FFF2-40B4-BE49-F238E27FC236}">
                <a16:creationId xmlns:a16="http://schemas.microsoft.com/office/drawing/2014/main" id="{59CB8994-EE6B-44DE-ADF1-58D385C979AC}"/>
              </a:ext>
            </a:extLst>
          </p:cNvPr>
          <p:cNvSpPr>
            <a:spLocks noChangeShapeType="1"/>
          </p:cNvSpPr>
          <p:nvPr/>
        </p:nvSpPr>
        <p:spPr bwMode="auto">
          <a:xfrm>
            <a:off x="5638800" y="37338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a:extLst>
              <a:ext uri="{FF2B5EF4-FFF2-40B4-BE49-F238E27FC236}">
                <a16:creationId xmlns:a16="http://schemas.microsoft.com/office/drawing/2014/main" id="{B3E1661B-A5D9-4906-AF4A-B036AF8A12D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62467" name="Slide Number Placeholder 4">
            <a:extLst>
              <a:ext uri="{FF2B5EF4-FFF2-40B4-BE49-F238E27FC236}">
                <a16:creationId xmlns:a16="http://schemas.microsoft.com/office/drawing/2014/main" id="{B1902AAD-6CAB-4605-A35F-22EC1E9B78E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248F91B-5765-46BA-A642-4E359EC527E1}"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2468" name="Rectangle 2">
            <a:extLst>
              <a:ext uri="{FF2B5EF4-FFF2-40B4-BE49-F238E27FC236}">
                <a16:creationId xmlns:a16="http://schemas.microsoft.com/office/drawing/2014/main" id="{2BD808FE-6A60-4795-80CF-3E026D8C1ECD}"/>
              </a:ext>
            </a:extLst>
          </p:cNvPr>
          <p:cNvSpPr>
            <a:spLocks noGrp="1" noChangeArrowheads="1"/>
          </p:cNvSpPr>
          <p:nvPr>
            <p:ph type="title"/>
          </p:nvPr>
        </p:nvSpPr>
        <p:spPr/>
        <p:txBody>
          <a:bodyPr/>
          <a:lstStyle/>
          <a:p>
            <a:pPr eaLnBrk="1" hangingPunct="1"/>
            <a:r>
              <a:rPr lang="en-US" altLang="en-US" sz="3200"/>
              <a:t>Insert 8</a:t>
            </a:r>
          </a:p>
        </p:txBody>
      </p:sp>
      <p:grpSp>
        <p:nvGrpSpPr>
          <p:cNvPr id="62469" name="Group 3">
            <a:extLst>
              <a:ext uri="{FF2B5EF4-FFF2-40B4-BE49-F238E27FC236}">
                <a16:creationId xmlns:a16="http://schemas.microsoft.com/office/drawing/2014/main" id="{246AD365-FD8E-4A04-A5BC-163C00496578}"/>
              </a:ext>
            </a:extLst>
          </p:cNvPr>
          <p:cNvGrpSpPr>
            <a:grpSpLocks/>
          </p:cNvGrpSpPr>
          <p:nvPr/>
        </p:nvGrpSpPr>
        <p:grpSpPr bwMode="auto">
          <a:xfrm>
            <a:off x="4540250" y="1219200"/>
            <a:ext cx="823913" cy="647700"/>
            <a:chOff x="2601" y="1392"/>
            <a:chExt cx="519" cy="408"/>
          </a:xfrm>
        </p:grpSpPr>
        <p:sp>
          <p:nvSpPr>
            <p:cNvPr id="62496" name="Oval 4">
              <a:extLst>
                <a:ext uri="{FF2B5EF4-FFF2-40B4-BE49-F238E27FC236}">
                  <a16:creationId xmlns:a16="http://schemas.microsoft.com/office/drawing/2014/main" id="{265A4809-1983-42A4-9E1A-D609A0C0A612}"/>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2497" name="Text Box 5">
              <a:extLst>
                <a:ext uri="{FF2B5EF4-FFF2-40B4-BE49-F238E27FC236}">
                  <a16:creationId xmlns:a16="http://schemas.microsoft.com/office/drawing/2014/main" id="{08B2BCC0-1368-4E50-B91D-B9C4986B020D}"/>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62470" name="Line 6">
            <a:extLst>
              <a:ext uri="{FF2B5EF4-FFF2-40B4-BE49-F238E27FC236}">
                <a16:creationId xmlns:a16="http://schemas.microsoft.com/office/drawing/2014/main" id="{E232EB08-86C4-4513-8CFA-A2B598F4A4B4}"/>
              </a:ext>
            </a:extLst>
          </p:cNvPr>
          <p:cNvSpPr>
            <a:spLocks noChangeShapeType="1"/>
          </p:cNvSpPr>
          <p:nvPr/>
        </p:nvSpPr>
        <p:spPr bwMode="auto">
          <a:xfrm>
            <a:off x="4983163" y="762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2471" name="Line 7">
            <a:extLst>
              <a:ext uri="{FF2B5EF4-FFF2-40B4-BE49-F238E27FC236}">
                <a16:creationId xmlns:a16="http://schemas.microsoft.com/office/drawing/2014/main" id="{7A9E2146-941C-49CD-99DA-1DD69572F867}"/>
              </a:ext>
            </a:extLst>
          </p:cNvPr>
          <p:cNvSpPr>
            <a:spLocks noChangeShapeType="1"/>
          </p:cNvSpPr>
          <p:nvPr/>
        </p:nvSpPr>
        <p:spPr bwMode="auto">
          <a:xfrm>
            <a:off x="5226050" y="17907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2472" name="Group 8">
            <a:extLst>
              <a:ext uri="{FF2B5EF4-FFF2-40B4-BE49-F238E27FC236}">
                <a16:creationId xmlns:a16="http://schemas.microsoft.com/office/drawing/2014/main" id="{9F786BEE-C9B7-4F98-AA40-455634DF5DBA}"/>
              </a:ext>
            </a:extLst>
          </p:cNvPr>
          <p:cNvGrpSpPr>
            <a:grpSpLocks/>
          </p:cNvGrpSpPr>
          <p:nvPr/>
        </p:nvGrpSpPr>
        <p:grpSpPr bwMode="auto">
          <a:xfrm>
            <a:off x="3549650" y="2171700"/>
            <a:ext cx="823913" cy="647700"/>
            <a:chOff x="2601" y="1392"/>
            <a:chExt cx="519" cy="408"/>
          </a:xfrm>
        </p:grpSpPr>
        <p:sp>
          <p:nvSpPr>
            <p:cNvPr id="62494" name="Oval 9">
              <a:extLst>
                <a:ext uri="{FF2B5EF4-FFF2-40B4-BE49-F238E27FC236}">
                  <a16:creationId xmlns:a16="http://schemas.microsoft.com/office/drawing/2014/main" id="{E23AFA0E-B26A-4AA4-8783-BB0CDAD69C14}"/>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2495" name="Text Box 10">
              <a:extLst>
                <a:ext uri="{FF2B5EF4-FFF2-40B4-BE49-F238E27FC236}">
                  <a16:creationId xmlns:a16="http://schemas.microsoft.com/office/drawing/2014/main" id="{1CA49728-C45E-4AEB-A60D-93E23ED7EC9B}"/>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62473" name="Group 11">
            <a:extLst>
              <a:ext uri="{FF2B5EF4-FFF2-40B4-BE49-F238E27FC236}">
                <a16:creationId xmlns:a16="http://schemas.microsoft.com/office/drawing/2014/main" id="{6FF3ED23-B9ED-40D6-87FF-04C03C1D2507}"/>
              </a:ext>
            </a:extLst>
          </p:cNvPr>
          <p:cNvGrpSpPr>
            <a:grpSpLocks/>
          </p:cNvGrpSpPr>
          <p:nvPr/>
        </p:nvGrpSpPr>
        <p:grpSpPr bwMode="auto">
          <a:xfrm>
            <a:off x="5486400" y="2133600"/>
            <a:ext cx="823913" cy="647700"/>
            <a:chOff x="2601" y="1392"/>
            <a:chExt cx="519" cy="408"/>
          </a:xfrm>
        </p:grpSpPr>
        <p:sp>
          <p:nvSpPr>
            <p:cNvPr id="62492" name="Oval 12">
              <a:extLst>
                <a:ext uri="{FF2B5EF4-FFF2-40B4-BE49-F238E27FC236}">
                  <a16:creationId xmlns:a16="http://schemas.microsoft.com/office/drawing/2014/main" id="{0BB2CFA9-B925-4FC9-A1F3-F21BA6467C9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2493" name="Text Box 13">
              <a:extLst>
                <a:ext uri="{FF2B5EF4-FFF2-40B4-BE49-F238E27FC236}">
                  <a16:creationId xmlns:a16="http://schemas.microsoft.com/office/drawing/2014/main" id="{BADC1531-ED6F-4561-87A0-D719E4CFC538}"/>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4</a:t>
              </a:r>
            </a:p>
          </p:txBody>
        </p:sp>
      </p:grpSp>
      <p:sp>
        <p:nvSpPr>
          <p:cNvPr id="62474" name="Line 14">
            <a:extLst>
              <a:ext uri="{FF2B5EF4-FFF2-40B4-BE49-F238E27FC236}">
                <a16:creationId xmlns:a16="http://schemas.microsoft.com/office/drawing/2014/main" id="{C6C43FFF-02FC-4AD3-8916-B0F915FFFDAE}"/>
              </a:ext>
            </a:extLst>
          </p:cNvPr>
          <p:cNvSpPr>
            <a:spLocks noChangeShapeType="1"/>
          </p:cNvSpPr>
          <p:nvPr/>
        </p:nvSpPr>
        <p:spPr bwMode="auto">
          <a:xfrm flipH="1">
            <a:off x="4235450" y="17907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2475" name="Line 15">
            <a:extLst>
              <a:ext uri="{FF2B5EF4-FFF2-40B4-BE49-F238E27FC236}">
                <a16:creationId xmlns:a16="http://schemas.microsoft.com/office/drawing/2014/main" id="{1E0DBDA7-7519-4B80-9487-F3C085F6F086}"/>
              </a:ext>
            </a:extLst>
          </p:cNvPr>
          <p:cNvSpPr>
            <a:spLocks noChangeShapeType="1"/>
          </p:cNvSpPr>
          <p:nvPr/>
        </p:nvSpPr>
        <p:spPr bwMode="auto">
          <a:xfrm>
            <a:off x="6248400" y="26670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2476" name="Group 16">
            <a:extLst>
              <a:ext uri="{FF2B5EF4-FFF2-40B4-BE49-F238E27FC236}">
                <a16:creationId xmlns:a16="http://schemas.microsoft.com/office/drawing/2014/main" id="{F77D1EC0-7470-4912-A3FF-BA7CDC664E61}"/>
              </a:ext>
            </a:extLst>
          </p:cNvPr>
          <p:cNvGrpSpPr>
            <a:grpSpLocks/>
          </p:cNvGrpSpPr>
          <p:nvPr/>
        </p:nvGrpSpPr>
        <p:grpSpPr bwMode="auto">
          <a:xfrm>
            <a:off x="4495800" y="3086100"/>
            <a:ext cx="823913" cy="647700"/>
            <a:chOff x="2601" y="1392"/>
            <a:chExt cx="519" cy="408"/>
          </a:xfrm>
        </p:grpSpPr>
        <p:sp>
          <p:nvSpPr>
            <p:cNvPr id="62490" name="Oval 17">
              <a:extLst>
                <a:ext uri="{FF2B5EF4-FFF2-40B4-BE49-F238E27FC236}">
                  <a16:creationId xmlns:a16="http://schemas.microsoft.com/office/drawing/2014/main" id="{43B823C8-BCA8-472B-9DF6-801EC35FEDF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2491" name="Text Box 18">
              <a:extLst>
                <a:ext uri="{FF2B5EF4-FFF2-40B4-BE49-F238E27FC236}">
                  <a16:creationId xmlns:a16="http://schemas.microsoft.com/office/drawing/2014/main" id="{AB69ADCE-5196-433C-903A-99606DE99B47}"/>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sp>
        <p:nvSpPr>
          <p:cNvPr id="62477" name="Line 19">
            <a:extLst>
              <a:ext uri="{FF2B5EF4-FFF2-40B4-BE49-F238E27FC236}">
                <a16:creationId xmlns:a16="http://schemas.microsoft.com/office/drawing/2014/main" id="{B2157DE7-2C7E-4DA4-9716-793DA2D9DE8C}"/>
              </a:ext>
            </a:extLst>
          </p:cNvPr>
          <p:cNvSpPr>
            <a:spLocks noChangeShapeType="1"/>
          </p:cNvSpPr>
          <p:nvPr/>
        </p:nvSpPr>
        <p:spPr bwMode="auto">
          <a:xfrm flipH="1">
            <a:off x="5105400" y="26670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2478" name="Group 20">
            <a:extLst>
              <a:ext uri="{FF2B5EF4-FFF2-40B4-BE49-F238E27FC236}">
                <a16:creationId xmlns:a16="http://schemas.microsoft.com/office/drawing/2014/main" id="{C1CFD094-B13F-4A97-AD25-3C36AFDF0F28}"/>
              </a:ext>
            </a:extLst>
          </p:cNvPr>
          <p:cNvGrpSpPr>
            <a:grpSpLocks/>
          </p:cNvGrpSpPr>
          <p:nvPr/>
        </p:nvGrpSpPr>
        <p:grpSpPr bwMode="auto">
          <a:xfrm>
            <a:off x="6553200" y="3124200"/>
            <a:ext cx="823913" cy="647700"/>
            <a:chOff x="2601" y="1392"/>
            <a:chExt cx="519" cy="408"/>
          </a:xfrm>
        </p:grpSpPr>
        <p:sp>
          <p:nvSpPr>
            <p:cNvPr id="62488" name="Oval 21">
              <a:extLst>
                <a:ext uri="{FF2B5EF4-FFF2-40B4-BE49-F238E27FC236}">
                  <a16:creationId xmlns:a16="http://schemas.microsoft.com/office/drawing/2014/main" id="{4A0B3A33-FD23-4B52-BF22-C5FE9786FC7B}"/>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2489" name="Text Box 22">
              <a:extLst>
                <a:ext uri="{FF2B5EF4-FFF2-40B4-BE49-F238E27FC236}">
                  <a16:creationId xmlns:a16="http://schemas.microsoft.com/office/drawing/2014/main" id="{B16E3C39-88B2-41EC-952E-86A4D8BC0567}"/>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62479" name="Group 23">
            <a:extLst>
              <a:ext uri="{FF2B5EF4-FFF2-40B4-BE49-F238E27FC236}">
                <a16:creationId xmlns:a16="http://schemas.microsoft.com/office/drawing/2014/main" id="{BD3E59E1-BC13-4446-B98F-73E7B4441C17}"/>
              </a:ext>
            </a:extLst>
          </p:cNvPr>
          <p:cNvGrpSpPr>
            <a:grpSpLocks/>
          </p:cNvGrpSpPr>
          <p:nvPr/>
        </p:nvGrpSpPr>
        <p:grpSpPr bwMode="auto">
          <a:xfrm>
            <a:off x="5607050" y="4038600"/>
            <a:ext cx="823913" cy="647700"/>
            <a:chOff x="2601" y="1392"/>
            <a:chExt cx="519" cy="408"/>
          </a:xfrm>
        </p:grpSpPr>
        <p:sp>
          <p:nvSpPr>
            <p:cNvPr id="62486" name="Oval 24">
              <a:extLst>
                <a:ext uri="{FF2B5EF4-FFF2-40B4-BE49-F238E27FC236}">
                  <a16:creationId xmlns:a16="http://schemas.microsoft.com/office/drawing/2014/main" id="{4206AD86-1549-4E30-A6FA-291FD9A02063}"/>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2487" name="Text Box 25">
              <a:extLst>
                <a:ext uri="{FF2B5EF4-FFF2-40B4-BE49-F238E27FC236}">
                  <a16:creationId xmlns:a16="http://schemas.microsoft.com/office/drawing/2014/main" id="{18361C75-7A49-457B-A5F6-C1C7A5AF2DC9}"/>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5</a:t>
              </a:r>
            </a:p>
          </p:txBody>
        </p:sp>
      </p:grpSp>
      <p:sp>
        <p:nvSpPr>
          <p:cNvPr id="62480" name="Line 26">
            <a:extLst>
              <a:ext uri="{FF2B5EF4-FFF2-40B4-BE49-F238E27FC236}">
                <a16:creationId xmlns:a16="http://schemas.microsoft.com/office/drawing/2014/main" id="{5182A1BF-F6AB-4225-B4F7-67246C98E1AB}"/>
              </a:ext>
            </a:extLst>
          </p:cNvPr>
          <p:cNvSpPr>
            <a:spLocks noChangeShapeType="1"/>
          </p:cNvSpPr>
          <p:nvPr/>
        </p:nvSpPr>
        <p:spPr bwMode="auto">
          <a:xfrm flipH="1">
            <a:off x="6369050" y="37338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2481" name="Group 27">
            <a:extLst>
              <a:ext uri="{FF2B5EF4-FFF2-40B4-BE49-F238E27FC236}">
                <a16:creationId xmlns:a16="http://schemas.microsoft.com/office/drawing/2014/main" id="{5A916340-641E-41F2-A24B-F3DC5C7E78E8}"/>
              </a:ext>
            </a:extLst>
          </p:cNvPr>
          <p:cNvGrpSpPr>
            <a:grpSpLocks/>
          </p:cNvGrpSpPr>
          <p:nvPr/>
        </p:nvGrpSpPr>
        <p:grpSpPr bwMode="auto">
          <a:xfrm>
            <a:off x="7588250" y="3962400"/>
            <a:ext cx="823913" cy="647700"/>
            <a:chOff x="2601" y="1392"/>
            <a:chExt cx="519" cy="408"/>
          </a:xfrm>
        </p:grpSpPr>
        <p:sp>
          <p:nvSpPr>
            <p:cNvPr id="62484" name="Oval 28">
              <a:extLst>
                <a:ext uri="{FF2B5EF4-FFF2-40B4-BE49-F238E27FC236}">
                  <a16:creationId xmlns:a16="http://schemas.microsoft.com/office/drawing/2014/main" id="{A21A360E-757C-4841-9645-F25E86E2B34C}"/>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2485" name="Text Box 29">
              <a:extLst>
                <a:ext uri="{FF2B5EF4-FFF2-40B4-BE49-F238E27FC236}">
                  <a16:creationId xmlns:a16="http://schemas.microsoft.com/office/drawing/2014/main" id="{DC803F3D-9ACB-43AF-9F3F-D9C0D706CE67}"/>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7</a:t>
              </a:r>
            </a:p>
          </p:txBody>
        </p:sp>
      </p:grpSp>
      <p:sp>
        <p:nvSpPr>
          <p:cNvPr id="62482" name="Line 30">
            <a:extLst>
              <a:ext uri="{FF2B5EF4-FFF2-40B4-BE49-F238E27FC236}">
                <a16:creationId xmlns:a16="http://schemas.microsoft.com/office/drawing/2014/main" id="{119A58FD-A377-47F5-89E4-1BDB9AF7A499}"/>
              </a:ext>
            </a:extLst>
          </p:cNvPr>
          <p:cNvSpPr>
            <a:spLocks noChangeShapeType="1"/>
          </p:cNvSpPr>
          <p:nvPr/>
        </p:nvSpPr>
        <p:spPr bwMode="auto">
          <a:xfrm>
            <a:off x="7283450" y="36576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2483" name="Text Box 31">
            <a:extLst>
              <a:ext uri="{FF2B5EF4-FFF2-40B4-BE49-F238E27FC236}">
                <a16:creationId xmlns:a16="http://schemas.microsoft.com/office/drawing/2014/main" id="{38957B76-7E47-4E37-BBD9-D39129849FB2}"/>
              </a:ext>
            </a:extLst>
          </p:cNvPr>
          <p:cNvSpPr txBox="1">
            <a:spLocks noChangeArrowheads="1"/>
          </p:cNvSpPr>
          <p:nvPr/>
        </p:nvSpPr>
        <p:spPr bwMode="auto">
          <a:xfrm>
            <a:off x="358775" y="3865563"/>
            <a:ext cx="46243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On way down see 6 with 2 red children.</a:t>
            </a:r>
            <a:b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Make 6 red and children black. This</a:t>
            </a:r>
            <a:b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creates a problem because 6’s parent, 4, is also red. Must perform rotation.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a:extLst>
              <a:ext uri="{FF2B5EF4-FFF2-40B4-BE49-F238E27FC236}">
                <a16:creationId xmlns:a16="http://schemas.microsoft.com/office/drawing/2014/main" id="{1D3677BF-CF11-4AC8-953E-FA08902DD40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63491" name="Slide Number Placeholder 4">
            <a:extLst>
              <a:ext uri="{FF2B5EF4-FFF2-40B4-BE49-F238E27FC236}">
                <a16:creationId xmlns:a16="http://schemas.microsoft.com/office/drawing/2014/main" id="{6D7E1788-206D-409A-83FD-C4814D9B310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FA74FA2-B45B-43E8-96FC-550603F70C8A}"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3492" name="Rectangle 2">
            <a:extLst>
              <a:ext uri="{FF2B5EF4-FFF2-40B4-BE49-F238E27FC236}">
                <a16:creationId xmlns:a16="http://schemas.microsoft.com/office/drawing/2014/main" id="{7C8613B8-D4C7-423D-B624-0220D46068B9}"/>
              </a:ext>
            </a:extLst>
          </p:cNvPr>
          <p:cNvSpPr>
            <a:spLocks noGrp="1" noChangeArrowheads="1"/>
          </p:cNvSpPr>
          <p:nvPr>
            <p:ph type="title"/>
          </p:nvPr>
        </p:nvSpPr>
        <p:spPr/>
        <p:txBody>
          <a:bodyPr/>
          <a:lstStyle/>
          <a:p>
            <a:pPr eaLnBrk="1" hangingPunct="1"/>
            <a:r>
              <a:rPr lang="en-US" altLang="en-US" sz="3200"/>
              <a:t>Still Inserting 8</a:t>
            </a:r>
          </a:p>
        </p:txBody>
      </p:sp>
      <p:grpSp>
        <p:nvGrpSpPr>
          <p:cNvPr id="63493" name="Group 3">
            <a:extLst>
              <a:ext uri="{FF2B5EF4-FFF2-40B4-BE49-F238E27FC236}">
                <a16:creationId xmlns:a16="http://schemas.microsoft.com/office/drawing/2014/main" id="{F0101F16-D3FA-4D0D-929D-03AC76C5B64B}"/>
              </a:ext>
            </a:extLst>
          </p:cNvPr>
          <p:cNvGrpSpPr>
            <a:grpSpLocks/>
          </p:cNvGrpSpPr>
          <p:nvPr/>
        </p:nvGrpSpPr>
        <p:grpSpPr bwMode="auto">
          <a:xfrm>
            <a:off x="4159250" y="1295400"/>
            <a:ext cx="823913" cy="647700"/>
            <a:chOff x="2601" y="1392"/>
            <a:chExt cx="519" cy="408"/>
          </a:xfrm>
        </p:grpSpPr>
        <p:sp>
          <p:nvSpPr>
            <p:cNvPr id="63520" name="Oval 4">
              <a:extLst>
                <a:ext uri="{FF2B5EF4-FFF2-40B4-BE49-F238E27FC236}">
                  <a16:creationId xmlns:a16="http://schemas.microsoft.com/office/drawing/2014/main" id="{76C24B1C-E9DC-45EF-9F66-0275233E3C4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3521" name="Text Box 5">
              <a:extLst>
                <a:ext uri="{FF2B5EF4-FFF2-40B4-BE49-F238E27FC236}">
                  <a16:creationId xmlns:a16="http://schemas.microsoft.com/office/drawing/2014/main" id="{DE4B7B2C-C97B-48C9-BF1F-80EA3237F9EB}"/>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63494" name="Line 6">
            <a:extLst>
              <a:ext uri="{FF2B5EF4-FFF2-40B4-BE49-F238E27FC236}">
                <a16:creationId xmlns:a16="http://schemas.microsoft.com/office/drawing/2014/main" id="{EB370A23-E6DD-4CF3-9ED9-FC61E818610A}"/>
              </a:ext>
            </a:extLst>
          </p:cNvPr>
          <p:cNvSpPr>
            <a:spLocks noChangeShapeType="1"/>
          </p:cNvSpPr>
          <p:nvPr/>
        </p:nvSpPr>
        <p:spPr bwMode="auto">
          <a:xfrm>
            <a:off x="4602163" y="83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3495" name="Line 7">
            <a:extLst>
              <a:ext uri="{FF2B5EF4-FFF2-40B4-BE49-F238E27FC236}">
                <a16:creationId xmlns:a16="http://schemas.microsoft.com/office/drawing/2014/main" id="{BB7B3A79-E2BC-4DD1-97CF-3E7DC0E2C47D}"/>
              </a:ext>
            </a:extLst>
          </p:cNvPr>
          <p:cNvSpPr>
            <a:spLocks noChangeShapeType="1"/>
          </p:cNvSpPr>
          <p:nvPr/>
        </p:nvSpPr>
        <p:spPr bwMode="auto">
          <a:xfrm>
            <a:off x="4845050" y="18669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3496" name="Group 8">
            <a:extLst>
              <a:ext uri="{FF2B5EF4-FFF2-40B4-BE49-F238E27FC236}">
                <a16:creationId xmlns:a16="http://schemas.microsoft.com/office/drawing/2014/main" id="{9AA4060E-0F0E-4BCA-88BE-37EFD4476E3E}"/>
              </a:ext>
            </a:extLst>
          </p:cNvPr>
          <p:cNvGrpSpPr>
            <a:grpSpLocks/>
          </p:cNvGrpSpPr>
          <p:nvPr/>
        </p:nvGrpSpPr>
        <p:grpSpPr bwMode="auto">
          <a:xfrm>
            <a:off x="3168650" y="2247900"/>
            <a:ext cx="823913" cy="647700"/>
            <a:chOff x="2601" y="1392"/>
            <a:chExt cx="519" cy="408"/>
          </a:xfrm>
        </p:grpSpPr>
        <p:sp>
          <p:nvSpPr>
            <p:cNvPr id="63518" name="Oval 9">
              <a:extLst>
                <a:ext uri="{FF2B5EF4-FFF2-40B4-BE49-F238E27FC236}">
                  <a16:creationId xmlns:a16="http://schemas.microsoft.com/office/drawing/2014/main" id="{537B70E6-7523-459A-9516-33A4A30BF7BB}"/>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3519" name="Text Box 10">
              <a:extLst>
                <a:ext uri="{FF2B5EF4-FFF2-40B4-BE49-F238E27FC236}">
                  <a16:creationId xmlns:a16="http://schemas.microsoft.com/office/drawing/2014/main" id="{946179BA-4AA0-4C1E-AFF0-6A29C0F983E6}"/>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63497" name="Group 11">
            <a:extLst>
              <a:ext uri="{FF2B5EF4-FFF2-40B4-BE49-F238E27FC236}">
                <a16:creationId xmlns:a16="http://schemas.microsoft.com/office/drawing/2014/main" id="{5B56BCE8-8A23-43E4-8288-D255CB6D0D08}"/>
              </a:ext>
            </a:extLst>
          </p:cNvPr>
          <p:cNvGrpSpPr>
            <a:grpSpLocks/>
          </p:cNvGrpSpPr>
          <p:nvPr/>
        </p:nvGrpSpPr>
        <p:grpSpPr bwMode="auto">
          <a:xfrm>
            <a:off x="5105400" y="2209800"/>
            <a:ext cx="823913" cy="647700"/>
            <a:chOff x="2601" y="1392"/>
            <a:chExt cx="519" cy="408"/>
          </a:xfrm>
        </p:grpSpPr>
        <p:sp>
          <p:nvSpPr>
            <p:cNvPr id="63516" name="Oval 12">
              <a:extLst>
                <a:ext uri="{FF2B5EF4-FFF2-40B4-BE49-F238E27FC236}">
                  <a16:creationId xmlns:a16="http://schemas.microsoft.com/office/drawing/2014/main" id="{ADD88332-665E-4357-AC56-2102FC230FB1}"/>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3517" name="Text Box 13">
              <a:extLst>
                <a:ext uri="{FF2B5EF4-FFF2-40B4-BE49-F238E27FC236}">
                  <a16:creationId xmlns:a16="http://schemas.microsoft.com/office/drawing/2014/main" id="{D059413C-F56F-4059-A7B8-EB896BF102E7}"/>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4</a:t>
              </a:r>
            </a:p>
          </p:txBody>
        </p:sp>
      </p:grpSp>
      <p:sp>
        <p:nvSpPr>
          <p:cNvPr id="63498" name="Line 14">
            <a:extLst>
              <a:ext uri="{FF2B5EF4-FFF2-40B4-BE49-F238E27FC236}">
                <a16:creationId xmlns:a16="http://schemas.microsoft.com/office/drawing/2014/main" id="{B048DE6A-A84B-4CFF-B9AE-43418EBDFD35}"/>
              </a:ext>
            </a:extLst>
          </p:cNvPr>
          <p:cNvSpPr>
            <a:spLocks noChangeShapeType="1"/>
          </p:cNvSpPr>
          <p:nvPr/>
        </p:nvSpPr>
        <p:spPr bwMode="auto">
          <a:xfrm flipH="1">
            <a:off x="3854450" y="1866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3499" name="Line 15">
            <a:extLst>
              <a:ext uri="{FF2B5EF4-FFF2-40B4-BE49-F238E27FC236}">
                <a16:creationId xmlns:a16="http://schemas.microsoft.com/office/drawing/2014/main" id="{26809DEB-350F-4BA7-980B-5AA6DB53DFA7}"/>
              </a:ext>
            </a:extLst>
          </p:cNvPr>
          <p:cNvSpPr>
            <a:spLocks noChangeShapeType="1"/>
          </p:cNvSpPr>
          <p:nvPr/>
        </p:nvSpPr>
        <p:spPr bwMode="auto">
          <a:xfrm>
            <a:off x="5867400" y="27432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3500" name="Group 16">
            <a:extLst>
              <a:ext uri="{FF2B5EF4-FFF2-40B4-BE49-F238E27FC236}">
                <a16:creationId xmlns:a16="http://schemas.microsoft.com/office/drawing/2014/main" id="{518D8A67-610D-4982-BE90-025A7ADB4DA5}"/>
              </a:ext>
            </a:extLst>
          </p:cNvPr>
          <p:cNvGrpSpPr>
            <a:grpSpLocks/>
          </p:cNvGrpSpPr>
          <p:nvPr/>
        </p:nvGrpSpPr>
        <p:grpSpPr bwMode="auto">
          <a:xfrm>
            <a:off x="4114800" y="3162300"/>
            <a:ext cx="823913" cy="647700"/>
            <a:chOff x="2601" y="1392"/>
            <a:chExt cx="519" cy="408"/>
          </a:xfrm>
        </p:grpSpPr>
        <p:sp>
          <p:nvSpPr>
            <p:cNvPr id="63514" name="Oval 17">
              <a:extLst>
                <a:ext uri="{FF2B5EF4-FFF2-40B4-BE49-F238E27FC236}">
                  <a16:creationId xmlns:a16="http://schemas.microsoft.com/office/drawing/2014/main" id="{E52E7876-33C5-405F-9F12-28183BAFA208}"/>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3515" name="Text Box 18">
              <a:extLst>
                <a:ext uri="{FF2B5EF4-FFF2-40B4-BE49-F238E27FC236}">
                  <a16:creationId xmlns:a16="http://schemas.microsoft.com/office/drawing/2014/main" id="{AABC9B30-4E6A-4969-B4F6-1EF183878DF6}"/>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sp>
        <p:nvSpPr>
          <p:cNvPr id="63501" name="Line 19">
            <a:extLst>
              <a:ext uri="{FF2B5EF4-FFF2-40B4-BE49-F238E27FC236}">
                <a16:creationId xmlns:a16="http://schemas.microsoft.com/office/drawing/2014/main" id="{4BC7A9BB-B066-4826-A940-B8AFB4BFCEEF}"/>
              </a:ext>
            </a:extLst>
          </p:cNvPr>
          <p:cNvSpPr>
            <a:spLocks noChangeShapeType="1"/>
          </p:cNvSpPr>
          <p:nvPr/>
        </p:nvSpPr>
        <p:spPr bwMode="auto">
          <a:xfrm flipH="1">
            <a:off x="4724400" y="27432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3502" name="Group 20">
            <a:extLst>
              <a:ext uri="{FF2B5EF4-FFF2-40B4-BE49-F238E27FC236}">
                <a16:creationId xmlns:a16="http://schemas.microsoft.com/office/drawing/2014/main" id="{959C000C-DC85-4A70-83C6-56506C51A05E}"/>
              </a:ext>
            </a:extLst>
          </p:cNvPr>
          <p:cNvGrpSpPr>
            <a:grpSpLocks/>
          </p:cNvGrpSpPr>
          <p:nvPr/>
        </p:nvGrpSpPr>
        <p:grpSpPr bwMode="auto">
          <a:xfrm>
            <a:off x="6172200" y="3200400"/>
            <a:ext cx="823913" cy="647700"/>
            <a:chOff x="2601" y="1392"/>
            <a:chExt cx="519" cy="408"/>
          </a:xfrm>
        </p:grpSpPr>
        <p:sp>
          <p:nvSpPr>
            <p:cNvPr id="63512" name="Oval 21">
              <a:extLst>
                <a:ext uri="{FF2B5EF4-FFF2-40B4-BE49-F238E27FC236}">
                  <a16:creationId xmlns:a16="http://schemas.microsoft.com/office/drawing/2014/main" id="{E438FB00-2CE2-49C5-8A92-890EB563310A}"/>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3513" name="Text Box 22">
              <a:extLst>
                <a:ext uri="{FF2B5EF4-FFF2-40B4-BE49-F238E27FC236}">
                  <a16:creationId xmlns:a16="http://schemas.microsoft.com/office/drawing/2014/main" id="{6C047F91-A949-4264-9852-3A1BA14F0B7E}"/>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6</a:t>
              </a:r>
            </a:p>
          </p:txBody>
        </p:sp>
      </p:grpSp>
      <p:grpSp>
        <p:nvGrpSpPr>
          <p:cNvPr id="63503" name="Group 23">
            <a:extLst>
              <a:ext uri="{FF2B5EF4-FFF2-40B4-BE49-F238E27FC236}">
                <a16:creationId xmlns:a16="http://schemas.microsoft.com/office/drawing/2014/main" id="{8989C6BA-13F6-4537-A788-CC9C498895C6}"/>
              </a:ext>
            </a:extLst>
          </p:cNvPr>
          <p:cNvGrpSpPr>
            <a:grpSpLocks/>
          </p:cNvGrpSpPr>
          <p:nvPr/>
        </p:nvGrpSpPr>
        <p:grpSpPr bwMode="auto">
          <a:xfrm>
            <a:off x="5226050" y="4114800"/>
            <a:ext cx="823913" cy="647700"/>
            <a:chOff x="2601" y="1392"/>
            <a:chExt cx="519" cy="408"/>
          </a:xfrm>
        </p:grpSpPr>
        <p:sp>
          <p:nvSpPr>
            <p:cNvPr id="63510" name="Oval 24">
              <a:extLst>
                <a:ext uri="{FF2B5EF4-FFF2-40B4-BE49-F238E27FC236}">
                  <a16:creationId xmlns:a16="http://schemas.microsoft.com/office/drawing/2014/main" id="{EDBABD32-EF55-4C08-9BA2-441EAC95D5B3}"/>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3511" name="Text Box 25">
              <a:extLst>
                <a:ext uri="{FF2B5EF4-FFF2-40B4-BE49-F238E27FC236}">
                  <a16:creationId xmlns:a16="http://schemas.microsoft.com/office/drawing/2014/main" id="{20C0A86A-5E7B-4377-8C6C-A4760A721E00}"/>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5</a:t>
              </a:r>
            </a:p>
          </p:txBody>
        </p:sp>
      </p:grpSp>
      <p:sp>
        <p:nvSpPr>
          <p:cNvPr id="63504" name="Line 26">
            <a:extLst>
              <a:ext uri="{FF2B5EF4-FFF2-40B4-BE49-F238E27FC236}">
                <a16:creationId xmlns:a16="http://schemas.microsoft.com/office/drawing/2014/main" id="{1D7CE073-FB86-4257-BA51-00597F23EC24}"/>
              </a:ext>
            </a:extLst>
          </p:cNvPr>
          <p:cNvSpPr>
            <a:spLocks noChangeShapeType="1"/>
          </p:cNvSpPr>
          <p:nvPr/>
        </p:nvSpPr>
        <p:spPr bwMode="auto">
          <a:xfrm flipH="1">
            <a:off x="5988050" y="38100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3505" name="Group 27">
            <a:extLst>
              <a:ext uri="{FF2B5EF4-FFF2-40B4-BE49-F238E27FC236}">
                <a16:creationId xmlns:a16="http://schemas.microsoft.com/office/drawing/2014/main" id="{EAB4C7CB-D6E2-49E0-B298-A21DE021E9B0}"/>
              </a:ext>
            </a:extLst>
          </p:cNvPr>
          <p:cNvGrpSpPr>
            <a:grpSpLocks/>
          </p:cNvGrpSpPr>
          <p:nvPr/>
        </p:nvGrpSpPr>
        <p:grpSpPr bwMode="auto">
          <a:xfrm>
            <a:off x="7207250" y="4038600"/>
            <a:ext cx="823913" cy="647700"/>
            <a:chOff x="2601" y="1392"/>
            <a:chExt cx="519" cy="408"/>
          </a:xfrm>
        </p:grpSpPr>
        <p:sp>
          <p:nvSpPr>
            <p:cNvPr id="63508" name="Oval 28">
              <a:extLst>
                <a:ext uri="{FF2B5EF4-FFF2-40B4-BE49-F238E27FC236}">
                  <a16:creationId xmlns:a16="http://schemas.microsoft.com/office/drawing/2014/main" id="{1033D326-7A8E-40C4-8438-1E269CFCA067}"/>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3509" name="Text Box 29">
              <a:extLst>
                <a:ext uri="{FF2B5EF4-FFF2-40B4-BE49-F238E27FC236}">
                  <a16:creationId xmlns:a16="http://schemas.microsoft.com/office/drawing/2014/main" id="{8D1B1072-C3E4-46F8-849A-843A82D32B5A}"/>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grpSp>
      <p:sp>
        <p:nvSpPr>
          <p:cNvPr id="63506" name="Line 30">
            <a:extLst>
              <a:ext uri="{FF2B5EF4-FFF2-40B4-BE49-F238E27FC236}">
                <a16:creationId xmlns:a16="http://schemas.microsoft.com/office/drawing/2014/main" id="{039B02B1-E732-4151-8974-5E6CAE1F016D}"/>
              </a:ext>
            </a:extLst>
          </p:cNvPr>
          <p:cNvSpPr>
            <a:spLocks noChangeShapeType="1"/>
          </p:cNvSpPr>
          <p:nvPr/>
        </p:nvSpPr>
        <p:spPr bwMode="auto">
          <a:xfrm>
            <a:off x="6902450" y="37338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3507" name="Text Box 31">
            <a:extLst>
              <a:ext uri="{FF2B5EF4-FFF2-40B4-BE49-F238E27FC236}">
                <a16:creationId xmlns:a16="http://schemas.microsoft.com/office/drawing/2014/main" id="{611FBCF1-5BAC-4A58-AC80-83C961E078FE}"/>
              </a:ext>
            </a:extLst>
          </p:cNvPr>
          <p:cNvSpPr txBox="1">
            <a:spLocks noChangeArrowheads="1"/>
          </p:cNvSpPr>
          <p:nvPr/>
        </p:nvSpPr>
        <p:spPr bwMode="auto">
          <a:xfrm>
            <a:off x="669925" y="1589088"/>
            <a:ext cx="18970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Recolored now</a:t>
            </a:r>
            <a:b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need to rotate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a:extLst>
              <a:ext uri="{FF2B5EF4-FFF2-40B4-BE49-F238E27FC236}">
                <a16:creationId xmlns:a16="http://schemas.microsoft.com/office/drawing/2014/main" id="{B6D26A5F-6713-431B-BAE5-7B4F542AAC9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64515" name="Slide Number Placeholder 4">
            <a:extLst>
              <a:ext uri="{FF2B5EF4-FFF2-40B4-BE49-F238E27FC236}">
                <a16:creationId xmlns:a16="http://schemas.microsoft.com/office/drawing/2014/main" id="{26541094-604F-48D3-8654-3713D471C9F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64FB1EA-2B4F-4777-8723-E5B2BDF225AB}"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4516" name="Rectangle 2">
            <a:extLst>
              <a:ext uri="{FF2B5EF4-FFF2-40B4-BE49-F238E27FC236}">
                <a16:creationId xmlns:a16="http://schemas.microsoft.com/office/drawing/2014/main" id="{7AABB6BC-B8AF-4F5C-ACFA-02E9609A4BA1}"/>
              </a:ext>
            </a:extLst>
          </p:cNvPr>
          <p:cNvSpPr>
            <a:spLocks noGrp="1" noChangeArrowheads="1"/>
          </p:cNvSpPr>
          <p:nvPr>
            <p:ph type="title"/>
          </p:nvPr>
        </p:nvSpPr>
        <p:spPr/>
        <p:txBody>
          <a:bodyPr/>
          <a:lstStyle/>
          <a:p>
            <a:pPr eaLnBrk="1" hangingPunct="1"/>
            <a:r>
              <a:rPr lang="en-US" altLang="en-US" sz="3200"/>
              <a:t>Finish inserting 8</a:t>
            </a:r>
          </a:p>
        </p:txBody>
      </p:sp>
      <p:grpSp>
        <p:nvGrpSpPr>
          <p:cNvPr id="64517" name="Group 3">
            <a:extLst>
              <a:ext uri="{FF2B5EF4-FFF2-40B4-BE49-F238E27FC236}">
                <a16:creationId xmlns:a16="http://schemas.microsoft.com/office/drawing/2014/main" id="{0E1ADEC5-D023-4701-B80C-349F800AFEDE}"/>
              </a:ext>
            </a:extLst>
          </p:cNvPr>
          <p:cNvGrpSpPr>
            <a:grpSpLocks/>
          </p:cNvGrpSpPr>
          <p:nvPr/>
        </p:nvGrpSpPr>
        <p:grpSpPr bwMode="auto">
          <a:xfrm>
            <a:off x="3352800" y="1295400"/>
            <a:ext cx="823913" cy="647700"/>
            <a:chOff x="2601" y="1392"/>
            <a:chExt cx="519" cy="408"/>
          </a:xfrm>
        </p:grpSpPr>
        <p:sp>
          <p:nvSpPr>
            <p:cNvPr id="64548" name="Oval 4">
              <a:extLst>
                <a:ext uri="{FF2B5EF4-FFF2-40B4-BE49-F238E27FC236}">
                  <a16:creationId xmlns:a16="http://schemas.microsoft.com/office/drawing/2014/main" id="{E89EAFF1-491E-44DA-95A2-6A1688AA46E4}"/>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4549" name="Text Box 5">
              <a:extLst>
                <a:ext uri="{FF2B5EF4-FFF2-40B4-BE49-F238E27FC236}">
                  <a16:creationId xmlns:a16="http://schemas.microsoft.com/office/drawing/2014/main" id="{144BF1EF-9EE5-40A4-B2A9-20E8ADF0582B}"/>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sp>
        <p:nvSpPr>
          <p:cNvPr id="64518" name="Line 6">
            <a:extLst>
              <a:ext uri="{FF2B5EF4-FFF2-40B4-BE49-F238E27FC236}">
                <a16:creationId xmlns:a16="http://schemas.microsoft.com/office/drawing/2014/main" id="{83EFA819-CD20-46D3-915B-0EA7D2A4CA3C}"/>
              </a:ext>
            </a:extLst>
          </p:cNvPr>
          <p:cNvSpPr>
            <a:spLocks noChangeShapeType="1"/>
          </p:cNvSpPr>
          <p:nvPr/>
        </p:nvSpPr>
        <p:spPr bwMode="auto">
          <a:xfrm>
            <a:off x="3795713" y="83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4519" name="Group 8">
            <a:extLst>
              <a:ext uri="{FF2B5EF4-FFF2-40B4-BE49-F238E27FC236}">
                <a16:creationId xmlns:a16="http://schemas.microsoft.com/office/drawing/2014/main" id="{5EFC7509-B002-4D2E-A1F3-40E1A31364F3}"/>
              </a:ext>
            </a:extLst>
          </p:cNvPr>
          <p:cNvGrpSpPr>
            <a:grpSpLocks/>
          </p:cNvGrpSpPr>
          <p:nvPr/>
        </p:nvGrpSpPr>
        <p:grpSpPr bwMode="auto">
          <a:xfrm>
            <a:off x="2362200" y="2247900"/>
            <a:ext cx="823913" cy="647700"/>
            <a:chOff x="2601" y="1392"/>
            <a:chExt cx="519" cy="408"/>
          </a:xfrm>
        </p:grpSpPr>
        <p:sp>
          <p:nvSpPr>
            <p:cNvPr id="64546" name="Oval 9">
              <a:extLst>
                <a:ext uri="{FF2B5EF4-FFF2-40B4-BE49-F238E27FC236}">
                  <a16:creationId xmlns:a16="http://schemas.microsoft.com/office/drawing/2014/main" id="{88A1D293-3574-44DD-B3CE-6A4AE9DF7F36}"/>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4547" name="Text Box 10">
              <a:extLst>
                <a:ext uri="{FF2B5EF4-FFF2-40B4-BE49-F238E27FC236}">
                  <a16:creationId xmlns:a16="http://schemas.microsoft.com/office/drawing/2014/main" id="{3C083F1C-A7A3-477F-8FF4-D331F5D114D2}"/>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2</a:t>
              </a:r>
            </a:p>
          </p:txBody>
        </p:sp>
      </p:grpSp>
      <p:sp>
        <p:nvSpPr>
          <p:cNvPr id="64520" name="Line 14">
            <a:extLst>
              <a:ext uri="{FF2B5EF4-FFF2-40B4-BE49-F238E27FC236}">
                <a16:creationId xmlns:a16="http://schemas.microsoft.com/office/drawing/2014/main" id="{7159898A-CFF4-4C1F-977E-87EE169A13C8}"/>
              </a:ext>
            </a:extLst>
          </p:cNvPr>
          <p:cNvSpPr>
            <a:spLocks noChangeShapeType="1"/>
          </p:cNvSpPr>
          <p:nvPr/>
        </p:nvSpPr>
        <p:spPr bwMode="auto">
          <a:xfrm flipH="1">
            <a:off x="3048000" y="1866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4521" name="Line 15">
            <a:extLst>
              <a:ext uri="{FF2B5EF4-FFF2-40B4-BE49-F238E27FC236}">
                <a16:creationId xmlns:a16="http://schemas.microsoft.com/office/drawing/2014/main" id="{B01F65FD-108F-4E3F-B670-8C7B1A0E32E3}"/>
              </a:ext>
            </a:extLst>
          </p:cNvPr>
          <p:cNvSpPr>
            <a:spLocks noChangeShapeType="1"/>
          </p:cNvSpPr>
          <p:nvPr/>
        </p:nvSpPr>
        <p:spPr bwMode="auto">
          <a:xfrm>
            <a:off x="4114800" y="1828800"/>
            <a:ext cx="990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4522" name="Group 16">
            <a:extLst>
              <a:ext uri="{FF2B5EF4-FFF2-40B4-BE49-F238E27FC236}">
                <a16:creationId xmlns:a16="http://schemas.microsoft.com/office/drawing/2014/main" id="{020DD2BD-97F7-4654-B30F-51F38A98EE45}"/>
              </a:ext>
            </a:extLst>
          </p:cNvPr>
          <p:cNvGrpSpPr>
            <a:grpSpLocks/>
          </p:cNvGrpSpPr>
          <p:nvPr/>
        </p:nvGrpSpPr>
        <p:grpSpPr bwMode="auto">
          <a:xfrm>
            <a:off x="2971800" y="3162300"/>
            <a:ext cx="823913" cy="647700"/>
            <a:chOff x="2601" y="1392"/>
            <a:chExt cx="519" cy="408"/>
          </a:xfrm>
        </p:grpSpPr>
        <p:sp>
          <p:nvSpPr>
            <p:cNvPr id="64544" name="Oval 17">
              <a:extLst>
                <a:ext uri="{FF2B5EF4-FFF2-40B4-BE49-F238E27FC236}">
                  <a16:creationId xmlns:a16="http://schemas.microsoft.com/office/drawing/2014/main" id="{E0E766B8-6C12-4DB6-908E-3832FE785B06}"/>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4545" name="Text Box 18">
              <a:extLst>
                <a:ext uri="{FF2B5EF4-FFF2-40B4-BE49-F238E27FC236}">
                  <a16:creationId xmlns:a16="http://schemas.microsoft.com/office/drawing/2014/main" id="{8281D0CE-1959-4796-A18C-D3C5BEEBC6C0}"/>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grpSp>
        <p:nvGrpSpPr>
          <p:cNvPr id="64523" name="Group 20">
            <a:extLst>
              <a:ext uri="{FF2B5EF4-FFF2-40B4-BE49-F238E27FC236}">
                <a16:creationId xmlns:a16="http://schemas.microsoft.com/office/drawing/2014/main" id="{A9192B0E-1E4F-4516-9B14-2837BC25417F}"/>
              </a:ext>
            </a:extLst>
          </p:cNvPr>
          <p:cNvGrpSpPr>
            <a:grpSpLocks/>
          </p:cNvGrpSpPr>
          <p:nvPr/>
        </p:nvGrpSpPr>
        <p:grpSpPr bwMode="auto">
          <a:xfrm>
            <a:off x="4999038" y="2286000"/>
            <a:ext cx="823912" cy="647700"/>
            <a:chOff x="2601" y="1392"/>
            <a:chExt cx="519" cy="408"/>
          </a:xfrm>
        </p:grpSpPr>
        <p:sp>
          <p:nvSpPr>
            <p:cNvPr id="64542" name="Oval 21">
              <a:extLst>
                <a:ext uri="{FF2B5EF4-FFF2-40B4-BE49-F238E27FC236}">
                  <a16:creationId xmlns:a16="http://schemas.microsoft.com/office/drawing/2014/main" id="{2C7344A4-CB33-48F4-BB10-398CCF7F98C8}"/>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4543" name="Text Box 22">
              <a:extLst>
                <a:ext uri="{FF2B5EF4-FFF2-40B4-BE49-F238E27FC236}">
                  <a16:creationId xmlns:a16="http://schemas.microsoft.com/office/drawing/2014/main" id="{2613E545-B18F-4E78-96A4-38F33AA594EC}"/>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6</a:t>
              </a:r>
            </a:p>
          </p:txBody>
        </p:sp>
      </p:grpSp>
      <p:grpSp>
        <p:nvGrpSpPr>
          <p:cNvPr id="64524" name="Group 23">
            <a:extLst>
              <a:ext uri="{FF2B5EF4-FFF2-40B4-BE49-F238E27FC236}">
                <a16:creationId xmlns:a16="http://schemas.microsoft.com/office/drawing/2014/main" id="{7D73A428-D0B0-483E-8D7E-1E59122CAA47}"/>
              </a:ext>
            </a:extLst>
          </p:cNvPr>
          <p:cNvGrpSpPr>
            <a:grpSpLocks/>
          </p:cNvGrpSpPr>
          <p:nvPr/>
        </p:nvGrpSpPr>
        <p:grpSpPr bwMode="auto">
          <a:xfrm>
            <a:off x="4052888" y="3200400"/>
            <a:ext cx="823912" cy="647700"/>
            <a:chOff x="2601" y="1392"/>
            <a:chExt cx="519" cy="408"/>
          </a:xfrm>
        </p:grpSpPr>
        <p:sp>
          <p:nvSpPr>
            <p:cNvPr id="64540" name="Oval 24">
              <a:extLst>
                <a:ext uri="{FF2B5EF4-FFF2-40B4-BE49-F238E27FC236}">
                  <a16:creationId xmlns:a16="http://schemas.microsoft.com/office/drawing/2014/main" id="{583071D7-68E1-44DB-8ABB-D8A39DD9A1E4}"/>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4541" name="Text Box 25">
              <a:extLst>
                <a:ext uri="{FF2B5EF4-FFF2-40B4-BE49-F238E27FC236}">
                  <a16:creationId xmlns:a16="http://schemas.microsoft.com/office/drawing/2014/main" id="{98AC70DB-1166-4A7B-910A-5AEF98406AAB}"/>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5</a:t>
              </a:r>
            </a:p>
          </p:txBody>
        </p:sp>
      </p:grpSp>
      <p:sp>
        <p:nvSpPr>
          <p:cNvPr id="64525" name="Line 26">
            <a:extLst>
              <a:ext uri="{FF2B5EF4-FFF2-40B4-BE49-F238E27FC236}">
                <a16:creationId xmlns:a16="http://schemas.microsoft.com/office/drawing/2014/main" id="{7442954E-E3D5-436C-82CB-5DC5722D43D4}"/>
              </a:ext>
            </a:extLst>
          </p:cNvPr>
          <p:cNvSpPr>
            <a:spLocks noChangeShapeType="1"/>
          </p:cNvSpPr>
          <p:nvPr/>
        </p:nvSpPr>
        <p:spPr bwMode="auto">
          <a:xfrm flipH="1">
            <a:off x="4814888" y="28956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4526" name="Group 27">
            <a:extLst>
              <a:ext uri="{FF2B5EF4-FFF2-40B4-BE49-F238E27FC236}">
                <a16:creationId xmlns:a16="http://schemas.microsoft.com/office/drawing/2014/main" id="{B5D4D480-D14C-4A97-8A79-8F76726D927C}"/>
              </a:ext>
            </a:extLst>
          </p:cNvPr>
          <p:cNvGrpSpPr>
            <a:grpSpLocks/>
          </p:cNvGrpSpPr>
          <p:nvPr/>
        </p:nvGrpSpPr>
        <p:grpSpPr bwMode="auto">
          <a:xfrm>
            <a:off x="6034088" y="3124200"/>
            <a:ext cx="823912" cy="647700"/>
            <a:chOff x="2601" y="1392"/>
            <a:chExt cx="519" cy="408"/>
          </a:xfrm>
        </p:grpSpPr>
        <p:sp>
          <p:nvSpPr>
            <p:cNvPr id="64538" name="Oval 28">
              <a:extLst>
                <a:ext uri="{FF2B5EF4-FFF2-40B4-BE49-F238E27FC236}">
                  <a16:creationId xmlns:a16="http://schemas.microsoft.com/office/drawing/2014/main" id="{395F1860-E741-4ECC-AD16-62711775F5A1}"/>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4539" name="Text Box 29">
              <a:extLst>
                <a:ext uri="{FF2B5EF4-FFF2-40B4-BE49-F238E27FC236}">
                  <a16:creationId xmlns:a16="http://schemas.microsoft.com/office/drawing/2014/main" id="{CD718DE6-F9B8-467D-8159-D91573A04AC8}"/>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grpSp>
      <p:sp>
        <p:nvSpPr>
          <p:cNvPr id="64527" name="Line 30">
            <a:extLst>
              <a:ext uri="{FF2B5EF4-FFF2-40B4-BE49-F238E27FC236}">
                <a16:creationId xmlns:a16="http://schemas.microsoft.com/office/drawing/2014/main" id="{9287F1DC-96AF-4055-97FC-47D08D19BEF8}"/>
              </a:ext>
            </a:extLst>
          </p:cNvPr>
          <p:cNvSpPr>
            <a:spLocks noChangeShapeType="1"/>
          </p:cNvSpPr>
          <p:nvPr/>
        </p:nvSpPr>
        <p:spPr bwMode="auto">
          <a:xfrm>
            <a:off x="5729288" y="28194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4528" name="Group 31">
            <a:extLst>
              <a:ext uri="{FF2B5EF4-FFF2-40B4-BE49-F238E27FC236}">
                <a16:creationId xmlns:a16="http://schemas.microsoft.com/office/drawing/2014/main" id="{F84FDF0B-EB69-4731-A204-9E1ACAB09FDC}"/>
              </a:ext>
            </a:extLst>
          </p:cNvPr>
          <p:cNvGrpSpPr>
            <a:grpSpLocks/>
          </p:cNvGrpSpPr>
          <p:nvPr/>
        </p:nvGrpSpPr>
        <p:grpSpPr bwMode="auto">
          <a:xfrm>
            <a:off x="1219200" y="3162300"/>
            <a:ext cx="823913" cy="647700"/>
            <a:chOff x="2601" y="1392"/>
            <a:chExt cx="519" cy="408"/>
          </a:xfrm>
        </p:grpSpPr>
        <p:sp>
          <p:nvSpPr>
            <p:cNvPr id="64536" name="Oval 32">
              <a:extLst>
                <a:ext uri="{FF2B5EF4-FFF2-40B4-BE49-F238E27FC236}">
                  <a16:creationId xmlns:a16="http://schemas.microsoft.com/office/drawing/2014/main" id="{095FD8A2-0466-4431-82B2-82084CC3A868}"/>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4537" name="Text Box 33">
              <a:extLst>
                <a:ext uri="{FF2B5EF4-FFF2-40B4-BE49-F238E27FC236}">
                  <a16:creationId xmlns:a16="http://schemas.microsoft.com/office/drawing/2014/main" id="{1E5FC433-925E-465B-8467-06317EB1596D}"/>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sp>
        <p:nvSpPr>
          <p:cNvPr id="64529" name="Line 34">
            <a:extLst>
              <a:ext uri="{FF2B5EF4-FFF2-40B4-BE49-F238E27FC236}">
                <a16:creationId xmlns:a16="http://schemas.microsoft.com/office/drawing/2014/main" id="{88545A01-6065-4E8F-AAC2-398F6B2D2DAB}"/>
              </a:ext>
            </a:extLst>
          </p:cNvPr>
          <p:cNvSpPr>
            <a:spLocks noChangeShapeType="1"/>
          </p:cNvSpPr>
          <p:nvPr/>
        </p:nvSpPr>
        <p:spPr bwMode="auto">
          <a:xfrm flipH="1">
            <a:off x="1905000" y="27813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4530" name="Line 35">
            <a:extLst>
              <a:ext uri="{FF2B5EF4-FFF2-40B4-BE49-F238E27FC236}">
                <a16:creationId xmlns:a16="http://schemas.microsoft.com/office/drawing/2014/main" id="{CA065C48-232D-40FE-9D2D-2F4001AC5039}"/>
              </a:ext>
            </a:extLst>
          </p:cNvPr>
          <p:cNvSpPr>
            <a:spLocks noChangeShapeType="1"/>
          </p:cNvSpPr>
          <p:nvPr/>
        </p:nvSpPr>
        <p:spPr bwMode="auto">
          <a:xfrm>
            <a:off x="3048000" y="28194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4531" name="Group 40">
            <a:extLst>
              <a:ext uri="{FF2B5EF4-FFF2-40B4-BE49-F238E27FC236}">
                <a16:creationId xmlns:a16="http://schemas.microsoft.com/office/drawing/2014/main" id="{4E246286-6810-43EE-96D4-4C03AF7775A1}"/>
              </a:ext>
            </a:extLst>
          </p:cNvPr>
          <p:cNvGrpSpPr>
            <a:grpSpLocks/>
          </p:cNvGrpSpPr>
          <p:nvPr/>
        </p:nvGrpSpPr>
        <p:grpSpPr bwMode="auto">
          <a:xfrm>
            <a:off x="7086600" y="3962400"/>
            <a:ext cx="823913" cy="647700"/>
            <a:chOff x="2601" y="1392"/>
            <a:chExt cx="519" cy="408"/>
          </a:xfrm>
        </p:grpSpPr>
        <p:sp>
          <p:nvSpPr>
            <p:cNvPr id="64534" name="Oval 41">
              <a:extLst>
                <a:ext uri="{FF2B5EF4-FFF2-40B4-BE49-F238E27FC236}">
                  <a16:creationId xmlns:a16="http://schemas.microsoft.com/office/drawing/2014/main" id="{EEF19473-B5B7-490F-BF8F-81FD8F4BAACF}"/>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4535" name="Text Box 42">
              <a:extLst>
                <a:ext uri="{FF2B5EF4-FFF2-40B4-BE49-F238E27FC236}">
                  <a16:creationId xmlns:a16="http://schemas.microsoft.com/office/drawing/2014/main" id="{A4C84A43-B85D-42E0-9627-6026D93F524F}"/>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8</a:t>
              </a:r>
            </a:p>
          </p:txBody>
        </p:sp>
      </p:grpSp>
      <p:sp>
        <p:nvSpPr>
          <p:cNvPr id="64532" name="Line 43">
            <a:extLst>
              <a:ext uri="{FF2B5EF4-FFF2-40B4-BE49-F238E27FC236}">
                <a16:creationId xmlns:a16="http://schemas.microsoft.com/office/drawing/2014/main" id="{241B9D65-75B7-41A9-B1A2-FC52FEB1BE0C}"/>
              </a:ext>
            </a:extLst>
          </p:cNvPr>
          <p:cNvSpPr>
            <a:spLocks noChangeShapeType="1"/>
          </p:cNvSpPr>
          <p:nvPr/>
        </p:nvSpPr>
        <p:spPr bwMode="auto">
          <a:xfrm>
            <a:off x="6781800" y="36576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4533" name="Text Box 44">
            <a:extLst>
              <a:ext uri="{FF2B5EF4-FFF2-40B4-BE49-F238E27FC236}">
                <a16:creationId xmlns:a16="http://schemas.microsoft.com/office/drawing/2014/main" id="{32EE1EDC-B2C9-439E-A74B-3F3D0A0E3628}"/>
              </a:ext>
            </a:extLst>
          </p:cNvPr>
          <p:cNvSpPr txBox="1">
            <a:spLocks noChangeArrowheads="1"/>
          </p:cNvSpPr>
          <p:nvPr/>
        </p:nvSpPr>
        <p:spPr bwMode="auto">
          <a:xfrm>
            <a:off x="669925" y="1589088"/>
            <a:ext cx="18970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Recolored now</a:t>
            </a:r>
            <a:b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need to rotate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a:extLst>
              <a:ext uri="{FF2B5EF4-FFF2-40B4-BE49-F238E27FC236}">
                <a16:creationId xmlns:a16="http://schemas.microsoft.com/office/drawing/2014/main" id="{2058B374-FE64-4609-AB3C-13CBD58C38D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65539" name="Slide Number Placeholder 4">
            <a:extLst>
              <a:ext uri="{FF2B5EF4-FFF2-40B4-BE49-F238E27FC236}">
                <a16:creationId xmlns:a16="http://schemas.microsoft.com/office/drawing/2014/main" id="{53ECB59A-F6B0-4084-A07F-8CBDC1086DF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79A369B-301D-4762-BB2C-1E81152F144D}"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5540" name="Rectangle 2">
            <a:extLst>
              <a:ext uri="{FF2B5EF4-FFF2-40B4-BE49-F238E27FC236}">
                <a16:creationId xmlns:a16="http://schemas.microsoft.com/office/drawing/2014/main" id="{7B4BEB4E-D9F2-4BA0-843A-12D075FAD718}"/>
              </a:ext>
            </a:extLst>
          </p:cNvPr>
          <p:cNvSpPr>
            <a:spLocks noGrp="1" noChangeArrowheads="1"/>
          </p:cNvSpPr>
          <p:nvPr>
            <p:ph type="title"/>
          </p:nvPr>
        </p:nvSpPr>
        <p:spPr>
          <a:xfrm>
            <a:off x="482600" y="69850"/>
            <a:ext cx="7772400" cy="1143000"/>
          </a:xfrm>
        </p:spPr>
        <p:txBody>
          <a:bodyPr/>
          <a:lstStyle/>
          <a:p>
            <a:pPr eaLnBrk="1" hangingPunct="1"/>
            <a:r>
              <a:rPr lang="en-US" altLang="en-US" sz="3200"/>
              <a:t>Insert 9</a:t>
            </a:r>
          </a:p>
        </p:txBody>
      </p:sp>
      <p:grpSp>
        <p:nvGrpSpPr>
          <p:cNvPr id="65541" name="Group 3">
            <a:extLst>
              <a:ext uri="{FF2B5EF4-FFF2-40B4-BE49-F238E27FC236}">
                <a16:creationId xmlns:a16="http://schemas.microsoft.com/office/drawing/2014/main" id="{1AB33919-D6B8-4F15-B0EC-8455619F2A0B}"/>
              </a:ext>
            </a:extLst>
          </p:cNvPr>
          <p:cNvGrpSpPr>
            <a:grpSpLocks/>
          </p:cNvGrpSpPr>
          <p:nvPr/>
        </p:nvGrpSpPr>
        <p:grpSpPr bwMode="auto">
          <a:xfrm>
            <a:off x="3124200" y="1295400"/>
            <a:ext cx="823913" cy="647700"/>
            <a:chOff x="2601" y="1392"/>
            <a:chExt cx="519" cy="408"/>
          </a:xfrm>
        </p:grpSpPr>
        <p:sp>
          <p:nvSpPr>
            <p:cNvPr id="65576" name="Oval 4">
              <a:extLst>
                <a:ext uri="{FF2B5EF4-FFF2-40B4-BE49-F238E27FC236}">
                  <a16:creationId xmlns:a16="http://schemas.microsoft.com/office/drawing/2014/main" id="{F5037A94-9EBD-4156-8C4B-AD5D88F13D47}"/>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5577" name="Text Box 5">
              <a:extLst>
                <a:ext uri="{FF2B5EF4-FFF2-40B4-BE49-F238E27FC236}">
                  <a16:creationId xmlns:a16="http://schemas.microsoft.com/office/drawing/2014/main" id="{31309E6C-B53A-40E5-9BD8-AA1BEAB6505F}"/>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sp>
        <p:nvSpPr>
          <p:cNvPr id="65542" name="Line 6">
            <a:extLst>
              <a:ext uri="{FF2B5EF4-FFF2-40B4-BE49-F238E27FC236}">
                <a16:creationId xmlns:a16="http://schemas.microsoft.com/office/drawing/2014/main" id="{28782F4B-247B-4329-8250-5C92DFA4B531}"/>
              </a:ext>
            </a:extLst>
          </p:cNvPr>
          <p:cNvSpPr>
            <a:spLocks noChangeShapeType="1"/>
          </p:cNvSpPr>
          <p:nvPr/>
        </p:nvSpPr>
        <p:spPr bwMode="auto">
          <a:xfrm>
            <a:off x="3567113" y="83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5543" name="Group 7">
            <a:extLst>
              <a:ext uri="{FF2B5EF4-FFF2-40B4-BE49-F238E27FC236}">
                <a16:creationId xmlns:a16="http://schemas.microsoft.com/office/drawing/2014/main" id="{716E9E97-9859-45FD-BFCC-F326A625931D}"/>
              </a:ext>
            </a:extLst>
          </p:cNvPr>
          <p:cNvGrpSpPr>
            <a:grpSpLocks/>
          </p:cNvGrpSpPr>
          <p:nvPr/>
        </p:nvGrpSpPr>
        <p:grpSpPr bwMode="auto">
          <a:xfrm>
            <a:off x="2133600" y="2247900"/>
            <a:ext cx="823913" cy="647700"/>
            <a:chOff x="2601" y="1392"/>
            <a:chExt cx="519" cy="408"/>
          </a:xfrm>
        </p:grpSpPr>
        <p:sp>
          <p:nvSpPr>
            <p:cNvPr id="65574" name="Oval 8">
              <a:extLst>
                <a:ext uri="{FF2B5EF4-FFF2-40B4-BE49-F238E27FC236}">
                  <a16:creationId xmlns:a16="http://schemas.microsoft.com/office/drawing/2014/main" id="{6E6A50AC-2F58-4851-B69A-1A0DB870FB94}"/>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5575" name="Text Box 9">
              <a:extLst>
                <a:ext uri="{FF2B5EF4-FFF2-40B4-BE49-F238E27FC236}">
                  <a16:creationId xmlns:a16="http://schemas.microsoft.com/office/drawing/2014/main" id="{272756E9-1713-4655-AB33-0900C8ACECF9}"/>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65544" name="Line 10">
            <a:extLst>
              <a:ext uri="{FF2B5EF4-FFF2-40B4-BE49-F238E27FC236}">
                <a16:creationId xmlns:a16="http://schemas.microsoft.com/office/drawing/2014/main" id="{703E3943-595B-4B97-8DAD-5BBFADC2457C}"/>
              </a:ext>
            </a:extLst>
          </p:cNvPr>
          <p:cNvSpPr>
            <a:spLocks noChangeShapeType="1"/>
          </p:cNvSpPr>
          <p:nvPr/>
        </p:nvSpPr>
        <p:spPr bwMode="auto">
          <a:xfrm flipH="1">
            <a:off x="2819400" y="1866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5545" name="Line 11">
            <a:extLst>
              <a:ext uri="{FF2B5EF4-FFF2-40B4-BE49-F238E27FC236}">
                <a16:creationId xmlns:a16="http://schemas.microsoft.com/office/drawing/2014/main" id="{63E3B3B6-9364-41E0-A1FC-EFA7FF83B63F}"/>
              </a:ext>
            </a:extLst>
          </p:cNvPr>
          <p:cNvSpPr>
            <a:spLocks noChangeShapeType="1"/>
          </p:cNvSpPr>
          <p:nvPr/>
        </p:nvSpPr>
        <p:spPr bwMode="auto">
          <a:xfrm>
            <a:off x="3886200" y="1828800"/>
            <a:ext cx="990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5546" name="Group 12">
            <a:extLst>
              <a:ext uri="{FF2B5EF4-FFF2-40B4-BE49-F238E27FC236}">
                <a16:creationId xmlns:a16="http://schemas.microsoft.com/office/drawing/2014/main" id="{8EE6C81B-A147-484C-9302-BE09470A75F4}"/>
              </a:ext>
            </a:extLst>
          </p:cNvPr>
          <p:cNvGrpSpPr>
            <a:grpSpLocks/>
          </p:cNvGrpSpPr>
          <p:nvPr/>
        </p:nvGrpSpPr>
        <p:grpSpPr bwMode="auto">
          <a:xfrm>
            <a:off x="2743200" y="3162300"/>
            <a:ext cx="823913" cy="647700"/>
            <a:chOff x="2601" y="1392"/>
            <a:chExt cx="519" cy="408"/>
          </a:xfrm>
        </p:grpSpPr>
        <p:sp>
          <p:nvSpPr>
            <p:cNvPr id="65572" name="Oval 13">
              <a:extLst>
                <a:ext uri="{FF2B5EF4-FFF2-40B4-BE49-F238E27FC236}">
                  <a16:creationId xmlns:a16="http://schemas.microsoft.com/office/drawing/2014/main" id="{55DCDE4A-4C27-4A70-A9DC-E97618DDB813}"/>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5573" name="Text Box 14">
              <a:extLst>
                <a:ext uri="{FF2B5EF4-FFF2-40B4-BE49-F238E27FC236}">
                  <a16:creationId xmlns:a16="http://schemas.microsoft.com/office/drawing/2014/main" id="{84F6D9F4-BEAD-481C-91FE-DA0437D2E454}"/>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grpSp>
        <p:nvGrpSpPr>
          <p:cNvPr id="65547" name="Group 15">
            <a:extLst>
              <a:ext uri="{FF2B5EF4-FFF2-40B4-BE49-F238E27FC236}">
                <a16:creationId xmlns:a16="http://schemas.microsoft.com/office/drawing/2014/main" id="{8E123C47-89C1-47F6-8581-7114E60BB090}"/>
              </a:ext>
            </a:extLst>
          </p:cNvPr>
          <p:cNvGrpSpPr>
            <a:grpSpLocks/>
          </p:cNvGrpSpPr>
          <p:nvPr/>
        </p:nvGrpSpPr>
        <p:grpSpPr bwMode="auto">
          <a:xfrm>
            <a:off x="4770438" y="2286000"/>
            <a:ext cx="823912" cy="647700"/>
            <a:chOff x="2601" y="1392"/>
            <a:chExt cx="519" cy="408"/>
          </a:xfrm>
        </p:grpSpPr>
        <p:sp>
          <p:nvSpPr>
            <p:cNvPr id="65570" name="Oval 16">
              <a:extLst>
                <a:ext uri="{FF2B5EF4-FFF2-40B4-BE49-F238E27FC236}">
                  <a16:creationId xmlns:a16="http://schemas.microsoft.com/office/drawing/2014/main" id="{6BB8D574-43AF-446B-9245-D696BB11AEB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5571" name="Text Box 17">
              <a:extLst>
                <a:ext uri="{FF2B5EF4-FFF2-40B4-BE49-F238E27FC236}">
                  <a16:creationId xmlns:a16="http://schemas.microsoft.com/office/drawing/2014/main" id="{BBCFDE37-D837-46D0-8E74-D20A16CA8F5C}"/>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65548" name="Group 18">
            <a:extLst>
              <a:ext uri="{FF2B5EF4-FFF2-40B4-BE49-F238E27FC236}">
                <a16:creationId xmlns:a16="http://schemas.microsoft.com/office/drawing/2014/main" id="{7700C1A3-61A3-4AEC-A04F-C4E064870D8D}"/>
              </a:ext>
            </a:extLst>
          </p:cNvPr>
          <p:cNvGrpSpPr>
            <a:grpSpLocks/>
          </p:cNvGrpSpPr>
          <p:nvPr/>
        </p:nvGrpSpPr>
        <p:grpSpPr bwMode="auto">
          <a:xfrm>
            <a:off x="3824288" y="3200400"/>
            <a:ext cx="823912" cy="647700"/>
            <a:chOff x="2601" y="1392"/>
            <a:chExt cx="519" cy="408"/>
          </a:xfrm>
        </p:grpSpPr>
        <p:sp>
          <p:nvSpPr>
            <p:cNvPr id="65568" name="Oval 19">
              <a:extLst>
                <a:ext uri="{FF2B5EF4-FFF2-40B4-BE49-F238E27FC236}">
                  <a16:creationId xmlns:a16="http://schemas.microsoft.com/office/drawing/2014/main" id="{A6B311B3-E659-47B4-ACF0-D3F2A15E7DB5}"/>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5569" name="Text Box 20">
              <a:extLst>
                <a:ext uri="{FF2B5EF4-FFF2-40B4-BE49-F238E27FC236}">
                  <a16:creationId xmlns:a16="http://schemas.microsoft.com/office/drawing/2014/main" id="{A7227F28-46D3-46B9-BE78-3436AB7B2CEB}"/>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5</a:t>
              </a:r>
            </a:p>
          </p:txBody>
        </p:sp>
      </p:grpSp>
      <p:sp>
        <p:nvSpPr>
          <p:cNvPr id="65549" name="Line 21">
            <a:extLst>
              <a:ext uri="{FF2B5EF4-FFF2-40B4-BE49-F238E27FC236}">
                <a16:creationId xmlns:a16="http://schemas.microsoft.com/office/drawing/2014/main" id="{2F95EEEA-52B9-4890-AAE9-24E2736DDAAF}"/>
              </a:ext>
            </a:extLst>
          </p:cNvPr>
          <p:cNvSpPr>
            <a:spLocks noChangeShapeType="1"/>
          </p:cNvSpPr>
          <p:nvPr/>
        </p:nvSpPr>
        <p:spPr bwMode="auto">
          <a:xfrm flipH="1">
            <a:off x="4586288" y="28956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5550" name="Group 22">
            <a:extLst>
              <a:ext uri="{FF2B5EF4-FFF2-40B4-BE49-F238E27FC236}">
                <a16:creationId xmlns:a16="http://schemas.microsoft.com/office/drawing/2014/main" id="{862D6BC9-2BBF-4812-AC36-432709D8DAF9}"/>
              </a:ext>
            </a:extLst>
          </p:cNvPr>
          <p:cNvGrpSpPr>
            <a:grpSpLocks/>
          </p:cNvGrpSpPr>
          <p:nvPr/>
        </p:nvGrpSpPr>
        <p:grpSpPr bwMode="auto">
          <a:xfrm>
            <a:off x="5805488" y="3124200"/>
            <a:ext cx="823912" cy="647700"/>
            <a:chOff x="2601" y="1392"/>
            <a:chExt cx="519" cy="408"/>
          </a:xfrm>
        </p:grpSpPr>
        <p:sp>
          <p:nvSpPr>
            <p:cNvPr id="65566" name="Oval 23">
              <a:extLst>
                <a:ext uri="{FF2B5EF4-FFF2-40B4-BE49-F238E27FC236}">
                  <a16:creationId xmlns:a16="http://schemas.microsoft.com/office/drawing/2014/main" id="{BAB84E14-0804-4EB2-8D62-45E1C6598B63}"/>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5567" name="Text Box 24">
              <a:extLst>
                <a:ext uri="{FF2B5EF4-FFF2-40B4-BE49-F238E27FC236}">
                  <a16:creationId xmlns:a16="http://schemas.microsoft.com/office/drawing/2014/main" id="{4FD64E7C-32CE-4AEA-AC1C-9FBE68A31B97}"/>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grpSp>
      <p:sp>
        <p:nvSpPr>
          <p:cNvPr id="65551" name="Line 25">
            <a:extLst>
              <a:ext uri="{FF2B5EF4-FFF2-40B4-BE49-F238E27FC236}">
                <a16:creationId xmlns:a16="http://schemas.microsoft.com/office/drawing/2014/main" id="{1CA27EC9-1927-4D29-81C4-17AE403AE9F5}"/>
              </a:ext>
            </a:extLst>
          </p:cNvPr>
          <p:cNvSpPr>
            <a:spLocks noChangeShapeType="1"/>
          </p:cNvSpPr>
          <p:nvPr/>
        </p:nvSpPr>
        <p:spPr bwMode="auto">
          <a:xfrm>
            <a:off x="5500688" y="28194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5552" name="Group 26">
            <a:extLst>
              <a:ext uri="{FF2B5EF4-FFF2-40B4-BE49-F238E27FC236}">
                <a16:creationId xmlns:a16="http://schemas.microsoft.com/office/drawing/2014/main" id="{B8CE0A22-FF47-41F6-8E3C-AB4A685577CB}"/>
              </a:ext>
            </a:extLst>
          </p:cNvPr>
          <p:cNvGrpSpPr>
            <a:grpSpLocks/>
          </p:cNvGrpSpPr>
          <p:nvPr/>
        </p:nvGrpSpPr>
        <p:grpSpPr bwMode="auto">
          <a:xfrm>
            <a:off x="990600" y="3162300"/>
            <a:ext cx="823913" cy="647700"/>
            <a:chOff x="2601" y="1392"/>
            <a:chExt cx="519" cy="408"/>
          </a:xfrm>
        </p:grpSpPr>
        <p:sp>
          <p:nvSpPr>
            <p:cNvPr id="65564" name="Oval 27">
              <a:extLst>
                <a:ext uri="{FF2B5EF4-FFF2-40B4-BE49-F238E27FC236}">
                  <a16:creationId xmlns:a16="http://schemas.microsoft.com/office/drawing/2014/main" id="{39C1333C-F249-4568-97FB-F422C810F997}"/>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5565" name="Text Box 28">
              <a:extLst>
                <a:ext uri="{FF2B5EF4-FFF2-40B4-BE49-F238E27FC236}">
                  <a16:creationId xmlns:a16="http://schemas.microsoft.com/office/drawing/2014/main" id="{1EE12C39-E1A2-4571-B006-5E009E9D2650}"/>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sp>
        <p:nvSpPr>
          <p:cNvPr id="65553" name="Line 29">
            <a:extLst>
              <a:ext uri="{FF2B5EF4-FFF2-40B4-BE49-F238E27FC236}">
                <a16:creationId xmlns:a16="http://schemas.microsoft.com/office/drawing/2014/main" id="{9F0AA212-88EB-4EA4-A8E9-152454C0F0E6}"/>
              </a:ext>
            </a:extLst>
          </p:cNvPr>
          <p:cNvSpPr>
            <a:spLocks noChangeShapeType="1"/>
          </p:cNvSpPr>
          <p:nvPr/>
        </p:nvSpPr>
        <p:spPr bwMode="auto">
          <a:xfrm flipH="1">
            <a:off x="1676400" y="27813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5554" name="Line 30">
            <a:extLst>
              <a:ext uri="{FF2B5EF4-FFF2-40B4-BE49-F238E27FC236}">
                <a16:creationId xmlns:a16="http://schemas.microsoft.com/office/drawing/2014/main" id="{F5FE23EA-5DB5-4046-99DD-A3FC856B511C}"/>
              </a:ext>
            </a:extLst>
          </p:cNvPr>
          <p:cNvSpPr>
            <a:spLocks noChangeShapeType="1"/>
          </p:cNvSpPr>
          <p:nvPr/>
        </p:nvSpPr>
        <p:spPr bwMode="auto">
          <a:xfrm>
            <a:off x="2819400" y="28194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5555" name="Group 31">
            <a:extLst>
              <a:ext uri="{FF2B5EF4-FFF2-40B4-BE49-F238E27FC236}">
                <a16:creationId xmlns:a16="http://schemas.microsoft.com/office/drawing/2014/main" id="{F2CEADDA-19FB-4CDA-9A7D-D61CDC7BE17E}"/>
              </a:ext>
            </a:extLst>
          </p:cNvPr>
          <p:cNvGrpSpPr>
            <a:grpSpLocks/>
          </p:cNvGrpSpPr>
          <p:nvPr/>
        </p:nvGrpSpPr>
        <p:grpSpPr bwMode="auto">
          <a:xfrm>
            <a:off x="6858000" y="3962400"/>
            <a:ext cx="823913" cy="647700"/>
            <a:chOff x="2601" y="1392"/>
            <a:chExt cx="519" cy="408"/>
          </a:xfrm>
        </p:grpSpPr>
        <p:sp>
          <p:nvSpPr>
            <p:cNvPr id="65562" name="Oval 32">
              <a:extLst>
                <a:ext uri="{FF2B5EF4-FFF2-40B4-BE49-F238E27FC236}">
                  <a16:creationId xmlns:a16="http://schemas.microsoft.com/office/drawing/2014/main" id="{6425BDF7-D02A-4494-9B4D-0DC60074E2CA}"/>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5563" name="Text Box 33">
              <a:extLst>
                <a:ext uri="{FF2B5EF4-FFF2-40B4-BE49-F238E27FC236}">
                  <a16:creationId xmlns:a16="http://schemas.microsoft.com/office/drawing/2014/main" id="{E605056C-93B1-47E9-90A8-1F8A6500A63A}"/>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8</a:t>
              </a:r>
            </a:p>
          </p:txBody>
        </p:sp>
      </p:grpSp>
      <p:sp>
        <p:nvSpPr>
          <p:cNvPr id="65556" name="Line 34">
            <a:extLst>
              <a:ext uri="{FF2B5EF4-FFF2-40B4-BE49-F238E27FC236}">
                <a16:creationId xmlns:a16="http://schemas.microsoft.com/office/drawing/2014/main" id="{FF9C5772-1748-42FE-A4B4-013CDAB8305C}"/>
              </a:ext>
            </a:extLst>
          </p:cNvPr>
          <p:cNvSpPr>
            <a:spLocks noChangeShapeType="1"/>
          </p:cNvSpPr>
          <p:nvPr/>
        </p:nvSpPr>
        <p:spPr bwMode="auto">
          <a:xfrm>
            <a:off x="6553200" y="36576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5557" name="Group 35">
            <a:extLst>
              <a:ext uri="{FF2B5EF4-FFF2-40B4-BE49-F238E27FC236}">
                <a16:creationId xmlns:a16="http://schemas.microsoft.com/office/drawing/2014/main" id="{7ACF03EA-5233-4F99-A0A0-A501B3E63EE6}"/>
              </a:ext>
            </a:extLst>
          </p:cNvPr>
          <p:cNvGrpSpPr>
            <a:grpSpLocks/>
          </p:cNvGrpSpPr>
          <p:nvPr/>
        </p:nvGrpSpPr>
        <p:grpSpPr bwMode="auto">
          <a:xfrm>
            <a:off x="7848600" y="4800600"/>
            <a:ext cx="823913" cy="647700"/>
            <a:chOff x="2601" y="1392"/>
            <a:chExt cx="519" cy="408"/>
          </a:xfrm>
        </p:grpSpPr>
        <p:sp>
          <p:nvSpPr>
            <p:cNvPr id="65560" name="Oval 36">
              <a:extLst>
                <a:ext uri="{FF2B5EF4-FFF2-40B4-BE49-F238E27FC236}">
                  <a16:creationId xmlns:a16="http://schemas.microsoft.com/office/drawing/2014/main" id="{AF90846A-9995-40F7-855E-CCB256E25D25}"/>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5561" name="Text Box 37">
              <a:extLst>
                <a:ext uri="{FF2B5EF4-FFF2-40B4-BE49-F238E27FC236}">
                  <a16:creationId xmlns:a16="http://schemas.microsoft.com/office/drawing/2014/main" id="{A27B3E50-39C1-4D50-AAED-306569DA1EC4}"/>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9</a:t>
              </a:r>
            </a:p>
          </p:txBody>
        </p:sp>
      </p:grpSp>
      <p:sp>
        <p:nvSpPr>
          <p:cNvPr id="65558" name="Line 38">
            <a:extLst>
              <a:ext uri="{FF2B5EF4-FFF2-40B4-BE49-F238E27FC236}">
                <a16:creationId xmlns:a16="http://schemas.microsoft.com/office/drawing/2014/main" id="{CD75CC36-5342-4E2D-9BFB-5E62FFC73DC1}"/>
              </a:ext>
            </a:extLst>
          </p:cNvPr>
          <p:cNvSpPr>
            <a:spLocks noChangeShapeType="1"/>
          </p:cNvSpPr>
          <p:nvPr/>
        </p:nvSpPr>
        <p:spPr bwMode="auto">
          <a:xfrm>
            <a:off x="7543800" y="44958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5559" name="Text Box 40">
            <a:extLst>
              <a:ext uri="{FF2B5EF4-FFF2-40B4-BE49-F238E27FC236}">
                <a16:creationId xmlns:a16="http://schemas.microsoft.com/office/drawing/2014/main" id="{3BB48212-F0AB-4A7A-9CB5-B582C13C47E1}"/>
              </a:ext>
            </a:extLst>
          </p:cNvPr>
          <p:cNvSpPr txBox="1">
            <a:spLocks noChangeArrowheads="1"/>
          </p:cNvSpPr>
          <p:nvPr/>
        </p:nvSpPr>
        <p:spPr bwMode="auto">
          <a:xfrm>
            <a:off x="342900" y="4540250"/>
            <a:ext cx="4800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On way down see 4 has two red children</a:t>
            </a:r>
            <a:b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so recolor 4 red and children black. </a:t>
            </a:r>
            <a:b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b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Realize 4 is the root so recolor black</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a:extLst>
              <a:ext uri="{FF2B5EF4-FFF2-40B4-BE49-F238E27FC236}">
                <a16:creationId xmlns:a16="http://schemas.microsoft.com/office/drawing/2014/main" id="{7EB8A43E-69F3-4A60-92C3-185337F8493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66563" name="Slide Number Placeholder 4">
            <a:extLst>
              <a:ext uri="{FF2B5EF4-FFF2-40B4-BE49-F238E27FC236}">
                <a16:creationId xmlns:a16="http://schemas.microsoft.com/office/drawing/2014/main" id="{FE1E526E-FAE9-4D6A-8D8A-73713D7E8C4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1CE56DD-3485-4D08-8B46-7F6BC091E918}"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564" name="Rectangle 2">
            <a:extLst>
              <a:ext uri="{FF2B5EF4-FFF2-40B4-BE49-F238E27FC236}">
                <a16:creationId xmlns:a16="http://schemas.microsoft.com/office/drawing/2014/main" id="{05D81FB8-7E5A-491A-9D31-2B63C17C905B}"/>
              </a:ext>
            </a:extLst>
          </p:cNvPr>
          <p:cNvSpPr>
            <a:spLocks noGrp="1" noChangeArrowheads="1"/>
          </p:cNvSpPr>
          <p:nvPr>
            <p:ph type="title"/>
          </p:nvPr>
        </p:nvSpPr>
        <p:spPr/>
        <p:txBody>
          <a:bodyPr/>
          <a:lstStyle/>
          <a:p>
            <a:pPr eaLnBrk="1" hangingPunct="1"/>
            <a:r>
              <a:rPr lang="en-US" altLang="en-US" sz="3200"/>
              <a:t>Finish Inserting 9</a:t>
            </a:r>
          </a:p>
        </p:txBody>
      </p:sp>
      <p:grpSp>
        <p:nvGrpSpPr>
          <p:cNvPr id="66565" name="Group 3">
            <a:extLst>
              <a:ext uri="{FF2B5EF4-FFF2-40B4-BE49-F238E27FC236}">
                <a16:creationId xmlns:a16="http://schemas.microsoft.com/office/drawing/2014/main" id="{751424D3-3D96-4C23-8B3B-9F791A2F7969}"/>
              </a:ext>
            </a:extLst>
          </p:cNvPr>
          <p:cNvGrpSpPr>
            <a:grpSpLocks/>
          </p:cNvGrpSpPr>
          <p:nvPr/>
        </p:nvGrpSpPr>
        <p:grpSpPr bwMode="auto">
          <a:xfrm>
            <a:off x="3124200" y="1295400"/>
            <a:ext cx="823913" cy="647700"/>
            <a:chOff x="2601" y="1392"/>
            <a:chExt cx="519" cy="408"/>
          </a:xfrm>
        </p:grpSpPr>
        <p:sp>
          <p:nvSpPr>
            <p:cNvPr id="66601" name="Oval 4">
              <a:extLst>
                <a:ext uri="{FF2B5EF4-FFF2-40B4-BE49-F238E27FC236}">
                  <a16:creationId xmlns:a16="http://schemas.microsoft.com/office/drawing/2014/main" id="{49317C97-C631-4182-AB63-4E030210E117}"/>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602" name="Text Box 5">
              <a:extLst>
                <a:ext uri="{FF2B5EF4-FFF2-40B4-BE49-F238E27FC236}">
                  <a16:creationId xmlns:a16="http://schemas.microsoft.com/office/drawing/2014/main" id="{C20D65DC-3413-4F11-9979-9BE346B97B48}"/>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sp>
        <p:nvSpPr>
          <p:cNvPr id="66566" name="Line 6">
            <a:extLst>
              <a:ext uri="{FF2B5EF4-FFF2-40B4-BE49-F238E27FC236}">
                <a16:creationId xmlns:a16="http://schemas.microsoft.com/office/drawing/2014/main" id="{900038F8-632D-45AF-AB55-E3FE28D4FDB8}"/>
              </a:ext>
            </a:extLst>
          </p:cNvPr>
          <p:cNvSpPr>
            <a:spLocks noChangeShapeType="1"/>
          </p:cNvSpPr>
          <p:nvPr/>
        </p:nvSpPr>
        <p:spPr bwMode="auto">
          <a:xfrm>
            <a:off x="3567113" y="83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6567" name="Group 7">
            <a:extLst>
              <a:ext uri="{FF2B5EF4-FFF2-40B4-BE49-F238E27FC236}">
                <a16:creationId xmlns:a16="http://schemas.microsoft.com/office/drawing/2014/main" id="{E7DDD58A-1B24-4FD4-A064-949A6C3378EA}"/>
              </a:ext>
            </a:extLst>
          </p:cNvPr>
          <p:cNvGrpSpPr>
            <a:grpSpLocks/>
          </p:cNvGrpSpPr>
          <p:nvPr/>
        </p:nvGrpSpPr>
        <p:grpSpPr bwMode="auto">
          <a:xfrm>
            <a:off x="2133600" y="2247900"/>
            <a:ext cx="823913" cy="647700"/>
            <a:chOff x="2601" y="1392"/>
            <a:chExt cx="519" cy="408"/>
          </a:xfrm>
        </p:grpSpPr>
        <p:sp>
          <p:nvSpPr>
            <p:cNvPr id="66599" name="Oval 8">
              <a:extLst>
                <a:ext uri="{FF2B5EF4-FFF2-40B4-BE49-F238E27FC236}">
                  <a16:creationId xmlns:a16="http://schemas.microsoft.com/office/drawing/2014/main" id="{B3C3A0C8-5DE7-4BF8-B872-2CE3D5567BCB}"/>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600" name="Text Box 9">
              <a:extLst>
                <a:ext uri="{FF2B5EF4-FFF2-40B4-BE49-F238E27FC236}">
                  <a16:creationId xmlns:a16="http://schemas.microsoft.com/office/drawing/2014/main" id="{BDCE732C-4C48-4F1F-8E80-4B08406DCD3D}"/>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66568" name="Line 10">
            <a:extLst>
              <a:ext uri="{FF2B5EF4-FFF2-40B4-BE49-F238E27FC236}">
                <a16:creationId xmlns:a16="http://schemas.microsoft.com/office/drawing/2014/main" id="{1EBA1708-A9B6-4B23-AF0D-46E8E7015B50}"/>
              </a:ext>
            </a:extLst>
          </p:cNvPr>
          <p:cNvSpPr>
            <a:spLocks noChangeShapeType="1"/>
          </p:cNvSpPr>
          <p:nvPr/>
        </p:nvSpPr>
        <p:spPr bwMode="auto">
          <a:xfrm flipH="1">
            <a:off x="2819400" y="1866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569" name="Line 11">
            <a:extLst>
              <a:ext uri="{FF2B5EF4-FFF2-40B4-BE49-F238E27FC236}">
                <a16:creationId xmlns:a16="http://schemas.microsoft.com/office/drawing/2014/main" id="{14CEE55B-F155-4B95-8879-E076C1B664CD}"/>
              </a:ext>
            </a:extLst>
          </p:cNvPr>
          <p:cNvSpPr>
            <a:spLocks noChangeShapeType="1"/>
          </p:cNvSpPr>
          <p:nvPr/>
        </p:nvSpPr>
        <p:spPr bwMode="auto">
          <a:xfrm>
            <a:off x="3886200" y="1828800"/>
            <a:ext cx="990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6570" name="Group 12">
            <a:extLst>
              <a:ext uri="{FF2B5EF4-FFF2-40B4-BE49-F238E27FC236}">
                <a16:creationId xmlns:a16="http://schemas.microsoft.com/office/drawing/2014/main" id="{664630E2-B187-4C71-A2F8-6ADC2B74A6C3}"/>
              </a:ext>
            </a:extLst>
          </p:cNvPr>
          <p:cNvGrpSpPr>
            <a:grpSpLocks/>
          </p:cNvGrpSpPr>
          <p:nvPr/>
        </p:nvGrpSpPr>
        <p:grpSpPr bwMode="auto">
          <a:xfrm>
            <a:off x="2743200" y="3162300"/>
            <a:ext cx="823913" cy="647700"/>
            <a:chOff x="2601" y="1392"/>
            <a:chExt cx="519" cy="408"/>
          </a:xfrm>
        </p:grpSpPr>
        <p:sp>
          <p:nvSpPr>
            <p:cNvPr id="66597" name="Oval 13">
              <a:extLst>
                <a:ext uri="{FF2B5EF4-FFF2-40B4-BE49-F238E27FC236}">
                  <a16:creationId xmlns:a16="http://schemas.microsoft.com/office/drawing/2014/main" id="{D0367AB9-3B6C-48E7-961E-817BF6618299}"/>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598" name="Text Box 14">
              <a:extLst>
                <a:ext uri="{FF2B5EF4-FFF2-40B4-BE49-F238E27FC236}">
                  <a16:creationId xmlns:a16="http://schemas.microsoft.com/office/drawing/2014/main" id="{4FDA8E26-820E-447A-AD86-74292CA47094}"/>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grpSp>
        <p:nvGrpSpPr>
          <p:cNvPr id="66571" name="Group 15">
            <a:extLst>
              <a:ext uri="{FF2B5EF4-FFF2-40B4-BE49-F238E27FC236}">
                <a16:creationId xmlns:a16="http://schemas.microsoft.com/office/drawing/2014/main" id="{DCDB65C9-3C70-4B13-BB1C-8BD5C978D72F}"/>
              </a:ext>
            </a:extLst>
          </p:cNvPr>
          <p:cNvGrpSpPr>
            <a:grpSpLocks/>
          </p:cNvGrpSpPr>
          <p:nvPr/>
        </p:nvGrpSpPr>
        <p:grpSpPr bwMode="auto">
          <a:xfrm>
            <a:off x="4770438" y="2286000"/>
            <a:ext cx="823912" cy="647700"/>
            <a:chOff x="2601" y="1392"/>
            <a:chExt cx="519" cy="408"/>
          </a:xfrm>
        </p:grpSpPr>
        <p:sp>
          <p:nvSpPr>
            <p:cNvPr id="66595" name="Oval 16">
              <a:extLst>
                <a:ext uri="{FF2B5EF4-FFF2-40B4-BE49-F238E27FC236}">
                  <a16:creationId xmlns:a16="http://schemas.microsoft.com/office/drawing/2014/main" id="{84A8A758-9B05-4508-8C70-5FC97759232C}"/>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596" name="Text Box 17">
              <a:extLst>
                <a:ext uri="{FF2B5EF4-FFF2-40B4-BE49-F238E27FC236}">
                  <a16:creationId xmlns:a16="http://schemas.microsoft.com/office/drawing/2014/main" id="{BDFD4DEA-867F-40DA-95E1-37F992A310E3}"/>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66572" name="Group 18">
            <a:extLst>
              <a:ext uri="{FF2B5EF4-FFF2-40B4-BE49-F238E27FC236}">
                <a16:creationId xmlns:a16="http://schemas.microsoft.com/office/drawing/2014/main" id="{8A783D92-CF90-454D-B92A-B0C373068988}"/>
              </a:ext>
            </a:extLst>
          </p:cNvPr>
          <p:cNvGrpSpPr>
            <a:grpSpLocks/>
          </p:cNvGrpSpPr>
          <p:nvPr/>
        </p:nvGrpSpPr>
        <p:grpSpPr bwMode="auto">
          <a:xfrm>
            <a:off x="3824288" y="3200400"/>
            <a:ext cx="823912" cy="647700"/>
            <a:chOff x="2601" y="1392"/>
            <a:chExt cx="519" cy="408"/>
          </a:xfrm>
        </p:grpSpPr>
        <p:sp>
          <p:nvSpPr>
            <p:cNvPr id="66593" name="Oval 19">
              <a:extLst>
                <a:ext uri="{FF2B5EF4-FFF2-40B4-BE49-F238E27FC236}">
                  <a16:creationId xmlns:a16="http://schemas.microsoft.com/office/drawing/2014/main" id="{2B1D1CF9-5EF8-42A8-83B0-1D7390452BC4}"/>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594" name="Text Box 20">
              <a:extLst>
                <a:ext uri="{FF2B5EF4-FFF2-40B4-BE49-F238E27FC236}">
                  <a16:creationId xmlns:a16="http://schemas.microsoft.com/office/drawing/2014/main" id="{B8EB49DE-F9C7-4ADD-844B-7C18B094EB78}"/>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5</a:t>
              </a:r>
            </a:p>
          </p:txBody>
        </p:sp>
      </p:grpSp>
      <p:sp>
        <p:nvSpPr>
          <p:cNvPr id="66573" name="Line 21">
            <a:extLst>
              <a:ext uri="{FF2B5EF4-FFF2-40B4-BE49-F238E27FC236}">
                <a16:creationId xmlns:a16="http://schemas.microsoft.com/office/drawing/2014/main" id="{D0FFB146-326D-491B-8196-0ECB4151DBAF}"/>
              </a:ext>
            </a:extLst>
          </p:cNvPr>
          <p:cNvSpPr>
            <a:spLocks noChangeShapeType="1"/>
          </p:cNvSpPr>
          <p:nvPr/>
        </p:nvSpPr>
        <p:spPr bwMode="auto">
          <a:xfrm flipH="1">
            <a:off x="4586288" y="28956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6574" name="Group 22">
            <a:extLst>
              <a:ext uri="{FF2B5EF4-FFF2-40B4-BE49-F238E27FC236}">
                <a16:creationId xmlns:a16="http://schemas.microsoft.com/office/drawing/2014/main" id="{DF40D4B7-3951-4B46-814D-DA0E6B045D8C}"/>
              </a:ext>
            </a:extLst>
          </p:cNvPr>
          <p:cNvGrpSpPr>
            <a:grpSpLocks/>
          </p:cNvGrpSpPr>
          <p:nvPr/>
        </p:nvGrpSpPr>
        <p:grpSpPr bwMode="auto">
          <a:xfrm>
            <a:off x="5805488" y="3124200"/>
            <a:ext cx="823912" cy="647700"/>
            <a:chOff x="2601" y="1392"/>
            <a:chExt cx="519" cy="408"/>
          </a:xfrm>
        </p:grpSpPr>
        <p:sp>
          <p:nvSpPr>
            <p:cNvPr id="66591" name="Oval 23">
              <a:extLst>
                <a:ext uri="{FF2B5EF4-FFF2-40B4-BE49-F238E27FC236}">
                  <a16:creationId xmlns:a16="http://schemas.microsoft.com/office/drawing/2014/main" id="{6D7F567B-17C8-4E8D-B6E4-65966D01D94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592" name="Text Box 24">
              <a:extLst>
                <a:ext uri="{FF2B5EF4-FFF2-40B4-BE49-F238E27FC236}">
                  <a16:creationId xmlns:a16="http://schemas.microsoft.com/office/drawing/2014/main" id="{F2DFC917-FFAA-4C95-8FF5-D9A5CDA05469}"/>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grpSp>
      <p:sp>
        <p:nvSpPr>
          <p:cNvPr id="66575" name="Line 25">
            <a:extLst>
              <a:ext uri="{FF2B5EF4-FFF2-40B4-BE49-F238E27FC236}">
                <a16:creationId xmlns:a16="http://schemas.microsoft.com/office/drawing/2014/main" id="{00174B3C-648F-419C-8C39-CAC5E8AE2570}"/>
              </a:ext>
            </a:extLst>
          </p:cNvPr>
          <p:cNvSpPr>
            <a:spLocks noChangeShapeType="1"/>
          </p:cNvSpPr>
          <p:nvPr/>
        </p:nvSpPr>
        <p:spPr bwMode="auto">
          <a:xfrm>
            <a:off x="5500688" y="28194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6576" name="Group 26">
            <a:extLst>
              <a:ext uri="{FF2B5EF4-FFF2-40B4-BE49-F238E27FC236}">
                <a16:creationId xmlns:a16="http://schemas.microsoft.com/office/drawing/2014/main" id="{3119591A-5A85-4AC7-86C4-5ACF0CA664FE}"/>
              </a:ext>
            </a:extLst>
          </p:cNvPr>
          <p:cNvGrpSpPr>
            <a:grpSpLocks/>
          </p:cNvGrpSpPr>
          <p:nvPr/>
        </p:nvGrpSpPr>
        <p:grpSpPr bwMode="auto">
          <a:xfrm>
            <a:off x="990600" y="3162300"/>
            <a:ext cx="823913" cy="647700"/>
            <a:chOff x="2601" y="1392"/>
            <a:chExt cx="519" cy="408"/>
          </a:xfrm>
        </p:grpSpPr>
        <p:sp>
          <p:nvSpPr>
            <p:cNvPr id="66589" name="Oval 27">
              <a:extLst>
                <a:ext uri="{FF2B5EF4-FFF2-40B4-BE49-F238E27FC236}">
                  <a16:creationId xmlns:a16="http://schemas.microsoft.com/office/drawing/2014/main" id="{172BCE33-6C66-4599-ABE2-9B5034BE8533}"/>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590" name="Text Box 28">
              <a:extLst>
                <a:ext uri="{FF2B5EF4-FFF2-40B4-BE49-F238E27FC236}">
                  <a16:creationId xmlns:a16="http://schemas.microsoft.com/office/drawing/2014/main" id="{921A211C-48F5-426A-9BD9-0CBEEE515C85}"/>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sp>
        <p:nvSpPr>
          <p:cNvPr id="66577" name="Line 29">
            <a:extLst>
              <a:ext uri="{FF2B5EF4-FFF2-40B4-BE49-F238E27FC236}">
                <a16:creationId xmlns:a16="http://schemas.microsoft.com/office/drawing/2014/main" id="{9419F315-E909-44AA-AE25-67355A6C8807}"/>
              </a:ext>
            </a:extLst>
          </p:cNvPr>
          <p:cNvSpPr>
            <a:spLocks noChangeShapeType="1"/>
          </p:cNvSpPr>
          <p:nvPr/>
        </p:nvSpPr>
        <p:spPr bwMode="auto">
          <a:xfrm flipH="1">
            <a:off x="1676400" y="27813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578" name="Line 30">
            <a:extLst>
              <a:ext uri="{FF2B5EF4-FFF2-40B4-BE49-F238E27FC236}">
                <a16:creationId xmlns:a16="http://schemas.microsoft.com/office/drawing/2014/main" id="{13738969-935B-4DF4-949F-99D88E079DE5}"/>
              </a:ext>
            </a:extLst>
          </p:cNvPr>
          <p:cNvSpPr>
            <a:spLocks noChangeShapeType="1"/>
          </p:cNvSpPr>
          <p:nvPr/>
        </p:nvSpPr>
        <p:spPr bwMode="auto">
          <a:xfrm>
            <a:off x="2819400" y="28194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6579" name="Group 31">
            <a:extLst>
              <a:ext uri="{FF2B5EF4-FFF2-40B4-BE49-F238E27FC236}">
                <a16:creationId xmlns:a16="http://schemas.microsoft.com/office/drawing/2014/main" id="{84743DC8-879A-4DE4-A2A6-2123B1F1CB86}"/>
              </a:ext>
            </a:extLst>
          </p:cNvPr>
          <p:cNvGrpSpPr>
            <a:grpSpLocks/>
          </p:cNvGrpSpPr>
          <p:nvPr/>
        </p:nvGrpSpPr>
        <p:grpSpPr bwMode="auto">
          <a:xfrm>
            <a:off x="5029200" y="4114800"/>
            <a:ext cx="823913" cy="647700"/>
            <a:chOff x="2601" y="1392"/>
            <a:chExt cx="519" cy="408"/>
          </a:xfrm>
        </p:grpSpPr>
        <p:sp>
          <p:nvSpPr>
            <p:cNvPr id="66587" name="Oval 32">
              <a:extLst>
                <a:ext uri="{FF2B5EF4-FFF2-40B4-BE49-F238E27FC236}">
                  <a16:creationId xmlns:a16="http://schemas.microsoft.com/office/drawing/2014/main" id="{B89A5CF2-A5CD-4CE8-9102-CB3EFCD9951A}"/>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588" name="Text Box 33">
              <a:extLst>
                <a:ext uri="{FF2B5EF4-FFF2-40B4-BE49-F238E27FC236}">
                  <a16:creationId xmlns:a16="http://schemas.microsoft.com/office/drawing/2014/main" id="{128AD713-51A6-4D54-B720-850FAFA6679F}"/>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7</a:t>
              </a:r>
            </a:p>
          </p:txBody>
        </p:sp>
      </p:grpSp>
      <p:sp>
        <p:nvSpPr>
          <p:cNvPr id="66580" name="Line 34">
            <a:extLst>
              <a:ext uri="{FF2B5EF4-FFF2-40B4-BE49-F238E27FC236}">
                <a16:creationId xmlns:a16="http://schemas.microsoft.com/office/drawing/2014/main" id="{3B5561FE-73D6-4C45-8473-F198128F88AA}"/>
              </a:ext>
            </a:extLst>
          </p:cNvPr>
          <p:cNvSpPr>
            <a:spLocks noChangeShapeType="1"/>
          </p:cNvSpPr>
          <p:nvPr/>
        </p:nvSpPr>
        <p:spPr bwMode="auto">
          <a:xfrm flipH="1">
            <a:off x="5638800" y="37338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6581" name="Group 35">
            <a:extLst>
              <a:ext uri="{FF2B5EF4-FFF2-40B4-BE49-F238E27FC236}">
                <a16:creationId xmlns:a16="http://schemas.microsoft.com/office/drawing/2014/main" id="{3A18B87A-2B6F-47EA-A90B-C9495DE8E027}"/>
              </a:ext>
            </a:extLst>
          </p:cNvPr>
          <p:cNvGrpSpPr>
            <a:grpSpLocks/>
          </p:cNvGrpSpPr>
          <p:nvPr/>
        </p:nvGrpSpPr>
        <p:grpSpPr bwMode="auto">
          <a:xfrm>
            <a:off x="6858000" y="4114800"/>
            <a:ext cx="823913" cy="647700"/>
            <a:chOff x="2601" y="1392"/>
            <a:chExt cx="519" cy="408"/>
          </a:xfrm>
        </p:grpSpPr>
        <p:sp>
          <p:nvSpPr>
            <p:cNvPr id="66585" name="Oval 36">
              <a:extLst>
                <a:ext uri="{FF2B5EF4-FFF2-40B4-BE49-F238E27FC236}">
                  <a16:creationId xmlns:a16="http://schemas.microsoft.com/office/drawing/2014/main" id="{B020CCFB-4400-464C-BFDC-0ECDE793B06B}"/>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586" name="Text Box 37">
              <a:extLst>
                <a:ext uri="{FF2B5EF4-FFF2-40B4-BE49-F238E27FC236}">
                  <a16:creationId xmlns:a16="http://schemas.microsoft.com/office/drawing/2014/main" id="{B3566D27-84F7-42DA-90D2-4A54B8786A69}"/>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9</a:t>
              </a:r>
            </a:p>
          </p:txBody>
        </p:sp>
      </p:grpSp>
      <p:sp>
        <p:nvSpPr>
          <p:cNvPr id="66582" name="Line 38">
            <a:extLst>
              <a:ext uri="{FF2B5EF4-FFF2-40B4-BE49-F238E27FC236}">
                <a16:creationId xmlns:a16="http://schemas.microsoft.com/office/drawing/2014/main" id="{3CC6F2A6-D436-4823-9C99-A40D59CE8412}"/>
              </a:ext>
            </a:extLst>
          </p:cNvPr>
          <p:cNvSpPr>
            <a:spLocks noChangeShapeType="1"/>
          </p:cNvSpPr>
          <p:nvPr/>
        </p:nvSpPr>
        <p:spPr bwMode="auto">
          <a:xfrm>
            <a:off x="6477000" y="36576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583" name="Text Box 40">
            <a:extLst>
              <a:ext uri="{FF2B5EF4-FFF2-40B4-BE49-F238E27FC236}">
                <a16:creationId xmlns:a16="http://schemas.microsoft.com/office/drawing/2014/main" id="{9B689496-5973-442A-AF2F-7ED57E1D258A}"/>
              </a:ext>
            </a:extLst>
          </p:cNvPr>
          <p:cNvSpPr txBox="1">
            <a:spLocks noChangeArrowheads="1"/>
          </p:cNvSpPr>
          <p:nvPr/>
        </p:nvSpPr>
        <p:spPr bwMode="auto">
          <a:xfrm>
            <a:off x="517525" y="4560888"/>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584" name="Text Box 41">
            <a:extLst>
              <a:ext uri="{FF2B5EF4-FFF2-40B4-BE49-F238E27FC236}">
                <a16:creationId xmlns:a16="http://schemas.microsoft.com/office/drawing/2014/main" id="{79B70E0B-FA5D-4ABF-9C0A-FE26AB858E49}"/>
              </a:ext>
            </a:extLst>
          </p:cNvPr>
          <p:cNvSpPr txBox="1">
            <a:spLocks noChangeArrowheads="1"/>
          </p:cNvSpPr>
          <p:nvPr/>
        </p:nvSpPr>
        <p:spPr bwMode="auto">
          <a:xfrm>
            <a:off x="381000" y="4495800"/>
            <a:ext cx="3473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After rotations and recoloring</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a:extLst>
              <a:ext uri="{FF2B5EF4-FFF2-40B4-BE49-F238E27FC236}">
                <a16:creationId xmlns:a16="http://schemas.microsoft.com/office/drawing/2014/main" id="{EAE661C7-563B-4442-8B04-A5475D7D4D3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67587" name="Slide Number Placeholder 4">
            <a:extLst>
              <a:ext uri="{FF2B5EF4-FFF2-40B4-BE49-F238E27FC236}">
                <a16:creationId xmlns:a16="http://schemas.microsoft.com/office/drawing/2014/main" id="{029389DF-DB07-470B-BEAB-3F5170A3E3D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F1E0048-EF83-401C-985A-CC7BAAE2D874}"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588" name="Rectangle 2">
            <a:extLst>
              <a:ext uri="{FF2B5EF4-FFF2-40B4-BE49-F238E27FC236}">
                <a16:creationId xmlns:a16="http://schemas.microsoft.com/office/drawing/2014/main" id="{D4C81303-80B7-4302-B22B-3681A0EC6F72}"/>
              </a:ext>
            </a:extLst>
          </p:cNvPr>
          <p:cNvSpPr>
            <a:spLocks noGrp="1" noChangeArrowheads="1"/>
          </p:cNvSpPr>
          <p:nvPr>
            <p:ph type="title"/>
          </p:nvPr>
        </p:nvSpPr>
        <p:spPr/>
        <p:txBody>
          <a:bodyPr/>
          <a:lstStyle/>
          <a:p>
            <a:pPr eaLnBrk="1" hangingPunct="1"/>
            <a:r>
              <a:rPr lang="en-US" altLang="en-US" sz="3200"/>
              <a:t>Insert 10</a:t>
            </a:r>
          </a:p>
        </p:txBody>
      </p:sp>
      <p:grpSp>
        <p:nvGrpSpPr>
          <p:cNvPr id="67589" name="Group 3">
            <a:extLst>
              <a:ext uri="{FF2B5EF4-FFF2-40B4-BE49-F238E27FC236}">
                <a16:creationId xmlns:a16="http://schemas.microsoft.com/office/drawing/2014/main" id="{F954B624-9234-49EB-BDC8-0391245E9095}"/>
              </a:ext>
            </a:extLst>
          </p:cNvPr>
          <p:cNvGrpSpPr>
            <a:grpSpLocks/>
          </p:cNvGrpSpPr>
          <p:nvPr/>
        </p:nvGrpSpPr>
        <p:grpSpPr bwMode="auto">
          <a:xfrm>
            <a:off x="3124200" y="1295400"/>
            <a:ext cx="823913" cy="647700"/>
            <a:chOff x="2601" y="1392"/>
            <a:chExt cx="519" cy="408"/>
          </a:xfrm>
        </p:grpSpPr>
        <p:sp>
          <p:nvSpPr>
            <p:cNvPr id="67629" name="Oval 4">
              <a:extLst>
                <a:ext uri="{FF2B5EF4-FFF2-40B4-BE49-F238E27FC236}">
                  <a16:creationId xmlns:a16="http://schemas.microsoft.com/office/drawing/2014/main" id="{1737EE7E-74AB-4E8F-AFF6-CCA50D8161BC}"/>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630" name="Text Box 5">
              <a:extLst>
                <a:ext uri="{FF2B5EF4-FFF2-40B4-BE49-F238E27FC236}">
                  <a16:creationId xmlns:a16="http://schemas.microsoft.com/office/drawing/2014/main" id="{E64EB4C3-A1DE-4668-9347-F0D665D79FF4}"/>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sp>
        <p:nvSpPr>
          <p:cNvPr id="67590" name="Line 6">
            <a:extLst>
              <a:ext uri="{FF2B5EF4-FFF2-40B4-BE49-F238E27FC236}">
                <a16:creationId xmlns:a16="http://schemas.microsoft.com/office/drawing/2014/main" id="{7F887765-4D91-46E8-A62B-F39CEBE4BDED}"/>
              </a:ext>
            </a:extLst>
          </p:cNvPr>
          <p:cNvSpPr>
            <a:spLocks noChangeShapeType="1"/>
          </p:cNvSpPr>
          <p:nvPr/>
        </p:nvSpPr>
        <p:spPr bwMode="auto">
          <a:xfrm>
            <a:off x="3567113" y="83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7591" name="Group 7">
            <a:extLst>
              <a:ext uri="{FF2B5EF4-FFF2-40B4-BE49-F238E27FC236}">
                <a16:creationId xmlns:a16="http://schemas.microsoft.com/office/drawing/2014/main" id="{048B2132-A3B1-4407-814D-DA47F754192D}"/>
              </a:ext>
            </a:extLst>
          </p:cNvPr>
          <p:cNvGrpSpPr>
            <a:grpSpLocks/>
          </p:cNvGrpSpPr>
          <p:nvPr/>
        </p:nvGrpSpPr>
        <p:grpSpPr bwMode="auto">
          <a:xfrm>
            <a:off x="2133600" y="2247900"/>
            <a:ext cx="823913" cy="647700"/>
            <a:chOff x="2601" y="1392"/>
            <a:chExt cx="519" cy="408"/>
          </a:xfrm>
        </p:grpSpPr>
        <p:sp>
          <p:nvSpPr>
            <p:cNvPr id="67627" name="Oval 8">
              <a:extLst>
                <a:ext uri="{FF2B5EF4-FFF2-40B4-BE49-F238E27FC236}">
                  <a16:creationId xmlns:a16="http://schemas.microsoft.com/office/drawing/2014/main" id="{6DDC4D77-7016-48AF-8ECA-EBDC8DC1188A}"/>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628" name="Text Box 9">
              <a:extLst>
                <a:ext uri="{FF2B5EF4-FFF2-40B4-BE49-F238E27FC236}">
                  <a16:creationId xmlns:a16="http://schemas.microsoft.com/office/drawing/2014/main" id="{25F7D07D-08C3-45FD-8491-D05522CF63DD}"/>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67592" name="Line 10">
            <a:extLst>
              <a:ext uri="{FF2B5EF4-FFF2-40B4-BE49-F238E27FC236}">
                <a16:creationId xmlns:a16="http://schemas.microsoft.com/office/drawing/2014/main" id="{E2601F0F-805A-4AE0-B0ED-FBC5E9AF8080}"/>
              </a:ext>
            </a:extLst>
          </p:cNvPr>
          <p:cNvSpPr>
            <a:spLocks noChangeShapeType="1"/>
          </p:cNvSpPr>
          <p:nvPr/>
        </p:nvSpPr>
        <p:spPr bwMode="auto">
          <a:xfrm flipH="1">
            <a:off x="2819400" y="1866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593" name="Line 11">
            <a:extLst>
              <a:ext uri="{FF2B5EF4-FFF2-40B4-BE49-F238E27FC236}">
                <a16:creationId xmlns:a16="http://schemas.microsoft.com/office/drawing/2014/main" id="{D3EC49C6-5117-4229-8844-E9148803C46C}"/>
              </a:ext>
            </a:extLst>
          </p:cNvPr>
          <p:cNvSpPr>
            <a:spLocks noChangeShapeType="1"/>
          </p:cNvSpPr>
          <p:nvPr/>
        </p:nvSpPr>
        <p:spPr bwMode="auto">
          <a:xfrm>
            <a:off x="3886200" y="1828800"/>
            <a:ext cx="990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7594" name="Group 12">
            <a:extLst>
              <a:ext uri="{FF2B5EF4-FFF2-40B4-BE49-F238E27FC236}">
                <a16:creationId xmlns:a16="http://schemas.microsoft.com/office/drawing/2014/main" id="{09C944E1-BE44-417D-8A9D-7C1C8A2C6370}"/>
              </a:ext>
            </a:extLst>
          </p:cNvPr>
          <p:cNvGrpSpPr>
            <a:grpSpLocks/>
          </p:cNvGrpSpPr>
          <p:nvPr/>
        </p:nvGrpSpPr>
        <p:grpSpPr bwMode="auto">
          <a:xfrm>
            <a:off x="2743200" y="3162300"/>
            <a:ext cx="823913" cy="647700"/>
            <a:chOff x="2601" y="1392"/>
            <a:chExt cx="519" cy="408"/>
          </a:xfrm>
        </p:grpSpPr>
        <p:sp>
          <p:nvSpPr>
            <p:cNvPr id="67625" name="Oval 13">
              <a:extLst>
                <a:ext uri="{FF2B5EF4-FFF2-40B4-BE49-F238E27FC236}">
                  <a16:creationId xmlns:a16="http://schemas.microsoft.com/office/drawing/2014/main" id="{9B3DC1FC-5ACE-492D-BDE7-7846AA407699}"/>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626" name="Text Box 14">
              <a:extLst>
                <a:ext uri="{FF2B5EF4-FFF2-40B4-BE49-F238E27FC236}">
                  <a16:creationId xmlns:a16="http://schemas.microsoft.com/office/drawing/2014/main" id="{EFCA861C-1E65-425A-9E2F-1203AF75DB51}"/>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grpSp>
        <p:nvGrpSpPr>
          <p:cNvPr id="67595" name="Group 15">
            <a:extLst>
              <a:ext uri="{FF2B5EF4-FFF2-40B4-BE49-F238E27FC236}">
                <a16:creationId xmlns:a16="http://schemas.microsoft.com/office/drawing/2014/main" id="{720AD82A-726D-4F5A-B44C-114AEB3B29F0}"/>
              </a:ext>
            </a:extLst>
          </p:cNvPr>
          <p:cNvGrpSpPr>
            <a:grpSpLocks/>
          </p:cNvGrpSpPr>
          <p:nvPr/>
        </p:nvGrpSpPr>
        <p:grpSpPr bwMode="auto">
          <a:xfrm>
            <a:off x="4770438" y="2286000"/>
            <a:ext cx="823912" cy="647700"/>
            <a:chOff x="2601" y="1392"/>
            <a:chExt cx="519" cy="408"/>
          </a:xfrm>
        </p:grpSpPr>
        <p:sp>
          <p:nvSpPr>
            <p:cNvPr id="67623" name="Oval 16">
              <a:extLst>
                <a:ext uri="{FF2B5EF4-FFF2-40B4-BE49-F238E27FC236}">
                  <a16:creationId xmlns:a16="http://schemas.microsoft.com/office/drawing/2014/main" id="{E77D5478-E78D-44D8-956D-F1435904BDAA}"/>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624" name="Text Box 17">
              <a:extLst>
                <a:ext uri="{FF2B5EF4-FFF2-40B4-BE49-F238E27FC236}">
                  <a16:creationId xmlns:a16="http://schemas.microsoft.com/office/drawing/2014/main" id="{117A03EA-1C2F-4CEF-8E2F-2F273F55A78D}"/>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67596" name="Group 18">
            <a:extLst>
              <a:ext uri="{FF2B5EF4-FFF2-40B4-BE49-F238E27FC236}">
                <a16:creationId xmlns:a16="http://schemas.microsoft.com/office/drawing/2014/main" id="{C7CF91CD-4ACB-49D5-A8FB-B0951D1429C8}"/>
              </a:ext>
            </a:extLst>
          </p:cNvPr>
          <p:cNvGrpSpPr>
            <a:grpSpLocks/>
          </p:cNvGrpSpPr>
          <p:nvPr/>
        </p:nvGrpSpPr>
        <p:grpSpPr bwMode="auto">
          <a:xfrm>
            <a:off x="3824288" y="3200400"/>
            <a:ext cx="823912" cy="647700"/>
            <a:chOff x="2601" y="1392"/>
            <a:chExt cx="519" cy="408"/>
          </a:xfrm>
        </p:grpSpPr>
        <p:sp>
          <p:nvSpPr>
            <p:cNvPr id="67621" name="Oval 19">
              <a:extLst>
                <a:ext uri="{FF2B5EF4-FFF2-40B4-BE49-F238E27FC236}">
                  <a16:creationId xmlns:a16="http://schemas.microsoft.com/office/drawing/2014/main" id="{CF3E267F-532A-453C-AD18-95207430CA19}"/>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622" name="Text Box 20">
              <a:extLst>
                <a:ext uri="{FF2B5EF4-FFF2-40B4-BE49-F238E27FC236}">
                  <a16:creationId xmlns:a16="http://schemas.microsoft.com/office/drawing/2014/main" id="{3A1BE3BE-2D62-4048-B5A6-EACF20B9164F}"/>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5</a:t>
              </a:r>
            </a:p>
          </p:txBody>
        </p:sp>
      </p:grpSp>
      <p:sp>
        <p:nvSpPr>
          <p:cNvPr id="67597" name="Line 21">
            <a:extLst>
              <a:ext uri="{FF2B5EF4-FFF2-40B4-BE49-F238E27FC236}">
                <a16:creationId xmlns:a16="http://schemas.microsoft.com/office/drawing/2014/main" id="{E39315A6-8AEA-408F-85F1-E00D8E884DF7}"/>
              </a:ext>
            </a:extLst>
          </p:cNvPr>
          <p:cNvSpPr>
            <a:spLocks noChangeShapeType="1"/>
          </p:cNvSpPr>
          <p:nvPr/>
        </p:nvSpPr>
        <p:spPr bwMode="auto">
          <a:xfrm flipH="1">
            <a:off x="4586288" y="28956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7598" name="Group 22">
            <a:extLst>
              <a:ext uri="{FF2B5EF4-FFF2-40B4-BE49-F238E27FC236}">
                <a16:creationId xmlns:a16="http://schemas.microsoft.com/office/drawing/2014/main" id="{41957015-C6D2-466B-8F33-2B4BB3174A2E}"/>
              </a:ext>
            </a:extLst>
          </p:cNvPr>
          <p:cNvGrpSpPr>
            <a:grpSpLocks/>
          </p:cNvGrpSpPr>
          <p:nvPr/>
        </p:nvGrpSpPr>
        <p:grpSpPr bwMode="auto">
          <a:xfrm>
            <a:off x="5805488" y="3124200"/>
            <a:ext cx="823912" cy="647700"/>
            <a:chOff x="2601" y="1392"/>
            <a:chExt cx="519" cy="408"/>
          </a:xfrm>
        </p:grpSpPr>
        <p:sp>
          <p:nvSpPr>
            <p:cNvPr id="67619" name="Oval 23">
              <a:extLst>
                <a:ext uri="{FF2B5EF4-FFF2-40B4-BE49-F238E27FC236}">
                  <a16:creationId xmlns:a16="http://schemas.microsoft.com/office/drawing/2014/main" id="{E1B5A725-0A88-46CB-A5D7-4CC8C59E4239}"/>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620" name="Text Box 24">
              <a:extLst>
                <a:ext uri="{FF2B5EF4-FFF2-40B4-BE49-F238E27FC236}">
                  <a16:creationId xmlns:a16="http://schemas.microsoft.com/office/drawing/2014/main" id="{6EB12459-32D0-498B-B8F1-D6569B892FBD}"/>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8</a:t>
              </a:r>
            </a:p>
          </p:txBody>
        </p:sp>
      </p:grpSp>
      <p:sp>
        <p:nvSpPr>
          <p:cNvPr id="67599" name="Line 25">
            <a:extLst>
              <a:ext uri="{FF2B5EF4-FFF2-40B4-BE49-F238E27FC236}">
                <a16:creationId xmlns:a16="http://schemas.microsoft.com/office/drawing/2014/main" id="{B5FB56ED-8E4E-4A90-A5A9-ECE67913C99A}"/>
              </a:ext>
            </a:extLst>
          </p:cNvPr>
          <p:cNvSpPr>
            <a:spLocks noChangeShapeType="1"/>
          </p:cNvSpPr>
          <p:nvPr/>
        </p:nvSpPr>
        <p:spPr bwMode="auto">
          <a:xfrm>
            <a:off x="5500688" y="28194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7600" name="Group 26">
            <a:extLst>
              <a:ext uri="{FF2B5EF4-FFF2-40B4-BE49-F238E27FC236}">
                <a16:creationId xmlns:a16="http://schemas.microsoft.com/office/drawing/2014/main" id="{CBA44660-AE0D-4F9F-8D42-D6A33476C2D2}"/>
              </a:ext>
            </a:extLst>
          </p:cNvPr>
          <p:cNvGrpSpPr>
            <a:grpSpLocks/>
          </p:cNvGrpSpPr>
          <p:nvPr/>
        </p:nvGrpSpPr>
        <p:grpSpPr bwMode="auto">
          <a:xfrm>
            <a:off x="990600" y="3162300"/>
            <a:ext cx="823913" cy="647700"/>
            <a:chOff x="2601" y="1392"/>
            <a:chExt cx="519" cy="408"/>
          </a:xfrm>
        </p:grpSpPr>
        <p:sp>
          <p:nvSpPr>
            <p:cNvPr id="67617" name="Oval 27">
              <a:extLst>
                <a:ext uri="{FF2B5EF4-FFF2-40B4-BE49-F238E27FC236}">
                  <a16:creationId xmlns:a16="http://schemas.microsoft.com/office/drawing/2014/main" id="{CF59427C-24D7-471F-B9EF-01E40B7AF14F}"/>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618" name="Text Box 28">
              <a:extLst>
                <a:ext uri="{FF2B5EF4-FFF2-40B4-BE49-F238E27FC236}">
                  <a16:creationId xmlns:a16="http://schemas.microsoft.com/office/drawing/2014/main" id="{8D91DCA9-F3F5-4818-8EC2-BF7701D34D1D}"/>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sp>
        <p:nvSpPr>
          <p:cNvPr id="67601" name="Line 29">
            <a:extLst>
              <a:ext uri="{FF2B5EF4-FFF2-40B4-BE49-F238E27FC236}">
                <a16:creationId xmlns:a16="http://schemas.microsoft.com/office/drawing/2014/main" id="{31D46A57-00BE-41D8-8BFA-95FFB519DEA1}"/>
              </a:ext>
            </a:extLst>
          </p:cNvPr>
          <p:cNvSpPr>
            <a:spLocks noChangeShapeType="1"/>
          </p:cNvSpPr>
          <p:nvPr/>
        </p:nvSpPr>
        <p:spPr bwMode="auto">
          <a:xfrm flipH="1">
            <a:off x="1676400" y="27813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602" name="Line 30">
            <a:extLst>
              <a:ext uri="{FF2B5EF4-FFF2-40B4-BE49-F238E27FC236}">
                <a16:creationId xmlns:a16="http://schemas.microsoft.com/office/drawing/2014/main" id="{D90B969F-D9AE-4D30-89A8-E95795112ED9}"/>
              </a:ext>
            </a:extLst>
          </p:cNvPr>
          <p:cNvSpPr>
            <a:spLocks noChangeShapeType="1"/>
          </p:cNvSpPr>
          <p:nvPr/>
        </p:nvSpPr>
        <p:spPr bwMode="auto">
          <a:xfrm>
            <a:off x="2819400" y="28194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7603" name="Group 31">
            <a:extLst>
              <a:ext uri="{FF2B5EF4-FFF2-40B4-BE49-F238E27FC236}">
                <a16:creationId xmlns:a16="http://schemas.microsoft.com/office/drawing/2014/main" id="{7FEA7A6D-960A-44DD-9218-D8BF749EA7FA}"/>
              </a:ext>
            </a:extLst>
          </p:cNvPr>
          <p:cNvGrpSpPr>
            <a:grpSpLocks/>
          </p:cNvGrpSpPr>
          <p:nvPr/>
        </p:nvGrpSpPr>
        <p:grpSpPr bwMode="auto">
          <a:xfrm>
            <a:off x="5029200" y="4114800"/>
            <a:ext cx="823913" cy="647700"/>
            <a:chOff x="2601" y="1392"/>
            <a:chExt cx="519" cy="408"/>
          </a:xfrm>
        </p:grpSpPr>
        <p:sp>
          <p:nvSpPr>
            <p:cNvPr id="67615" name="Oval 32">
              <a:extLst>
                <a:ext uri="{FF2B5EF4-FFF2-40B4-BE49-F238E27FC236}">
                  <a16:creationId xmlns:a16="http://schemas.microsoft.com/office/drawing/2014/main" id="{9A2D806C-9C63-4699-814D-8528F6B343D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616" name="Text Box 33">
              <a:extLst>
                <a:ext uri="{FF2B5EF4-FFF2-40B4-BE49-F238E27FC236}">
                  <a16:creationId xmlns:a16="http://schemas.microsoft.com/office/drawing/2014/main" id="{1167333D-5EEF-48DD-89D4-D89915FBDC14}"/>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grpSp>
      <p:sp>
        <p:nvSpPr>
          <p:cNvPr id="67604" name="Line 34">
            <a:extLst>
              <a:ext uri="{FF2B5EF4-FFF2-40B4-BE49-F238E27FC236}">
                <a16:creationId xmlns:a16="http://schemas.microsoft.com/office/drawing/2014/main" id="{DE507881-0DB3-4EC6-9C77-431A8E7F29AC}"/>
              </a:ext>
            </a:extLst>
          </p:cNvPr>
          <p:cNvSpPr>
            <a:spLocks noChangeShapeType="1"/>
          </p:cNvSpPr>
          <p:nvPr/>
        </p:nvSpPr>
        <p:spPr bwMode="auto">
          <a:xfrm flipH="1">
            <a:off x="5638800" y="37338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7605" name="Group 35">
            <a:extLst>
              <a:ext uri="{FF2B5EF4-FFF2-40B4-BE49-F238E27FC236}">
                <a16:creationId xmlns:a16="http://schemas.microsoft.com/office/drawing/2014/main" id="{F253809B-1ED2-4ADE-9533-BED311CE48A1}"/>
              </a:ext>
            </a:extLst>
          </p:cNvPr>
          <p:cNvGrpSpPr>
            <a:grpSpLocks/>
          </p:cNvGrpSpPr>
          <p:nvPr/>
        </p:nvGrpSpPr>
        <p:grpSpPr bwMode="auto">
          <a:xfrm>
            <a:off x="6858000" y="4114800"/>
            <a:ext cx="823913" cy="647700"/>
            <a:chOff x="2601" y="1392"/>
            <a:chExt cx="519" cy="408"/>
          </a:xfrm>
        </p:grpSpPr>
        <p:sp>
          <p:nvSpPr>
            <p:cNvPr id="67613" name="Oval 36">
              <a:extLst>
                <a:ext uri="{FF2B5EF4-FFF2-40B4-BE49-F238E27FC236}">
                  <a16:creationId xmlns:a16="http://schemas.microsoft.com/office/drawing/2014/main" id="{899432CE-CEF0-4682-BCD5-3CCA7FEE37A7}"/>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614" name="Text Box 37">
              <a:extLst>
                <a:ext uri="{FF2B5EF4-FFF2-40B4-BE49-F238E27FC236}">
                  <a16:creationId xmlns:a16="http://schemas.microsoft.com/office/drawing/2014/main" id="{8DE9EA68-891A-4FFB-B3E8-2E12A0CF34B5}"/>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grpSp>
      <p:sp>
        <p:nvSpPr>
          <p:cNvPr id="67606" name="Line 38">
            <a:extLst>
              <a:ext uri="{FF2B5EF4-FFF2-40B4-BE49-F238E27FC236}">
                <a16:creationId xmlns:a16="http://schemas.microsoft.com/office/drawing/2014/main" id="{5741E10B-E562-4F36-BCDC-BCF54DA7A11D}"/>
              </a:ext>
            </a:extLst>
          </p:cNvPr>
          <p:cNvSpPr>
            <a:spLocks noChangeShapeType="1"/>
          </p:cNvSpPr>
          <p:nvPr/>
        </p:nvSpPr>
        <p:spPr bwMode="auto">
          <a:xfrm>
            <a:off x="6477000" y="36576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607" name="Text Box 39">
            <a:extLst>
              <a:ext uri="{FF2B5EF4-FFF2-40B4-BE49-F238E27FC236}">
                <a16:creationId xmlns:a16="http://schemas.microsoft.com/office/drawing/2014/main" id="{5A046D44-AAB0-4C06-BDBD-7570AEBDA604}"/>
              </a:ext>
            </a:extLst>
          </p:cNvPr>
          <p:cNvSpPr txBox="1">
            <a:spLocks noChangeArrowheads="1"/>
          </p:cNvSpPr>
          <p:nvPr/>
        </p:nvSpPr>
        <p:spPr bwMode="auto">
          <a:xfrm>
            <a:off x="288925" y="4103688"/>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608" name="Text Box 40">
            <a:extLst>
              <a:ext uri="{FF2B5EF4-FFF2-40B4-BE49-F238E27FC236}">
                <a16:creationId xmlns:a16="http://schemas.microsoft.com/office/drawing/2014/main" id="{F1CDFD9C-100B-4BF6-9C36-C569A4777424}"/>
              </a:ext>
            </a:extLst>
          </p:cNvPr>
          <p:cNvSpPr txBox="1">
            <a:spLocks noChangeArrowheads="1"/>
          </p:cNvSpPr>
          <p:nvPr/>
        </p:nvSpPr>
        <p:spPr bwMode="auto">
          <a:xfrm>
            <a:off x="315913" y="4675188"/>
            <a:ext cx="4129087"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On way down see 8 has two red children so change 8 to red and children black</a:t>
            </a:r>
          </a:p>
        </p:txBody>
      </p:sp>
      <p:grpSp>
        <p:nvGrpSpPr>
          <p:cNvPr id="67609" name="Group 41">
            <a:extLst>
              <a:ext uri="{FF2B5EF4-FFF2-40B4-BE49-F238E27FC236}">
                <a16:creationId xmlns:a16="http://schemas.microsoft.com/office/drawing/2014/main" id="{8666C74F-10E9-420F-8990-EE239EF105C6}"/>
              </a:ext>
            </a:extLst>
          </p:cNvPr>
          <p:cNvGrpSpPr>
            <a:grpSpLocks/>
          </p:cNvGrpSpPr>
          <p:nvPr/>
        </p:nvGrpSpPr>
        <p:grpSpPr bwMode="auto">
          <a:xfrm>
            <a:off x="7924800" y="5029200"/>
            <a:ext cx="823913" cy="647700"/>
            <a:chOff x="2601" y="1392"/>
            <a:chExt cx="519" cy="408"/>
          </a:xfrm>
        </p:grpSpPr>
        <p:sp>
          <p:nvSpPr>
            <p:cNvPr id="67611" name="Oval 42">
              <a:extLst>
                <a:ext uri="{FF2B5EF4-FFF2-40B4-BE49-F238E27FC236}">
                  <a16:creationId xmlns:a16="http://schemas.microsoft.com/office/drawing/2014/main" id="{DA1E4E36-4972-4CCA-98E8-BF1B95FE18BB}"/>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612" name="Text Box 43">
              <a:extLst>
                <a:ext uri="{FF2B5EF4-FFF2-40B4-BE49-F238E27FC236}">
                  <a16:creationId xmlns:a16="http://schemas.microsoft.com/office/drawing/2014/main" id="{449805B0-CE7C-4850-8020-B7FAFC1934D6}"/>
                </a:ext>
              </a:extLst>
            </p:cNvPr>
            <p:cNvSpPr txBox="1">
              <a:spLocks noChangeArrowheads="1"/>
            </p:cNvSpPr>
            <p:nvPr/>
          </p:nvSpPr>
          <p:spPr bwMode="auto">
            <a:xfrm>
              <a:off x="2736" y="1440"/>
              <a:ext cx="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10</a:t>
              </a:r>
            </a:p>
          </p:txBody>
        </p:sp>
      </p:grpSp>
      <p:sp>
        <p:nvSpPr>
          <p:cNvPr id="67610" name="Line 44">
            <a:extLst>
              <a:ext uri="{FF2B5EF4-FFF2-40B4-BE49-F238E27FC236}">
                <a16:creationId xmlns:a16="http://schemas.microsoft.com/office/drawing/2014/main" id="{43A3152A-1792-4BC0-BEFE-CD18B8363606}"/>
              </a:ext>
            </a:extLst>
          </p:cNvPr>
          <p:cNvSpPr>
            <a:spLocks noChangeShapeType="1"/>
          </p:cNvSpPr>
          <p:nvPr/>
        </p:nvSpPr>
        <p:spPr bwMode="auto">
          <a:xfrm>
            <a:off x="7620000" y="47244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a:extLst>
              <a:ext uri="{FF2B5EF4-FFF2-40B4-BE49-F238E27FC236}">
                <a16:creationId xmlns:a16="http://schemas.microsoft.com/office/drawing/2014/main" id="{F1FFDBD4-EA0F-479A-9F0A-4DE3A016F2F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68611" name="Slide Number Placeholder 4">
            <a:extLst>
              <a:ext uri="{FF2B5EF4-FFF2-40B4-BE49-F238E27FC236}">
                <a16:creationId xmlns:a16="http://schemas.microsoft.com/office/drawing/2014/main" id="{3AEA7133-778E-4AAD-A523-BE14B389FC9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44ED107-39F9-4320-90F3-76A37221E492}"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612" name="Rectangle 2">
            <a:extLst>
              <a:ext uri="{FF2B5EF4-FFF2-40B4-BE49-F238E27FC236}">
                <a16:creationId xmlns:a16="http://schemas.microsoft.com/office/drawing/2014/main" id="{2E071D79-4C18-4067-8253-3B2E15BBD9D3}"/>
              </a:ext>
            </a:extLst>
          </p:cNvPr>
          <p:cNvSpPr>
            <a:spLocks noGrp="1" noChangeArrowheads="1"/>
          </p:cNvSpPr>
          <p:nvPr>
            <p:ph type="title"/>
          </p:nvPr>
        </p:nvSpPr>
        <p:spPr/>
        <p:txBody>
          <a:bodyPr/>
          <a:lstStyle/>
          <a:p>
            <a:pPr eaLnBrk="1" hangingPunct="1"/>
            <a:r>
              <a:rPr lang="en-US" altLang="en-US" sz="3200"/>
              <a:t>Insert 11</a:t>
            </a:r>
          </a:p>
        </p:txBody>
      </p:sp>
      <p:grpSp>
        <p:nvGrpSpPr>
          <p:cNvPr id="68613" name="Group 3">
            <a:extLst>
              <a:ext uri="{FF2B5EF4-FFF2-40B4-BE49-F238E27FC236}">
                <a16:creationId xmlns:a16="http://schemas.microsoft.com/office/drawing/2014/main" id="{A1825BEC-255F-4FD7-95B6-5B56E4F30D0E}"/>
              </a:ext>
            </a:extLst>
          </p:cNvPr>
          <p:cNvGrpSpPr>
            <a:grpSpLocks/>
          </p:cNvGrpSpPr>
          <p:nvPr/>
        </p:nvGrpSpPr>
        <p:grpSpPr bwMode="auto">
          <a:xfrm>
            <a:off x="2514600" y="1143000"/>
            <a:ext cx="823913" cy="647700"/>
            <a:chOff x="2601" y="1392"/>
            <a:chExt cx="519" cy="408"/>
          </a:xfrm>
        </p:grpSpPr>
        <p:sp>
          <p:nvSpPr>
            <p:cNvPr id="68656" name="Oval 4">
              <a:extLst>
                <a:ext uri="{FF2B5EF4-FFF2-40B4-BE49-F238E27FC236}">
                  <a16:creationId xmlns:a16="http://schemas.microsoft.com/office/drawing/2014/main" id="{34E87696-16CA-485D-83E8-7AF628809A31}"/>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657" name="Text Box 5">
              <a:extLst>
                <a:ext uri="{FF2B5EF4-FFF2-40B4-BE49-F238E27FC236}">
                  <a16:creationId xmlns:a16="http://schemas.microsoft.com/office/drawing/2014/main" id="{F4DF9BD7-9F51-46C4-B192-21ED8246C2F8}"/>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sp>
        <p:nvSpPr>
          <p:cNvPr id="68614" name="Line 6">
            <a:extLst>
              <a:ext uri="{FF2B5EF4-FFF2-40B4-BE49-F238E27FC236}">
                <a16:creationId xmlns:a16="http://schemas.microsoft.com/office/drawing/2014/main" id="{D9C40659-1913-462A-AF95-8DA00140A025}"/>
              </a:ext>
            </a:extLst>
          </p:cNvPr>
          <p:cNvSpPr>
            <a:spLocks noChangeShapeType="1"/>
          </p:cNvSpPr>
          <p:nvPr/>
        </p:nvSpPr>
        <p:spPr bwMode="auto">
          <a:xfrm>
            <a:off x="2957513" y="685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8615" name="Group 7">
            <a:extLst>
              <a:ext uri="{FF2B5EF4-FFF2-40B4-BE49-F238E27FC236}">
                <a16:creationId xmlns:a16="http://schemas.microsoft.com/office/drawing/2014/main" id="{243CC7C3-87A8-4A11-B9E3-9F51B3641374}"/>
              </a:ext>
            </a:extLst>
          </p:cNvPr>
          <p:cNvGrpSpPr>
            <a:grpSpLocks/>
          </p:cNvGrpSpPr>
          <p:nvPr/>
        </p:nvGrpSpPr>
        <p:grpSpPr bwMode="auto">
          <a:xfrm>
            <a:off x="1524000" y="2095500"/>
            <a:ext cx="823913" cy="647700"/>
            <a:chOff x="2601" y="1392"/>
            <a:chExt cx="519" cy="408"/>
          </a:xfrm>
        </p:grpSpPr>
        <p:sp>
          <p:nvSpPr>
            <p:cNvPr id="68654" name="Oval 8">
              <a:extLst>
                <a:ext uri="{FF2B5EF4-FFF2-40B4-BE49-F238E27FC236}">
                  <a16:creationId xmlns:a16="http://schemas.microsoft.com/office/drawing/2014/main" id="{EA46A8FC-66D2-43B5-8BF8-17EBB915AFF3}"/>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655" name="Text Box 9">
              <a:extLst>
                <a:ext uri="{FF2B5EF4-FFF2-40B4-BE49-F238E27FC236}">
                  <a16:creationId xmlns:a16="http://schemas.microsoft.com/office/drawing/2014/main" id="{B16849DD-4D5B-4189-B116-69EEDBC47955}"/>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68616" name="Line 10">
            <a:extLst>
              <a:ext uri="{FF2B5EF4-FFF2-40B4-BE49-F238E27FC236}">
                <a16:creationId xmlns:a16="http://schemas.microsoft.com/office/drawing/2014/main" id="{137F1E23-6756-45F2-8531-7E0E25E241C6}"/>
              </a:ext>
            </a:extLst>
          </p:cNvPr>
          <p:cNvSpPr>
            <a:spLocks noChangeShapeType="1"/>
          </p:cNvSpPr>
          <p:nvPr/>
        </p:nvSpPr>
        <p:spPr bwMode="auto">
          <a:xfrm flipH="1">
            <a:off x="2209800" y="17145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617" name="Line 11">
            <a:extLst>
              <a:ext uri="{FF2B5EF4-FFF2-40B4-BE49-F238E27FC236}">
                <a16:creationId xmlns:a16="http://schemas.microsoft.com/office/drawing/2014/main" id="{5FEC0453-B000-4F33-93BD-19092AE27CC0}"/>
              </a:ext>
            </a:extLst>
          </p:cNvPr>
          <p:cNvSpPr>
            <a:spLocks noChangeShapeType="1"/>
          </p:cNvSpPr>
          <p:nvPr/>
        </p:nvSpPr>
        <p:spPr bwMode="auto">
          <a:xfrm>
            <a:off x="3276600" y="1676400"/>
            <a:ext cx="990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8618" name="Group 12">
            <a:extLst>
              <a:ext uri="{FF2B5EF4-FFF2-40B4-BE49-F238E27FC236}">
                <a16:creationId xmlns:a16="http://schemas.microsoft.com/office/drawing/2014/main" id="{5582E6FE-D432-41E8-B0FE-13CEF60BA51E}"/>
              </a:ext>
            </a:extLst>
          </p:cNvPr>
          <p:cNvGrpSpPr>
            <a:grpSpLocks/>
          </p:cNvGrpSpPr>
          <p:nvPr/>
        </p:nvGrpSpPr>
        <p:grpSpPr bwMode="auto">
          <a:xfrm>
            <a:off x="2133600" y="3009900"/>
            <a:ext cx="823913" cy="647700"/>
            <a:chOff x="2601" y="1392"/>
            <a:chExt cx="519" cy="408"/>
          </a:xfrm>
        </p:grpSpPr>
        <p:sp>
          <p:nvSpPr>
            <p:cNvPr id="68652" name="Oval 13">
              <a:extLst>
                <a:ext uri="{FF2B5EF4-FFF2-40B4-BE49-F238E27FC236}">
                  <a16:creationId xmlns:a16="http://schemas.microsoft.com/office/drawing/2014/main" id="{5482976F-75B0-456B-BDBA-0D04810CF772}"/>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653" name="Text Box 14">
              <a:extLst>
                <a:ext uri="{FF2B5EF4-FFF2-40B4-BE49-F238E27FC236}">
                  <a16:creationId xmlns:a16="http://schemas.microsoft.com/office/drawing/2014/main" id="{8404DCE1-5EED-48FB-AB1D-73CBE98A8A60}"/>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grpSp>
        <p:nvGrpSpPr>
          <p:cNvPr id="68619" name="Group 15">
            <a:extLst>
              <a:ext uri="{FF2B5EF4-FFF2-40B4-BE49-F238E27FC236}">
                <a16:creationId xmlns:a16="http://schemas.microsoft.com/office/drawing/2014/main" id="{8B2F4CF3-C986-4972-AA9D-4F4C8839FEAF}"/>
              </a:ext>
            </a:extLst>
          </p:cNvPr>
          <p:cNvGrpSpPr>
            <a:grpSpLocks/>
          </p:cNvGrpSpPr>
          <p:nvPr/>
        </p:nvGrpSpPr>
        <p:grpSpPr bwMode="auto">
          <a:xfrm>
            <a:off x="4160838" y="2133600"/>
            <a:ext cx="823912" cy="647700"/>
            <a:chOff x="2601" y="1392"/>
            <a:chExt cx="519" cy="408"/>
          </a:xfrm>
        </p:grpSpPr>
        <p:sp>
          <p:nvSpPr>
            <p:cNvPr id="68650" name="Oval 16">
              <a:extLst>
                <a:ext uri="{FF2B5EF4-FFF2-40B4-BE49-F238E27FC236}">
                  <a16:creationId xmlns:a16="http://schemas.microsoft.com/office/drawing/2014/main" id="{EF482167-A191-43DD-97D8-93D581CF9728}"/>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651" name="Text Box 17">
              <a:extLst>
                <a:ext uri="{FF2B5EF4-FFF2-40B4-BE49-F238E27FC236}">
                  <a16:creationId xmlns:a16="http://schemas.microsoft.com/office/drawing/2014/main" id="{8AF735EE-13CB-498E-A121-E34CA9CC905F}"/>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68620" name="Group 18">
            <a:extLst>
              <a:ext uri="{FF2B5EF4-FFF2-40B4-BE49-F238E27FC236}">
                <a16:creationId xmlns:a16="http://schemas.microsoft.com/office/drawing/2014/main" id="{800A0797-2AC1-4AF3-B806-B0A34077A5EE}"/>
              </a:ext>
            </a:extLst>
          </p:cNvPr>
          <p:cNvGrpSpPr>
            <a:grpSpLocks/>
          </p:cNvGrpSpPr>
          <p:nvPr/>
        </p:nvGrpSpPr>
        <p:grpSpPr bwMode="auto">
          <a:xfrm>
            <a:off x="3214688" y="3048000"/>
            <a:ext cx="823912" cy="647700"/>
            <a:chOff x="2601" y="1392"/>
            <a:chExt cx="519" cy="408"/>
          </a:xfrm>
        </p:grpSpPr>
        <p:sp>
          <p:nvSpPr>
            <p:cNvPr id="68648" name="Oval 19">
              <a:extLst>
                <a:ext uri="{FF2B5EF4-FFF2-40B4-BE49-F238E27FC236}">
                  <a16:creationId xmlns:a16="http://schemas.microsoft.com/office/drawing/2014/main" id="{5A6C3169-8353-4F16-BE68-FFFDBCBBE98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649" name="Text Box 20">
              <a:extLst>
                <a:ext uri="{FF2B5EF4-FFF2-40B4-BE49-F238E27FC236}">
                  <a16:creationId xmlns:a16="http://schemas.microsoft.com/office/drawing/2014/main" id="{94E4008E-43A4-45D5-89CA-41E5824ED332}"/>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5</a:t>
              </a:r>
            </a:p>
          </p:txBody>
        </p:sp>
      </p:grpSp>
      <p:sp>
        <p:nvSpPr>
          <p:cNvPr id="68621" name="Line 21">
            <a:extLst>
              <a:ext uri="{FF2B5EF4-FFF2-40B4-BE49-F238E27FC236}">
                <a16:creationId xmlns:a16="http://schemas.microsoft.com/office/drawing/2014/main" id="{4285458E-D433-4AC4-A001-657D7E87B594}"/>
              </a:ext>
            </a:extLst>
          </p:cNvPr>
          <p:cNvSpPr>
            <a:spLocks noChangeShapeType="1"/>
          </p:cNvSpPr>
          <p:nvPr/>
        </p:nvSpPr>
        <p:spPr bwMode="auto">
          <a:xfrm flipH="1">
            <a:off x="3976688" y="27432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8622" name="Group 22">
            <a:extLst>
              <a:ext uri="{FF2B5EF4-FFF2-40B4-BE49-F238E27FC236}">
                <a16:creationId xmlns:a16="http://schemas.microsoft.com/office/drawing/2014/main" id="{6CD6F7F6-9DF3-4C33-8334-7B8D1F4B5605}"/>
              </a:ext>
            </a:extLst>
          </p:cNvPr>
          <p:cNvGrpSpPr>
            <a:grpSpLocks/>
          </p:cNvGrpSpPr>
          <p:nvPr/>
        </p:nvGrpSpPr>
        <p:grpSpPr bwMode="auto">
          <a:xfrm>
            <a:off x="5195888" y="2971800"/>
            <a:ext cx="823912" cy="647700"/>
            <a:chOff x="2601" y="1392"/>
            <a:chExt cx="519" cy="408"/>
          </a:xfrm>
        </p:grpSpPr>
        <p:sp>
          <p:nvSpPr>
            <p:cNvPr id="68646" name="Oval 23">
              <a:extLst>
                <a:ext uri="{FF2B5EF4-FFF2-40B4-BE49-F238E27FC236}">
                  <a16:creationId xmlns:a16="http://schemas.microsoft.com/office/drawing/2014/main" id="{C7CE1CF7-8BE4-4159-9F42-4068466E041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647" name="Text Box 24">
              <a:extLst>
                <a:ext uri="{FF2B5EF4-FFF2-40B4-BE49-F238E27FC236}">
                  <a16:creationId xmlns:a16="http://schemas.microsoft.com/office/drawing/2014/main" id="{A84374AD-5083-4AB7-BD0C-94B71974F873}"/>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8</a:t>
              </a:r>
            </a:p>
          </p:txBody>
        </p:sp>
      </p:grpSp>
      <p:sp>
        <p:nvSpPr>
          <p:cNvPr id="68623" name="Line 25">
            <a:extLst>
              <a:ext uri="{FF2B5EF4-FFF2-40B4-BE49-F238E27FC236}">
                <a16:creationId xmlns:a16="http://schemas.microsoft.com/office/drawing/2014/main" id="{6F8B55C3-C4DC-4C25-B0B6-6565340BADA1}"/>
              </a:ext>
            </a:extLst>
          </p:cNvPr>
          <p:cNvSpPr>
            <a:spLocks noChangeShapeType="1"/>
          </p:cNvSpPr>
          <p:nvPr/>
        </p:nvSpPr>
        <p:spPr bwMode="auto">
          <a:xfrm>
            <a:off x="4891088" y="26670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8624" name="Group 26">
            <a:extLst>
              <a:ext uri="{FF2B5EF4-FFF2-40B4-BE49-F238E27FC236}">
                <a16:creationId xmlns:a16="http://schemas.microsoft.com/office/drawing/2014/main" id="{2AFDFD7E-0DE0-4C0E-9F17-5110F99699AB}"/>
              </a:ext>
            </a:extLst>
          </p:cNvPr>
          <p:cNvGrpSpPr>
            <a:grpSpLocks/>
          </p:cNvGrpSpPr>
          <p:nvPr/>
        </p:nvGrpSpPr>
        <p:grpSpPr bwMode="auto">
          <a:xfrm>
            <a:off x="381000" y="3009900"/>
            <a:ext cx="823913" cy="647700"/>
            <a:chOff x="2601" y="1392"/>
            <a:chExt cx="519" cy="408"/>
          </a:xfrm>
        </p:grpSpPr>
        <p:sp>
          <p:nvSpPr>
            <p:cNvPr id="68644" name="Oval 27">
              <a:extLst>
                <a:ext uri="{FF2B5EF4-FFF2-40B4-BE49-F238E27FC236}">
                  <a16:creationId xmlns:a16="http://schemas.microsoft.com/office/drawing/2014/main" id="{FBEBEFA9-283C-48B9-A794-39116D3B6D58}"/>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645" name="Text Box 28">
              <a:extLst>
                <a:ext uri="{FF2B5EF4-FFF2-40B4-BE49-F238E27FC236}">
                  <a16:creationId xmlns:a16="http://schemas.microsoft.com/office/drawing/2014/main" id="{F904BE64-A0D4-43A1-8CC1-B90D407FC35C}"/>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sp>
        <p:nvSpPr>
          <p:cNvPr id="68625" name="Line 29">
            <a:extLst>
              <a:ext uri="{FF2B5EF4-FFF2-40B4-BE49-F238E27FC236}">
                <a16:creationId xmlns:a16="http://schemas.microsoft.com/office/drawing/2014/main" id="{5BD621C4-DB4C-4AA0-8D3F-63E8798293B4}"/>
              </a:ext>
            </a:extLst>
          </p:cNvPr>
          <p:cNvSpPr>
            <a:spLocks noChangeShapeType="1"/>
          </p:cNvSpPr>
          <p:nvPr/>
        </p:nvSpPr>
        <p:spPr bwMode="auto">
          <a:xfrm flipH="1">
            <a:off x="1066800" y="2628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626" name="Line 30">
            <a:extLst>
              <a:ext uri="{FF2B5EF4-FFF2-40B4-BE49-F238E27FC236}">
                <a16:creationId xmlns:a16="http://schemas.microsoft.com/office/drawing/2014/main" id="{3734179E-77F0-48BC-B84E-8CFD0FA3E8EE}"/>
              </a:ext>
            </a:extLst>
          </p:cNvPr>
          <p:cNvSpPr>
            <a:spLocks noChangeShapeType="1"/>
          </p:cNvSpPr>
          <p:nvPr/>
        </p:nvSpPr>
        <p:spPr bwMode="auto">
          <a:xfrm>
            <a:off x="2209800" y="26670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8627" name="Group 31">
            <a:extLst>
              <a:ext uri="{FF2B5EF4-FFF2-40B4-BE49-F238E27FC236}">
                <a16:creationId xmlns:a16="http://schemas.microsoft.com/office/drawing/2014/main" id="{BBA7AFF0-AEDF-490B-8E5F-679705AFBC51}"/>
              </a:ext>
            </a:extLst>
          </p:cNvPr>
          <p:cNvGrpSpPr>
            <a:grpSpLocks/>
          </p:cNvGrpSpPr>
          <p:nvPr/>
        </p:nvGrpSpPr>
        <p:grpSpPr bwMode="auto">
          <a:xfrm>
            <a:off x="4419600" y="3962400"/>
            <a:ext cx="823913" cy="647700"/>
            <a:chOff x="2601" y="1392"/>
            <a:chExt cx="519" cy="408"/>
          </a:xfrm>
        </p:grpSpPr>
        <p:sp>
          <p:nvSpPr>
            <p:cNvPr id="68642" name="Oval 32">
              <a:extLst>
                <a:ext uri="{FF2B5EF4-FFF2-40B4-BE49-F238E27FC236}">
                  <a16:creationId xmlns:a16="http://schemas.microsoft.com/office/drawing/2014/main" id="{31BE874C-383E-437F-81F9-B5C7579A486D}"/>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643" name="Text Box 33">
              <a:extLst>
                <a:ext uri="{FF2B5EF4-FFF2-40B4-BE49-F238E27FC236}">
                  <a16:creationId xmlns:a16="http://schemas.microsoft.com/office/drawing/2014/main" id="{016946A8-2421-4941-BF32-08A3FBE0BF49}"/>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grpSp>
      <p:sp>
        <p:nvSpPr>
          <p:cNvPr id="68628" name="Line 34">
            <a:extLst>
              <a:ext uri="{FF2B5EF4-FFF2-40B4-BE49-F238E27FC236}">
                <a16:creationId xmlns:a16="http://schemas.microsoft.com/office/drawing/2014/main" id="{573A295A-24EB-4BA8-B4D6-896CE9C09713}"/>
              </a:ext>
            </a:extLst>
          </p:cNvPr>
          <p:cNvSpPr>
            <a:spLocks noChangeShapeType="1"/>
          </p:cNvSpPr>
          <p:nvPr/>
        </p:nvSpPr>
        <p:spPr bwMode="auto">
          <a:xfrm flipH="1">
            <a:off x="5029200" y="35814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8629" name="Group 35">
            <a:extLst>
              <a:ext uri="{FF2B5EF4-FFF2-40B4-BE49-F238E27FC236}">
                <a16:creationId xmlns:a16="http://schemas.microsoft.com/office/drawing/2014/main" id="{AC94EC3F-9DD8-4F7A-AE5D-C4678BE727BC}"/>
              </a:ext>
            </a:extLst>
          </p:cNvPr>
          <p:cNvGrpSpPr>
            <a:grpSpLocks/>
          </p:cNvGrpSpPr>
          <p:nvPr/>
        </p:nvGrpSpPr>
        <p:grpSpPr bwMode="auto">
          <a:xfrm>
            <a:off x="6248400" y="3962400"/>
            <a:ext cx="823913" cy="647700"/>
            <a:chOff x="2601" y="1392"/>
            <a:chExt cx="519" cy="408"/>
          </a:xfrm>
        </p:grpSpPr>
        <p:sp>
          <p:nvSpPr>
            <p:cNvPr id="68640" name="Oval 36">
              <a:extLst>
                <a:ext uri="{FF2B5EF4-FFF2-40B4-BE49-F238E27FC236}">
                  <a16:creationId xmlns:a16="http://schemas.microsoft.com/office/drawing/2014/main" id="{00E451D4-6D4E-47C6-8AC4-E93AD3F420BA}"/>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641" name="Text Box 37">
              <a:extLst>
                <a:ext uri="{FF2B5EF4-FFF2-40B4-BE49-F238E27FC236}">
                  <a16:creationId xmlns:a16="http://schemas.microsoft.com/office/drawing/2014/main" id="{082C940F-C5E0-414D-84F8-436EC77C1BDA}"/>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grpSp>
      <p:sp>
        <p:nvSpPr>
          <p:cNvPr id="68630" name="Line 38">
            <a:extLst>
              <a:ext uri="{FF2B5EF4-FFF2-40B4-BE49-F238E27FC236}">
                <a16:creationId xmlns:a16="http://schemas.microsoft.com/office/drawing/2014/main" id="{C6C5456D-8715-4BAD-9392-2A556AC95A29}"/>
              </a:ext>
            </a:extLst>
          </p:cNvPr>
          <p:cNvSpPr>
            <a:spLocks noChangeShapeType="1"/>
          </p:cNvSpPr>
          <p:nvPr/>
        </p:nvSpPr>
        <p:spPr bwMode="auto">
          <a:xfrm>
            <a:off x="5867400" y="35052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8631" name="Group 39">
            <a:extLst>
              <a:ext uri="{FF2B5EF4-FFF2-40B4-BE49-F238E27FC236}">
                <a16:creationId xmlns:a16="http://schemas.microsoft.com/office/drawing/2014/main" id="{917CB273-352D-4BF7-8CAC-2D2B27595191}"/>
              </a:ext>
            </a:extLst>
          </p:cNvPr>
          <p:cNvGrpSpPr>
            <a:grpSpLocks/>
          </p:cNvGrpSpPr>
          <p:nvPr/>
        </p:nvGrpSpPr>
        <p:grpSpPr bwMode="auto">
          <a:xfrm>
            <a:off x="7239000" y="4800600"/>
            <a:ext cx="823913" cy="647700"/>
            <a:chOff x="2601" y="1392"/>
            <a:chExt cx="519" cy="408"/>
          </a:xfrm>
        </p:grpSpPr>
        <p:sp>
          <p:nvSpPr>
            <p:cNvPr id="68638" name="Oval 40">
              <a:extLst>
                <a:ext uri="{FF2B5EF4-FFF2-40B4-BE49-F238E27FC236}">
                  <a16:creationId xmlns:a16="http://schemas.microsoft.com/office/drawing/2014/main" id="{17C9FBF0-9B91-4170-806B-01CFB3D1CF74}"/>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639" name="Text Box 41">
              <a:extLst>
                <a:ext uri="{FF2B5EF4-FFF2-40B4-BE49-F238E27FC236}">
                  <a16:creationId xmlns:a16="http://schemas.microsoft.com/office/drawing/2014/main" id="{C72B8451-AA54-4874-BD1C-5238B6161A92}"/>
                </a:ext>
              </a:extLst>
            </p:cNvPr>
            <p:cNvSpPr txBox="1">
              <a:spLocks noChangeArrowheads="1"/>
            </p:cNvSpPr>
            <p:nvPr/>
          </p:nvSpPr>
          <p:spPr bwMode="auto">
            <a:xfrm>
              <a:off x="2736" y="1440"/>
              <a:ext cx="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10</a:t>
              </a:r>
            </a:p>
          </p:txBody>
        </p:sp>
      </p:grpSp>
      <p:sp>
        <p:nvSpPr>
          <p:cNvPr id="68632" name="Line 42">
            <a:extLst>
              <a:ext uri="{FF2B5EF4-FFF2-40B4-BE49-F238E27FC236}">
                <a16:creationId xmlns:a16="http://schemas.microsoft.com/office/drawing/2014/main" id="{34940D29-CD4B-41F5-94F9-CC264C86402B}"/>
              </a:ext>
            </a:extLst>
          </p:cNvPr>
          <p:cNvSpPr>
            <a:spLocks noChangeShapeType="1"/>
          </p:cNvSpPr>
          <p:nvPr/>
        </p:nvSpPr>
        <p:spPr bwMode="auto">
          <a:xfrm>
            <a:off x="6934200" y="44958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8633" name="Group 43">
            <a:extLst>
              <a:ext uri="{FF2B5EF4-FFF2-40B4-BE49-F238E27FC236}">
                <a16:creationId xmlns:a16="http://schemas.microsoft.com/office/drawing/2014/main" id="{C2A093C2-925F-4F34-A15B-2E8E4FC3FCE7}"/>
              </a:ext>
            </a:extLst>
          </p:cNvPr>
          <p:cNvGrpSpPr>
            <a:grpSpLocks/>
          </p:cNvGrpSpPr>
          <p:nvPr/>
        </p:nvGrpSpPr>
        <p:grpSpPr bwMode="auto">
          <a:xfrm>
            <a:off x="8091488" y="5486400"/>
            <a:ext cx="823912" cy="647700"/>
            <a:chOff x="2601" y="1392"/>
            <a:chExt cx="519" cy="408"/>
          </a:xfrm>
        </p:grpSpPr>
        <p:sp>
          <p:nvSpPr>
            <p:cNvPr id="68636" name="Oval 44">
              <a:extLst>
                <a:ext uri="{FF2B5EF4-FFF2-40B4-BE49-F238E27FC236}">
                  <a16:creationId xmlns:a16="http://schemas.microsoft.com/office/drawing/2014/main" id="{3EBADD63-B254-43BA-ACC2-9A31DC438230}"/>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637" name="Text Box 45">
              <a:extLst>
                <a:ext uri="{FF2B5EF4-FFF2-40B4-BE49-F238E27FC236}">
                  <a16:creationId xmlns:a16="http://schemas.microsoft.com/office/drawing/2014/main" id="{32BFA5C6-C6B3-4F99-8CF2-F0FF172E838D}"/>
                </a:ext>
              </a:extLst>
            </p:cNvPr>
            <p:cNvSpPr txBox="1">
              <a:spLocks noChangeArrowheads="1"/>
            </p:cNvSpPr>
            <p:nvPr/>
          </p:nvSpPr>
          <p:spPr bwMode="auto">
            <a:xfrm>
              <a:off x="2736" y="1440"/>
              <a:ext cx="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11</a:t>
              </a:r>
            </a:p>
          </p:txBody>
        </p:sp>
      </p:grpSp>
      <p:sp>
        <p:nvSpPr>
          <p:cNvPr id="68634" name="Line 46">
            <a:extLst>
              <a:ext uri="{FF2B5EF4-FFF2-40B4-BE49-F238E27FC236}">
                <a16:creationId xmlns:a16="http://schemas.microsoft.com/office/drawing/2014/main" id="{93769FDB-708A-4FCB-92D7-F6636B001687}"/>
              </a:ext>
            </a:extLst>
          </p:cNvPr>
          <p:cNvSpPr>
            <a:spLocks noChangeShapeType="1"/>
          </p:cNvSpPr>
          <p:nvPr/>
        </p:nvSpPr>
        <p:spPr bwMode="auto">
          <a:xfrm>
            <a:off x="8001000" y="5334000"/>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635" name="Text Box 47">
            <a:extLst>
              <a:ext uri="{FF2B5EF4-FFF2-40B4-BE49-F238E27FC236}">
                <a16:creationId xmlns:a16="http://schemas.microsoft.com/office/drawing/2014/main" id="{3003AECE-A692-4299-8FE5-13F1CBF0FCCC}"/>
              </a:ext>
            </a:extLst>
          </p:cNvPr>
          <p:cNvSpPr txBox="1">
            <a:spLocks noChangeArrowheads="1"/>
          </p:cNvSpPr>
          <p:nvPr/>
        </p:nvSpPr>
        <p:spPr bwMode="auto">
          <a:xfrm>
            <a:off x="560388" y="5067300"/>
            <a:ext cx="37068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Again a rotation is needed.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614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 red black tree “colours” each node within a tree either red or black</a:t>
            </a:r>
          </a:p>
          <a:p>
            <a:pPr lvl="1"/>
            <a:r>
              <a:rPr lang="en-US" altLang="en-US">
                <a:latin typeface="Arial" charset="0"/>
                <a:cs typeface="Arial" charset="0"/>
              </a:rPr>
              <a:t>This can be represented by a single bit</a:t>
            </a:r>
          </a:p>
          <a:p>
            <a:pPr lvl="1"/>
            <a:r>
              <a:rPr lang="en-US" altLang="en-US">
                <a:latin typeface="Arial" charset="0"/>
                <a:cs typeface="Arial" charset="0"/>
              </a:rPr>
              <a:t>In AVL trees, balancing restricts the difference in heights to at most one</a:t>
            </a:r>
          </a:p>
          <a:p>
            <a:pPr lvl="1"/>
            <a:r>
              <a:rPr lang="en-US" altLang="en-US">
                <a:latin typeface="Arial" charset="0"/>
                <a:cs typeface="Arial" charset="0"/>
              </a:rPr>
              <a:t>For red-black trees, we have a different set of rules related to the colours of the nodes</a:t>
            </a:r>
          </a:p>
        </p:txBody>
      </p:sp>
    </p:spTree>
    <p:extLst>
      <p:ext uri="{BB962C8B-B14F-4D97-AF65-F5344CB8AC3E}">
        <p14:creationId xmlns:p14="http://schemas.microsoft.com/office/powerpoint/2010/main" val="10670161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a:extLst>
              <a:ext uri="{FF2B5EF4-FFF2-40B4-BE49-F238E27FC236}">
                <a16:creationId xmlns:a16="http://schemas.microsoft.com/office/drawing/2014/main" id="{D94CBD7D-BEF0-4B4E-8140-500CD874BE1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mn-ea"/>
                <a:cs typeface="+mn-cs"/>
              </a:rPr>
              <a:t>Red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Black Trees</a:t>
            </a:r>
          </a:p>
        </p:txBody>
      </p:sp>
      <p:sp>
        <p:nvSpPr>
          <p:cNvPr id="69635" name="Slide Number Placeholder 4">
            <a:extLst>
              <a:ext uri="{FF2B5EF4-FFF2-40B4-BE49-F238E27FC236}">
                <a16:creationId xmlns:a16="http://schemas.microsoft.com/office/drawing/2014/main" id="{AA818619-C186-40A1-8336-F8FE66056E0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E748F5D-0973-49D9-8BB7-65F42DE9B17F}" type="slidenum">
              <a:rPr kumimoji="0" lang="en-US" altLang="en-US" sz="18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9636" name="Rectangle 2">
            <a:extLst>
              <a:ext uri="{FF2B5EF4-FFF2-40B4-BE49-F238E27FC236}">
                <a16:creationId xmlns:a16="http://schemas.microsoft.com/office/drawing/2014/main" id="{AA9E1AC1-AC63-4A87-A3CB-44D8C3AFC701}"/>
              </a:ext>
            </a:extLst>
          </p:cNvPr>
          <p:cNvSpPr>
            <a:spLocks noGrp="1" noChangeArrowheads="1"/>
          </p:cNvSpPr>
          <p:nvPr>
            <p:ph type="title"/>
          </p:nvPr>
        </p:nvSpPr>
        <p:spPr/>
        <p:txBody>
          <a:bodyPr/>
          <a:lstStyle/>
          <a:p>
            <a:pPr eaLnBrk="1" hangingPunct="1"/>
            <a:r>
              <a:rPr lang="en-US" altLang="en-US" sz="2800"/>
              <a:t>Finish inserting 11</a:t>
            </a:r>
          </a:p>
        </p:txBody>
      </p:sp>
      <p:grpSp>
        <p:nvGrpSpPr>
          <p:cNvPr id="69637" name="Group 3">
            <a:extLst>
              <a:ext uri="{FF2B5EF4-FFF2-40B4-BE49-F238E27FC236}">
                <a16:creationId xmlns:a16="http://schemas.microsoft.com/office/drawing/2014/main" id="{50447552-23A4-4F1B-95D2-F572E50A1F86}"/>
              </a:ext>
            </a:extLst>
          </p:cNvPr>
          <p:cNvGrpSpPr>
            <a:grpSpLocks/>
          </p:cNvGrpSpPr>
          <p:nvPr/>
        </p:nvGrpSpPr>
        <p:grpSpPr bwMode="auto">
          <a:xfrm>
            <a:off x="2514600" y="1143000"/>
            <a:ext cx="823913" cy="647700"/>
            <a:chOff x="2601" y="1392"/>
            <a:chExt cx="519" cy="408"/>
          </a:xfrm>
        </p:grpSpPr>
        <p:sp>
          <p:nvSpPr>
            <p:cNvPr id="69679" name="Oval 4">
              <a:extLst>
                <a:ext uri="{FF2B5EF4-FFF2-40B4-BE49-F238E27FC236}">
                  <a16:creationId xmlns:a16="http://schemas.microsoft.com/office/drawing/2014/main" id="{15E256E5-DD97-44D9-BAE6-17B9CADB8220}"/>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9680" name="Text Box 5">
              <a:extLst>
                <a:ext uri="{FF2B5EF4-FFF2-40B4-BE49-F238E27FC236}">
                  <a16:creationId xmlns:a16="http://schemas.microsoft.com/office/drawing/2014/main" id="{EEB940DD-0762-4B3D-8FB7-CE84FDECF732}"/>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sp>
        <p:nvSpPr>
          <p:cNvPr id="69638" name="Line 6">
            <a:extLst>
              <a:ext uri="{FF2B5EF4-FFF2-40B4-BE49-F238E27FC236}">
                <a16:creationId xmlns:a16="http://schemas.microsoft.com/office/drawing/2014/main" id="{10045EBB-DF11-4539-960B-E58DF280CFEB}"/>
              </a:ext>
            </a:extLst>
          </p:cNvPr>
          <p:cNvSpPr>
            <a:spLocks noChangeShapeType="1"/>
          </p:cNvSpPr>
          <p:nvPr/>
        </p:nvSpPr>
        <p:spPr bwMode="auto">
          <a:xfrm>
            <a:off x="2957513" y="685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9639" name="Group 7">
            <a:extLst>
              <a:ext uri="{FF2B5EF4-FFF2-40B4-BE49-F238E27FC236}">
                <a16:creationId xmlns:a16="http://schemas.microsoft.com/office/drawing/2014/main" id="{02139311-E0C5-48E6-B1D3-181D662D1710}"/>
              </a:ext>
            </a:extLst>
          </p:cNvPr>
          <p:cNvGrpSpPr>
            <a:grpSpLocks/>
          </p:cNvGrpSpPr>
          <p:nvPr/>
        </p:nvGrpSpPr>
        <p:grpSpPr bwMode="auto">
          <a:xfrm>
            <a:off x="1524000" y="2095500"/>
            <a:ext cx="823913" cy="647700"/>
            <a:chOff x="2601" y="1392"/>
            <a:chExt cx="519" cy="408"/>
          </a:xfrm>
        </p:grpSpPr>
        <p:sp>
          <p:nvSpPr>
            <p:cNvPr id="69677" name="Oval 8">
              <a:extLst>
                <a:ext uri="{FF2B5EF4-FFF2-40B4-BE49-F238E27FC236}">
                  <a16:creationId xmlns:a16="http://schemas.microsoft.com/office/drawing/2014/main" id="{B723D376-D06B-4E4E-AB3E-E185CABEDD9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9678" name="Text Box 9">
              <a:extLst>
                <a:ext uri="{FF2B5EF4-FFF2-40B4-BE49-F238E27FC236}">
                  <a16:creationId xmlns:a16="http://schemas.microsoft.com/office/drawing/2014/main" id="{8A781130-CEF8-40BF-BA98-62E38D456083}"/>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69640" name="Line 10">
            <a:extLst>
              <a:ext uri="{FF2B5EF4-FFF2-40B4-BE49-F238E27FC236}">
                <a16:creationId xmlns:a16="http://schemas.microsoft.com/office/drawing/2014/main" id="{57FF6409-1697-46B7-8996-954DBE4FE803}"/>
              </a:ext>
            </a:extLst>
          </p:cNvPr>
          <p:cNvSpPr>
            <a:spLocks noChangeShapeType="1"/>
          </p:cNvSpPr>
          <p:nvPr/>
        </p:nvSpPr>
        <p:spPr bwMode="auto">
          <a:xfrm flipH="1">
            <a:off x="2209800" y="17145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9641" name="Line 11">
            <a:extLst>
              <a:ext uri="{FF2B5EF4-FFF2-40B4-BE49-F238E27FC236}">
                <a16:creationId xmlns:a16="http://schemas.microsoft.com/office/drawing/2014/main" id="{829548C4-2787-4ED2-9361-183BCBE4826D}"/>
              </a:ext>
            </a:extLst>
          </p:cNvPr>
          <p:cNvSpPr>
            <a:spLocks noChangeShapeType="1"/>
          </p:cNvSpPr>
          <p:nvPr/>
        </p:nvSpPr>
        <p:spPr bwMode="auto">
          <a:xfrm>
            <a:off x="3276600" y="1676400"/>
            <a:ext cx="990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9642" name="Group 12">
            <a:extLst>
              <a:ext uri="{FF2B5EF4-FFF2-40B4-BE49-F238E27FC236}">
                <a16:creationId xmlns:a16="http://schemas.microsoft.com/office/drawing/2014/main" id="{1C7AF1FE-96B0-4009-9F4E-6B3DC13374FE}"/>
              </a:ext>
            </a:extLst>
          </p:cNvPr>
          <p:cNvGrpSpPr>
            <a:grpSpLocks/>
          </p:cNvGrpSpPr>
          <p:nvPr/>
        </p:nvGrpSpPr>
        <p:grpSpPr bwMode="auto">
          <a:xfrm>
            <a:off x="2133600" y="3009900"/>
            <a:ext cx="823913" cy="647700"/>
            <a:chOff x="2601" y="1392"/>
            <a:chExt cx="519" cy="408"/>
          </a:xfrm>
        </p:grpSpPr>
        <p:sp>
          <p:nvSpPr>
            <p:cNvPr id="69675" name="Oval 13">
              <a:extLst>
                <a:ext uri="{FF2B5EF4-FFF2-40B4-BE49-F238E27FC236}">
                  <a16:creationId xmlns:a16="http://schemas.microsoft.com/office/drawing/2014/main" id="{7063D5AB-D382-40F3-BCA7-23559132303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9676" name="Text Box 14">
              <a:extLst>
                <a:ext uri="{FF2B5EF4-FFF2-40B4-BE49-F238E27FC236}">
                  <a16:creationId xmlns:a16="http://schemas.microsoft.com/office/drawing/2014/main" id="{3FFA70EF-DF54-4BA6-8242-442CAF894444}"/>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grpSp>
        <p:nvGrpSpPr>
          <p:cNvPr id="69643" name="Group 15">
            <a:extLst>
              <a:ext uri="{FF2B5EF4-FFF2-40B4-BE49-F238E27FC236}">
                <a16:creationId xmlns:a16="http://schemas.microsoft.com/office/drawing/2014/main" id="{B07FA5F1-9662-4602-AF08-9FF56091D3B6}"/>
              </a:ext>
            </a:extLst>
          </p:cNvPr>
          <p:cNvGrpSpPr>
            <a:grpSpLocks/>
          </p:cNvGrpSpPr>
          <p:nvPr/>
        </p:nvGrpSpPr>
        <p:grpSpPr bwMode="auto">
          <a:xfrm>
            <a:off x="4160838" y="2133600"/>
            <a:ext cx="823912" cy="647700"/>
            <a:chOff x="2601" y="1392"/>
            <a:chExt cx="519" cy="408"/>
          </a:xfrm>
        </p:grpSpPr>
        <p:sp>
          <p:nvSpPr>
            <p:cNvPr id="69673" name="Oval 16">
              <a:extLst>
                <a:ext uri="{FF2B5EF4-FFF2-40B4-BE49-F238E27FC236}">
                  <a16:creationId xmlns:a16="http://schemas.microsoft.com/office/drawing/2014/main" id="{26B238A6-9127-4149-80BE-00F3F2950BD9}"/>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9674" name="Text Box 17">
              <a:extLst>
                <a:ext uri="{FF2B5EF4-FFF2-40B4-BE49-F238E27FC236}">
                  <a16:creationId xmlns:a16="http://schemas.microsoft.com/office/drawing/2014/main" id="{866B16CC-7843-43E9-A813-460DF4E9570C}"/>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grpSp>
      <p:grpSp>
        <p:nvGrpSpPr>
          <p:cNvPr id="69644" name="Group 18">
            <a:extLst>
              <a:ext uri="{FF2B5EF4-FFF2-40B4-BE49-F238E27FC236}">
                <a16:creationId xmlns:a16="http://schemas.microsoft.com/office/drawing/2014/main" id="{9F886FC6-1815-4336-AF6B-174B886E2039}"/>
              </a:ext>
            </a:extLst>
          </p:cNvPr>
          <p:cNvGrpSpPr>
            <a:grpSpLocks/>
          </p:cNvGrpSpPr>
          <p:nvPr/>
        </p:nvGrpSpPr>
        <p:grpSpPr bwMode="auto">
          <a:xfrm>
            <a:off x="3214688" y="3048000"/>
            <a:ext cx="823912" cy="647700"/>
            <a:chOff x="2601" y="1392"/>
            <a:chExt cx="519" cy="408"/>
          </a:xfrm>
        </p:grpSpPr>
        <p:sp>
          <p:nvSpPr>
            <p:cNvPr id="69671" name="Oval 19">
              <a:extLst>
                <a:ext uri="{FF2B5EF4-FFF2-40B4-BE49-F238E27FC236}">
                  <a16:creationId xmlns:a16="http://schemas.microsoft.com/office/drawing/2014/main" id="{6D48E1E7-E3A9-4105-8C5B-FC1BAEE46598}"/>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9672" name="Text Box 20">
              <a:extLst>
                <a:ext uri="{FF2B5EF4-FFF2-40B4-BE49-F238E27FC236}">
                  <a16:creationId xmlns:a16="http://schemas.microsoft.com/office/drawing/2014/main" id="{7AD5DCE9-AB0D-479F-A139-78C6EF35593F}"/>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5</a:t>
              </a:r>
            </a:p>
          </p:txBody>
        </p:sp>
      </p:grpSp>
      <p:sp>
        <p:nvSpPr>
          <p:cNvPr id="69645" name="Line 21">
            <a:extLst>
              <a:ext uri="{FF2B5EF4-FFF2-40B4-BE49-F238E27FC236}">
                <a16:creationId xmlns:a16="http://schemas.microsoft.com/office/drawing/2014/main" id="{8F65E2AC-467A-48E5-B51E-048B755F472A}"/>
              </a:ext>
            </a:extLst>
          </p:cNvPr>
          <p:cNvSpPr>
            <a:spLocks noChangeShapeType="1"/>
          </p:cNvSpPr>
          <p:nvPr/>
        </p:nvSpPr>
        <p:spPr bwMode="auto">
          <a:xfrm flipH="1">
            <a:off x="3976688" y="27432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9646" name="Group 22">
            <a:extLst>
              <a:ext uri="{FF2B5EF4-FFF2-40B4-BE49-F238E27FC236}">
                <a16:creationId xmlns:a16="http://schemas.microsoft.com/office/drawing/2014/main" id="{82FDD2C7-059F-42D7-B745-941E0ADAA735}"/>
              </a:ext>
            </a:extLst>
          </p:cNvPr>
          <p:cNvGrpSpPr>
            <a:grpSpLocks/>
          </p:cNvGrpSpPr>
          <p:nvPr/>
        </p:nvGrpSpPr>
        <p:grpSpPr bwMode="auto">
          <a:xfrm>
            <a:off x="5195888" y="2971800"/>
            <a:ext cx="823912" cy="647700"/>
            <a:chOff x="2601" y="1392"/>
            <a:chExt cx="519" cy="408"/>
          </a:xfrm>
        </p:grpSpPr>
        <p:sp>
          <p:nvSpPr>
            <p:cNvPr id="69669" name="Oval 23">
              <a:extLst>
                <a:ext uri="{FF2B5EF4-FFF2-40B4-BE49-F238E27FC236}">
                  <a16:creationId xmlns:a16="http://schemas.microsoft.com/office/drawing/2014/main" id="{156F883E-2ADA-4831-8EDD-8D6ABF686EFB}"/>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9670" name="Text Box 24">
              <a:extLst>
                <a:ext uri="{FF2B5EF4-FFF2-40B4-BE49-F238E27FC236}">
                  <a16:creationId xmlns:a16="http://schemas.microsoft.com/office/drawing/2014/main" id="{450FB0CA-7204-4C61-BC4A-C4431A2D158E}"/>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8</a:t>
              </a:r>
            </a:p>
          </p:txBody>
        </p:sp>
      </p:grpSp>
      <p:sp>
        <p:nvSpPr>
          <p:cNvPr id="69647" name="Line 25">
            <a:extLst>
              <a:ext uri="{FF2B5EF4-FFF2-40B4-BE49-F238E27FC236}">
                <a16:creationId xmlns:a16="http://schemas.microsoft.com/office/drawing/2014/main" id="{6B199F18-7E6A-4AC9-A20E-2E1BF07F3A52}"/>
              </a:ext>
            </a:extLst>
          </p:cNvPr>
          <p:cNvSpPr>
            <a:spLocks noChangeShapeType="1"/>
          </p:cNvSpPr>
          <p:nvPr/>
        </p:nvSpPr>
        <p:spPr bwMode="auto">
          <a:xfrm>
            <a:off x="4891088" y="26670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9648" name="Group 26">
            <a:extLst>
              <a:ext uri="{FF2B5EF4-FFF2-40B4-BE49-F238E27FC236}">
                <a16:creationId xmlns:a16="http://schemas.microsoft.com/office/drawing/2014/main" id="{119BF985-263E-4AD9-94B0-201A7E90F053}"/>
              </a:ext>
            </a:extLst>
          </p:cNvPr>
          <p:cNvGrpSpPr>
            <a:grpSpLocks/>
          </p:cNvGrpSpPr>
          <p:nvPr/>
        </p:nvGrpSpPr>
        <p:grpSpPr bwMode="auto">
          <a:xfrm>
            <a:off x="381000" y="3009900"/>
            <a:ext cx="823913" cy="647700"/>
            <a:chOff x="2601" y="1392"/>
            <a:chExt cx="519" cy="408"/>
          </a:xfrm>
        </p:grpSpPr>
        <p:sp>
          <p:nvSpPr>
            <p:cNvPr id="69667" name="Oval 27">
              <a:extLst>
                <a:ext uri="{FF2B5EF4-FFF2-40B4-BE49-F238E27FC236}">
                  <a16:creationId xmlns:a16="http://schemas.microsoft.com/office/drawing/2014/main" id="{D2A96687-F81E-47A8-8C69-3BEE026419B0}"/>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9668" name="Text Box 28">
              <a:extLst>
                <a:ext uri="{FF2B5EF4-FFF2-40B4-BE49-F238E27FC236}">
                  <a16:creationId xmlns:a16="http://schemas.microsoft.com/office/drawing/2014/main" id="{FB1ED1C4-0AAB-4FF3-9E41-B5502D345366}"/>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sp>
        <p:nvSpPr>
          <p:cNvPr id="69649" name="Line 29">
            <a:extLst>
              <a:ext uri="{FF2B5EF4-FFF2-40B4-BE49-F238E27FC236}">
                <a16:creationId xmlns:a16="http://schemas.microsoft.com/office/drawing/2014/main" id="{D82DCD17-199C-4668-BB2C-AE438BFFDB69}"/>
              </a:ext>
            </a:extLst>
          </p:cNvPr>
          <p:cNvSpPr>
            <a:spLocks noChangeShapeType="1"/>
          </p:cNvSpPr>
          <p:nvPr/>
        </p:nvSpPr>
        <p:spPr bwMode="auto">
          <a:xfrm flipH="1">
            <a:off x="1066800" y="2628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9650" name="Line 30">
            <a:extLst>
              <a:ext uri="{FF2B5EF4-FFF2-40B4-BE49-F238E27FC236}">
                <a16:creationId xmlns:a16="http://schemas.microsoft.com/office/drawing/2014/main" id="{DB23E937-608F-40F9-9ED0-DBA6D7E42F16}"/>
              </a:ext>
            </a:extLst>
          </p:cNvPr>
          <p:cNvSpPr>
            <a:spLocks noChangeShapeType="1"/>
          </p:cNvSpPr>
          <p:nvPr/>
        </p:nvSpPr>
        <p:spPr bwMode="auto">
          <a:xfrm>
            <a:off x="2209800" y="26670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9651" name="Group 31">
            <a:extLst>
              <a:ext uri="{FF2B5EF4-FFF2-40B4-BE49-F238E27FC236}">
                <a16:creationId xmlns:a16="http://schemas.microsoft.com/office/drawing/2014/main" id="{B3F62B5F-72A9-4212-B2BF-9BC9B2C919D7}"/>
              </a:ext>
            </a:extLst>
          </p:cNvPr>
          <p:cNvGrpSpPr>
            <a:grpSpLocks/>
          </p:cNvGrpSpPr>
          <p:nvPr/>
        </p:nvGrpSpPr>
        <p:grpSpPr bwMode="auto">
          <a:xfrm>
            <a:off x="4419600" y="3962400"/>
            <a:ext cx="823913" cy="647700"/>
            <a:chOff x="2601" y="1392"/>
            <a:chExt cx="519" cy="408"/>
          </a:xfrm>
        </p:grpSpPr>
        <p:sp>
          <p:nvSpPr>
            <p:cNvPr id="69665" name="Oval 32">
              <a:extLst>
                <a:ext uri="{FF2B5EF4-FFF2-40B4-BE49-F238E27FC236}">
                  <a16:creationId xmlns:a16="http://schemas.microsoft.com/office/drawing/2014/main" id="{D93EFB5F-F229-4BA2-A777-75D06FA593BD}"/>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9666" name="Text Box 33">
              <a:extLst>
                <a:ext uri="{FF2B5EF4-FFF2-40B4-BE49-F238E27FC236}">
                  <a16:creationId xmlns:a16="http://schemas.microsoft.com/office/drawing/2014/main" id="{1B8ECA15-B211-4DA3-8C72-318E34E3FD48}"/>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grpSp>
      <p:sp>
        <p:nvSpPr>
          <p:cNvPr id="69652" name="Line 34">
            <a:extLst>
              <a:ext uri="{FF2B5EF4-FFF2-40B4-BE49-F238E27FC236}">
                <a16:creationId xmlns:a16="http://schemas.microsoft.com/office/drawing/2014/main" id="{8F9AF2F3-9E5F-4F60-9E8E-4694FED5AC82}"/>
              </a:ext>
            </a:extLst>
          </p:cNvPr>
          <p:cNvSpPr>
            <a:spLocks noChangeShapeType="1"/>
          </p:cNvSpPr>
          <p:nvPr/>
        </p:nvSpPr>
        <p:spPr bwMode="auto">
          <a:xfrm flipH="1">
            <a:off x="5029200" y="35814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9653" name="Group 35">
            <a:extLst>
              <a:ext uri="{FF2B5EF4-FFF2-40B4-BE49-F238E27FC236}">
                <a16:creationId xmlns:a16="http://schemas.microsoft.com/office/drawing/2014/main" id="{0E64C6C7-C70F-4849-B062-4D9246737A39}"/>
              </a:ext>
            </a:extLst>
          </p:cNvPr>
          <p:cNvGrpSpPr>
            <a:grpSpLocks/>
          </p:cNvGrpSpPr>
          <p:nvPr/>
        </p:nvGrpSpPr>
        <p:grpSpPr bwMode="auto">
          <a:xfrm>
            <a:off x="6248400" y="3962400"/>
            <a:ext cx="823913" cy="647700"/>
            <a:chOff x="2601" y="1392"/>
            <a:chExt cx="519" cy="408"/>
          </a:xfrm>
        </p:grpSpPr>
        <p:sp>
          <p:nvSpPr>
            <p:cNvPr id="69663" name="Oval 36">
              <a:extLst>
                <a:ext uri="{FF2B5EF4-FFF2-40B4-BE49-F238E27FC236}">
                  <a16:creationId xmlns:a16="http://schemas.microsoft.com/office/drawing/2014/main" id="{21094F3A-D8E6-48EC-AAE4-1C924092445A}"/>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9664" name="Text Box 37">
              <a:extLst>
                <a:ext uri="{FF2B5EF4-FFF2-40B4-BE49-F238E27FC236}">
                  <a16:creationId xmlns:a16="http://schemas.microsoft.com/office/drawing/2014/main" id="{D07BA0B9-A7CE-4425-B4A5-B72FFDC3699D}"/>
                </a:ext>
              </a:extLst>
            </p:cNvPr>
            <p:cNvSpPr txBox="1">
              <a:spLocks noChangeArrowheads="1"/>
            </p:cNvSpPr>
            <p:nvPr/>
          </p:nvSpPr>
          <p:spPr bwMode="auto">
            <a:xfrm>
              <a:off x="2736" y="1440"/>
              <a:ext cx="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a:t>
              </a:r>
            </a:p>
          </p:txBody>
        </p:sp>
      </p:grpSp>
      <p:sp>
        <p:nvSpPr>
          <p:cNvPr id="69654" name="Line 38">
            <a:extLst>
              <a:ext uri="{FF2B5EF4-FFF2-40B4-BE49-F238E27FC236}">
                <a16:creationId xmlns:a16="http://schemas.microsoft.com/office/drawing/2014/main" id="{92EFED17-A368-4F62-8522-E73BC7B12AB5}"/>
              </a:ext>
            </a:extLst>
          </p:cNvPr>
          <p:cNvSpPr>
            <a:spLocks noChangeShapeType="1"/>
          </p:cNvSpPr>
          <p:nvPr/>
        </p:nvSpPr>
        <p:spPr bwMode="auto">
          <a:xfrm>
            <a:off x="5867400" y="35052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9655" name="Group 39">
            <a:extLst>
              <a:ext uri="{FF2B5EF4-FFF2-40B4-BE49-F238E27FC236}">
                <a16:creationId xmlns:a16="http://schemas.microsoft.com/office/drawing/2014/main" id="{73069925-AEDC-4E2B-A53D-166553877018}"/>
              </a:ext>
            </a:extLst>
          </p:cNvPr>
          <p:cNvGrpSpPr>
            <a:grpSpLocks/>
          </p:cNvGrpSpPr>
          <p:nvPr/>
        </p:nvGrpSpPr>
        <p:grpSpPr bwMode="auto">
          <a:xfrm>
            <a:off x="5410200" y="4800600"/>
            <a:ext cx="823913" cy="647700"/>
            <a:chOff x="2601" y="1392"/>
            <a:chExt cx="519" cy="408"/>
          </a:xfrm>
        </p:grpSpPr>
        <p:sp>
          <p:nvSpPr>
            <p:cNvPr id="69661" name="Oval 40">
              <a:extLst>
                <a:ext uri="{FF2B5EF4-FFF2-40B4-BE49-F238E27FC236}">
                  <a16:creationId xmlns:a16="http://schemas.microsoft.com/office/drawing/2014/main" id="{0E152BCE-9BE3-4AD9-87B0-74FFB6DFC918}"/>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9662" name="Text Box 41">
              <a:extLst>
                <a:ext uri="{FF2B5EF4-FFF2-40B4-BE49-F238E27FC236}">
                  <a16:creationId xmlns:a16="http://schemas.microsoft.com/office/drawing/2014/main" id="{863A3E7C-740B-4E1A-B9F2-4E678E199742}"/>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9</a:t>
              </a:r>
            </a:p>
          </p:txBody>
        </p:sp>
      </p:grpSp>
      <p:sp>
        <p:nvSpPr>
          <p:cNvPr id="69656" name="Line 42">
            <a:extLst>
              <a:ext uri="{FF2B5EF4-FFF2-40B4-BE49-F238E27FC236}">
                <a16:creationId xmlns:a16="http://schemas.microsoft.com/office/drawing/2014/main" id="{EFAE6AFD-56F6-45DC-88CF-3F65E774D0DB}"/>
              </a:ext>
            </a:extLst>
          </p:cNvPr>
          <p:cNvSpPr>
            <a:spLocks noChangeShapeType="1"/>
          </p:cNvSpPr>
          <p:nvPr/>
        </p:nvSpPr>
        <p:spPr bwMode="auto">
          <a:xfrm flipH="1">
            <a:off x="6019800" y="4572000"/>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9657" name="Group 43">
            <a:extLst>
              <a:ext uri="{FF2B5EF4-FFF2-40B4-BE49-F238E27FC236}">
                <a16:creationId xmlns:a16="http://schemas.microsoft.com/office/drawing/2014/main" id="{C3E266F2-5252-4382-A8C4-45697D726FB4}"/>
              </a:ext>
            </a:extLst>
          </p:cNvPr>
          <p:cNvGrpSpPr>
            <a:grpSpLocks/>
          </p:cNvGrpSpPr>
          <p:nvPr/>
        </p:nvGrpSpPr>
        <p:grpSpPr bwMode="auto">
          <a:xfrm>
            <a:off x="7177088" y="4762500"/>
            <a:ext cx="823912" cy="647700"/>
            <a:chOff x="2601" y="1392"/>
            <a:chExt cx="519" cy="408"/>
          </a:xfrm>
        </p:grpSpPr>
        <p:sp>
          <p:nvSpPr>
            <p:cNvPr id="69659" name="Oval 44">
              <a:extLst>
                <a:ext uri="{FF2B5EF4-FFF2-40B4-BE49-F238E27FC236}">
                  <a16:creationId xmlns:a16="http://schemas.microsoft.com/office/drawing/2014/main" id="{DF92491B-05FF-44E8-9AC0-126863FD5883}"/>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endParaRPr kumimoji="0" lang="en-US"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9660" name="Text Box 45">
              <a:extLst>
                <a:ext uri="{FF2B5EF4-FFF2-40B4-BE49-F238E27FC236}">
                  <a16:creationId xmlns:a16="http://schemas.microsoft.com/office/drawing/2014/main" id="{EB43465F-FD35-49D8-8C36-9249E655214E}"/>
                </a:ext>
              </a:extLst>
            </p:cNvPr>
            <p:cNvSpPr txBox="1">
              <a:spLocks noChangeArrowheads="1"/>
            </p:cNvSpPr>
            <p:nvPr/>
          </p:nvSpPr>
          <p:spPr bwMode="auto">
            <a:xfrm>
              <a:off x="2736" y="1440"/>
              <a:ext cx="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Marlett" pitchFamily="2" charset="2"/>
                <a:buNone/>
                <a:tabLst/>
                <a:defRPr/>
              </a:pPr>
              <a:r>
                <a:rPr kumimoji="0" lang="en-US" altLang="en-US" sz="2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11</a:t>
              </a:r>
            </a:p>
          </p:txBody>
        </p:sp>
      </p:grpSp>
      <p:sp>
        <p:nvSpPr>
          <p:cNvPr id="69658" name="Line 46">
            <a:extLst>
              <a:ext uri="{FF2B5EF4-FFF2-40B4-BE49-F238E27FC236}">
                <a16:creationId xmlns:a16="http://schemas.microsoft.com/office/drawing/2014/main" id="{72410C27-93E9-4FDE-A023-F9320A4D16E4}"/>
              </a:ext>
            </a:extLst>
          </p:cNvPr>
          <p:cNvSpPr>
            <a:spLocks noChangeShapeType="1"/>
          </p:cNvSpPr>
          <p:nvPr/>
        </p:nvSpPr>
        <p:spPr bwMode="auto">
          <a:xfrm>
            <a:off x="7010400" y="4495800"/>
            <a:ext cx="381000" cy="342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0218" y="748129"/>
            <a:ext cx="7924800" cy="32316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entury Schoolbook"/>
                <a:ea typeface="+mn-ea"/>
                <a:cs typeface="+mn-cs"/>
              </a:rPr>
              <a:t>Analysis of Insertion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entury Schoolbook"/>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2000" b="1" i="0" u="none" strike="noStrike" kern="1200" cap="none" spc="0" normalizeH="0" baseline="0" noProof="0" dirty="0">
                <a:ln>
                  <a:noFill/>
                </a:ln>
                <a:solidFill>
                  <a:prstClr val="black"/>
                </a:solidFill>
                <a:effectLst/>
                <a:uLnTx/>
                <a:uFillTx/>
                <a:latin typeface="Century Schoolbook"/>
                <a:ea typeface="+mn-ea"/>
                <a:cs typeface="+mn-cs"/>
              </a:rPr>
              <a:t>A </a:t>
            </a: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red-black tree has </a:t>
            </a:r>
            <a:r>
              <a:rPr kumimoji="0" lang="en-US" sz="2000" b="1" i="1" u="none" strike="noStrike" kern="1200" cap="none" spc="0" normalizeH="0" baseline="0" noProof="0" dirty="0">
                <a:ln>
                  <a:noFill/>
                </a:ln>
                <a:solidFill>
                  <a:prstClr val="black"/>
                </a:solidFill>
                <a:effectLst/>
                <a:uLnTx/>
                <a:uFillTx/>
                <a:latin typeface="Century Schoolbook"/>
                <a:ea typeface="+mn-ea"/>
                <a:cs typeface="+mn-cs"/>
              </a:rPr>
              <a:t>O</a:t>
            </a: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(log </a:t>
            </a:r>
            <a:r>
              <a:rPr kumimoji="0" lang="en-US" sz="2000" b="1" i="1" u="none" strike="noStrike" kern="1200" cap="none" spc="0" normalizeH="0" baseline="0" noProof="0" dirty="0">
                <a:ln>
                  <a:noFill/>
                </a:ln>
                <a:solidFill>
                  <a:prstClr val="black"/>
                </a:solidFill>
                <a:effectLst/>
                <a:uLnTx/>
                <a:uFillTx/>
                <a:latin typeface="Century Schoolbook"/>
                <a:ea typeface="+mn-ea"/>
                <a:cs typeface="+mn-cs"/>
              </a:rPr>
              <a:t>n</a:t>
            </a: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 height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Search for insertion location takes </a:t>
            </a:r>
            <a:r>
              <a:rPr kumimoji="0" lang="en-US" sz="2000" b="1" i="1" u="none" strike="noStrike" kern="1200" cap="none" spc="0" normalizeH="0" baseline="0" noProof="0" dirty="0">
                <a:ln>
                  <a:noFill/>
                </a:ln>
                <a:solidFill>
                  <a:prstClr val="black"/>
                </a:solidFill>
                <a:effectLst/>
                <a:uLnTx/>
                <a:uFillTx/>
                <a:latin typeface="Century Schoolbook"/>
                <a:ea typeface="+mn-ea"/>
                <a:cs typeface="+mn-cs"/>
              </a:rPr>
              <a:t>O</a:t>
            </a: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(log </a:t>
            </a:r>
            <a:r>
              <a:rPr kumimoji="0" lang="en-US" sz="2000" b="1" i="1" u="none" strike="noStrike" kern="1200" cap="none" spc="0" normalizeH="0" baseline="0" noProof="0" dirty="0">
                <a:ln>
                  <a:noFill/>
                </a:ln>
                <a:solidFill>
                  <a:prstClr val="black"/>
                </a:solidFill>
                <a:effectLst/>
                <a:uLnTx/>
                <a:uFillTx/>
                <a:latin typeface="Century Schoolbook"/>
                <a:ea typeface="+mn-ea"/>
                <a:cs typeface="+mn-cs"/>
              </a:rPr>
              <a:t>n</a:t>
            </a: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 time because we visit </a:t>
            </a:r>
            <a:r>
              <a:rPr kumimoji="0" lang="en-US" sz="2000" b="1" i="1" u="none" strike="noStrike" kern="1200" cap="none" spc="0" normalizeH="0" baseline="0" noProof="0" dirty="0">
                <a:ln>
                  <a:noFill/>
                </a:ln>
                <a:solidFill>
                  <a:prstClr val="black"/>
                </a:solidFill>
                <a:effectLst/>
                <a:uLnTx/>
                <a:uFillTx/>
                <a:latin typeface="Century Schoolbook"/>
                <a:ea typeface="+mn-ea"/>
                <a:cs typeface="+mn-cs"/>
              </a:rPr>
              <a:t>O</a:t>
            </a: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(log </a:t>
            </a:r>
            <a:r>
              <a:rPr kumimoji="0" lang="en-US" sz="2000" b="1" i="1" u="none" strike="noStrike" kern="1200" cap="none" spc="0" normalizeH="0" baseline="0" noProof="0" dirty="0">
                <a:ln>
                  <a:noFill/>
                </a:ln>
                <a:solidFill>
                  <a:prstClr val="black"/>
                </a:solidFill>
                <a:effectLst/>
                <a:uLnTx/>
                <a:uFillTx/>
                <a:latin typeface="Century Schoolbook"/>
                <a:ea typeface="+mn-ea"/>
                <a:cs typeface="+mn-cs"/>
              </a:rPr>
              <a:t>n</a:t>
            </a: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 nodes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Addition to the node takes </a:t>
            </a:r>
            <a:r>
              <a:rPr kumimoji="0" lang="en-US" sz="2000" b="1" i="1" u="none" strike="noStrike" kern="1200" cap="none" spc="0" normalizeH="0" baseline="0" noProof="0" dirty="0">
                <a:ln>
                  <a:noFill/>
                </a:ln>
                <a:solidFill>
                  <a:prstClr val="black"/>
                </a:solidFill>
                <a:effectLst/>
                <a:uLnTx/>
                <a:uFillTx/>
                <a:latin typeface="Century Schoolbook"/>
                <a:ea typeface="+mn-ea"/>
                <a:cs typeface="+mn-cs"/>
              </a:rPr>
              <a:t>O</a:t>
            </a: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(1) time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Rotation or recoloring takes </a:t>
            </a:r>
            <a:r>
              <a:rPr kumimoji="0" lang="en-US" sz="2000" b="1" i="1" u="none" strike="noStrike" kern="1200" cap="none" spc="0" normalizeH="0" baseline="0" noProof="0" dirty="0">
                <a:ln>
                  <a:noFill/>
                </a:ln>
                <a:solidFill>
                  <a:prstClr val="black"/>
                </a:solidFill>
                <a:effectLst/>
                <a:uLnTx/>
                <a:uFillTx/>
                <a:latin typeface="Century Schoolbook"/>
                <a:ea typeface="+mn-ea"/>
                <a:cs typeface="+mn-cs"/>
              </a:rPr>
              <a:t>O</a:t>
            </a: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(log </a:t>
            </a:r>
            <a:r>
              <a:rPr kumimoji="0" lang="en-US" sz="2000" b="1" i="1" u="none" strike="noStrike" kern="1200" cap="none" spc="0" normalizeH="0" baseline="0" noProof="0" dirty="0">
                <a:ln>
                  <a:noFill/>
                </a:ln>
                <a:solidFill>
                  <a:prstClr val="black"/>
                </a:solidFill>
                <a:effectLst/>
                <a:uLnTx/>
                <a:uFillTx/>
                <a:latin typeface="Century Schoolbook"/>
                <a:ea typeface="+mn-ea"/>
                <a:cs typeface="+mn-cs"/>
              </a:rPr>
              <a:t>n</a:t>
            </a: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 time because we perform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 </a:t>
            </a:r>
            <a:r>
              <a:rPr kumimoji="0" lang="en-US" sz="2000" b="1" i="1" u="none" strike="noStrike" kern="1200" cap="none" spc="0" normalizeH="0" baseline="0" noProof="0" dirty="0">
                <a:ln>
                  <a:noFill/>
                </a:ln>
                <a:solidFill>
                  <a:prstClr val="black"/>
                </a:solidFill>
                <a:effectLst/>
                <a:uLnTx/>
                <a:uFillTx/>
                <a:latin typeface="Century Schoolbook"/>
                <a:ea typeface="+mn-ea"/>
                <a:cs typeface="+mn-cs"/>
              </a:rPr>
              <a:t>O</a:t>
            </a: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(log </a:t>
            </a:r>
            <a:r>
              <a:rPr kumimoji="0" lang="en-US" sz="2000" b="1" i="1" u="none" strike="noStrike" kern="1200" cap="none" spc="0" normalizeH="0" baseline="0" noProof="0" dirty="0">
                <a:ln>
                  <a:noFill/>
                </a:ln>
                <a:solidFill>
                  <a:prstClr val="black"/>
                </a:solidFill>
                <a:effectLst/>
                <a:uLnTx/>
                <a:uFillTx/>
                <a:latin typeface="Century Schoolbook"/>
                <a:ea typeface="+mn-ea"/>
                <a:cs typeface="+mn-cs"/>
              </a:rPr>
              <a:t>n</a:t>
            </a: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 recoloring, each taking </a:t>
            </a:r>
            <a:r>
              <a:rPr kumimoji="0" lang="en-US" sz="2000" b="1" i="1" u="none" strike="noStrike" kern="1200" cap="none" spc="0" normalizeH="0" baseline="0" noProof="0" dirty="0">
                <a:ln>
                  <a:noFill/>
                </a:ln>
                <a:solidFill>
                  <a:prstClr val="black"/>
                </a:solidFill>
                <a:effectLst/>
                <a:uLnTx/>
                <a:uFillTx/>
                <a:latin typeface="Century Schoolbook"/>
                <a:ea typeface="+mn-ea"/>
                <a:cs typeface="+mn-cs"/>
              </a:rPr>
              <a:t>O</a:t>
            </a: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(1) time, and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 at most one rotation taking </a:t>
            </a:r>
            <a:r>
              <a:rPr kumimoji="0" lang="en-US" sz="2000" b="1" i="1" u="none" strike="noStrike" kern="1200" cap="none" spc="0" normalizeH="0" baseline="0" noProof="0" dirty="0">
                <a:ln>
                  <a:noFill/>
                </a:ln>
                <a:solidFill>
                  <a:prstClr val="black"/>
                </a:solidFill>
                <a:effectLst/>
                <a:uLnTx/>
                <a:uFillTx/>
                <a:latin typeface="Century Schoolbook"/>
                <a:ea typeface="+mn-ea"/>
                <a:cs typeface="+mn-cs"/>
              </a:rPr>
              <a:t>O</a:t>
            </a: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(1) time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   Thus, an insertion in a red-black tree takes </a:t>
            </a:r>
            <a:r>
              <a:rPr kumimoji="0" lang="en-US" sz="2000" b="1" i="1" u="none" strike="noStrike" kern="1200" cap="none" spc="0" normalizeH="0" baseline="0" noProof="0" dirty="0">
                <a:ln>
                  <a:noFill/>
                </a:ln>
                <a:solidFill>
                  <a:prstClr val="black"/>
                </a:solidFill>
                <a:effectLst/>
                <a:uLnTx/>
                <a:uFillTx/>
                <a:latin typeface="Century Schoolbook"/>
                <a:ea typeface="+mn-ea"/>
                <a:cs typeface="+mn-cs"/>
              </a:rPr>
              <a:t>O</a:t>
            </a: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(log </a:t>
            </a:r>
            <a:r>
              <a:rPr kumimoji="0" lang="en-US" sz="2000" b="1" i="1" u="none" strike="noStrike" kern="1200" cap="none" spc="0" normalizeH="0" baseline="0" noProof="0" dirty="0">
                <a:ln>
                  <a:noFill/>
                </a:ln>
                <a:solidFill>
                  <a:prstClr val="black"/>
                </a:solidFill>
                <a:effectLst/>
                <a:uLnTx/>
                <a:uFillTx/>
                <a:latin typeface="Century Schoolbook"/>
                <a:ea typeface="+mn-ea"/>
                <a:cs typeface="+mn-cs"/>
              </a:rPr>
              <a:t>n</a:t>
            </a:r>
            <a:r>
              <a:rPr kumimoji="0" lang="en-US" sz="2000" b="0" i="0" u="none" strike="noStrike" kern="1200" cap="none" spc="0" normalizeH="0" baseline="0" noProof="0" dirty="0">
                <a:ln>
                  <a:noFill/>
                </a:ln>
                <a:solidFill>
                  <a:prstClr val="black"/>
                </a:solidFill>
                <a:effectLst/>
                <a:uLnTx/>
                <a:uFillTx/>
                <a:latin typeface="Century Schoolbook"/>
                <a:ea typeface="+mn-ea"/>
                <a:cs typeface="+mn-cs"/>
              </a:rPr>
              <a:t>) time</a:t>
            </a:r>
          </a:p>
        </p:txBody>
      </p:sp>
    </p:spTree>
    <p:extLst>
      <p:ext uri="{BB962C8B-B14F-4D97-AF65-F5344CB8AC3E}">
        <p14:creationId xmlns:p14="http://schemas.microsoft.com/office/powerpoint/2010/main" val="22297933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4" descr="z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3625" y="2133600"/>
            <a:ext cx="2619375"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7" name="Rectangle 2"/>
          <p:cNvSpPr>
            <a:spLocks noGrp="1" noChangeArrowheads="1"/>
          </p:cNvSpPr>
          <p:nvPr>
            <p:ph type="title"/>
          </p:nvPr>
        </p:nvSpPr>
        <p:spPr/>
        <p:txBody>
          <a:bodyPr/>
          <a:lstStyle/>
          <a:p>
            <a:r>
              <a:rPr lang="en-US" altLang="en-US" dirty="0">
                <a:latin typeface="Arial" charset="0"/>
                <a:cs typeface="Arial" charset="0"/>
              </a:rPr>
              <a:t>Top-Down Deletions</a:t>
            </a:r>
          </a:p>
        </p:txBody>
      </p:sp>
      <p:sp>
        <p:nvSpPr>
          <p:cNvPr id="93188"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If we are deleting a red leaf node X, then we are finished</a:t>
            </a: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r>
              <a:rPr lang="en-US" altLang="en-US" dirty="0">
                <a:latin typeface="Arial" charset="0"/>
                <a:cs typeface="Arial" charset="0"/>
              </a:rPr>
              <a:t>	If we are deleting a node X with one child, we only need to replace the value of the deleted node with the value of the leaf node  </a:t>
            </a:r>
          </a:p>
        </p:txBody>
      </p:sp>
      <p:pic>
        <p:nvPicPr>
          <p:cNvPr id="93189" name="Picture 5" descr="z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2500" y="4508500"/>
            <a:ext cx="2735263"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0" name="Line 6"/>
          <p:cNvSpPr>
            <a:spLocks noChangeShapeType="1"/>
          </p:cNvSpPr>
          <p:nvPr/>
        </p:nvSpPr>
        <p:spPr bwMode="auto">
          <a:xfrm>
            <a:off x="4787900" y="2492375"/>
            <a:ext cx="576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93191" name="Line 7"/>
          <p:cNvSpPr>
            <a:spLocks noChangeShapeType="1"/>
          </p:cNvSpPr>
          <p:nvPr/>
        </p:nvSpPr>
        <p:spPr bwMode="auto">
          <a:xfrm>
            <a:off x="4859338" y="4940300"/>
            <a:ext cx="5762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Tree>
    <p:extLst>
      <p:ext uri="{BB962C8B-B14F-4D97-AF65-F5344CB8AC3E}">
        <p14:creationId xmlns:p14="http://schemas.microsoft.com/office/powerpoint/2010/main" val="2533958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en-US">
                <a:latin typeface="Arial" charset="0"/>
                <a:cs typeface="Arial" charset="0"/>
              </a:rPr>
              <a:t>Top-Down Deletions</a:t>
            </a:r>
          </a:p>
        </p:txBody>
      </p:sp>
      <p:sp>
        <p:nvSpPr>
          <p:cNvPr id="9421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If we are deleting a full node, we use the same strategy used in standard binary search trees:</a:t>
            </a:r>
          </a:p>
          <a:p>
            <a:pPr lvl="1"/>
            <a:r>
              <a:rPr lang="en-US" altLang="en-US">
                <a:latin typeface="Arial" charset="0"/>
                <a:cs typeface="Arial" charset="0"/>
              </a:rPr>
              <a:t>replace the node with the minimum element in the right sub-tree</a:t>
            </a:r>
          </a:p>
          <a:p>
            <a:pPr lvl="1"/>
            <a:r>
              <a:rPr lang="en-US" altLang="en-US">
                <a:latin typeface="Arial" charset="0"/>
                <a:cs typeface="Arial" charset="0"/>
              </a:rPr>
              <a:t>then delete that element from the right sub-tree</a:t>
            </a:r>
          </a:p>
        </p:txBody>
      </p:sp>
    </p:spTree>
    <p:extLst>
      <p:ext uri="{BB962C8B-B14F-4D97-AF65-F5344CB8AC3E}">
        <p14:creationId xmlns:p14="http://schemas.microsoft.com/office/powerpoint/2010/main" val="5182318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en-US">
                <a:latin typeface="Arial" charset="0"/>
                <a:cs typeface="Arial" charset="0"/>
              </a:rPr>
              <a:t>Top-Down Deletions</a:t>
            </a:r>
          </a:p>
        </p:txBody>
      </p:sp>
      <p:sp>
        <p:nvSpPr>
          <p:cNvPr id="9523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That minimum element must be either:</a:t>
            </a:r>
          </a:p>
          <a:p>
            <a:pPr lvl="1"/>
            <a:r>
              <a:rPr lang="en-US" altLang="en-US">
                <a:latin typeface="Arial" charset="0"/>
                <a:cs typeface="Arial" charset="0"/>
              </a:rPr>
              <a:t>a red leaf node,</a:t>
            </a:r>
          </a:p>
          <a:p>
            <a:pPr lvl="1"/>
            <a:r>
              <a:rPr lang="en-US" altLang="en-US">
                <a:latin typeface="Arial" charset="0"/>
                <a:cs typeface="Arial" charset="0"/>
              </a:rPr>
              <a:t>a black node with a single red leaf node, or</a:t>
            </a:r>
          </a:p>
          <a:p>
            <a:pPr lvl="1"/>
            <a:r>
              <a:rPr lang="en-US" altLang="en-US">
                <a:latin typeface="Arial" charset="0"/>
                <a:cs typeface="Arial" charset="0"/>
              </a:rPr>
              <a:t>a black leaf node</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The first two cases are solved, consequently, we need only deal with the possibility that the leaf node we are deleting is black</a:t>
            </a:r>
          </a:p>
        </p:txBody>
      </p:sp>
    </p:spTree>
    <p:extLst>
      <p:ext uri="{BB962C8B-B14F-4D97-AF65-F5344CB8AC3E}">
        <p14:creationId xmlns:p14="http://schemas.microsoft.com/office/powerpoint/2010/main" val="21416939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a:latin typeface="Arial" charset="0"/>
                <a:cs typeface="Arial" charset="0"/>
              </a:rPr>
              <a:t>Top-Down Deletions</a:t>
            </a:r>
          </a:p>
        </p:txBody>
      </p:sp>
      <p:sp>
        <p:nvSpPr>
          <p:cNvPr id="9625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Similar to top-down insertions, we will adopt a strategy which ensures that the leaf node being deleted is not black</a:t>
            </a:r>
          </a:p>
        </p:txBody>
      </p:sp>
    </p:spTree>
    <p:extLst>
      <p:ext uri="{BB962C8B-B14F-4D97-AF65-F5344CB8AC3E}">
        <p14:creationId xmlns:p14="http://schemas.microsoft.com/office/powerpoint/2010/main" val="9752480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9728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In this topic, we have covered red-black trees</a:t>
            </a:r>
          </a:p>
          <a:p>
            <a:pPr lvl="1"/>
            <a:r>
              <a:rPr lang="en-US" altLang="en-US">
                <a:latin typeface="Arial" charset="0"/>
                <a:cs typeface="Arial" charset="0"/>
              </a:rPr>
              <a:t>simple rules govern how nodes must be distributed based on giving each node a colour of either red or black</a:t>
            </a:r>
          </a:p>
          <a:p>
            <a:pPr lvl="1"/>
            <a:r>
              <a:rPr lang="en-US" altLang="en-US">
                <a:latin typeface="Arial" charset="0"/>
                <a:cs typeface="Arial" charset="0"/>
              </a:rPr>
              <a:t>insertions and deletions may be performed without recursing back to the root</a:t>
            </a:r>
          </a:p>
          <a:p>
            <a:pPr lvl="1"/>
            <a:r>
              <a:rPr lang="en-US" altLang="en-US">
                <a:latin typeface="Arial" charset="0"/>
                <a:cs typeface="Arial" charset="0"/>
              </a:rPr>
              <a:t>only one bit is required for the “colour”</a:t>
            </a:r>
          </a:p>
          <a:p>
            <a:pPr lvl="1"/>
            <a:r>
              <a:rPr lang="en-US" altLang="en-US">
                <a:latin typeface="Arial" charset="0"/>
                <a:cs typeface="Arial" charset="0"/>
              </a:rPr>
              <a:t>this makes them, under some circumstances, more suited than AVL trees</a:t>
            </a:r>
          </a:p>
        </p:txBody>
      </p:sp>
    </p:spTree>
    <p:extLst>
      <p:ext uri="{BB962C8B-B14F-4D97-AF65-F5344CB8AC3E}">
        <p14:creationId xmlns:p14="http://schemas.microsoft.com/office/powerpoint/2010/main" val="166007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921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three rules which define a red-black tree are</a:t>
            </a:r>
          </a:p>
          <a:p>
            <a:pPr lvl="1">
              <a:buFontTx/>
              <a:buNone/>
            </a:pPr>
            <a:r>
              <a:rPr lang="en-US" altLang="en-US" dirty="0">
                <a:latin typeface="Arial" charset="0"/>
                <a:cs typeface="Arial" charset="0"/>
              </a:rPr>
              <a:t>1.	The root must be black,</a:t>
            </a:r>
          </a:p>
          <a:p>
            <a:pPr lvl="1">
              <a:buFontTx/>
              <a:buNone/>
            </a:pPr>
            <a:r>
              <a:rPr lang="en-US" altLang="en-US" dirty="0">
                <a:latin typeface="Arial" charset="0"/>
                <a:cs typeface="Arial" charset="0"/>
              </a:rPr>
              <a:t>2.	If a node is red, its children must be black,</a:t>
            </a:r>
            <a:br>
              <a:rPr lang="en-US" altLang="en-US" dirty="0">
                <a:latin typeface="Arial" charset="0"/>
                <a:cs typeface="Arial" charset="0"/>
              </a:rPr>
            </a:br>
            <a:r>
              <a:rPr lang="en-US" altLang="en-US" dirty="0">
                <a:latin typeface="Arial" charset="0"/>
                <a:cs typeface="Arial" charset="0"/>
              </a:rPr>
              <a:t>	and</a:t>
            </a:r>
          </a:p>
          <a:p>
            <a:pPr lvl="1">
              <a:buFontTx/>
              <a:buNone/>
            </a:pPr>
            <a:r>
              <a:rPr lang="en-US" altLang="en-US" dirty="0">
                <a:latin typeface="Arial" charset="0"/>
                <a:cs typeface="Arial" charset="0"/>
              </a:rPr>
              <a:t>3.	Each null path must have the same</a:t>
            </a:r>
            <a:br>
              <a:rPr lang="en-US" altLang="en-US" dirty="0">
                <a:latin typeface="Arial" charset="0"/>
                <a:cs typeface="Arial" charset="0"/>
              </a:rPr>
            </a:br>
            <a:r>
              <a:rPr lang="en-US" altLang="en-US" dirty="0">
                <a:latin typeface="Arial" charset="0"/>
                <a:cs typeface="Arial" charset="0"/>
              </a:rPr>
              <a:t>	number of black nodes</a:t>
            </a:r>
          </a:p>
        </p:txBody>
      </p:sp>
    </p:spTree>
    <p:extLst>
      <p:ext uri="{BB962C8B-B14F-4D97-AF65-F5344CB8AC3E}">
        <p14:creationId xmlns:p14="http://schemas.microsoft.com/office/powerpoint/2010/main" val="2345186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7" descr="bla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989138"/>
            <a:ext cx="7054850"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10244"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These are two examples of red-black trees:</a:t>
            </a:r>
          </a:p>
        </p:txBody>
      </p:sp>
    </p:spTree>
    <p:extLst>
      <p:ext uri="{BB962C8B-B14F-4D97-AF65-F5344CB8AC3E}">
        <p14:creationId xmlns:p14="http://schemas.microsoft.com/office/powerpoint/2010/main" val="738221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1843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All red-black trees with </a:t>
            </a:r>
            <a:r>
              <a:rPr lang="en-US" altLang="en-US">
                <a:latin typeface="Times New Roman" pitchFamily="18" charset="0"/>
                <a:cs typeface="Arial" charset="0"/>
              </a:rPr>
              <a:t>1</a:t>
            </a:r>
            <a:r>
              <a:rPr lang="en-US" altLang="en-US">
                <a:latin typeface="Arial" charset="0"/>
                <a:cs typeface="Arial" charset="0"/>
              </a:rPr>
              <a:t>, </a:t>
            </a:r>
            <a:r>
              <a:rPr lang="en-US" altLang="en-US">
                <a:latin typeface="Times New Roman" pitchFamily="18" charset="0"/>
                <a:cs typeface="Arial" charset="0"/>
              </a:rPr>
              <a:t>2</a:t>
            </a:r>
            <a:r>
              <a:rPr lang="en-US" altLang="en-US">
                <a:latin typeface="Arial" charset="0"/>
                <a:cs typeface="Arial" charset="0"/>
              </a:rPr>
              <a:t>, </a:t>
            </a:r>
            <a:r>
              <a:rPr lang="en-US" altLang="en-US">
                <a:latin typeface="Times New Roman" pitchFamily="18" charset="0"/>
                <a:cs typeface="Arial" charset="0"/>
              </a:rPr>
              <a:t>3</a:t>
            </a:r>
            <a:r>
              <a:rPr lang="en-US" altLang="en-US">
                <a:latin typeface="Arial" charset="0"/>
                <a:cs typeface="Arial" charset="0"/>
              </a:rPr>
              <a:t>, and </a:t>
            </a:r>
            <a:r>
              <a:rPr lang="en-US" altLang="en-US">
                <a:latin typeface="Times New Roman" pitchFamily="18" charset="0"/>
                <a:cs typeface="Arial" charset="0"/>
              </a:rPr>
              <a:t>4</a:t>
            </a:r>
            <a:r>
              <a:rPr lang="en-US" altLang="en-US">
                <a:latin typeface="Arial" charset="0"/>
                <a:cs typeface="Arial" charset="0"/>
              </a:rPr>
              <a:t> nodes:</a:t>
            </a:r>
          </a:p>
        </p:txBody>
      </p:sp>
      <p:pic>
        <p:nvPicPr>
          <p:cNvPr id="18436" name="Picture 4" descr="rb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2205038"/>
            <a:ext cx="5902325"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247269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FF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 typeface="Marlett" pitchFamily="2" charset="2"/>
          <a:buNone/>
          <a:tabLst/>
          <a:defRPr kumimoji="0" lang="en-US"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 typeface="Marlett" pitchFamily="2" charset="2"/>
          <a:buNone/>
          <a:tabLst/>
          <a:defRPr kumimoji="0" lang="en-US" sz="2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16974</TotalTime>
  <Words>2539</Words>
  <Application>Microsoft Office PowerPoint</Application>
  <PresentationFormat>On-screen Show (4:3)</PresentationFormat>
  <Paragraphs>568</Paragraphs>
  <Slides>66</Slides>
  <Notes>34</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66</vt:i4>
      </vt:variant>
    </vt:vector>
  </HeadingPairs>
  <TitlesOfParts>
    <vt:vector size="76" baseType="lpstr">
      <vt:lpstr>Arial</vt:lpstr>
      <vt:lpstr>Calibri</vt:lpstr>
      <vt:lpstr>Century Schoolbook</vt:lpstr>
      <vt:lpstr>Lucida Sans Unicode</vt:lpstr>
      <vt:lpstr>Marlett</vt:lpstr>
      <vt:lpstr>Symbol</vt:lpstr>
      <vt:lpstr>Times New Roman</vt:lpstr>
      <vt:lpstr>Custom Design</vt:lpstr>
      <vt:lpstr>Default Design</vt:lpstr>
      <vt:lpstr>Office Theme</vt:lpstr>
      <vt:lpstr>PowerPoint Presentation</vt:lpstr>
      <vt:lpstr>Outline</vt:lpstr>
      <vt:lpstr>Balanced search trees</vt:lpstr>
      <vt:lpstr>Red-black trees</vt:lpstr>
      <vt:lpstr>Red 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 Black Trees Insertion</vt:lpstr>
      <vt:lpstr>PowerPoint Presentation</vt:lpstr>
      <vt:lpstr>PowerPoint Presentation</vt:lpstr>
      <vt:lpstr>PowerPoint Presentation</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 2</vt:lpstr>
      <vt:lpstr>Pseudocode</vt:lpstr>
      <vt:lpstr>Graphical notation</vt:lpstr>
      <vt:lpstr>Case 1</vt:lpstr>
      <vt:lpstr>Case 2</vt:lpstr>
      <vt:lpstr>Case 3</vt:lpstr>
      <vt:lpstr>Analysis</vt:lpstr>
      <vt:lpstr>Example of Inserting Sorted Numbers</vt:lpstr>
      <vt:lpstr>Insert 2</vt:lpstr>
      <vt:lpstr>Insert 3</vt:lpstr>
      <vt:lpstr>Insert 4</vt:lpstr>
      <vt:lpstr>Insert 5</vt:lpstr>
      <vt:lpstr>Finish insert of 5</vt:lpstr>
      <vt:lpstr>Insert 6</vt:lpstr>
      <vt:lpstr>Finishing insert of 6</vt:lpstr>
      <vt:lpstr>Insert 7</vt:lpstr>
      <vt:lpstr>Finish insert of 7</vt:lpstr>
      <vt:lpstr>Insert 8</vt:lpstr>
      <vt:lpstr>Still Inserting 8</vt:lpstr>
      <vt:lpstr>Finish inserting 8</vt:lpstr>
      <vt:lpstr>Insert 9</vt:lpstr>
      <vt:lpstr>Finish Inserting 9</vt:lpstr>
      <vt:lpstr>Insert 10</vt:lpstr>
      <vt:lpstr>Insert 11</vt:lpstr>
      <vt:lpstr>Finish inserting 11</vt:lpstr>
      <vt:lpstr>PowerPoint Presentation</vt:lpstr>
      <vt:lpstr>Top-Down Deletions</vt:lpstr>
      <vt:lpstr>Top-Down Deletions</vt:lpstr>
      <vt:lpstr>Top-Down Deletions</vt:lpstr>
      <vt:lpstr>Top-Down Deletions</vt:lpstr>
      <vt:lpstr>Red-Black Trees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Mahdi Ebi</cp:lastModifiedBy>
  <cp:revision>1174</cp:revision>
  <dcterms:created xsi:type="dcterms:W3CDTF">2009-09-11T23:00:44Z</dcterms:created>
  <dcterms:modified xsi:type="dcterms:W3CDTF">2020-08-10T19:34:23Z</dcterms:modified>
</cp:coreProperties>
</file>