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6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0428" y="772921"/>
            <a:ext cx="625754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3601" y="1655317"/>
            <a:ext cx="7514590" cy="233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123" y="631952"/>
            <a:ext cx="6802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Times New Roman"/>
                <a:cs typeface="Times New Roman"/>
              </a:rPr>
              <a:t>Introduction </a:t>
            </a:r>
            <a:r>
              <a:rPr sz="4800" i="1" dirty="0">
                <a:latin typeface="Times New Roman"/>
                <a:cs typeface="Times New Roman"/>
              </a:rPr>
              <a:t>to</a:t>
            </a:r>
            <a:r>
              <a:rPr sz="4800" i="1" spc="-80" dirty="0">
                <a:latin typeface="Times New Roman"/>
                <a:cs typeface="Times New Roman"/>
              </a:rPr>
              <a:t> </a:t>
            </a:r>
            <a:r>
              <a:rPr sz="4800" i="1" dirty="0">
                <a:latin typeface="Times New Roman"/>
                <a:cs typeface="Times New Roman"/>
              </a:rPr>
              <a:t>Algorithms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2622" y="21336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1295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0" y="21336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25907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9376" y="21336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12953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1827" y="2162577"/>
            <a:ext cx="2303525" cy="272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8274" y="2148644"/>
            <a:ext cx="2286000" cy="269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0891" y="1065530"/>
            <a:ext cx="5197475" cy="393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7875" marR="2053589" indent="-765810">
              <a:lnSpc>
                <a:spcPct val="134000"/>
              </a:lnSpc>
              <a:spcBef>
                <a:spcPts val="100"/>
              </a:spcBef>
            </a:pPr>
            <a:r>
              <a:rPr sz="3600" b="1" dirty="0">
                <a:solidFill>
                  <a:srgbClr val="009A9A"/>
                </a:solidFill>
                <a:latin typeface="Times New Roman"/>
                <a:cs typeface="Times New Roman"/>
              </a:rPr>
              <a:t>6.046J/18.401J  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0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10</a:t>
            </a:r>
            <a:endParaRPr sz="3600">
              <a:latin typeface="Times New Roman"/>
              <a:cs typeface="Times New Roman"/>
            </a:endParaRPr>
          </a:p>
          <a:p>
            <a:pPr marL="777875">
              <a:lnSpc>
                <a:spcPts val="3829"/>
              </a:lnSpc>
            </a:pPr>
            <a:r>
              <a:rPr sz="3200" b="1" spc="-5" dirty="0">
                <a:latin typeface="Times New Roman"/>
                <a:cs typeface="Times New Roman"/>
              </a:rPr>
              <a:t>Balanced Search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Trees</a:t>
            </a:r>
            <a:endParaRPr sz="3200">
              <a:latin typeface="Times New Roman"/>
              <a:cs typeface="Times New Roman"/>
            </a:endParaRPr>
          </a:p>
          <a:p>
            <a:pPr marL="1007110" indent="-229870">
              <a:lnSpc>
                <a:spcPts val="3835"/>
              </a:lnSpc>
              <a:buClr>
                <a:srgbClr val="CC0000"/>
              </a:buClr>
              <a:buChar char="•"/>
              <a:tabLst>
                <a:tab pos="1007744" algn="l"/>
              </a:tabLst>
            </a:pPr>
            <a:r>
              <a:rPr sz="3200" spc="-5" dirty="0">
                <a:latin typeface="Times New Roman"/>
                <a:cs typeface="Times New Roman"/>
              </a:rPr>
              <a:t>Red-black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trees</a:t>
            </a:r>
            <a:endParaRPr sz="3200">
              <a:latin typeface="Times New Roman"/>
              <a:cs typeface="Times New Roman"/>
            </a:endParaRPr>
          </a:p>
          <a:p>
            <a:pPr marL="1007110" indent="-229870">
              <a:lnSpc>
                <a:spcPts val="3835"/>
              </a:lnSpc>
              <a:buClr>
                <a:srgbClr val="CC0000"/>
              </a:buClr>
              <a:buChar char="•"/>
              <a:tabLst>
                <a:tab pos="1007744" algn="l"/>
              </a:tabLst>
            </a:pPr>
            <a:r>
              <a:rPr sz="3200" spc="-5" dirty="0">
                <a:latin typeface="Times New Roman"/>
                <a:cs typeface="Times New Roman"/>
              </a:rPr>
              <a:t>Height of a red-black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  <a:p>
            <a:pPr marL="1007110" indent="-229870">
              <a:lnSpc>
                <a:spcPts val="3835"/>
              </a:lnSpc>
              <a:buClr>
                <a:srgbClr val="CC0000"/>
              </a:buClr>
              <a:buChar char="•"/>
              <a:tabLst>
                <a:tab pos="1007744" algn="l"/>
              </a:tabLst>
            </a:pPr>
            <a:r>
              <a:rPr sz="3200" spc="-5" dirty="0">
                <a:latin typeface="Times New Roman"/>
                <a:cs typeface="Times New Roman"/>
              </a:rPr>
              <a:t>Rotations</a:t>
            </a:r>
            <a:endParaRPr sz="3200">
              <a:latin typeface="Times New Roman"/>
              <a:cs typeface="Times New Roman"/>
            </a:endParaRPr>
          </a:p>
          <a:p>
            <a:pPr marL="1007110" indent="-229870">
              <a:lnSpc>
                <a:spcPts val="3835"/>
              </a:lnSpc>
              <a:buClr>
                <a:srgbClr val="CC0000"/>
              </a:buClr>
              <a:buChar char="•"/>
              <a:tabLst>
                <a:tab pos="1007744" algn="l"/>
              </a:tabLst>
            </a:pPr>
            <a:r>
              <a:rPr sz="3200" spc="-5" dirty="0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0922" y="6342378"/>
            <a:ext cx="4796790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Prof. Erik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Demaine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4201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Query</a:t>
            </a:r>
            <a:r>
              <a:rPr spc="-4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8447" y="1924304"/>
            <a:ext cx="6282690" cy="197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  <a:tabLst>
                <a:tab pos="201104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5" dirty="0">
                <a:latin typeface="Times New Roman"/>
                <a:cs typeface="Times New Roman"/>
              </a:rPr>
              <a:t>The queries S</a:t>
            </a:r>
            <a:r>
              <a:rPr sz="2400" spc="-5" dirty="0">
                <a:latin typeface="Times New Roman"/>
                <a:cs typeface="Times New Roman"/>
              </a:rPr>
              <a:t>EARCH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,  M</a:t>
            </a:r>
            <a:r>
              <a:rPr sz="2400" dirty="0">
                <a:latin typeface="Times New Roman"/>
                <a:cs typeface="Times New Roman"/>
              </a:rPr>
              <a:t>AX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UCCESSOR</a:t>
            </a:r>
            <a:r>
              <a:rPr sz="3200" spc="-5" dirty="0">
                <a:latin typeface="Times New Roman"/>
                <a:cs typeface="Times New Roman"/>
              </a:rPr>
              <a:t>, 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REDECESSOR</a:t>
            </a:r>
            <a:endParaRPr sz="2400">
              <a:latin typeface="Times New Roman"/>
              <a:cs typeface="Times New Roman"/>
            </a:endParaRPr>
          </a:p>
          <a:p>
            <a:pPr marL="12700" marR="256540">
              <a:lnSpc>
                <a:spcPts val="3840"/>
              </a:lnSpc>
              <a:spcBef>
                <a:spcPts val="125"/>
              </a:spcBef>
            </a:pPr>
            <a:r>
              <a:rPr sz="3200" spc="-5" dirty="0">
                <a:latin typeface="Times New Roman"/>
                <a:cs typeface="Times New Roman"/>
              </a:rPr>
              <a:t>all run 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(lg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 on a red-black  tree with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nodes.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51669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Modifying</a:t>
            </a:r>
            <a:r>
              <a:rPr spc="-2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1902967"/>
            <a:ext cx="6673850" cy="30886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35"/>
              </a:spcBef>
            </a:pPr>
            <a:r>
              <a:rPr sz="3200" spc="-5" dirty="0">
                <a:latin typeface="Times New Roman"/>
                <a:cs typeface="Times New Roman"/>
              </a:rPr>
              <a:t>The operations I</a:t>
            </a:r>
            <a:r>
              <a:rPr sz="2400" spc="-5" dirty="0">
                <a:latin typeface="Times New Roman"/>
                <a:cs typeface="Times New Roman"/>
              </a:rPr>
              <a:t>NSERT </a:t>
            </a:r>
            <a:r>
              <a:rPr sz="3200" spc="-5" dirty="0">
                <a:latin typeface="Times New Roman"/>
                <a:cs typeface="Times New Roman"/>
              </a:rPr>
              <a:t>and D</a:t>
            </a:r>
            <a:r>
              <a:rPr sz="2400" spc="-5" dirty="0">
                <a:latin typeface="Times New Roman"/>
                <a:cs typeface="Times New Roman"/>
              </a:rPr>
              <a:t>ELETE </a:t>
            </a:r>
            <a:r>
              <a:rPr sz="3200" spc="-5" dirty="0">
                <a:latin typeface="Times New Roman"/>
                <a:cs typeface="Times New Roman"/>
              </a:rPr>
              <a:t>cause  modifications to the red-black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operation itself,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color changes,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645"/>
              </a:lnSpc>
              <a:spcBef>
                <a:spcPts val="76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restructuring the links of the tree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via</a:t>
            </a:r>
            <a:endParaRPr sz="3200">
              <a:latin typeface="Times New Roman"/>
              <a:cs typeface="Times New Roman"/>
            </a:endParaRPr>
          </a:p>
          <a:p>
            <a:pPr marL="238125">
              <a:lnSpc>
                <a:spcPts val="3645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“rotations”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L7.17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2320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Rotations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516380" y="279425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541019" y="270509"/>
                </a:moveTo>
                <a:lnTo>
                  <a:pt x="536660" y="221897"/>
                </a:lnTo>
                <a:lnTo>
                  <a:pt x="524090" y="176139"/>
                </a:lnTo>
                <a:lnTo>
                  <a:pt x="504076" y="133999"/>
                </a:lnTo>
                <a:lnTo>
                  <a:pt x="477383" y="96243"/>
                </a:lnTo>
                <a:lnTo>
                  <a:pt x="444776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2" y="4359"/>
                </a:lnTo>
                <a:lnTo>
                  <a:pt x="270509" y="0"/>
                </a:lnTo>
                <a:lnTo>
                  <a:pt x="221897" y="4359"/>
                </a:lnTo>
                <a:lnTo>
                  <a:pt x="176138" y="16929"/>
                </a:lnTo>
                <a:lnTo>
                  <a:pt x="133999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7"/>
                </a:lnTo>
                <a:lnTo>
                  <a:pt x="96242" y="477384"/>
                </a:lnTo>
                <a:lnTo>
                  <a:pt x="133999" y="504077"/>
                </a:lnTo>
                <a:lnTo>
                  <a:pt x="176138" y="524090"/>
                </a:lnTo>
                <a:lnTo>
                  <a:pt x="221897" y="536660"/>
                </a:lnTo>
                <a:lnTo>
                  <a:pt x="270509" y="541020"/>
                </a:lnTo>
                <a:lnTo>
                  <a:pt x="319122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6" y="477384"/>
                </a:lnTo>
                <a:lnTo>
                  <a:pt x="477383" y="444777"/>
                </a:lnTo>
                <a:lnTo>
                  <a:pt x="504076" y="407020"/>
                </a:lnTo>
                <a:lnTo>
                  <a:pt x="524090" y="364880"/>
                </a:lnTo>
                <a:lnTo>
                  <a:pt x="536660" y="319122"/>
                </a:lnTo>
                <a:lnTo>
                  <a:pt x="541019" y="2705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0180" y="271805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541019" y="270509"/>
                </a:moveTo>
                <a:lnTo>
                  <a:pt x="536660" y="221897"/>
                </a:lnTo>
                <a:lnTo>
                  <a:pt x="524090" y="176139"/>
                </a:lnTo>
                <a:lnTo>
                  <a:pt x="504076" y="133999"/>
                </a:lnTo>
                <a:lnTo>
                  <a:pt x="477383" y="96243"/>
                </a:lnTo>
                <a:lnTo>
                  <a:pt x="444776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2" y="4359"/>
                </a:lnTo>
                <a:lnTo>
                  <a:pt x="270509" y="0"/>
                </a:lnTo>
                <a:lnTo>
                  <a:pt x="221897" y="4359"/>
                </a:lnTo>
                <a:lnTo>
                  <a:pt x="176138" y="16929"/>
                </a:lnTo>
                <a:lnTo>
                  <a:pt x="133999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7"/>
                </a:lnTo>
                <a:lnTo>
                  <a:pt x="96242" y="477384"/>
                </a:lnTo>
                <a:lnTo>
                  <a:pt x="133999" y="504077"/>
                </a:lnTo>
                <a:lnTo>
                  <a:pt x="176138" y="524090"/>
                </a:lnTo>
                <a:lnTo>
                  <a:pt x="221897" y="536660"/>
                </a:lnTo>
                <a:lnTo>
                  <a:pt x="270509" y="541020"/>
                </a:lnTo>
                <a:lnTo>
                  <a:pt x="319122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6" y="477384"/>
                </a:lnTo>
                <a:lnTo>
                  <a:pt x="477383" y="444777"/>
                </a:lnTo>
                <a:lnTo>
                  <a:pt x="504076" y="407020"/>
                </a:lnTo>
                <a:lnTo>
                  <a:pt x="524090" y="364880"/>
                </a:lnTo>
                <a:lnTo>
                  <a:pt x="536660" y="319122"/>
                </a:lnTo>
                <a:lnTo>
                  <a:pt x="541019" y="2705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0180" y="271805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20">
                <a:moveTo>
                  <a:pt x="270509" y="0"/>
                </a:moveTo>
                <a:lnTo>
                  <a:pt x="221897" y="4359"/>
                </a:lnTo>
                <a:lnTo>
                  <a:pt x="176138" y="16929"/>
                </a:lnTo>
                <a:lnTo>
                  <a:pt x="133999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7"/>
                </a:lnTo>
                <a:lnTo>
                  <a:pt x="96242" y="477384"/>
                </a:lnTo>
                <a:lnTo>
                  <a:pt x="133999" y="504077"/>
                </a:lnTo>
                <a:lnTo>
                  <a:pt x="176138" y="524090"/>
                </a:lnTo>
                <a:lnTo>
                  <a:pt x="221897" y="536660"/>
                </a:lnTo>
                <a:lnTo>
                  <a:pt x="270509" y="541020"/>
                </a:lnTo>
                <a:lnTo>
                  <a:pt x="319122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6" y="477384"/>
                </a:lnTo>
                <a:lnTo>
                  <a:pt x="477383" y="444777"/>
                </a:lnTo>
                <a:lnTo>
                  <a:pt x="504076" y="407020"/>
                </a:lnTo>
                <a:lnTo>
                  <a:pt x="524090" y="364880"/>
                </a:lnTo>
                <a:lnTo>
                  <a:pt x="536660" y="319122"/>
                </a:lnTo>
                <a:lnTo>
                  <a:pt x="541019" y="270509"/>
                </a:lnTo>
                <a:lnTo>
                  <a:pt x="536660" y="221897"/>
                </a:lnTo>
                <a:lnTo>
                  <a:pt x="524090" y="176139"/>
                </a:lnTo>
                <a:lnTo>
                  <a:pt x="504076" y="133999"/>
                </a:lnTo>
                <a:lnTo>
                  <a:pt x="477383" y="96243"/>
                </a:lnTo>
                <a:lnTo>
                  <a:pt x="444776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2" y="4359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9146" y="2719832"/>
            <a:ext cx="400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68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4800" i="1" spc="-1019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21160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19">
                <a:moveTo>
                  <a:pt x="541020" y="270509"/>
                </a:moveTo>
                <a:lnTo>
                  <a:pt x="536660" y="221897"/>
                </a:lnTo>
                <a:lnTo>
                  <a:pt x="524090" y="176139"/>
                </a:lnTo>
                <a:lnTo>
                  <a:pt x="504077" y="133999"/>
                </a:lnTo>
                <a:lnTo>
                  <a:pt x="477384" y="96243"/>
                </a:lnTo>
                <a:lnTo>
                  <a:pt x="444777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2" y="4359"/>
                </a:lnTo>
                <a:lnTo>
                  <a:pt x="270510" y="0"/>
                </a:lnTo>
                <a:lnTo>
                  <a:pt x="221897" y="4359"/>
                </a:lnTo>
                <a:lnTo>
                  <a:pt x="176139" y="16929"/>
                </a:lnTo>
                <a:lnTo>
                  <a:pt x="133999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6"/>
                </a:lnTo>
                <a:lnTo>
                  <a:pt x="96242" y="477384"/>
                </a:lnTo>
                <a:lnTo>
                  <a:pt x="133999" y="504077"/>
                </a:lnTo>
                <a:lnTo>
                  <a:pt x="176139" y="524090"/>
                </a:lnTo>
                <a:lnTo>
                  <a:pt x="221897" y="536660"/>
                </a:lnTo>
                <a:lnTo>
                  <a:pt x="270510" y="541019"/>
                </a:lnTo>
                <a:lnTo>
                  <a:pt x="319122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7" y="477384"/>
                </a:lnTo>
                <a:lnTo>
                  <a:pt x="477384" y="444776"/>
                </a:lnTo>
                <a:lnTo>
                  <a:pt x="504077" y="407020"/>
                </a:lnTo>
                <a:lnTo>
                  <a:pt x="524090" y="364880"/>
                </a:lnTo>
                <a:lnTo>
                  <a:pt x="536660" y="319122"/>
                </a:lnTo>
                <a:lnTo>
                  <a:pt x="541020" y="2705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0398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19">
                <a:moveTo>
                  <a:pt x="541020" y="270509"/>
                </a:moveTo>
                <a:lnTo>
                  <a:pt x="536660" y="221897"/>
                </a:lnTo>
                <a:lnTo>
                  <a:pt x="524090" y="176139"/>
                </a:lnTo>
                <a:lnTo>
                  <a:pt x="504077" y="133999"/>
                </a:lnTo>
                <a:lnTo>
                  <a:pt x="477384" y="96243"/>
                </a:lnTo>
                <a:lnTo>
                  <a:pt x="444777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2" y="4359"/>
                </a:lnTo>
                <a:lnTo>
                  <a:pt x="270510" y="0"/>
                </a:lnTo>
                <a:lnTo>
                  <a:pt x="221897" y="4359"/>
                </a:lnTo>
                <a:lnTo>
                  <a:pt x="176139" y="16929"/>
                </a:lnTo>
                <a:lnTo>
                  <a:pt x="133999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6"/>
                </a:lnTo>
                <a:lnTo>
                  <a:pt x="96242" y="477384"/>
                </a:lnTo>
                <a:lnTo>
                  <a:pt x="133999" y="504077"/>
                </a:lnTo>
                <a:lnTo>
                  <a:pt x="176139" y="524090"/>
                </a:lnTo>
                <a:lnTo>
                  <a:pt x="221897" y="536660"/>
                </a:lnTo>
                <a:lnTo>
                  <a:pt x="270510" y="541019"/>
                </a:lnTo>
                <a:lnTo>
                  <a:pt x="319122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7" y="477384"/>
                </a:lnTo>
                <a:lnTo>
                  <a:pt x="477384" y="444776"/>
                </a:lnTo>
                <a:lnTo>
                  <a:pt x="504077" y="407020"/>
                </a:lnTo>
                <a:lnTo>
                  <a:pt x="524090" y="364880"/>
                </a:lnTo>
                <a:lnTo>
                  <a:pt x="536660" y="319122"/>
                </a:lnTo>
                <a:lnTo>
                  <a:pt x="541020" y="2705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20398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19" h="541019">
                <a:moveTo>
                  <a:pt x="270510" y="0"/>
                </a:moveTo>
                <a:lnTo>
                  <a:pt x="221897" y="4359"/>
                </a:lnTo>
                <a:lnTo>
                  <a:pt x="176139" y="16929"/>
                </a:lnTo>
                <a:lnTo>
                  <a:pt x="133999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6"/>
                </a:lnTo>
                <a:lnTo>
                  <a:pt x="96242" y="477384"/>
                </a:lnTo>
                <a:lnTo>
                  <a:pt x="133999" y="504077"/>
                </a:lnTo>
                <a:lnTo>
                  <a:pt x="176139" y="524090"/>
                </a:lnTo>
                <a:lnTo>
                  <a:pt x="221897" y="536660"/>
                </a:lnTo>
                <a:lnTo>
                  <a:pt x="270510" y="541019"/>
                </a:lnTo>
                <a:lnTo>
                  <a:pt x="319122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7" y="477384"/>
                </a:lnTo>
                <a:lnTo>
                  <a:pt x="477384" y="444776"/>
                </a:lnTo>
                <a:lnTo>
                  <a:pt x="504077" y="407020"/>
                </a:lnTo>
                <a:lnTo>
                  <a:pt x="524090" y="364880"/>
                </a:lnTo>
                <a:lnTo>
                  <a:pt x="536660" y="319122"/>
                </a:lnTo>
                <a:lnTo>
                  <a:pt x="541020" y="270509"/>
                </a:lnTo>
                <a:lnTo>
                  <a:pt x="536660" y="221897"/>
                </a:lnTo>
                <a:lnTo>
                  <a:pt x="524090" y="176139"/>
                </a:lnTo>
                <a:lnTo>
                  <a:pt x="504077" y="133999"/>
                </a:lnTo>
                <a:lnTo>
                  <a:pt x="477384" y="96243"/>
                </a:lnTo>
                <a:lnTo>
                  <a:pt x="444777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2" y="4359"/>
                </a:lnTo>
                <a:lnTo>
                  <a:pt x="27051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00527" y="2041651"/>
            <a:ext cx="400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68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4800" i="1" spc="-1019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9927" y="2503170"/>
            <a:ext cx="960119" cy="215265"/>
          </a:xfrm>
          <a:custGeom>
            <a:avLst/>
            <a:gdLst/>
            <a:ahLst/>
            <a:cxnLst/>
            <a:rect l="l" t="t" r="r" b="b"/>
            <a:pathLst>
              <a:path w="960119" h="215264">
                <a:moveTo>
                  <a:pt x="0" y="214883"/>
                </a:moveTo>
                <a:lnTo>
                  <a:pt x="96011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4095" y="2503170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5" h="349885">
                <a:moveTo>
                  <a:pt x="349757" y="34975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8146" y="3179825"/>
            <a:ext cx="349885" cy="215900"/>
          </a:xfrm>
          <a:custGeom>
            <a:avLst/>
            <a:gdLst/>
            <a:ahLst/>
            <a:cxnLst/>
            <a:rect l="l" t="t" r="r" b="b"/>
            <a:pathLst>
              <a:path w="349884" h="215900">
                <a:moveTo>
                  <a:pt x="0" y="215645"/>
                </a:moveTo>
                <a:lnTo>
                  <a:pt x="34975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1951" y="3179825"/>
            <a:ext cx="350520" cy="215900"/>
          </a:xfrm>
          <a:custGeom>
            <a:avLst/>
            <a:gdLst/>
            <a:ahLst/>
            <a:cxnLst/>
            <a:rect l="l" t="t" r="r" b="b"/>
            <a:pathLst>
              <a:path w="350519" h="215900">
                <a:moveTo>
                  <a:pt x="350520" y="2156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34716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813054" y="947928"/>
                </a:moveTo>
                <a:lnTo>
                  <a:pt x="406146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0" y="33954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813053" y="947928"/>
                </a:moveTo>
                <a:lnTo>
                  <a:pt x="406145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0" y="33954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406145" y="0"/>
                </a:moveTo>
                <a:lnTo>
                  <a:pt x="0" y="947928"/>
                </a:lnTo>
                <a:lnTo>
                  <a:pt x="813053" y="947928"/>
                </a:lnTo>
                <a:lnTo>
                  <a:pt x="406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2525" y="34716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813054" y="947928"/>
                </a:moveTo>
                <a:lnTo>
                  <a:pt x="406146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6325" y="33954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813054" y="947928"/>
                </a:moveTo>
                <a:lnTo>
                  <a:pt x="406146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6325" y="33954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5" h="948054">
                <a:moveTo>
                  <a:pt x="406146" y="0"/>
                </a:moveTo>
                <a:lnTo>
                  <a:pt x="0" y="947928"/>
                </a:lnTo>
                <a:lnTo>
                  <a:pt x="813054" y="947928"/>
                </a:lnTo>
                <a:lnTo>
                  <a:pt x="406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27430" y="3749294"/>
            <a:ext cx="1350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155" algn="l"/>
              </a:tabLst>
            </a:pPr>
            <a:r>
              <a:rPr sz="3200" spc="-5" dirty="0">
                <a:solidFill>
                  <a:srgbClr val="009794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009794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009794"/>
                </a:solidFill>
                <a:latin typeface="Symbol"/>
                <a:cs typeface="Symbol"/>
              </a:rPr>
              <a:t>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73145" y="2929127"/>
            <a:ext cx="813435" cy="949960"/>
          </a:xfrm>
          <a:custGeom>
            <a:avLst/>
            <a:gdLst/>
            <a:ahLst/>
            <a:cxnLst/>
            <a:rect l="l" t="t" r="r" b="b"/>
            <a:pathLst>
              <a:path w="813435" h="949960">
                <a:moveTo>
                  <a:pt x="813053" y="949451"/>
                </a:moveTo>
                <a:lnTo>
                  <a:pt x="406907" y="0"/>
                </a:lnTo>
                <a:lnTo>
                  <a:pt x="0" y="949451"/>
                </a:lnTo>
                <a:lnTo>
                  <a:pt x="813053" y="9494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6945" y="2852927"/>
            <a:ext cx="813435" cy="949960"/>
          </a:xfrm>
          <a:custGeom>
            <a:avLst/>
            <a:gdLst/>
            <a:ahLst/>
            <a:cxnLst/>
            <a:rect l="l" t="t" r="r" b="b"/>
            <a:pathLst>
              <a:path w="813435" h="949960">
                <a:moveTo>
                  <a:pt x="813053" y="949451"/>
                </a:moveTo>
                <a:lnTo>
                  <a:pt x="406907" y="0"/>
                </a:lnTo>
                <a:lnTo>
                  <a:pt x="0" y="949451"/>
                </a:lnTo>
                <a:lnTo>
                  <a:pt x="813053" y="949451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96945" y="2852927"/>
            <a:ext cx="813435" cy="949960"/>
          </a:xfrm>
          <a:custGeom>
            <a:avLst/>
            <a:gdLst/>
            <a:ahLst/>
            <a:cxnLst/>
            <a:rect l="l" t="t" r="r" b="b"/>
            <a:pathLst>
              <a:path w="813435" h="949960">
                <a:moveTo>
                  <a:pt x="406907" y="0"/>
                </a:moveTo>
                <a:lnTo>
                  <a:pt x="0" y="949451"/>
                </a:lnTo>
                <a:lnTo>
                  <a:pt x="813053" y="949451"/>
                </a:lnTo>
                <a:lnTo>
                  <a:pt x="406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08095" y="3206749"/>
            <a:ext cx="192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9794"/>
                </a:solidFill>
                <a:latin typeface="Symbol"/>
                <a:cs typeface="Symbol"/>
              </a:rPr>
              <a:t>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4523" y="1927351"/>
            <a:ext cx="25355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IGHT</a:t>
            </a:r>
            <a:r>
              <a:rPr sz="2800" spc="-5" dirty="0">
                <a:latin typeface="Times New Roman"/>
                <a:cs typeface="Times New Roman"/>
              </a:rPr>
              <a:t>-R</a:t>
            </a:r>
            <a:r>
              <a:rPr sz="2000" spc="-5" dirty="0">
                <a:latin typeface="Times New Roman"/>
                <a:cs typeface="Times New Roman"/>
              </a:rPr>
              <a:t>OTATE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(B)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24300" y="2395727"/>
            <a:ext cx="2057400" cy="85725"/>
          </a:xfrm>
          <a:custGeom>
            <a:avLst/>
            <a:gdLst/>
            <a:ahLst/>
            <a:cxnLst/>
            <a:rect l="l" t="t" r="r" b="b"/>
            <a:pathLst>
              <a:path w="2057400" h="85725">
                <a:moveTo>
                  <a:pt x="2000250" y="42671"/>
                </a:moveTo>
                <a:lnTo>
                  <a:pt x="1990425" y="28193"/>
                </a:lnTo>
                <a:lnTo>
                  <a:pt x="0" y="28193"/>
                </a:lnTo>
                <a:lnTo>
                  <a:pt x="0" y="57149"/>
                </a:lnTo>
                <a:lnTo>
                  <a:pt x="1990425" y="57149"/>
                </a:lnTo>
                <a:lnTo>
                  <a:pt x="2000250" y="42671"/>
                </a:lnTo>
                <a:close/>
              </a:path>
              <a:path w="2057400" h="85725">
                <a:moveTo>
                  <a:pt x="2057400" y="42671"/>
                </a:moveTo>
                <a:lnTo>
                  <a:pt x="1971294" y="0"/>
                </a:lnTo>
                <a:lnTo>
                  <a:pt x="1990425" y="28193"/>
                </a:lnTo>
                <a:lnTo>
                  <a:pt x="2000250" y="28193"/>
                </a:lnTo>
                <a:lnTo>
                  <a:pt x="2000250" y="70994"/>
                </a:lnTo>
                <a:lnTo>
                  <a:pt x="2057400" y="42671"/>
                </a:lnTo>
                <a:close/>
              </a:path>
              <a:path w="2057400" h="85725">
                <a:moveTo>
                  <a:pt x="2000250" y="70994"/>
                </a:moveTo>
                <a:lnTo>
                  <a:pt x="2000250" y="57149"/>
                </a:lnTo>
                <a:lnTo>
                  <a:pt x="1990425" y="57149"/>
                </a:lnTo>
                <a:lnTo>
                  <a:pt x="1971294" y="85343"/>
                </a:lnTo>
                <a:lnTo>
                  <a:pt x="2000250" y="70994"/>
                </a:lnTo>
                <a:close/>
              </a:path>
              <a:path w="2057400" h="85725">
                <a:moveTo>
                  <a:pt x="2000250" y="42671"/>
                </a:moveTo>
                <a:lnTo>
                  <a:pt x="2000250" y="28193"/>
                </a:lnTo>
                <a:lnTo>
                  <a:pt x="1990425" y="28193"/>
                </a:lnTo>
                <a:lnTo>
                  <a:pt x="2000250" y="42671"/>
                </a:lnTo>
                <a:close/>
              </a:path>
              <a:path w="2057400" h="85725">
                <a:moveTo>
                  <a:pt x="2000250" y="57149"/>
                </a:moveTo>
                <a:lnTo>
                  <a:pt x="2000250" y="42671"/>
                </a:lnTo>
                <a:lnTo>
                  <a:pt x="1990425" y="57149"/>
                </a:lnTo>
                <a:lnTo>
                  <a:pt x="2000250" y="571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62072" y="1752600"/>
            <a:ext cx="334010" cy="287655"/>
          </a:xfrm>
          <a:custGeom>
            <a:avLst/>
            <a:gdLst/>
            <a:ahLst/>
            <a:cxnLst/>
            <a:rect l="l" t="t" r="r" b="b"/>
            <a:pathLst>
              <a:path w="334010" h="287655">
                <a:moveTo>
                  <a:pt x="0" y="287274"/>
                </a:moveTo>
                <a:lnTo>
                  <a:pt x="33375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77200" y="279425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541020" y="270509"/>
                </a:moveTo>
                <a:lnTo>
                  <a:pt x="536660" y="221897"/>
                </a:lnTo>
                <a:lnTo>
                  <a:pt x="524091" y="176139"/>
                </a:lnTo>
                <a:lnTo>
                  <a:pt x="504077" y="133999"/>
                </a:lnTo>
                <a:lnTo>
                  <a:pt x="477384" y="96243"/>
                </a:lnTo>
                <a:lnTo>
                  <a:pt x="444777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2" y="4359"/>
                </a:lnTo>
                <a:lnTo>
                  <a:pt x="270509" y="0"/>
                </a:lnTo>
                <a:lnTo>
                  <a:pt x="221897" y="4359"/>
                </a:lnTo>
                <a:lnTo>
                  <a:pt x="176138" y="16929"/>
                </a:lnTo>
                <a:lnTo>
                  <a:pt x="133998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7"/>
                </a:lnTo>
                <a:lnTo>
                  <a:pt x="96242" y="477384"/>
                </a:lnTo>
                <a:lnTo>
                  <a:pt x="133998" y="504077"/>
                </a:lnTo>
                <a:lnTo>
                  <a:pt x="176138" y="524090"/>
                </a:lnTo>
                <a:lnTo>
                  <a:pt x="221897" y="536660"/>
                </a:lnTo>
                <a:lnTo>
                  <a:pt x="270509" y="541020"/>
                </a:lnTo>
                <a:lnTo>
                  <a:pt x="319122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7" y="477384"/>
                </a:lnTo>
                <a:lnTo>
                  <a:pt x="477384" y="444777"/>
                </a:lnTo>
                <a:lnTo>
                  <a:pt x="504077" y="407020"/>
                </a:lnTo>
                <a:lnTo>
                  <a:pt x="524091" y="364880"/>
                </a:lnTo>
                <a:lnTo>
                  <a:pt x="536660" y="319122"/>
                </a:lnTo>
                <a:lnTo>
                  <a:pt x="541020" y="2705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01000" y="271805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541020" y="270509"/>
                </a:moveTo>
                <a:lnTo>
                  <a:pt x="536660" y="221897"/>
                </a:lnTo>
                <a:lnTo>
                  <a:pt x="524091" y="176139"/>
                </a:lnTo>
                <a:lnTo>
                  <a:pt x="504077" y="133999"/>
                </a:lnTo>
                <a:lnTo>
                  <a:pt x="477384" y="96243"/>
                </a:lnTo>
                <a:lnTo>
                  <a:pt x="444777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2" y="4359"/>
                </a:lnTo>
                <a:lnTo>
                  <a:pt x="270509" y="0"/>
                </a:lnTo>
                <a:lnTo>
                  <a:pt x="221897" y="4359"/>
                </a:lnTo>
                <a:lnTo>
                  <a:pt x="176138" y="16929"/>
                </a:lnTo>
                <a:lnTo>
                  <a:pt x="133998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7"/>
                </a:lnTo>
                <a:lnTo>
                  <a:pt x="96242" y="477384"/>
                </a:lnTo>
                <a:lnTo>
                  <a:pt x="133998" y="504077"/>
                </a:lnTo>
                <a:lnTo>
                  <a:pt x="176138" y="524090"/>
                </a:lnTo>
                <a:lnTo>
                  <a:pt x="221897" y="536660"/>
                </a:lnTo>
                <a:lnTo>
                  <a:pt x="270509" y="541020"/>
                </a:lnTo>
                <a:lnTo>
                  <a:pt x="319122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7" y="477384"/>
                </a:lnTo>
                <a:lnTo>
                  <a:pt x="477384" y="444777"/>
                </a:lnTo>
                <a:lnTo>
                  <a:pt x="504077" y="407020"/>
                </a:lnTo>
                <a:lnTo>
                  <a:pt x="524091" y="364880"/>
                </a:lnTo>
                <a:lnTo>
                  <a:pt x="536660" y="319122"/>
                </a:lnTo>
                <a:lnTo>
                  <a:pt x="541020" y="2705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1000" y="271805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270509" y="0"/>
                </a:moveTo>
                <a:lnTo>
                  <a:pt x="319122" y="4359"/>
                </a:lnTo>
                <a:lnTo>
                  <a:pt x="364880" y="16929"/>
                </a:lnTo>
                <a:lnTo>
                  <a:pt x="407020" y="36942"/>
                </a:lnTo>
                <a:lnTo>
                  <a:pt x="444777" y="63635"/>
                </a:lnTo>
                <a:lnTo>
                  <a:pt x="477384" y="96243"/>
                </a:lnTo>
                <a:lnTo>
                  <a:pt x="504077" y="133999"/>
                </a:lnTo>
                <a:lnTo>
                  <a:pt x="524091" y="176139"/>
                </a:lnTo>
                <a:lnTo>
                  <a:pt x="536660" y="221897"/>
                </a:lnTo>
                <a:lnTo>
                  <a:pt x="541020" y="270509"/>
                </a:lnTo>
                <a:lnTo>
                  <a:pt x="536660" y="319122"/>
                </a:lnTo>
                <a:lnTo>
                  <a:pt x="524091" y="364880"/>
                </a:lnTo>
                <a:lnTo>
                  <a:pt x="504077" y="407020"/>
                </a:lnTo>
                <a:lnTo>
                  <a:pt x="477384" y="444777"/>
                </a:lnTo>
                <a:lnTo>
                  <a:pt x="444777" y="477384"/>
                </a:lnTo>
                <a:lnTo>
                  <a:pt x="407020" y="504077"/>
                </a:lnTo>
                <a:lnTo>
                  <a:pt x="364880" y="524090"/>
                </a:lnTo>
                <a:lnTo>
                  <a:pt x="319122" y="536660"/>
                </a:lnTo>
                <a:lnTo>
                  <a:pt x="270509" y="541020"/>
                </a:lnTo>
                <a:lnTo>
                  <a:pt x="221897" y="536660"/>
                </a:lnTo>
                <a:lnTo>
                  <a:pt x="176138" y="524090"/>
                </a:lnTo>
                <a:lnTo>
                  <a:pt x="133998" y="504077"/>
                </a:lnTo>
                <a:lnTo>
                  <a:pt x="96242" y="477384"/>
                </a:lnTo>
                <a:lnTo>
                  <a:pt x="63635" y="444777"/>
                </a:lnTo>
                <a:lnTo>
                  <a:pt x="36942" y="407020"/>
                </a:lnTo>
                <a:lnTo>
                  <a:pt x="16929" y="364880"/>
                </a:lnTo>
                <a:lnTo>
                  <a:pt x="4359" y="319122"/>
                </a:lnTo>
                <a:lnTo>
                  <a:pt x="0" y="270509"/>
                </a:lnTo>
                <a:lnTo>
                  <a:pt x="4359" y="221897"/>
                </a:lnTo>
                <a:lnTo>
                  <a:pt x="16929" y="176139"/>
                </a:lnTo>
                <a:lnTo>
                  <a:pt x="36942" y="133999"/>
                </a:lnTo>
                <a:lnTo>
                  <a:pt x="63635" y="96243"/>
                </a:lnTo>
                <a:lnTo>
                  <a:pt x="96242" y="63635"/>
                </a:lnTo>
                <a:lnTo>
                  <a:pt x="133998" y="36942"/>
                </a:lnTo>
                <a:lnTo>
                  <a:pt x="176138" y="16929"/>
                </a:lnTo>
                <a:lnTo>
                  <a:pt x="221897" y="4359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112252" y="2719832"/>
            <a:ext cx="400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68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4800" i="1" spc="-1019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26580" y="21160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19">
                <a:moveTo>
                  <a:pt x="541019" y="270509"/>
                </a:moveTo>
                <a:lnTo>
                  <a:pt x="536659" y="221897"/>
                </a:lnTo>
                <a:lnTo>
                  <a:pt x="524090" y="176139"/>
                </a:lnTo>
                <a:lnTo>
                  <a:pt x="504076" y="133999"/>
                </a:lnTo>
                <a:lnTo>
                  <a:pt x="477383" y="96243"/>
                </a:lnTo>
                <a:lnTo>
                  <a:pt x="444776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1" y="4359"/>
                </a:lnTo>
                <a:lnTo>
                  <a:pt x="270509" y="0"/>
                </a:lnTo>
                <a:lnTo>
                  <a:pt x="221897" y="4359"/>
                </a:lnTo>
                <a:lnTo>
                  <a:pt x="176138" y="16929"/>
                </a:lnTo>
                <a:lnTo>
                  <a:pt x="133998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6"/>
                </a:lnTo>
                <a:lnTo>
                  <a:pt x="96242" y="477384"/>
                </a:lnTo>
                <a:lnTo>
                  <a:pt x="133998" y="504077"/>
                </a:lnTo>
                <a:lnTo>
                  <a:pt x="176138" y="524090"/>
                </a:lnTo>
                <a:lnTo>
                  <a:pt x="221897" y="536660"/>
                </a:lnTo>
                <a:lnTo>
                  <a:pt x="270509" y="541019"/>
                </a:lnTo>
                <a:lnTo>
                  <a:pt x="319121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6" y="477384"/>
                </a:lnTo>
                <a:lnTo>
                  <a:pt x="477383" y="444776"/>
                </a:lnTo>
                <a:lnTo>
                  <a:pt x="504076" y="407020"/>
                </a:lnTo>
                <a:lnTo>
                  <a:pt x="524090" y="364880"/>
                </a:lnTo>
                <a:lnTo>
                  <a:pt x="536659" y="319122"/>
                </a:lnTo>
                <a:lnTo>
                  <a:pt x="541019" y="27050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0380" y="20398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19">
                <a:moveTo>
                  <a:pt x="541019" y="270509"/>
                </a:moveTo>
                <a:lnTo>
                  <a:pt x="536659" y="221897"/>
                </a:lnTo>
                <a:lnTo>
                  <a:pt x="524090" y="176139"/>
                </a:lnTo>
                <a:lnTo>
                  <a:pt x="504076" y="133999"/>
                </a:lnTo>
                <a:lnTo>
                  <a:pt x="477383" y="96243"/>
                </a:lnTo>
                <a:lnTo>
                  <a:pt x="444776" y="63635"/>
                </a:lnTo>
                <a:lnTo>
                  <a:pt x="407020" y="36942"/>
                </a:lnTo>
                <a:lnTo>
                  <a:pt x="364880" y="16929"/>
                </a:lnTo>
                <a:lnTo>
                  <a:pt x="319121" y="4359"/>
                </a:lnTo>
                <a:lnTo>
                  <a:pt x="270509" y="0"/>
                </a:lnTo>
                <a:lnTo>
                  <a:pt x="221897" y="4359"/>
                </a:lnTo>
                <a:lnTo>
                  <a:pt x="176138" y="16929"/>
                </a:lnTo>
                <a:lnTo>
                  <a:pt x="133998" y="36942"/>
                </a:lnTo>
                <a:lnTo>
                  <a:pt x="96242" y="63635"/>
                </a:lnTo>
                <a:lnTo>
                  <a:pt x="63635" y="96243"/>
                </a:lnTo>
                <a:lnTo>
                  <a:pt x="36942" y="133999"/>
                </a:lnTo>
                <a:lnTo>
                  <a:pt x="16929" y="176139"/>
                </a:lnTo>
                <a:lnTo>
                  <a:pt x="4359" y="221897"/>
                </a:lnTo>
                <a:lnTo>
                  <a:pt x="0" y="270509"/>
                </a:lnTo>
                <a:lnTo>
                  <a:pt x="4359" y="319122"/>
                </a:lnTo>
                <a:lnTo>
                  <a:pt x="16929" y="364880"/>
                </a:lnTo>
                <a:lnTo>
                  <a:pt x="36942" y="407020"/>
                </a:lnTo>
                <a:lnTo>
                  <a:pt x="63635" y="444776"/>
                </a:lnTo>
                <a:lnTo>
                  <a:pt x="96242" y="477384"/>
                </a:lnTo>
                <a:lnTo>
                  <a:pt x="133998" y="504077"/>
                </a:lnTo>
                <a:lnTo>
                  <a:pt x="176138" y="524090"/>
                </a:lnTo>
                <a:lnTo>
                  <a:pt x="221897" y="536660"/>
                </a:lnTo>
                <a:lnTo>
                  <a:pt x="270509" y="541019"/>
                </a:lnTo>
                <a:lnTo>
                  <a:pt x="319121" y="536660"/>
                </a:lnTo>
                <a:lnTo>
                  <a:pt x="364880" y="524090"/>
                </a:lnTo>
                <a:lnTo>
                  <a:pt x="407020" y="504077"/>
                </a:lnTo>
                <a:lnTo>
                  <a:pt x="444776" y="477384"/>
                </a:lnTo>
                <a:lnTo>
                  <a:pt x="477383" y="444776"/>
                </a:lnTo>
                <a:lnTo>
                  <a:pt x="504076" y="407020"/>
                </a:lnTo>
                <a:lnTo>
                  <a:pt x="524090" y="364880"/>
                </a:lnTo>
                <a:lnTo>
                  <a:pt x="536659" y="319122"/>
                </a:lnTo>
                <a:lnTo>
                  <a:pt x="541019" y="2705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0380" y="2039873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19">
                <a:moveTo>
                  <a:pt x="270509" y="0"/>
                </a:moveTo>
                <a:lnTo>
                  <a:pt x="319121" y="4359"/>
                </a:lnTo>
                <a:lnTo>
                  <a:pt x="364880" y="16929"/>
                </a:lnTo>
                <a:lnTo>
                  <a:pt x="407020" y="36942"/>
                </a:lnTo>
                <a:lnTo>
                  <a:pt x="444776" y="63635"/>
                </a:lnTo>
                <a:lnTo>
                  <a:pt x="477383" y="96243"/>
                </a:lnTo>
                <a:lnTo>
                  <a:pt x="504076" y="133999"/>
                </a:lnTo>
                <a:lnTo>
                  <a:pt x="524090" y="176139"/>
                </a:lnTo>
                <a:lnTo>
                  <a:pt x="536659" y="221897"/>
                </a:lnTo>
                <a:lnTo>
                  <a:pt x="541019" y="270509"/>
                </a:lnTo>
                <a:lnTo>
                  <a:pt x="536659" y="319122"/>
                </a:lnTo>
                <a:lnTo>
                  <a:pt x="524090" y="364880"/>
                </a:lnTo>
                <a:lnTo>
                  <a:pt x="504076" y="407020"/>
                </a:lnTo>
                <a:lnTo>
                  <a:pt x="477383" y="444776"/>
                </a:lnTo>
                <a:lnTo>
                  <a:pt x="444776" y="477384"/>
                </a:lnTo>
                <a:lnTo>
                  <a:pt x="407020" y="504077"/>
                </a:lnTo>
                <a:lnTo>
                  <a:pt x="364880" y="524090"/>
                </a:lnTo>
                <a:lnTo>
                  <a:pt x="319121" y="536660"/>
                </a:lnTo>
                <a:lnTo>
                  <a:pt x="270509" y="541019"/>
                </a:lnTo>
                <a:lnTo>
                  <a:pt x="221897" y="536660"/>
                </a:lnTo>
                <a:lnTo>
                  <a:pt x="176138" y="524090"/>
                </a:lnTo>
                <a:lnTo>
                  <a:pt x="133998" y="504077"/>
                </a:lnTo>
                <a:lnTo>
                  <a:pt x="96242" y="477384"/>
                </a:lnTo>
                <a:lnTo>
                  <a:pt x="63635" y="444776"/>
                </a:lnTo>
                <a:lnTo>
                  <a:pt x="36942" y="407020"/>
                </a:lnTo>
                <a:lnTo>
                  <a:pt x="16929" y="364880"/>
                </a:lnTo>
                <a:lnTo>
                  <a:pt x="4359" y="319122"/>
                </a:lnTo>
                <a:lnTo>
                  <a:pt x="0" y="270509"/>
                </a:lnTo>
                <a:lnTo>
                  <a:pt x="4359" y="221897"/>
                </a:lnTo>
                <a:lnTo>
                  <a:pt x="16929" y="176139"/>
                </a:lnTo>
                <a:lnTo>
                  <a:pt x="36942" y="133999"/>
                </a:lnTo>
                <a:lnTo>
                  <a:pt x="63635" y="96243"/>
                </a:lnTo>
                <a:lnTo>
                  <a:pt x="96242" y="63635"/>
                </a:lnTo>
                <a:lnTo>
                  <a:pt x="133998" y="36942"/>
                </a:lnTo>
                <a:lnTo>
                  <a:pt x="176138" y="16929"/>
                </a:lnTo>
                <a:lnTo>
                  <a:pt x="221897" y="4359"/>
                </a:lnTo>
                <a:lnTo>
                  <a:pt x="2705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60870" y="2041651"/>
            <a:ext cx="400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-68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4800" i="1" spc="-1019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676" y="2501645"/>
            <a:ext cx="958850" cy="216535"/>
          </a:xfrm>
          <a:custGeom>
            <a:avLst/>
            <a:gdLst/>
            <a:ahLst/>
            <a:cxnLst/>
            <a:rect l="l" t="t" r="r" b="b"/>
            <a:pathLst>
              <a:path w="958850" h="216535">
                <a:moveTo>
                  <a:pt x="958595" y="21640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8345" y="2501645"/>
            <a:ext cx="351790" cy="351790"/>
          </a:xfrm>
          <a:custGeom>
            <a:avLst/>
            <a:gdLst/>
            <a:ahLst/>
            <a:cxnLst/>
            <a:rect l="l" t="t" r="r" b="b"/>
            <a:pathLst>
              <a:path w="351790" h="351789">
                <a:moveTo>
                  <a:pt x="0" y="351281"/>
                </a:moveTo>
                <a:lnTo>
                  <a:pt x="35128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64295" y="3179825"/>
            <a:ext cx="349885" cy="215900"/>
          </a:xfrm>
          <a:custGeom>
            <a:avLst/>
            <a:gdLst/>
            <a:ahLst/>
            <a:cxnLst/>
            <a:rect l="l" t="t" r="r" b="b"/>
            <a:pathLst>
              <a:path w="349884" h="215900">
                <a:moveTo>
                  <a:pt x="349757" y="21564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29728" y="3179825"/>
            <a:ext cx="350520" cy="215900"/>
          </a:xfrm>
          <a:custGeom>
            <a:avLst/>
            <a:gdLst/>
            <a:ahLst/>
            <a:cxnLst/>
            <a:rect l="l" t="t" r="r" b="b"/>
            <a:pathLst>
              <a:path w="350520" h="215900">
                <a:moveTo>
                  <a:pt x="0" y="215645"/>
                </a:moveTo>
                <a:lnTo>
                  <a:pt x="35051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83345" y="34716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813054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07145" y="33954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813054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4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07145" y="33954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406907" y="0"/>
                </a:moveTo>
                <a:lnTo>
                  <a:pt x="813054" y="947928"/>
                </a:lnTo>
                <a:lnTo>
                  <a:pt x="0" y="947928"/>
                </a:lnTo>
                <a:lnTo>
                  <a:pt x="40690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716771" y="3749294"/>
            <a:ext cx="192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9794"/>
                </a:solidFill>
                <a:latin typeface="Symbol"/>
                <a:cs typeface="Symbol"/>
              </a:rPr>
              <a:t>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99020" y="34716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813053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22820" y="33954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813053" y="947928"/>
                </a:moveTo>
                <a:lnTo>
                  <a:pt x="406907" y="0"/>
                </a:lnTo>
                <a:lnTo>
                  <a:pt x="0" y="947928"/>
                </a:lnTo>
                <a:lnTo>
                  <a:pt x="813053" y="947928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22820" y="3395471"/>
            <a:ext cx="813435" cy="948055"/>
          </a:xfrm>
          <a:custGeom>
            <a:avLst/>
            <a:gdLst/>
            <a:ahLst/>
            <a:cxnLst/>
            <a:rect l="l" t="t" r="r" b="b"/>
            <a:pathLst>
              <a:path w="813434" h="948054">
                <a:moveTo>
                  <a:pt x="406907" y="0"/>
                </a:moveTo>
                <a:lnTo>
                  <a:pt x="813053" y="947928"/>
                </a:lnTo>
                <a:lnTo>
                  <a:pt x="0" y="947928"/>
                </a:lnTo>
                <a:lnTo>
                  <a:pt x="40690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04252" y="3749294"/>
            <a:ext cx="248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9794"/>
                </a:solidFill>
                <a:latin typeface="Symbol"/>
                <a:cs typeface="Symbol"/>
              </a:rPr>
              <a:t>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48400" y="2929127"/>
            <a:ext cx="813435" cy="949960"/>
          </a:xfrm>
          <a:custGeom>
            <a:avLst/>
            <a:gdLst/>
            <a:ahLst/>
            <a:cxnLst/>
            <a:rect l="l" t="t" r="r" b="b"/>
            <a:pathLst>
              <a:path w="813434" h="949960">
                <a:moveTo>
                  <a:pt x="813053" y="949451"/>
                </a:moveTo>
                <a:lnTo>
                  <a:pt x="406145" y="0"/>
                </a:lnTo>
                <a:lnTo>
                  <a:pt x="0" y="949451"/>
                </a:lnTo>
                <a:lnTo>
                  <a:pt x="813053" y="9494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2200" y="2852927"/>
            <a:ext cx="813435" cy="949960"/>
          </a:xfrm>
          <a:custGeom>
            <a:avLst/>
            <a:gdLst/>
            <a:ahLst/>
            <a:cxnLst/>
            <a:rect l="l" t="t" r="r" b="b"/>
            <a:pathLst>
              <a:path w="813434" h="949960">
                <a:moveTo>
                  <a:pt x="813053" y="949451"/>
                </a:moveTo>
                <a:lnTo>
                  <a:pt x="406145" y="0"/>
                </a:lnTo>
                <a:lnTo>
                  <a:pt x="0" y="949451"/>
                </a:lnTo>
                <a:lnTo>
                  <a:pt x="813053" y="949451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72200" y="2852927"/>
            <a:ext cx="813435" cy="949960"/>
          </a:xfrm>
          <a:custGeom>
            <a:avLst/>
            <a:gdLst/>
            <a:ahLst/>
            <a:cxnLst/>
            <a:rect l="l" t="t" r="r" b="b"/>
            <a:pathLst>
              <a:path w="813434" h="949960">
                <a:moveTo>
                  <a:pt x="406145" y="0"/>
                </a:moveTo>
                <a:lnTo>
                  <a:pt x="813053" y="949451"/>
                </a:lnTo>
                <a:lnTo>
                  <a:pt x="0" y="949451"/>
                </a:lnTo>
                <a:lnTo>
                  <a:pt x="406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436105" y="3206749"/>
            <a:ext cx="281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9794"/>
                </a:solidFill>
                <a:latin typeface="Symbol"/>
                <a:cs typeface="Symbol"/>
              </a:rPr>
              <a:t>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21652" y="1752600"/>
            <a:ext cx="341630" cy="287655"/>
          </a:xfrm>
          <a:custGeom>
            <a:avLst/>
            <a:gdLst/>
            <a:ahLst/>
            <a:cxnLst/>
            <a:rect l="l" t="t" r="r" b="b"/>
            <a:pathLst>
              <a:path w="341629" h="287655">
                <a:moveTo>
                  <a:pt x="0" y="287273"/>
                </a:moveTo>
                <a:lnTo>
                  <a:pt x="3413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762247" y="2703830"/>
            <a:ext cx="2381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EFT</a:t>
            </a:r>
            <a:r>
              <a:rPr sz="2800" spc="-5" dirty="0">
                <a:latin typeface="Times New Roman"/>
                <a:cs typeface="Times New Roman"/>
              </a:rPr>
              <a:t>-R</a:t>
            </a:r>
            <a:r>
              <a:rPr sz="2000" spc="-5" dirty="0">
                <a:latin typeface="Times New Roman"/>
                <a:cs typeface="Times New Roman"/>
              </a:rPr>
              <a:t>OTATE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24300" y="2700527"/>
            <a:ext cx="2057400" cy="85725"/>
          </a:xfrm>
          <a:custGeom>
            <a:avLst/>
            <a:gdLst/>
            <a:ahLst/>
            <a:cxnLst/>
            <a:rect l="l" t="t" r="r" b="b"/>
            <a:pathLst>
              <a:path w="2057400" h="85725">
                <a:moveTo>
                  <a:pt x="85344" y="0"/>
                </a:moveTo>
                <a:lnTo>
                  <a:pt x="0" y="42671"/>
                </a:lnTo>
                <a:lnTo>
                  <a:pt x="57150" y="71246"/>
                </a:lnTo>
                <a:lnTo>
                  <a:pt x="57150" y="28193"/>
                </a:lnTo>
                <a:lnTo>
                  <a:pt x="66715" y="28193"/>
                </a:lnTo>
                <a:lnTo>
                  <a:pt x="85344" y="0"/>
                </a:lnTo>
                <a:close/>
              </a:path>
              <a:path w="2057400" h="85725">
                <a:moveTo>
                  <a:pt x="66715" y="28193"/>
                </a:moveTo>
                <a:lnTo>
                  <a:pt x="57150" y="28193"/>
                </a:lnTo>
                <a:lnTo>
                  <a:pt x="57150" y="42671"/>
                </a:lnTo>
                <a:lnTo>
                  <a:pt x="66715" y="28193"/>
                </a:lnTo>
                <a:close/>
              </a:path>
              <a:path w="2057400" h="85725">
                <a:moveTo>
                  <a:pt x="2057400" y="57150"/>
                </a:moveTo>
                <a:lnTo>
                  <a:pt x="2057400" y="28193"/>
                </a:lnTo>
                <a:lnTo>
                  <a:pt x="66715" y="28193"/>
                </a:lnTo>
                <a:lnTo>
                  <a:pt x="57150" y="42671"/>
                </a:lnTo>
                <a:lnTo>
                  <a:pt x="66715" y="57150"/>
                </a:lnTo>
                <a:lnTo>
                  <a:pt x="2057400" y="57150"/>
                </a:lnTo>
                <a:close/>
              </a:path>
              <a:path w="2057400" h="85725">
                <a:moveTo>
                  <a:pt x="66715" y="57150"/>
                </a:moveTo>
                <a:lnTo>
                  <a:pt x="57150" y="42671"/>
                </a:lnTo>
                <a:lnTo>
                  <a:pt x="57150" y="57150"/>
                </a:lnTo>
                <a:lnTo>
                  <a:pt x="66715" y="57150"/>
                </a:lnTo>
                <a:close/>
              </a:path>
              <a:path w="2057400" h="85725">
                <a:moveTo>
                  <a:pt x="85344" y="85343"/>
                </a:moveTo>
                <a:lnTo>
                  <a:pt x="66715" y="57150"/>
                </a:lnTo>
                <a:lnTo>
                  <a:pt x="57150" y="57150"/>
                </a:lnTo>
                <a:lnTo>
                  <a:pt x="57150" y="71246"/>
                </a:lnTo>
                <a:lnTo>
                  <a:pt x="85344" y="8534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93876" y="4991353"/>
            <a:ext cx="7861934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79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Rotations maintain the inorder ordering of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679"/>
              </a:lnSpc>
              <a:buClr>
                <a:srgbClr val="CC0000"/>
              </a:buClr>
              <a:buFont typeface="Times New Roman"/>
              <a:buChar char="•"/>
              <a:tabLst>
                <a:tab pos="238760" algn="l"/>
                <a:tab pos="3564890" algn="l"/>
                <a:tab pos="416877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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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200" spc="-5" dirty="0">
                <a:latin typeface="Times New Roman"/>
                <a:cs typeface="Times New Roman"/>
              </a:rPr>
              <a:t>A rotation can be performed 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7196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Insertion </a:t>
            </a:r>
            <a:r>
              <a:rPr spc="-5" dirty="0"/>
              <a:t>into a red-black</a:t>
            </a:r>
            <a:r>
              <a:rPr spc="3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5562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5486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5486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6127" y="550341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8671" y="48912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3266"/>
                </a:move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2471" y="48150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3266"/>
                </a:move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2471" y="48150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224028" y="0"/>
                </a:move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7523" y="4832095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0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79920" y="42732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448055" y="224790"/>
                </a:move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3720" y="41970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448055" y="224790"/>
                </a:move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3720" y="41970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224027" y="0"/>
                </a:move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38771" y="4216400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61426" y="55626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85226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85226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224789" y="0"/>
                </a:move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20278" y="5503417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6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19643" y="48912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6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3443" y="48150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6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3443" y="48150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78495" y="4832095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22976" y="3657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6776" y="3581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6776" y="3581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20901" y="1655317"/>
            <a:ext cx="7539990" cy="27178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" marR="30480" indent="-635" algn="just">
              <a:lnSpc>
                <a:spcPts val="3450"/>
              </a:lnSpc>
              <a:spcBef>
                <a:spcPts val="53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Insert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in tree. Color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red. Only red-  black property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latin typeface="Times New Roman"/>
                <a:cs typeface="Times New Roman"/>
              </a:rPr>
              <a:t>might be violated. Move the  violation up the tree by recoloring until it can  be fixed with rotations 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recoloring.</a:t>
            </a:r>
            <a:endParaRPr sz="3200">
              <a:latin typeface="Times New Roman"/>
              <a:cs typeface="Times New Roman"/>
            </a:endParaRPr>
          </a:p>
          <a:p>
            <a:pPr marL="1636395" algn="ctr">
              <a:lnSpc>
                <a:spcPts val="2470"/>
              </a:lnSpc>
              <a:spcBef>
                <a:spcPts val="1065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endParaRPr sz="3600" baseline="-13888">
              <a:latin typeface="Times New Roman"/>
              <a:cs typeface="Times New Roman"/>
            </a:endParaRPr>
          </a:p>
          <a:p>
            <a:pPr marR="5784215" algn="ctr">
              <a:lnSpc>
                <a:spcPts val="3429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95571" y="3963923"/>
            <a:ext cx="1316355" cy="227329"/>
          </a:xfrm>
          <a:custGeom>
            <a:avLst/>
            <a:gdLst/>
            <a:ahLst/>
            <a:cxnLst/>
            <a:rect l="l" t="t" r="r" b="b"/>
            <a:pathLst>
              <a:path w="1316354" h="227329">
                <a:moveTo>
                  <a:pt x="0" y="227075"/>
                </a:moveTo>
                <a:lnTo>
                  <a:pt x="13159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9300" y="3963923"/>
            <a:ext cx="1298575" cy="233679"/>
          </a:xfrm>
          <a:custGeom>
            <a:avLst/>
            <a:gdLst/>
            <a:ahLst/>
            <a:cxnLst/>
            <a:rect l="l" t="t" r="r" b="b"/>
            <a:pathLst>
              <a:path w="1298575" h="233679">
                <a:moveTo>
                  <a:pt x="1298447" y="23317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6243" y="4579620"/>
            <a:ext cx="681355" cy="235585"/>
          </a:xfrm>
          <a:custGeom>
            <a:avLst/>
            <a:gdLst/>
            <a:ahLst/>
            <a:cxnLst/>
            <a:rect l="l" t="t" r="r" b="b"/>
            <a:pathLst>
              <a:path w="681354" h="235585">
                <a:moveTo>
                  <a:pt x="681228" y="23545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86500" y="4579620"/>
            <a:ext cx="683260" cy="235585"/>
          </a:xfrm>
          <a:custGeom>
            <a:avLst/>
            <a:gdLst/>
            <a:ahLst/>
            <a:cxnLst/>
            <a:rect l="l" t="t" r="r" b="b"/>
            <a:pathLst>
              <a:path w="683259" h="235585">
                <a:moveTo>
                  <a:pt x="0" y="235457"/>
                </a:moveTo>
                <a:lnTo>
                  <a:pt x="68275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0427" y="5197601"/>
            <a:ext cx="417830" cy="288925"/>
          </a:xfrm>
          <a:custGeom>
            <a:avLst/>
            <a:gdLst/>
            <a:ahLst/>
            <a:cxnLst/>
            <a:rect l="l" t="t" r="r" b="b"/>
            <a:pathLst>
              <a:path w="417829" h="288925">
                <a:moveTo>
                  <a:pt x="0" y="288798"/>
                </a:moveTo>
                <a:lnTo>
                  <a:pt x="41757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44995" y="5197601"/>
            <a:ext cx="397510" cy="288925"/>
          </a:xfrm>
          <a:custGeom>
            <a:avLst/>
            <a:gdLst/>
            <a:ahLst/>
            <a:cxnLst/>
            <a:rect l="l" t="t" r="r" b="b"/>
            <a:pathLst>
              <a:path w="397509" h="288925">
                <a:moveTo>
                  <a:pt x="397002" y="28879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6730" y="5197601"/>
            <a:ext cx="384175" cy="288925"/>
          </a:xfrm>
          <a:custGeom>
            <a:avLst/>
            <a:gdLst/>
            <a:ahLst/>
            <a:cxnLst/>
            <a:rect l="l" t="t" r="r" b="b"/>
            <a:pathLst>
              <a:path w="384175" h="288925">
                <a:moveTo>
                  <a:pt x="384047" y="28879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77338" y="5188457"/>
            <a:ext cx="3505200" cy="901700"/>
          </a:xfrm>
          <a:custGeom>
            <a:avLst/>
            <a:gdLst/>
            <a:ahLst/>
            <a:cxnLst/>
            <a:rect l="l" t="t" r="r" b="b"/>
            <a:pathLst>
              <a:path w="3505200" h="901700">
                <a:moveTo>
                  <a:pt x="54395" y="817548"/>
                </a:moveTo>
                <a:lnTo>
                  <a:pt x="52506" y="816685"/>
                </a:lnTo>
                <a:lnTo>
                  <a:pt x="36099" y="816006"/>
                </a:lnTo>
                <a:lnTo>
                  <a:pt x="20550" y="821471"/>
                </a:lnTo>
                <a:lnTo>
                  <a:pt x="7715" y="832866"/>
                </a:lnTo>
                <a:lnTo>
                  <a:pt x="678" y="848272"/>
                </a:lnTo>
                <a:lnTo>
                  <a:pt x="0" y="864679"/>
                </a:lnTo>
                <a:lnTo>
                  <a:pt x="5464" y="880229"/>
                </a:lnTo>
                <a:lnTo>
                  <a:pt x="16859" y="893064"/>
                </a:lnTo>
                <a:lnTo>
                  <a:pt x="30575" y="899328"/>
                </a:lnTo>
                <a:lnTo>
                  <a:pt x="30575" y="849630"/>
                </a:lnTo>
                <a:lnTo>
                  <a:pt x="54395" y="817548"/>
                </a:lnTo>
                <a:close/>
              </a:path>
              <a:path w="3505200" h="901700">
                <a:moveTo>
                  <a:pt x="77874" y="834943"/>
                </a:moveTo>
                <a:lnTo>
                  <a:pt x="67913" y="823722"/>
                </a:lnTo>
                <a:lnTo>
                  <a:pt x="54395" y="817548"/>
                </a:lnTo>
                <a:lnTo>
                  <a:pt x="30575" y="849630"/>
                </a:lnTo>
                <a:lnTo>
                  <a:pt x="54197" y="867156"/>
                </a:lnTo>
                <a:lnTo>
                  <a:pt x="77874" y="834943"/>
                </a:lnTo>
                <a:close/>
              </a:path>
              <a:path w="3505200" h="901700">
                <a:moveTo>
                  <a:pt x="84772" y="852106"/>
                </a:moveTo>
                <a:lnTo>
                  <a:pt x="79307" y="836556"/>
                </a:lnTo>
                <a:lnTo>
                  <a:pt x="77874" y="834943"/>
                </a:lnTo>
                <a:lnTo>
                  <a:pt x="54197" y="867156"/>
                </a:lnTo>
                <a:lnTo>
                  <a:pt x="30575" y="849630"/>
                </a:lnTo>
                <a:lnTo>
                  <a:pt x="30575" y="899328"/>
                </a:lnTo>
                <a:lnTo>
                  <a:pt x="32265" y="900100"/>
                </a:lnTo>
                <a:lnTo>
                  <a:pt x="48672" y="900779"/>
                </a:lnTo>
                <a:lnTo>
                  <a:pt x="64222" y="895314"/>
                </a:lnTo>
                <a:lnTo>
                  <a:pt x="77057" y="883920"/>
                </a:lnTo>
                <a:lnTo>
                  <a:pt x="84093" y="868513"/>
                </a:lnTo>
                <a:lnTo>
                  <a:pt x="84772" y="852106"/>
                </a:lnTo>
                <a:close/>
              </a:path>
              <a:path w="3505200" h="901700">
                <a:moveTo>
                  <a:pt x="185261" y="688848"/>
                </a:moveTo>
                <a:lnTo>
                  <a:pt x="162401" y="672084"/>
                </a:lnTo>
                <a:lnTo>
                  <a:pt x="54395" y="817548"/>
                </a:lnTo>
                <a:lnTo>
                  <a:pt x="67913" y="823722"/>
                </a:lnTo>
                <a:lnTo>
                  <a:pt x="77874" y="834943"/>
                </a:lnTo>
                <a:lnTo>
                  <a:pt x="185261" y="688848"/>
                </a:lnTo>
                <a:close/>
              </a:path>
              <a:path w="3505200" h="901700">
                <a:moveTo>
                  <a:pt x="2851902" y="817641"/>
                </a:moveTo>
                <a:lnTo>
                  <a:pt x="2849808" y="816685"/>
                </a:lnTo>
                <a:lnTo>
                  <a:pt x="2833401" y="816006"/>
                </a:lnTo>
                <a:lnTo>
                  <a:pt x="2817851" y="821471"/>
                </a:lnTo>
                <a:lnTo>
                  <a:pt x="2805016" y="832866"/>
                </a:lnTo>
                <a:lnTo>
                  <a:pt x="2797980" y="847939"/>
                </a:lnTo>
                <a:lnTo>
                  <a:pt x="2797302" y="864298"/>
                </a:lnTo>
                <a:lnTo>
                  <a:pt x="2802767" y="879800"/>
                </a:lnTo>
                <a:lnTo>
                  <a:pt x="2814161" y="892302"/>
                </a:lnTo>
                <a:lnTo>
                  <a:pt x="2827876" y="899105"/>
                </a:lnTo>
                <a:lnTo>
                  <a:pt x="2827876" y="849630"/>
                </a:lnTo>
                <a:lnTo>
                  <a:pt x="2851902" y="817641"/>
                </a:lnTo>
                <a:close/>
              </a:path>
              <a:path w="3505200" h="901700">
                <a:moveTo>
                  <a:pt x="2874982" y="834736"/>
                </a:moveTo>
                <a:lnTo>
                  <a:pt x="2865214" y="823722"/>
                </a:lnTo>
                <a:lnTo>
                  <a:pt x="2851902" y="817641"/>
                </a:lnTo>
                <a:lnTo>
                  <a:pt x="2827876" y="849630"/>
                </a:lnTo>
                <a:lnTo>
                  <a:pt x="2850737" y="867155"/>
                </a:lnTo>
                <a:lnTo>
                  <a:pt x="2874982" y="834736"/>
                </a:lnTo>
                <a:close/>
              </a:path>
              <a:path w="3505200" h="901700">
                <a:moveTo>
                  <a:pt x="2881979" y="852106"/>
                </a:moveTo>
                <a:lnTo>
                  <a:pt x="2876597" y="836556"/>
                </a:lnTo>
                <a:lnTo>
                  <a:pt x="2874982" y="834736"/>
                </a:lnTo>
                <a:lnTo>
                  <a:pt x="2850737" y="867155"/>
                </a:lnTo>
                <a:lnTo>
                  <a:pt x="2827876" y="849630"/>
                </a:lnTo>
                <a:lnTo>
                  <a:pt x="2827876" y="899105"/>
                </a:lnTo>
                <a:lnTo>
                  <a:pt x="2829234" y="899779"/>
                </a:lnTo>
                <a:lnTo>
                  <a:pt x="2845594" y="900684"/>
                </a:lnTo>
                <a:lnTo>
                  <a:pt x="2861095" y="895302"/>
                </a:lnTo>
                <a:lnTo>
                  <a:pt x="2873597" y="883919"/>
                </a:lnTo>
                <a:lnTo>
                  <a:pt x="2881074" y="868513"/>
                </a:lnTo>
                <a:lnTo>
                  <a:pt x="2881979" y="852106"/>
                </a:lnTo>
                <a:close/>
              </a:path>
              <a:path w="3505200" h="901700">
                <a:moveTo>
                  <a:pt x="2984087" y="688848"/>
                </a:moveTo>
                <a:lnTo>
                  <a:pt x="2961226" y="672084"/>
                </a:lnTo>
                <a:lnTo>
                  <a:pt x="2851902" y="817641"/>
                </a:lnTo>
                <a:lnTo>
                  <a:pt x="2865214" y="823722"/>
                </a:lnTo>
                <a:lnTo>
                  <a:pt x="2874982" y="834736"/>
                </a:lnTo>
                <a:lnTo>
                  <a:pt x="2984087" y="688848"/>
                </a:lnTo>
                <a:close/>
              </a:path>
              <a:path w="3505200" h="901700">
                <a:moveTo>
                  <a:pt x="2299966" y="145421"/>
                </a:moveTo>
                <a:lnTo>
                  <a:pt x="2297786" y="144232"/>
                </a:lnTo>
                <a:lnTo>
                  <a:pt x="2281522" y="142494"/>
                </a:lnTo>
                <a:lnTo>
                  <a:pt x="2265830" y="147042"/>
                </a:lnTo>
                <a:lnTo>
                  <a:pt x="2252566" y="157734"/>
                </a:lnTo>
                <a:lnTo>
                  <a:pt x="2244399" y="172819"/>
                </a:lnTo>
                <a:lnTo>
                  <a:pt x="2242661" y="189261"/>
                </a:lnTo>
                <a:lnTo>
                  <a:pt x="2247209" y="204990"/>
                </a:lnTo>
                <a:lnTo>
                  <a:pt x="2257901" y="217932"/>
                </a:lnTo>
                <a:lnTo>
                  <a:pt x="2272998" y="226099"/>
                </a:lnTo>
                <a:lnTo>
                  <a:pt x="2274664" y="226275"/>
                </a:lnTo>
                <a:lnTo>
                  <a:pt x="2274664" y="176022"/>
                </a:lnTo>
                <a:lnTo>
                  <a:pt x="2299966" y="145421"/>
                </a:lnTo>
                <a:close/>
              </a:path>
              <a:path w="3505200" h="901700">
                <a:moveTo>
                  <a:pt x="2321977" y="163815"/>
                </a:moveTo>
                <a:lnTo>
                  <a:pt x="2312764" y="152400"/>
                </a:lnTo>
                <a:lnTo>
                  <a:pt x="2299966" y="145421"/>
                </a:lnTo>
                <a:lnTo>
                  <a:pt x="2274664" y="176022"/>
                </a:lnTo>
                <a:lnTo>
                  <a:pt x="2296763" y="194310"/>
                </a:lnTo>
                <a:lnTo>
                  <a:pt x="2321977" y="163815"/>
                </a:lnTo>
                <a:close/>
              </a:path>
              <a:path w="3505200" h="901700">
                <a:moveTo>
                  <a:pt x="2328100" y="181356"/>
                </a:moveTo>
                <a:lnTo>
                  <a:pt x="2323468" y="165663"/>
                </a:lnTo>
                <a:lnTo>
                  <a:pt x="2321977" y="163815"/>
                </a:lnTo>
                <a:lnTo>
                  <a:pt x="2296763" y="194310"/>
                </a:lnTo>
                <a:lnTo>
                  <a:pt x="2274664" y="176022"/>
                </a:lnTo>
                <a:lnTo>
                  <a:pt x="2274664" y="226275"/>
                </a:lnTo>
                <a:lnTo>
                  <a:pt x="2289524" y="227838"/>
                </a:lnTo>
                <a:lnTo>
                  <a:pt x="2305478" y="223290"/>
                </a:lnTo>
                <a:lnTo>
                  <a:pt x="2318861" y="212598"/>
                </a:lnTo>
                <a:lnTo>
                  <a:pt x="2326588" y="197620"/>
                </a:lnTo>
                <a:lnTo>
                  <a:pt x="2328100" y="181356"/>
                </a:lnTo>
                <a:close/>
              </a:path>
              <a:path w="3505200" h="901700">
                <a:moveTo>
                  <a:pt x="2442304" y="18287"/>
                </a:moveTo>
                <a:lnTo>
                  <a:pt x="2420207" y="0"/>
                </a:lnTo>
                <a:lnTo>
                  <a:pt x="2299966" y="145421"/>
                </a:lnTo>
                <a:lnTo>
                  <a:pt x="2312764" y="152400"/>
                </a:lnTo>
                <a:lnTo>
                  <a:pt x="2321977" y="163815"/>
                </a:lnTo>
                <a:lnTo>
                  <a:pt x="2442304" y="18287"/>
                </a:lnTo>
                <a:close/>
              </a:path>
              <a:path w="3505200" h="901700">
                <a:moveTo>
                  <a:pt x="3444987" y="819329"/>
                </a:moveTo>
                <a:lnTo>
                  <a:pt x="3302602" y="670560"/>
                </a:lnTo>
                <a:lnTo>
                  <a:pt x="3281266" y="690372"/>
                </a:lnTo>
                <a:lnTo>
                  <a:pt x="3423911" y="839413"/>
                </a:lnTo>
                <a:lnTo>
                  <a:pt x="3432142" y="827532"/>
                </a:lnTo>
                <a:lnTo>
                  <a:pt x="3444987" y="819329"/>
                </a:lnTo>
                <a:close/>
              </a:path>
              <a:path w="3505200" h="901700">
                <a:moveTo>
                  <a:pt x="3472528" y="899327"/>
                </a:moveTo>
                <a:lnTo>
                  <a:pt x="3472528" y="848105"/>
                </a:lnTo>
                <a:lnTo>
                  <a:pt x="3451192" y="867917"/>
                </a:lnTo>
                <a:lnTo>
                  <a:pt x="3423911" y="839413"/>
                </a:lnTo>
                <a:lnTo>
                  <a:pt x="3422582" y="841331"/>
                </a:lnTo>
                <a:lnTo>
                  <a:pt x="3419093" y="857345"/>
                </a:lnTo>
                <a:lnTo>
                  <a:pt x="3421748" y="873502"/>
                </a:lnTo>
                <a:lnTo>
                  <a:pt x="3430619" y="887730"/>
                </a:lnTo>
                <a:lnTo>
                  <a:pt x="3444751" y="897719"/>
                </a:lnTo>
                <a:lnTo>
                  <a:pt x="3460813" y="901350"/>
                </a:lnTo>
                <a:lnTo>
                  <a:pt x="3472528" y="899327"/>
                </a:lnTo>
                <a:close/>
              </a:path>
              <a:path w="3505200" h="901700">
                <a:moveTo>
                  <a:pt x="3472528" y="848105"/>
                </a:moveTo>
                <a:lnTo>
                  <a:pt x="3444987" y="819329"/>
                </a:lnTo>
                <a:lnTo>
                  <a:pt x="3432142" y="827532"/>
                </a:lnTo>
                <a:lnTo>
                  <a:pt x="3423911" y="839413"/>
                </a:lnTo>
                <a:lnTo>
                  <a:pt x="3451192" y="867917"/>
                </a:lnTo>
                <a:lnTo>
                  <a:pt x="3472528" y="848105"/>
                </a:lnTo>
                <a:close/>
              </a:path>
              <a:path w="3505200" h="901700">
                <a:moveTo>
                  <a:pt x="3504628" y="859440"/>
                </a:moveTo>
                <a:lnTo>
                  <a:pt x="3501973" y="843284"/>
                </a:lnTo>
                <a:lnTo>
                  <a:pt x="3493102" y="829055"/>
                </a:lnTo>
                <a:lnTo>
                  <a:pt x="3478970" y="819066"/>
                </a:lnTo>
                <a:lnTo>
                  <a:pt x="3462908" y="815435"/>
                </a:lnTo>
                <a:lnTo>
                  <a:pt x="3446704" y="818233"/>
                </a:lnTo>
                <a:lnTo>
                  <a:pt x="3444987" y="819329"/>
                </a:lnTo>
                <a:lnTo>
                  <a:pt x="3472528" y="848105"/>
                </a:lnTo>
                <a:lnTo>
                  <a:pt x="3472528" y="899327"/>
                </a:lnTo>
                <a:lnTo>
                  <a:pt x="3477017" y="898552"/>
                </a:lnTo>
                <a:lnTo>
                  <a:pt x="3491578" y="889254"/>
                </a:lnTo>
                <a:lnTo>
                  <a:pt x="3501139" y="875454"/>
                </a:lnTo>
                <a:lnTo>
                  <a:pt x="3504628" y="859440"/>
                </a:lnTo>
                <a:close/>
              </a:path>
              <a:path w="3505200" h="901700">
                <a:moveTo>
                  <a:pt x="609891" y="817711"/>
                </a:moveTo>
                <a:lnTo>
                  <a:pt x="503015" y="672084"/>
                </a:lnTo>
                <a:lnTo>
                  <a:pt x="480155" y="688848"/>
                </a:lnTo>
                <a:lnTo>
                  <a:pt x="586949" y="834363"/>
                </a:lnTo>
                <a:lnTo>
                  <a:pt x="596741" y="823722"/>
                </a:lnTo>
                <a:lnTo>
                  <a:pt x="609891" y="817711"/>
                </a:lnTo>
                <a:close/>
              </a:path>
              <a:path w="3505200" h="901700">
                <a:moveTo>
                  <a:pt x="633317" y="899328"/>
                </a:moveTo>
                <a:lnTo>
                  <a:pt x="633317" y="849630"/>
                </a:lnTo>
                <a:lnTo>
                  <a:pt x="610457" y="866393"/>
                </a:lnTo>
                <a:lnTo>
                  <a:pt x="586949" y="834363"/>
                </a:lnTo>
                <a:lnTo>
                  <a:pt x="585227" y="836235"/>
                </a:lnTo>
                <a:lnTo>
                  <a:pt x="579500" y="851820"/>
                </a:lnTo>
                <a:lnTo>
                  <a:pt x="579917" y="868406"/>
                </a:lnTo>
                <a:lnTo>
                  <a:pt x="586835" y="883919"/>
                </a:lnTo>
                <a:lnTo>
                  <a:pt x="599670" y="895314"/>
                </a:lnTo>
                <a:lnTo>
                  <a:pt x="615219" y="900779"/>
                </a:lnTo>
                <a:lnTo>
                  <a:pt x="631626" y="900100"/>
                </a:lnTo>
                <a:lnTo>
                  <a:pt x="633317" y="899328"/>
                </a:lnTo>
                <a:close/>
              </a:path>
              <a:path w="3505200" h="901700">
                <a:moveTo>
                  <a:pt x="633317" y="849630"/>
                </a:moveTo>
                <a:lnTo>
                  <a:pt x="609891" y="817711"/>
                </a:lnTo>
                <a:lnTo>
                  <a:pt x="596741" y="823722"/>
                </a:lnTo>
                <a:lnTo>
                  <a:pt x="586949" y="834363"/>
                </a:lnTo>
                <a:lnTo>
                  <a:pt x="610457" y="866393"/>
                </a:lnTo>
                <a:lnTo>
                  <a:pt x="633317" y="849630"/>
                </a:lnTo>
                <a:close/>
              </a:path>
              <a:path w="3505200" h="901700">
                <a:moveTo>
                  <a:pt x="664178" y="864679"/>
                </a:moveTo>
                <a:lnTo>
                  <a:pt x="663535" y="848272"/>
                </a:lnTo>
                <a:lnTo>
                  <a:pt x="656177" y="832866"/>
                </a:lnTo>
                <a:lnTo>
                  <a:pt x="643782" y="821471"/>
                </a:lnTo>
                <a:lnTo>
                  <a:pt x="628459" y="816006"/>
                </a:lnTo>
                <a:lnTo>
                  <a:pt x="612136" y="816685"/>
                </a:lnTo>
                <a:lnTo>
                  <a:pt x="609891" y="817711"/>
                </a:lnTo>
                <a:lnTo>
                  <a:pt x="633317" y="849630"/>
                </a:lnTo>
                <a:lnTo>
                  <a:pt x="633317" y="899328"/>
                </a:lnTo>
                <a:lnTo>
                  <a:pt x="647033" y="893064"/>
                </a:lnTo>
                <a:lnTo>
                  <a:pt x="658534" y="880229"/>
                </a:lnTo>
                <a:lnTo>
                  <a:pt x="664178" y="864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47744" y="42672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1544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1544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81271" y="420801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62863" y="4565141"/>
            <a:ext cx="664845" cy="229235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586" y="145720"/>
                </a:moveTo>
                <a:lnTo>
                  <a:pt x="52137" y="144601"/>
                </a:lnTo>
                <a:lnTo>
                  <a:pt x="35813" y="143922"/>
                </a:lnTo>
                <a:lnTo>
                  <a:pt x="20490" y="149387"/>
                </a:lnTo>
                <a:lnTo>
                  <a:pt x="8096" y="160782"/>
                </a:lnTo>
                <a:lnTo>
                  <a:pt x="726" y="176188"/>
                </a:lnTo>
                <a:lnTo>
                  <a:pt x="0" y="192595"/>
                </a:lnTo>
                <a:lnTo>
                  <a:pt x="5417" y="208145"/>
                </a:lnTo>
                <a:lnTo>
                  <a:pt x="16478" y="220979"/>
                </a:lnTo>
                <a:lnTo>
                  <a:pt x="30956" y="227546"/>
                </a:lnTo>
                <a:lnTo>
                  <a:pt x="30956" y="177546"/>
                </a:lnTo>
                <a:lnTo>
                  <a:pt x="54586" y="145720"/>
                </a:lnTo>
                <a:close/>
              </a:path>
              <a:path w="664845" h="229235">
                <a:moveTo>
                  <a:pt x="77611" y="162886"/>
                </a:moveTo>
                <a:lnTo>
                  <a:pt x="67532" y="151637"/>
                </a:lnTo>
                <a:lnTo>
                  <a:pt x="54586" y="145720"/>
                </a:lnTo>
                <a:lnTo>
                  <a:pt x="30956" y="177546"/>
                </a:lnTo>
                <a:lnTo>
                  <a:pt x="53816" y="195071"/>
                </a:lnTo>
                <a:lnTo>
                  <a:pt x="77611" y="162886"/>
                </a:lnTo>
                <a:close/>
              </a:path>
              <a:path w="664845" h="229235">
                <a:moveTo>
                  <a:pt x="84677" y="180022"/>
                </a:moveTo>
                <a:lnTo>
                  <a:pt x="79033" y="164472"/>
                </a:lnTo>
                <a:lnTo>
                  <a:pt x="77611" y="162886"/>
                </a:lnTo>
                <a:lnTo>
                  <a:pt x="53816" y="195071"/>
                </a:lnTo>
                <a:lnTo>
                  <a:pt x="30956" y="177546"/>
                </a:lnTo>
                <a:lnTo>
                  <a:pt x="30956" y="227546"/>
                </a:lnTo>
                <a:lnTo>
                  <a:pt x="31992" y="228016"/>
                </a:lnTo>
                <a:lnTo>
                  <a:pt x="48577" y="228695"/>
                </a:lnTo>
                <a:lnTo>
                  <a:pt x="64162" y="223230"/>
                </a:lnTo>
                <a:lnTo>
                  <a:pt x="76676" y="211835"/>
                </a:lnTo>
                <a:lnTo>
                  <a:pt x="84034" y="196429"/>
                </a:lnTo>
                <a:lnTo>
                  <a:pt x="84677" y="180022"/>
                </a:lnTo>
                <a:close/>
              </a:path>
              <a:path w="664845" h="229235">
                <a:moveTo>
                  <a:pt x="185642" y="16764"/>
                </a:moveTo>
                <a:lnTo>
                  <a:pt x="162782" y="0"/>
                </a:lnTo>
                <a:lnTo>
                  <a:pt x="54586" y="145720"/>
                </a:lnTo>
                <a:lnTo>
                  <a:pt x="67532" y="151637"/>
                </a:lnTo>
                <a:lnTo>
                  <a:pt x="77611" y="162886"/>
                </a:lnTo>
                <a:lnTo>
                  <a:pt x="185642" y="16764"/>
                </a:lnTo>
                <a:close/>
              </a:path>
              <a:path w="664845" h="229235">
                <a:moveTo>
                  <a:pt x="610084" y="145369"/>
                </a:moveTo>
                <a:lnTo>
                  <a:pt x="503396" y="0"/>
                </a:lnTo>
                <a:lnTo>
                  <a:pt x="479774" y="16764"/>
                </a:lnTo>
                <a:lnTo>
                  <a:pt x="586614" y="162341"/>
                </a:lnTo>
                <a:lnTo>
                  <a:pt x="596360" y="151637"/>
                </a:lnTo>
                <a:lnTo>
                  <a:pt x="610084" y="145369"/>
                </a:lnTo>
                <a:close/>
              </a:path>
              <a:path w="664845" h="229235">
                <a:moveTo>
                  <a:pt x="633698" y="227201"/>
                </a:moveTo>
                <a:lnTo>
                  <a:pt x="633698" y="177546"/>
                </a:lnTo>
                <a:lnTo>
                  <a:pt x="610076" y="194309"/>
                </a:lnTo>
                <a:lnTo>
                  <a:pt x="586614" y="162341"/>
                </a:lnTo>
                <a:lnTo>
                  <a:pt x="584966" y="164151"/>
                </a:lnTo>
                <a:lnTo>
                  <a:pt x="579501" y="179736"/>
                </a:lnTo>
                <a:lnTo>
                  <a:pt x="580179" y="196322"/>
                </a:lnTo>
                <a:lnTo>
                  <a:pt x="587216" y="211835"/>
                </a:lnTo>
                <a:lnTo>
                  <a:pt x="599729" y="223230"/>
                </a:lnTo>
                <a:lnTo>
                  <a:pt x="615314" y="228695"/>
                </a:lnTo>
                <a:lnTo>
                  <a:pt x="631900" y="228016"/>
                </a:lnTo>
                <a:lnTo>
                  <a:pt x="633698" y="227201"/>
                </a:lnTo>
                <a:close/>
              </a:path>
              <a:path w="664845" h="229235">
                <a:moveTo>
                  <a:pt x="633698" y="177546"/>
                </a:moveTo>
                <a:lnTo>
                  <a:pt x="610076" y="145373"/>
                </a:lnTo>
                <a:lnTo>
                  <a:pt x="596360" y="151637"/>
                </a:lnTo>
                <a:lnTo>
                  <a:pt x="586614" y="162341"/>
                </a:lnTo>
                <a:lnTo>
                  <a:pt x="610084" y="194304"/>
                </a:lnTo>
                <a:lnTo>
                  <a:pt x="633698" y="177546"/>
                </a:lnTo>
                <a:close/>
              </a:path>
              <a:path w="664845" h="229235">
                <a:moveTo>
                  <a:pt x="664273" y="192595"/>
                </a:moveTo>
                <a:lnTo>
                  <a:pt x="663594" y="176188"/>
                </a:lnTo>
                <a:lnTo>
                  <a:pt x="656558" y="160782"/>
                </a:lnTo>
                <a:lnTo>
                  <a:pt x="643723" y="149387"/>
                </a:lnTo>
                <a:lnTo>
                  <a:pt x="628173" y="143922"/>
                </a:lnTo>
                <a:lnTo>
                  <a:pt x="611766" y="144601"/>
                </a:lnTo>
                <a:lnTo>
                  <a:pt x="610084" y="145369"/>
                </a:lnTo>
                <a:lnTo>
                  <a:pt x="633698" y="177546"/>
                </a:lnTo>
                <a:lnTo>
                  <a:pt x="633698" y="227201"/>
                </a:lnTo>
                <a:lnTo>
                  <a:pt x="647414" y="220979"/>
                </a:lnTo>
                <a:lnTo>
                  <a:pt x="658808" y="208145"/>
                </a:lnTo>
                <a:lnTo>
                  <a:pt x="664273" y="192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17030" y="55626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0830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40830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75120" y="5503417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34530" y="5860541"/>
            <a:ext cx="639445" cy="229235"/>
          </a:xfrm>
          <a:custGeom>
            <a:avLst/>
            <a:gdLst/>
            <a:ahLst/>
            <a:cxnLst/>
            <a:rect l="l" t="t" r="r" b="b"/>
            <a:pathLst>
              <a:path w="639445" h="229235">
                <a:moveTo>
                  <a:pt x="54080" y="145533"/>
                </a:moveTo>
                <a:lnTo>
                  <a:pt x="52042" y="144601"/>
                </a:lnTo>
                <a:lnTo>
                  <a:pt x="35718" y="143922"/>
                </a:lnTo>
                <a:lnTo>
                  <a:pt x="20395" y="149387"/>
                </a:lnTo>
                <a:lnTo>
                  <a:pt x="8000" y="160782"/>
                </a:lnTo>
                <a:lnTo>
                  <a:pt x="642" y="176617"/>
                </a:lnTo>
                <a:lnTo>
                  <a:pt x="0" y="193167"/>
                </a:lnTo>
                <a:lnTo>
                  <a:pt x="5643" y="208573"/>
                </a:lnTo>
                <a:lnTo>
                  <a:pt x="17145" y="220979"/>
                </a:lnTo>
                <a:lnTo>
                  <a:pt x="30860" y="227190"/>
                </a:lnTo>
                <a:lnTo>
                  <a:pt x="30860" y="177546"/>
                </a:lnTo>
                <a:lnTo>
                  <a:pt x="54080" y="145533"/>
                </a:lnTo>
                <a:close/>
              </a:path>
              <a:path w="639445" h="229235">
                <a:moveTo>
                  <a:pt x="77115" y="162056"/>
                </a:moveTo>
                <a:lnTo>
                  <a:pt x="67436" y="151637"/>
                </a:lnTo>
                <a:lnTo>
                  <a:pt x="54080" y="145533"/>
                </a:lnTo>
                <a:lnTo>
                  <a:pt x="30860" y="177546"/>
                </a:lnTo>
                <a:lnTo>
                  <a:pt x="53721" y="194309"/>
                </a:lnTo>
                <a:lnTo>
                  <a:pt x="77115" y="162056"/>
                </a:lnTo>
                <a:close/>
              </a:path>
              <a:path w="639445" h="229235">
                <a:moveTo>
                  <a:pt x="84677" y="179355"/>
                </a:moveTo>
                <a:lnTo>
                  <a:pt x="78950" y="164032"/>
                </a:lnTo>
                <a:lnTo>
                  <a:pt x="77115" y="162056"/>
                </a:lnTo>
                <a:lnTo>
                  <a:pt x="53721" y="194309"/>
                </a:lnTo>
                <a:lnTo>
                  <a:pt x="30860" y="177546"/>
                </a:lnTo>
                <a:lnTo>
                  <a:pt x="30860" y="227190"/>
                </a:lnTo>
                <a:lnTo>
                  <a:pt x="32659" y="228004"/>
                </a:lnTo>
                <a:lnTo>
                  <a:pt x="49244" y="228600"/>
                </a:lnTo>
                <a:lnTo>
                  <a:pt x="64829" y="222908"/>
                </a:lnTo>
                <a:lnTo>
                  <a:pt x="77343" y="211074"/>
                </a:lnTo>
                <a:lnTo>
                  <a:pt x="84260" y="195679"/>
                </a:lnTo>
                <a:lnTo>
                  <a:pt x="84677" y="179355"/>
                </a:lnTo>
                <a:close/>
              </a:path>
              <a:path w="639445" h="229235">
                <a:moveTo>
                  <a:pt x="182499" y="16764"/>
                </a:moveTo>
                <a:lnTo>
                  <a:pt x="159639" y="0"/>
                </a:lnTo>
                <a:lnTo>
                  <a:pt x="54080" y="145533"/>
                </a:lnTo>
                <a:lnTo>
                  <a:pt x="67436" y="151637"/>
                </a:lnTo>
                <a:lnTo>
                  <a:pt x="77115" y="162056"/>
                </a:lnTo>
                <a:lnTo>
                  <a:pt x="182499" y="16764"/>
                </a:lnTo>
                <a:close/>
              </a:path>
              <a:path w="639445" h="229235">
                <a:moveTo>
                  <a:pt x="587954" y="144554"/>
                </a:moveTo>
                <a:lnTo>
                  <a:pt x="502539" y="762"/>
                </a:lnTo>
                <a:lnTo>
                  <a:pt x="478155" y="16002"/>
                </a:lnTo>
                <a:lnTo>
                  <a:pt x="563598" y="159227"/>
                </a:lnTo>
                <a:lnTo>
                  <a:pt x="574167" y="149352"/>
                </a:lnTo>
                <a:lnTo>
                  <a:pt x="587954" y="144554"/>
                </a:lnTo>
                <a:close/>
              </a:path>
              <a:path w="639445" h="229235">
                <a:moveTo>
                  <a:pt x="608457" y="226809"/>
                </a:moveTo>
                <a:lnTo>
                  <a:pt x="608457" y="179070"/>
                </a:lnTo>
                <a:lnTo>
                  <a:pt x="584072" y="193548"/>
                </a:lnTo>
                <a:lnTo>
                  <a:pt x="563598" y="159227"/>
                </a:lnTo>
                <a:lnTo>
                  <a:pt x="561832" y="160877"/>
                </a:lnTo>
                <a:lnTo>
                  <a:pt x="554926" y="175831"/>
                </a:lnTo>
                <a:lnTo>
                  <a:pt x="554022" y="192214"/>
                </a:lnTo>
                <a:lnTo>
                  <a:pt x="559689" y="208026"/>
                </a:lnTo>
                <a:lnTo>
                  <a:pt x="571214" y="220801"/>
                </a:lnTo>
                <a:lnTo>
                  <a:pt x="586168" y="227933"/>
                </a:lnTo>
                <a:lnTo>
                  <a:pt x="602551" y="228921"/>
                </a:lnTo>
                <a:lnTo>
                  <a:pt x="608457" y="226809"/>
                </a:lnTo>
                <a:close/>
              </a:path>
              <a:path w="639445" h="229235">
                <a:moveTo>
                  <a:pt x="608457" y="179070"/>
                </a:moveTo>
                <a:lnTo>
                  <a:pt x="587954" y="144554"/>
                </a:lnTo>
                <a:lnTo>
                  <a:pt x="574167" y="149352"/>
                </a:lnTo>
                <a:lnTo>
                  <a:pt x="563598" y="159227"/>
                </a:lnTo>
                <a:lnTo>
                  <a:pt x="584072" y="193548"/>
                </a:lnTo>
                <a:lnTo>
                  <a:pt x="608457" y="179070"/>
                </a:lnTo>
                <a:close/>
              </a:path>
              <a:path w="639445" h="229235">
                <a:moveTo>
                  <a:pt x="639258" y="180403"/>
                </a:moveTo>
                <a:lnTo>
                  <a:pt x="633602" y="164591"/>
                </a:lnTo>
                <a:lnTo>
                  <a:pt x="622065" y="151816"/>
                </a:lnTo>
                <a:lnTo>
                  <a:pt x="607028" y="144684"/>
                </a:lnTo>
                <a:lnTo>
                  <a:pt x="590419" y="143696"/>
                </a:lnTo>
                <a:lnTo>
                  <a:pt x="587954" y="144554"/>
                </a:lnTo>
                <a:lnTo>
                  <a:pt x="608457" y="179070"/>
                </a:lnTo>
                <a:lnTo>
                  <a:pt x="608457" y="226809"/>
                </a:lnTo>
                <a:lnTo>
                  <a:pt x="618362" y="223265"/>
                </a:lnTo>
                <a:lnTo>
                  <a:pt x="631138" y="211740"/>
                </a:lnTo>
                <a:lnTo>
                  <a:pt x="638270" y="196786"/>
                </a:lnTo>
                <a:lnTo>
                  <a:pt x="639258" y="180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L7.19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7196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Insertion </a:t>
            </a:r>
            <a:r>
              <a:rPr spc="-5" dirty="0"/>
              <a:t>into a red-black</a:t>
            </a:r>
            <a:r>
              <a:rPr spc="3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6301" y="3859783"/>
            <a:ext cx="2298065" cy="98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795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Insert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=15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600" y="5562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5486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0" y="5486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96127" y="550341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7030" y="55626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0830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0830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8671" y="48912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3266"/>
                </a:move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2471" y="48150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3266"/>
                </a:move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2471" y="48150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224028" y="0"/>
                </a:move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7523" y="4832095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0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79920" y="42732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448055" y="224790"/>
                </a:move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3720" y="41970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448055" y="224790"/>
                </a:move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3720" y="41970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224027" y="0"/>
                </a:move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38771" y="4216400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61426" y="55626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85226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85226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224789" y="0"/>
                </a:move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20278" y="5503417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6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19643" y="48912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6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43443" y="48150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6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43443" y="48150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78495" y="4832095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22976" y="3657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6776" y="3581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6776" y="3581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" marR="17780" indent="-635" algn="just">
              <a:lnSpc>
                <a:spcPts val="3450"/>
              </a:lnSpc>
              <a:spcBef>
                <a:spcPts val="535"/>
              </a:spcBef>
            </a:pP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pc="-5" dirty="0"/>
              <a:t>Insert </a:t>
            </a:r>
            <a:r>
              <a:rPr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pc="-5" dirty="0"/>
              <a:t>in tree. Color </a:t>
            </a:r>
            <a:r>
              <a:rPr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pc="-5" dirty="0"/>
              <a:t>red. Only red-  black property </a:t>
            </a:r>
            <a:r>
              <a:rPr spc="-5" dirty="0">
                <a:solidFill>
                  <a:srgbClr val="CC0000"/>
                </a:solidFill>
              </a:rPr>
              <a:t>3 </a:t>
            </a:r>
            <a:r>
              <a:rPr spc="-5" dirty="0"/>
              <a:t>might be violated. Move the  violation up the tree by recoloring until it can  be fixed with rotations and</a:t>
            </a:r>
            <a:r>
              <a:rPr spc="10" dirty="0"/>
              <a:t> </a:t>
            </a:r>
            <a:r>
              <a:rPr spc="-5" dirty="0"/>
              <a:t>recoloring.</a:t>
            </a:r>
            <a:endParaRPr sz="2400">
              <a:latin typeface="Times New Roman"/>
              <a:cs typeface="Times New Roman"/>
            </a:endParaRPr>
          </a:p>
          <a:p>
            <a:pPr marL="1636395" algn="ctr">
              <a:lnSpc>
                <a:spcPct val="100000"/>
              </a:lnSpc>
              <a:spcBef>
                <a:spcPts val="1065"/>
              </a:spcBef>
            </a:pPr>
            <a:r>
              <a:rPr sz="2400" spc="-300" dirty="0">
                <a:solidFill>
                  <a:srgbClr val="CCCCFF"/>
                </a:solidFill>
              </a:rPr>
              <a:t>7</a:t>
            </a:r>
            <a:r>
              <a:rPr sz="3600" spc="-450" baseline="-13888" dirty="0">
                <a:solidFill>
                  <a:srgbClr val="7F7F7F"/>
                </a:solidFill>
              </a:rPr>
              <a:t>7</a:t>
            </a:r>
            <a:endParaRPr sz="3600" baseline="-13888"/>
          </a:p>
        </p:txBody>
      </p:sp>
      <p:sp>
        <p:nvSpPr>
          <p:cNvPr id="32" name="object 32"/>
          <p:cNvSpPr/>
          <p:nvPr/>
        </p:nvSpPr>
        <p:spPr>
          <a:xfrm>
            <a:off x="4195571" y="3963923"/>
            <a:ext cx="1316355" cy="227329"/>
          </a:xfrm>
          <a:custGeom>
            <a:avLst/>
            <a:gdLst/>
            <a:ahLst/>
            <a:cxnLst/>
            <a:rect l="l" t="t" r="r" b="b"/>
            <a:pathLst>
              <a:path w="1316354" h="227329">
                <a:moveTo>
                  <a:pt x="0" y="227075"/>
                </a:moveTo>
                <a:lnTo>
                  <a:pt x="13159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29300" y="3963923"/>
            <a:ext cx="1298575" cy="233679"/>
          </a:xfrm>
          <a:custGeom>
            <a:avLst/>
            <a:gdLst/>
            <a:ahLst/>
            <a:cxnLst/>
            <a:rect l="l" t="t" r="r" b="b"/>
            <a:pathLst>
              <a:path w="1298575" h="233679">
                <a:moveTo>
                  <a:pt x="1298447" y="23317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6243" y="4579620"/>
            <a:ext cx="681355" cy="235585"/>
          </a:xfrm>
          <a:custGeom>
            <a:avLst/>
            <a:gdLst/>
            <a:ahLst/>
            <a:cxnLst/>
            <a:rect l="l" t="t" r="r" b="b"/>
            <a:pathLst>
              <a:path w="681354" h="235585">
                <a:moveTo>
                  <a:pt x="681228" y="23545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86500" y="4579620"/>
            <a:ext cx="683260" cy="235585"/>
          </a:xfrm>
          <a:custGeom>
            <a:avLst/>
            <a:gdLst/>
            <a:ahLst/>
            <a:cxnLst/>
            <a:rect l="l" t="t" r="r" b="b"/>
            <a:pathLst>
              <a:path w="683259" h="235585">
                <a:moveTo>
                  <a:pt x="0" y="235457"/>
                </a:moveTo>
                <a:lnTo>
                  <a:pt x="68275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0427" y="5197601"/>
            <a:ext cx="417830" cy="288925"/>
          </a:xfrm>
          <a:custGeom>
            <a:avLst/>
            <a:gdLst/>
            <a:ahLst/>
            <a:cxnLst/>
            <a:rect l="l" t="t" r="r" b="b"/>
            <a:pathLst>
              <a:path w="417829" h="288925">
                <a:moveTo>
                  <a:pt x="0" y="288798"/>
                </a:moveTo>
                <a:lnTo>
                  <a:pt x="41757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995" y="5197601"/>
            <a:ext cx="419100" cy="288925"/>
          </a:xfrm>
          <a:custGeom>
            <a:avLst/>
            <a:gdLst/>
            <a:ahLst/>
            <a:cxnLst/>
            <a:rect l="l" t="t" r="r" b="b"/>
            <a:pathLst>
              <a:path w="419100" h="288925">
                <a:moveTo>
                  <a:pt x="419099" y="28879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6730" y="5197601"/>
            <a:ext cx="384175" cy="288925"/>
          </a:xfrm>
          <a:custGeom>
            <a:avLst/>
            <a:gdLst/>
            <a:ahLst/>
            <a:cxnLst/>
            <a:rect l="l" t="t" r="r" b="b"/>
            <a:pathLst>
              <a:path w="384175" h="288925">
                <a:moveTo>
                  <a:pt x="384047" y="28879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77338" y="5188457"/>
            <a:ext cx="3505200" cy="901700"/>
          </a:xfrm>
          <a:custGeom>
            <a:avLst/>
            <a:gdLst/>
            <a:ahLst/>
            <a:cxnLst/>
            <a:rect l="l" t="t" r="r" b="b"/>
            <a:pathLst>
              <a:path w="3505200" h="901700">
                <a:moveTo>
                  <a:pt x="54395" y="817548"/>
                </a:moveTo>
                <a:lnTo>
                  <a:pt x="52506" y="816685"/>
                </a:lnTo>
                <a:lnTo>
                  <a:pt x="36099" y="816006"/>
                </a:lnTo>
                <a:lnTo>
                  <a:pt x="20550" y="821471"/>
                </a:lnTo>
                <a:lnTo>
                  <a:pt x="7715" y="832866"/>
                </a:lnTo>
                <a:lnTo>
                  <a:pt x="678" y="848272"/>
                </a:lnTo>
                <a:lnTo>
                  <a:pt x="0" y="864679"/>
                </a:lnTo>
                <a:lnTo>
                  <a:pt x="5464" y="880229"/>
                </a:lnTo>
                <a:lnTo>
                  <a:pt x="16859" y="893064"/>
                </a:lnTo>
                <a:lnTo>
                  <a:pt x="30575" y="899328"/>
                </a:lnTo>
                <a:lnTo>
                  <a:pt x="30575" y="849630"/>
                </a:lnTo>
                <a:lnTo>
                  <a:pt x="54395" y="817548"/>
                </a:lnTo>
                <a:close/>
              </a:path>
              <a:path w="3505200" h="901700">
                <a:moveTo>
                  <a:pt x="77874" y="834943"/>
                </a:moveTo>
                <a:lnTo>
                  <a:pt x="67913" y="823722"/>
                </a:lnTo>
                <a:lnTo>
                  <a:pt x="54395" y="817548"/>
                </a:lnTo>
                <a:lnTo>
                  <a:pt x="30575" y="849630"/>
                </a:lnTo>
                <a:lnTo>
                  <a:pt x="54197" y="867156"/>
                </a:lnTo>
                <a:lnTo>
                  <a:pt x="77874" y="834943"/>
                </a:lnTo>
                <a:close/>
              </a:path>
              <a:path w="3505200" h="901700">
                <a:moveTo>
                  <a:pt x="84772" y="852106"/>
                </a:moveTo>
                <a:lnTo>
                  <a:pt x="79307" y="836556"/>
                </a:lnTo>
                <a:lnTo>
                  <a:pt x="77874" y="834943"/>
                </a:lnTo>
                <a:lnTo>
                  <a:pt x="54197" y="867156"/>
                </a:lnTo>
                <a:lnTo>
                  <a:pt x="30575" y="849630"/>
                </a:lnTo>
                <a:lnTo>
                  <a:pt x="30575" y="899328"/>
                </a:lnTo>
                <a:lnTo>
                  <a:pt x="32265" y="900100"/>
                </a:lnTo>
                <a:lnTo>
                  <a:pt x="48672" y="900779"/>
                </a:lnTo>
                <a:lnTo>
                  <a:pt x="64222" y="895314"/>
                </a:lnTo>
                <a:lnTo>
                  <a:pt x="77057" y="883920"/>
                </a:lnTo>
                <a:lnTo>
                  <a:pt x="84093" y="868513"/>
                </a:lnTo>
                <a:lnTo>
                  <a:pt x="84772" y="852106"/>
                </a:lnTo>
                <a:close/>
              </a:path>
              <a:path w="3505200" h="901700">
                <a:moveTo>
                  <a:pt x="185261" y="688848"/>
                </a:moveTo>
                <a:lnTo>
                  <a:pt x="162401" y="672084"/>
                </a:lnTo>
                <a:lnTo>
                  <a:pt x="54395" y="817548"/>
                </a:lnTo>
                <a:lnTo>
                  <a:pt x="67913" y="823722"/>
                </a:lnTo>
                <a:lnTo>
                  <a:pt x="77874" y="834943"/>
                </a:lnTo>
                <a:lnTo>
                  <a:pt x="185261" y="688848"/>
                </a:lnTo>
                <a:close/>
              </a:path>
              <a:path w="3505200" h="901700">
                <a:moveTo>
                  <a:pt x="1211272" y="817617"/>
                </a:moveTo>
                <a:lnTo>
                  <a:pt x="1209234" y="816685"/>
                </a:lnTo>
                <a:lnTo>
                  <a:pt x="1192910" y="816006"/>
                </a:lnTo>
                <a:lnTo>
                  <a:pt x="1177587" y="821471"/>
                </a:lnTo>
                <a:lnTo>
                  <a:pt x="1165192" y="832866"/>
                </a:lnTo>
                <a:lnTo>
                  <a:pt x="1157834" y="848701"/>
                </a:lnTo>
                <a:lnTo>
                  <a:pt x="1157192" y="865251"/>
                </a:lnTo>
                <a:lnTo>
                  <a:pt x="1162835" y="880657"/>
                </a:lnTo>
                <a:lnTo>
                  <a:pt x="1174337" y="893064"/>
                </a:lnTo>
                <a:lnTo>
                  <a:pt x="1188052" y="899274"/>
                </a:lnTo>
                <a:lnTo>
                  <a:pt x="1188052" y="849630"/>
                </a:lnTo>
                <a:lnTo>
                  <a:pt x="1211272" y="817617"/>
                </a:lnTo>
                <a:close/>
              </a:path>
              <a:path w="3505200" h="901700">
                <a:moveTo>
                  <a:pt x="1234307" y="834141"/>
                </a:moveTo>
                <a:lnTo>
                  <a:pt x="1224628" y="823722"/>
                </a:lnTo>
                <a:lnTo>
                  <a:pt x="1211272" y="817617"/>
                </a:lnTo>
                <a:lnTo>
                  <a:pt x="1188052" y="849630"/>
                </a:lnTo>
                <a:lnTo>
                  <a:pt x="1210913" y="866393"/>
                </a:lnTo>
                <a:lnTo>
                  <a:pt x="1234307" y="834141"/>
                </a:lnTo>
                <a:close/>
              </a:path>
              <a:path w="3505200" h="901700">
                <a:moveTo>
                  <a:pt x="1241869" y="851439"/>
                </a:moveTo>
                <a:lnTo>
                  <a:pt x="1236142" y="836116"/>
                </a:lnTo>
                <a:lnTo>
                  <a:pt x="1234307" y="834141"/>
                </a:lnTo>
                <a:lnTo>
                  <a:pt x="1210913" y="866393"/>
                </a:lnTo>
                <a:lnTo>
                  <a:pt x="1188052" y="849630"/>
                </a:lnTo>
                <a:lnTo>
                  <a:pt x="1188052" y="899274"/>
                </a:lnTo>
                <a:lnTo>
                  <a:pt x="1189851" y="900088"/>
                </a:lnTo>
                <a:lnTo>
                  <a:pt x="1206436" y="900684"/>
                </a:lnTo>
                <a:lnTo>
                  <a:pt x="1222021" y="894992"/>
                </a:lnTo>
                <a:lnTo>
                  <a:pt x="1234535" y="883158"/>
                </a:lnTo>
                <a:lnTo>
                  <a:pt x="1241452" y="867763"/>
                </a:lnTo>
                <a:lnTo>
                  <a:pt x="1241869" y="851439"/>
                </a:lnTo>
                <a:close/>
              </a:path>
              <a:path w="3505200" h="901700">
                <a:moveTo>
                  <a:pt x="1339691" y="688848"/>
                </a:moveTo>
                <a:lnTo>
                  <a:pt x="1316831" y="672084"/>
                </a:lnTo>
                <a:lnTo>
                  <a:pt x="1211272" y="817617"/>
                </a:lnTo>
                <a:lnTo>
                  <a:pt x="1224628" y="823722"/>
                </a:lnTo>
                <a:lnTo>
                  <a:pt x="1234307" y="834141"/>
                </a:lnTo>
                <a:lnTo>
                  <a:pt x="1339691" y="688848"/>
                </a:lnTo>
                <a:close/>
              </a:path>
              <a:path w="3505200" h="901700">
                <a:moveTo>
                  <a:pt x="2851902" y="817641"/>
                </a:moveTo>
                <a:lnTo>
                  <a:pt x="2849808" y="816685"/>
                </a:lnTo>
                <a:lnTo>
                  <a:pt x="2833401" y="816006"/>
                </a:lnTo>
                <a:lnTo>
                  <a:pt x="2817851" y="821471"/>
                </a:lnTo>
                <a:lnTo>
                  <a:pt x="2805016" y="832866"/>
                </a:lnTo>
                <a:lnTo>
                  <a:pt x="2797980" y="847939"/>
                </a:lnTo>
                <a:lnTo>
                  <a:pt x="2797302" y="864298"/>
                </a:lnTo>
                <a:lnTo>
                  <a:pt x="2802767" y="879800"/>
                </a:lnTo>
                <a:lnTo>
                  <a:pt x="2814161" y="892302"/>
                </a:lnTo>
                <a:lnTo>
                  <a:pt x="2827876" y="899105"/>
                </a:lnTo>
                <a:lnTo>
                  <a:pt x="2827876" y="849630"/>
                </a:lnTo>
                <a:lnTo>
                  <a:pt x="2851902" y="817641"/>
                </a:lnTo>
                <a:close/>
              </a:path>
              <a:path w="3505200" h="901700">
                <a:moveTo>
                  <a:pt x="2874982" y="834736"/>
                </a:moveTo>
                <a:lnTo>
                  <a:pt x="2865214" y="823722"/>
                </a:lnTo>
                <a:lnTo>
                  <a:pt x="2851902" y="817641"/>
                </a:lnTo>
                <a:lnTo>
                  <a:pt x="2827876" y="849630"/>
                </a:lnTo>
                <a:lnTo>
                  <a:pt x="2850737" y="867155"/>
                </a:lnTo>
                <a:lnTo>
                  <a:pt x="2874982" y="834736"/>
                </a:lnTo>
                <a:close/>
              </a:path>
              <a:path w="3505200" h="901700">
                <a:moveTo>
                  <a:pt x="2881979" y="852106"/>
                </a:moveTo>
                <a:lnTo>
                  <a:pt x="2876597" y="836556"/>
                </a:lnTo>
                <a:lnTo>
                  <a:pt x="2874982" y="834736"/>
                </a:lnTo>
                <a:lnTo>
                  <a:pt x="2850737" y="867155"/>
                </a:lnTo>
                <a:lnTo>
                  <a:pt x="2827876" y="849630"/>
                </a:lnTo>
                <a:lnTo>
                  <a:pt x="2827876" y="899105"/>
                </a:lnTo>
                <a:lnTo>
                  <a:pt x="2829234" y="899779"/>
                </a:lnTo>
                <a:lnTo>
                  <a:pt x="2845594" y="900684"/>
                </a:lnTo>
                <a:lnTo>
                  <a:pt x="2861095" y="895302"/>
                </a:lnTo>
                <a:lnTo>
                  <a:pt x="2873597" y="883919"/>
                </a:lnTo>
                <a:lnTo>
                  <a:pt x="2881074" y="868513"/>
                </a:lnTo>
                <a:lnTo>
                  <a:pt x="2881979" y="852106"/>
                </a:lnTo>
                <a:close/>
              </a:path>
              <a:path w="3505200" h="901700">
                <a:moveTo>
                  <a:pt x="2984087" y="688848"/>
                </a:moveTo>
                <a:lnTo>
                  <a:pt x="2961226" y="672084"/>
                </a:lnTo>
                <a:lnTo>
                  <a:pt x="2851902" y="817641"/>
                </a:lnTo>
                <a:lnTo>
                  <a:pt x="2865214" y="823722"/>
                </a:lnTo>
                <a:lnTo>
                  <a:pt x="2874982" y="834736"/>
                </a:lnTo>
                <a:lnTo>
                  <a:pt x="2984087" y="688848"/>
                </a:lnTo>
                <a:close/>
              </a:path>
              <a:path w="3505200" h="901700">
                <a:moveTo>
                  <a:pt x="2299966" y="145421"/>
                </a:moveTo>
                <a:lnTo>
                  <a:pt x="2297786" y="144232"/>
                </a:lnTo>
                <a:lnTo>
                  <a:pt x="2281522" y="142494"/>
                </a:lnTo>
                <a:lnTo>
                  <a:pt x="2265830" y="147042"/>
                </a:lnTo>
                <a:lnTo>
                  <a:pt x="2252566" y="157734"/>
                </a:lnTo>
                <a:lnTo>
                  <a:pt x="2244399" y="172819"/>
                </a:lnTo>
                <a:lnTo>
                  <a:pt x="2242661" y="189261"/>
                </a:lnTo>
                <a:lnTo>
                  <a:pt x="2247209" y="204990"/>
                </a:lnTo>
                <a:lnTo>
                  <a:pt x="2257901" y="217932"/>
                </a:lnTo>
                <a:lnTo>
                  <a:pt x="2272998" y="226099"/>
                </a:lnTo>
                <a:lnTo>
                  <a:pt x="2274664" y="226275"/>
                </a:lnTo>
                <a:lnTo>
                  <a:pt x="2274664" y="176022"/>
                </a:lnTo>
                <a:lnTo>
                  <a:pt x="2299966" y="145421"/>
                </a:lnTo>
                <a:close/>
              </a:path>
              <a:path w="3505200" h="901700">
                <a:moveTo>
                  <a:pt x="2321977" y="163815"/>
                </a:moveTo>
                <a:lnTo>
                  <a:pt x="2312764" y="152400"/>
                </a:lnTo>
                <a:lnTo>
                  <a:pt x="2299966" y="145421"/>
                </a:lnTo>
                <a:lnTo>
                  <a:pt x="2274664" y="176022"/>
                </a:lnTo>
                <a:lnTo>
                  <a:pt x="2296763" y="194310"/>
                </a:lnTo>
                <a:lnTo>
                  <a:pt x="2321977" y="163815"/>
                </a:lnTo>
                <a:close/>
              </a:path>
              <a:path w="3505200" h="901700">
                <a:moveTo>
                  <a:pt x="2328100" y="181356"/>
                </a:moveTo>
                <a:lnTo>
                  <a:pt x="2323468" y="165663"/>
                </a:lnTo>
                <a:lnTo>
                  <a:pt x="2321977" y="163815"/>
                </a:lnTo>
                <a:lnTo>
                  <a:pt x="2296763" y="194310"/>
                </a:lnTo>
                <a:lnTo>
                  <a:pt x="2274664" y="176022"/>
                </a:lnTo>
                <a:lnTo>
                  <a:pt x="2274664" y="226275"/>
                </a:lnTo>
                <a:lnTo>
                  <a:pt x="2289524" y="227838"/>
                </a:lnTo>
                <a:lnTo>
                  <a:pt x="2305478" y="223290"/>
                </a:lnTo>
                <a:lnTo>
                  <a:pt x="2318861" y="212598"/>
                </a:lnTo>
                <a:lnTo>
                  <a:pt x="2326588" y="197620"/>
                </a:lnTo>
                <a:lnTo>
                  <a:pt x="2328100" y="181356"/>
                </a:lnTo>
                <a:close/>
              </a:path>
              <a:path w="3505200" h="901700">
                <a:moveTo>
                  <a:pt x="2442304" y="18287"/>
                </a:moveTo>
                <a:lnTo>
                  <a:pt x="2420207" y="0"/>
                </a:lnTo>
                <a:lnTo>
                  <a:pt x="2299966" y="145421"/>
                </a:lnTo>
                <a:lnTo>
                  <a:pt x="2312764" y="152400"/>
                </a:lnTo>
                <a:lnTo>
                  <a:pt x="2321977" y="163815"/>
                </a:lnTo>
                <a:lnTo>
                  <a:pt x="2442304" y="18287"/>
                </a:lnTo>
                <a:close/>
              </a:path>
              <a:path w="3505200" h="901700">
                <a:moveTo>
                  <a:pt x="3444987" y="819329"/>
                </a:moveTo>
                <a:lnTo>
                  <a:pt x="3302602" y="670560"/>
                </a:lnTo>
                <a:lnTo>
                  <a:pt x="3281266" y="690372"/>
                </a:lnTo>
                <a:lnTo>
                  <a:pt x="3423911" y="839413"/>
                </a:lnTo>
                <a:lnTo>
                  <a:pt x="3432142" y="827532"/>
                </a:lnTo>
                <a:lnTo>
                  <a:pt x="3444987" y="819329"/>
                </a:lnTo>
                <a:close/>
              </a:path>
              <a:path w="3505200" h="901700">
                <a:moveTo>
                  <a:pt x="3472528" y="899327"/>
                </a:moveTo>
                <a:lnTo>
                  <a:pt x="3472528" y="848105"/>
                </a:lnTo>
                <a:lnTo>
                  <a:pt x="3451192" y="867917"/>
                </a:lnTo>
                <a:lnTo>
                  <a:pt x="3423911" y="839413"/>
                </a:lnTo>
                <a:lnTo>
                  <a:pt x="3422582" y="841331"/>
                </a:lnTo>
                <a:lnTo>
                  <a:pt x="3419093" y="857345"/>
                </a:lnTo>
                <a:lnTo>
                  <a:pt x="3421748" y="873502"/>
                </a:lnTo>
                <a:lnTo>
                  <a:pt x="3430619" y="887730"/>
                </a:lnTo>
                <a:lnTo>
                  <a:pt x="3444751" y="897719"/>
                </a:lnTo>
                <a:lnTo>
                  <a:pt x="3460813" y="901350"/>
                </a:lnTo>
                <a:lnTo>
                  <a:pt x="3472528" y="899327"/>
                </a:lnTo>
                <a:close/>
              </a:path>
              <a:path w="3505200" h="901700">
                <a:moveTo>
                  <a:pt x="3472528" y="848105"/>
                </a:moveTo>
                <a:lnTo>
                  <a:pt x="3444987" y="819329"/>
                </a:lnTo>
                <a:lnTo>
                  <a:pt x="3432142" y="827532"/>
                </a:lnTo>
                <a:lnTo>
                  <a:pt x="3423911" y="839413"/>
                </a:lnTo>
                <a:lnTo>
                  <a:pt x="3451192" y="867917"/>
                </a:lnTo>
                <a:lnTo>
                  <a:pt x="3472528" y="848105"/>
                </a:lnTo>
                <a:close/>
              </a:path>
              <a:path w="3505200" h="901700">
                <a:moveTo>
                  <a:pt x="3504628" y="859440"/>
                </a:moveTo>
                <a:lnTo>
                  <a:pt x="3501973" y="843284"/>
                </a:lnTo>
                <a:lnTo>
                  <a:pt x="3493102" y="829055"/>
                </a:lnTo>
                <a:lnTo>
                  <a:pt x="3478970" y="819066"/>
                </a:lnTo>
                <a:lnTo>
                  <a:pt x="3462908" y="815435"/>
                </a:lnTo>
                <a:lnTo>
                  <a:pt x="3446704" y="818233"/>
                </a:lnTo>
                <a:lnTo>
                  <a:pt x="3444987" y="819329"/>
                </a:lnTo>
                <a:lnTo>
                  <a:pt x="3472528" y="848105"/>
                </a:lnTo>
                <a:lnTo>
                  <a:pt x="3472528" y="899327"/>
                </a:lnTo>
                <a:lnTo>
                  <a:pt x="3477017" y="898552"/>
                </a:lnTo>
                <a:lnTo>
                  <a:pt x="3491578" y="889254"/>
                </a:lnTo>
                <a:lnTo>
                  <a:pt x="3501139" y="875454"/>
                </a:lnTo>
                <a:lnTo>
                  <a:pt x="3504628" y="859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4878" y="5868923"/>
            <a:ext cx="198120" cy="227329"/>
          </a:xfrm>
          <a:custGeom>
            <a:avLst/>
            <a:gdLst/>
            <a:ahLst/>
            <a:cxnLst/>
            <a:rect l="l" t="t" r="r" b="b"/>
            <a:pathLst>
              <a:path w="198120" h="227329">
                <a:moveTo>
                  <a:pt x="198119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7494" y="5860541"/>
            <a:ext cx="184022" cy="228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3645" y="61722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7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7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3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7445" y="60960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7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7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3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7445" y="60960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7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7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3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75120" y="5503417"/>
            <a:ext cx="8147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600" baseline="-13888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  <a:spcBef>
                <a:spcPts val="1920"/>
              </a:spcBef>
            </a:pPr>
            <a:r>
              <a:rPr sz="2400" spc="-4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91813" y="6470141"/>
            <a:ext cx="662940" cy="229235"/>
          </a:xfrm>
          <a:custGeom>
            <a:avLst/>
            <a:gdLst/>
            <a:ahLst/>
            <a:cxnLst/>
            <a:rect l="l" t="t" r="r" b="b"/>
            <a:pathLst>
              <a:path w="662940" h="229234">
                <a:moveTo>
                  <a:pt x="54173" y="145537"/>
                </a:moveTo>
                <a:lnTo>
                  <a:pt x="52125" y="144601"/>
                </a:lnTo>
                <a:lnTo>
                  <a:pt x="35719" y="143922"/>
                </a:lnTo>
                <a:lnTo>
                  <a:pt x="20169" y="149387"/>
                </a:lnTo>
                <a:lnTo>
                  <a:pt x="7334" y="160782"/>
                </a:lnTo>
                <a:lnTo>
                  <a:pt x="416" y="176617"/>
                </a:lnTo>
                <a:lnTo>
                  <a:pt x="0" y="193166"/>
                </a:lnTo>
                <a:lnTo>
                  <a:pt x="5726" y="208573"/>
                </a:lnTo>
                <a:lnTo>
                  <a:pt x="17240" y="220980"/>
                </a:lnTo>
                <a:lnTo>
                  <a:pt x="30957" y="227234"/>
                </a:lnTo>
                <a:lnTo>
                  <a:pt x="30957" y="177546"/>
                </a:lnTo>
                <a:lnTo>
                  <a:pt x="54173" y="145537"/>
                </a:lnTo>
                <a:close/>
              </a:path>
              <a:path w="662940" h="229234">
                <a:moveTo>
                  <a:pt x="77210" y="162057"/>
                </a:moveTo>
                <a:lnTo>
                  <a:pt x="67532" y="151638"/>
                </a:lnTo>
                <a:lnTo>
                  <a:pt x="54173" y="145537"/>
                </a:lnTo>
                <a:lnTo>
                  <a:pt x="30957" y="177546"/>
                </a:lnTo>
                <a:lnTo>
                  <a:pt x="53816" y="194310"/>
                </a:lnTo>
                <a:lnTo>
                  <a:pt x="77210" y="162057"/>
                </a:lnTo>
                <a:close/>
              </a:path>
              <a:path w="662940" h="229234">
                <a:moveTo>
                  <a:pt x="84772" y="179355"/>
                </a:moveTo>
                <a:lnTo>
                  <a:pt x="79045" y="164032"/>
                </a:lnTo>
                <a:lnTo>
                  <a:pt x="77210" y="162057"/>
                </a:lnTo>
                <a:lnTo>
                  <a:pt x="53816" y="194310"/>
                </a:lnTo>
                <a:lnTo>
                  <a:pt x="30957" y="177546"/>
                </a:lnTo>
                <a:lnTo>
                  <a:pt x="30957" y="227234"/>
                </a:lnTo>
                <a:lnTo>
                  <a:pt x="32646" y="228004"/>
                </a:lnTo>
                <a:lnTo>
                  <a:pt x="49053" y="228600"/>
                </a:lnTo>
                <a:lnTo>
                  <a:pt x="64603" y="222909"/>
                </a:lnTo>
                <a:lnTo>
                  <a:pt x="77438" y="211074"/>
                </a:lnTo>
                <a:lnTo>
                  <a:pt x="84356" y="195679"/>
                </a:lnTo>
                <a:lnTo>
                  <a:pt x="84772" y="179355"/>
                </a:lnTo>
                <a:close/>
              </a:path>
              <a:path w="662940" h="229234">
                <a:moveTo>
                  <a:pt x="182594" y="16764"/>
                </a:moveTo>
                <a:lnTo>
                  <a:pt x="159734" y="0"/>
                </a:lnTo>
                <a:lnTo>
                  <a:pt x="54173" y="145537"/>
                </a:lnTo>
                <a:lnTo>
                  <a:pt x="67532" y="151638"/>
                </a:lnTo>
                <a:lnTo>
                  <a:pt x="77210" y="162057"/>
                </a:lnTo>
                <a:lnTo>
                  <a:pt x="182594" y="16764"/>
                </a:lnTo>
                <a:close/>
              </a:path>
              <a:path w="662940" h="229234">
                <a:moveTo>
                  <a:pt x="608092" y="145584"/>
                </a:moveTo>
                <a:lnTo>
                  <a:pt x="501872" y="0"/>
                </a:lnTo>
                <a:lnTo>
                  <a:pt x="478250" y="16764"/>
                </a:lnTo>
                <a:lnTo>
                  <a:pt x="585090" y="162341"/>
                </a:lnTo>
                <a:lnTo>
                  <a:pt x="594836" y="151638"/>
                </a:lnTo>
                <a:lnTo>
                  <a:pt x="608092" y="145584"/>
                </a:lnTo>
                <a:close/>
              </a:path>
              <a:path w="662940" h="229234">
                <a:moveTo>
                  <a:pt x="631412" y="227413"/>
                </a:moveTo>
                <a:lnTo>
                  <a:pt x="631412" y="177546"/>
                </a:lnTo>
                <a:lnTo>
                  <a:pt x="608552" y="194310"/>
                </a:lnTo>
                <a:lnTo>
                  <a:pt x="585090" y="162341"/>
                </a:lnTo>
                <a:lnTo>
                  <a:pt x="583442" y="164151"/>
                </a:lnTo>
                <a:lnTo>
                  <a:pt x="577977" y="179736"/>
                </a:lnTo>
                <a:lnTo>
                  <a:pt x="578655" y="196322"/>
                </a:lnTo>
                <a:lnTo>
                  <a:pt x="585692" y="211836"/>
                </a:lnTo>
                <a:lnTo>
                  <a:pt x="598098" y="223230"/>
                </a:lnTo>
                <a:lnTo>
                  <a:pt x="613505" y="228695"/>
                </a:lnTo>
                <a:lnTo>
                  <a:pt x="630054" y="228016"/>
                </a:lnTo>
                <a:lnTo>
                  <a:pt x="631412" y="227413"/>
                </a:lnTo>
                <a:close/>
              </a:path>
              <a:path w="662940" h="229234">
                <a:moveTo>
                  <a:pt x="631412" y="177546"/>
                </a:moveTo>
                <a:lnTo>
                  <a:pt x="608092" y="145584"/>
                </a:lnTo>
                <a:lnTo>
                  <a:pt x="594836" y="151638"/>
                </a:lnTo>
                <a:lnTo>
                  <a:pt x="585090" y="162341"/>
                </a:lnTo>
                <a:lnTo>
                  <a:pt x="608552" y="194310"/>
                </a:lnTo>
                <a:lnTo>
                  <a:pt x="631412" y="177546"/>
                </a:lnTo>
                <a:close/>
              </a:path>
              <a:path w="662940" h="229234">
                <a:moveTo>
                  <a:pt x="662749" y="192595"/>
                </a:moveTo>
                <a:lnTo>
                  <a:pt x="662071" y="176188"/>
                </a:lnTo>
                <a:lnTo>
                  <a:pt x="655034" y="160782"/>
                </a:lnTo>
                <a:lnTo>
                  <a:pt x="642199" y="149387"/>
                </a:lnTo>
                <a:lnTo>
                  <a:pt x="626650" y="143922"/>
                </a:lnTo>
                <a:lnTo>
                  <a:pt x="610243" y="144601"/>
                </a:lnTo>
                <a:lnTo>
                  <a:pt x="608092" y="145584"/>
                </a:lnTo>
                <a:lnTo>
                  <a:pt x="631412" y="177546"/>
                </a:lnTo>
                <a:lnTo>
                  <a:pt x="631412" y="227413"/>
                </a:lnTo>
                <a:lnTo>
                  <a:pt x="645890" y="220980"/>
                </a:lnTo>
                <a:lnTo>
                  <a:pt x="657284" y="208144"/>
                </a:lnTo>
                <a:lnTo>
                  <a:pt x="662749" y="192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7744" y="42672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71544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1544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81271" y="420801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62863" y="4565141"/>
            <a:ext cx="664845" cy="229235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586" y="145720"/>
                </a:moveTo>
                <a:lnTo>
                  <a:pt x="52137" y="144601"/>
                </a:lnTo>
                <a:lnTo>
                  <a:pt x="35813" y="143922"/>
                </a:lnTo>
                <a:lnTo>
                  <a:pt x="20490" y="149387"/>
                </a:lnTo>
                <a:lnTo>
                  <a:pt x="8096" y="160782"/>
                </a:lnTo>
                <a:lnTo>
                  <a:pt x="726" y="176188"/>
                </a:lnTo>
                <a:lnTo>
                  <a:pt x="0" y="192595"/>
                </a:lnTo>
                <a:lnTo>
                  <a:pt x="5417" y="208145"/>
                </a:lnTo>
                <a:lnTo>
                  <a:pt x="16478" y="220979"/>
                </a:lnTo>
                <a:lnTo>
                  <a:pt x="30956" y="227546"/>
                </a:lnTo>
                <a:lnTo>
                  <a:pt x="30956" y="177546"/>
                </a:lnTo>
                <a:lnTo>
                  <a:pt x="54586" y="145720"/>
                </a:lnTo>
                <a:close/>
              </a:path>
              <a:path w="664845" h="229235">
                <a:moveTo>
                  <a:pt x="77611" y="162886"/>
                </a:moveTo>
                <a:lnTo>
                  <a:pt x="67532" y="151637"/>
                </a:lnTo>
                <a:lnTo>
                  <a:pt x="54586" y="145720"/>
                </a:lnTo>
                <a:lnTo>
                  <a:pt x="30956" y="177546"/>
                </a:lnTo>
                <a:lnTo>
                  <a:pt x="53816" y="195071"/>
                </a:lnTo>
                <a:lnTo>
                  <a:pt x="77611" y="162886"/>
                </a:lnTo>
                <a:close/>
              </a:path>
              <a:path w="664845" h="229235">
                <a:moveTo>
                  <a:pt x="84677" y="180022"/>
                </a:moveTo>
                <a:lnTo>
                  <a:pt x="79033" y="164472"/>
                </a:lnTo>
                <a:lnTo>
                  <a:pt x="77611" y="162886"/>
                </a:lnTo>
                <a:lnTo>
                  <a:pt x="53816" y="195071"/>
                </a:lnTo>
                <a:lnTo>
                  <a:pt x="30956" y="177546"/>
                </a:lnTo>
                <a:lnTo>
                  <a:pt x="30956" y="227546"/>
                </a:lnTo>
                <a:lnTo>
                  <a:pt x="31992" y="228016"/>
                </a:lnTo>
                <a:lnTo>
                  <a:pt x="48577" y="228695"/>
                </a:lnTo>
                <a:lnTo>
                  <a:pt x="64162" y="223230"/>
                </a:lnTo>
                <a:lnTo>
                  <a:pt x="76676" y="211835"/>
                </a:lnTo>
                <a:lnTo>
                  <a:pt x="84034" y="196429"/>
                </a:lnTo>
                <a:lnTo>
                  <a:pt x="84677" y="180022"/>
                </a:lnTo>
                <a:close/>
              </a:path>
              <a:path w="664845" h="229235">
                <a:moveTo>
                  <a:pt x="185642" y="16764"/>
                </a:moveTo>
                <a:lnTo>
                  <a:pt x="162782" y="0"/>
                </a:lnTo>
                <a:lnTo>
                  <a:pt x="54586" y="145720"/>
                </a:lnTo>
                <a:lnTo>
                  <a:pt x="67532" y="151637"/>
                </a:lnTo>
                <a:lnTo>
                  <a:pt x="77611" y="162886"/>
                </a:lnTo>
                <a:lnTo>
                  <a:pt x="185642" y="16764"/>
                </a:lnTo>
                <a:close/>
              </a:path>
              <a:path w="664845" h="229235">
                <a:moveTo>
                  <a:pt x="610084" y="145369"/>
                </a:moveTo>
                <a:lnTo>
                  <a:pt x="503396" y="0"/>
                </a:lnTo>
                <a:lnTo>
                  <a:pt x="479774" y="16764"/>
                </a:lnTo>
                <a:lnTo>
                  <a:pt x="586614" y="162341"/>
                </a:lnTo>
                <a:lnTo>
                  <a:pt x="596360" y="151637"/>
                </a:lnTo>
                <a:lnTo>
                  <a:pt x="610084" y="145369"/>
                </a:lnTo>
                <a:close/>
              </a:path>
              <a:path w="664845" h="229235">
                <a:moveTo>
                  <a:pt x="633698" y="227201"/>
                </a:moveTo>
                <a:lnTo>
                  <a:pt x="633698" y="177546"/>
                </a:lnTo>
                <a:lnTo>
                  <a:pt x="610076" y="194309"/>
                </a:lnTo>
                <a:lnTo>
                  <a:pt x="586614" y="162341"/>
                </a:lnTo>
                <a:lnTo>
                  <a:pt x="584966" y="164151"/>
                </a:lnTo>
                <a:lnTo>
                  <a:pt x="579501" y="179736"/>
                </a:lnTo>
                <a:lnTo>
                  <a:pt x="580179" y="196322"/>
                </a:lnTo>
                <a:lnTo>
                  <a:pt x="587216" y="211835"/>
                </a:lnTo>
                <a:lnTo>
                  <a:pt x="599729" y="223230"/>
                </a:lnTo>
                <a:lnTo>
                  <a:pt x="615314" y="228695"/>
                </a:lnTo>
                <a:lnTo>
                  <a:pt x="631900" y="228016"/>
                </a:lnTo>
                <a:lnTo>
                  <a:pt x="633698" y="227201"/>
                </a:lnTo>
                <a:close/>
              </a:path>
              <a:path w="664845" h="229235">
                <a:moveTo>
                  <a:pt x="633698" y="177546"/>
                </a:moveTo>
                <a:lnTo>
                  <a:pt x="610076" y="145373"/>
                </a:lnTo>
                <a:lnTo>
                  <a:pt x="596360" y="151637"/>
                </a:lnTo>
                <a:lnTo>
                  <a:pt x="586614" y="162341"/>
                </a:lnTo>
                <a:lnTo>
                  <a:pt x="610084" y="194304"/>
                </a:lnTo>
                <a:lnTo>
                  <a:pt x="633698" y="177546"/>
                </a:lnTo>
                <a:close/>
              </a:path>
              <a:path w="664845" h="229235">
                <a:moveTo>
                  <a:pt x="664273" y="192595"/>
                </a:moveTo>
                <a:lnTo>
                  <a:pt x="663594" y="176188"/>
                </a:lnTo>
                <a:lnTo>
                  <a:pt x="656558" y="160782"/>
                </a:lnTo>
                <a:lnTo>
                  <a:pt x="643723" y="149387"/>
                </a:lnTo>
                <a:lnTo>
                  <a:pt x="628173" y="143922"/>
                </a:lnTo>
                <a:lnTo>
                  <a:pt x="611766" y="144601"/>
                </a:lnTo>
                <a:lnTo>
                  <a:pt x="610084" y="145369"/>
                </a:lnTo>
                <a:lnTo>
                  <a:pt x="633698" y="177546"/>
                </a:lnTo>
                <a:lnTo>
                  <a:pt x="633698" y="227201"/>
                </a:lnTo>
                <a:lnTo>
                  <a:pt x="647414" y="220979"/>
                </a:lnTo>
                <a:lnTo>
                  <a:pt x="658808" y="208145"/>
                </a:lnTo>
                <a:lnTo>
                  <a:pt x="664273" y="192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46301" y="4821418"/>
            <a:ext cx="3616325" cy="9512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38125" marR="5080" indent="-226060">
              <a:lnSpc>
                <a:spcPts val="3450"/>
              </a:lnSpc>
              <a:spcBef>
                <a:spcPts val="53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Recolor, moving the  violation up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7196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Insertion </a:t>
            </a:r>
            <a:r>
              <a:rPr spc="-5" dirty="0"/>
              <a:t>into a red-black</a:t>
            </a:r>
            <a:r>
              <a:rPr spc="3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6301" y="3859783"/>
            <a:ext cx="2298065" cy="98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795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Insert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=15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600" y="5562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5486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0" y="5486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96127" y="550341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7030" y="55626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0830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0830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347" y="442763"/>
                </a:lnTo>
                <a:lnTo>
                  <a:pt x="311550" y="429767"/>
                </a:lnTo>
                <a:lnTo>
                  <a:pt x="349735" y="409199"/>
                </a:lnTo>
                <a:lnTo>
                  <a:pt x="382999" y="381952"/>
                </a:lnTo>
                <a:lnTo>
                  <a:pt x="410442" y="348918"/>
                </a:lnTo>
                <a:lnTo>
                  <a:pt x="431160" y="310991"/>
                </a:lnTo>
                <a:lnTo>
                  <a:pt x="444253" y="269063"/>
                </a:lnTo>
                <a:lnTo>
                  <a:pt x="448817" y="224027"/>
                </a:lnTo>
                <a:lnTo>
                  <a:pt x="444253" y="178740"/>
                </a:lnTo>
                <a:lnTo>
                  <a:pt x="431160" y="136624"/>
                </a:lnTo>
                <a:lnTo>
                  <a:pt x="410442" y="98561"/>
                </a:lnTo>
                <a:lnTo>
                  <a:pt x="382999" y="65436"/>
                </a:lnTo>
                <a:lnTo>
                  <a:pt x="349735" y="38134"/>
                </a:lnTo>
                <a:lnTo>
                  <a:pt x="311550" y="17537"/>
                </a:lnTo>
                <a:lnTo>
                  <a:pt x="269347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8671" y="48912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3266"/>
                </a:move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2471" y="48150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3266"/>
                </a:move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2471" y="4815077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224028" y="0"/>
                </a:move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553"/>
                </a:lnTo>
                <a:lnTo>
                  <a:pt x="17645" y="310670"/>
                </a:lnTo>
                <a:lnTo>
                  <a:pt x="38335" y="348732"/>
                </a:lnTo>
                <a:lnTo>
                  <a:pt x="65722" y="381857"/>
                </a:lnTo>
                <a:lnTo>
                  <a:pt x="98896" y="409159"/>
                </a:lnTo>
                <a:lnTo>
                  <a:pt x="136945" y="429756"/>
                </a:lnTo>
                <a:lnTo>
                  <a:pt x="178959" y="442762"/>
                </a:lnTo>
                <a:lnTo>
                  <a:pt x="224028" y="447294"/>
                </a:lnTo>
                <a:lnTo>
                  <a:pt x="269096" y="442762"/>
                </a:lnTo>
                <a:lnTo>
                  <a:pt x="311110" y="429756"/>
                </a:lnTo>
                <a:lnTo>
                  <a:pt x="349159" y="409159"/>
                </a:lnTo>
                <a:lnTo>
                  <a:pt x="382333" y="381857"/>
                </a:lnTo>
                <a:lnTo>
                  <a:pt x="409721" y="348732"/>
                </a:lnTo>
                <a:lnTo>
                  <a:pt x="430411" y="310670"/>
                </a:lnTo>
                <a:lnTo>
                  <a:pt x="443493" y="268553"/>
                </a:lnTo>
                <a:lnTo>
                  <a:pt x="448056" y="223266"/>
                </a:lnTo>
                <a:lnTo>
                  <a:pt x="443493" y="178230"/>
                </a:lnTo>
                <a:lnTo>
                  <a:pt x="430411" y="136302"/>
                </a:lnTo>
                <a:lnTo>
                  <a:pt x="409721" y="98375"/>
                </a:lnTo>
                <a:lnTo>
                  <a:pt x="382333" y="65341"/>
                </a:lnTo>
                <a:lnTo>
                  <a:pt x="349159" y="38094"/>
                </a:lnTo>
                <a:lnTo>
                  <a:pt x="311110" y="17526"/>
                </a:lnTo>
                <a:lnTo>
                  <a:pt x="269096" y="4530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97523" y="4832095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0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79920" y="42732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448055" y="224790"/>
                </a:move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3720" y="41970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448055" y="224790"/>
                </a:move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3720" y="4197095"/>
            <a:ext cx="448309" cy="449580"/>
          </a:xfrm>
          <a:custGeom>
            <a:avLst/>
            <a:gdLst/>
            <a:ahLst/>
            <a:cxnLst/>
            <a:rect l="l" t="t" r="r" b="b"/>
            <a:pathLst>
              <a:path w="448309" h="449579">
                <a:moveTo>
                  <a:pt x="224027" y="0"/>
                </a:moveTo>
                <a:lnTo>
                  <a:pt x="178959" y="4564"/>
                </a:lnTo>
                <a:lnTo>
                  <a:pt x="136944" y="17656"/>
                </a:lnTo>
                <a:lnTo>
                  <a:pt x="98895" y="38375"/>
                </a:lnTo>
                <a:lnTo>
                  <a:pt x="65722" y="65817"/>
                </a:lnTo>
                <a:lnTo>
                  <a:pt x="38334" y="99082"/>
                </a:lnTo>
                <a:lnTo>
                  <a:pt x="17644" y="137267"/>
                </a:lnTo>
                <a:lnTo>
                  <a:pt x="4563" y="179470"/>
                </a:lnTo>
                <a:lnTo>
                  <a:pt x="0" y="224790"/>
                </a:lnTo>
                <a:lnTo>
                  <a:pt x="4563" y="270109"/>
                </a:lnTo>
                <a:lnTo>
                  <a:pt x="17644" y="312312"/>
                </a:lnTo>
                <a:lnTo>
                  <a:pt x="38334" y="350497"/>
                </a:lnTo>
                <a:lnTo>
                  <a:pt x="65722" y="383762"/>
                </a:lnTo>
                <a:lnTo>
                  <a:pt x="98895" y="411204"/>
                </a:lnTo>
                <a:lnTo>
                  <a:pt x="136944" y="431923"/>
                </a:lnTo>
                <a:lnTo>
                  <a:pt x="178959" y="445015"/>
                </a:lnTo>
                <a:lnTo>
                  <a:pt x="224027" y="449580"/>
                </a:lnTo>
                <a:lnTo>
                  <a:pt x="269095" y="445015"/>
                </a:lnTo>
                <a:lnTo>
                  <a:pt x="311109" y="431923"/>
                </a:lnTo>
                <a:lnTo>
                  <a:pt x="349158" y="411204"/>
                </a:lnTo>
                <a:lnTo>
                  <a:pt x="382332" y="383762"/>
                </a:lnTo>
                <a:lnTo>
                  <a:pt x="409720" y="350497"/>
                </a:lnTo>
                <a:lnTo>
                  <a:pt x="430410" y="312312"/>
                </a:lnTo>
                <a:lnTo>
                  <a:pt x="443492" y="270109"/>
                </a:lnTo>
                <a:lnTo>
                  <a:pt x="448055" y="224790"/>
                </a:ln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2" y="65817"/>
                </a:lnTo>
                <a:lnTo>
                  <a:pt x="349158" y="38375"/>
                </a:lnTo>
                <a:lnTo>
                  <a:pt x="311109" y="17656"/>
                </a:lnTo>
                <a:lnTo>
                  <a:pt x="269095" y="4564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38771" y="4216400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61426" y="55626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85226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4027"/>
                </a:move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85226" y="5486400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224789" y="0"/>
                </a:moveTo>
                <a:lnTo>
                  <a:pt x="179469" y="4531"/>
                </a:lnTo>
                <a:lnTo>
                  <a:pt x="137266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69857" y="442763"/>
                </a:lnTo>
                <a:lnTo>
                  <a:pt x="311871" y="429767"/>
                </a:lnTo>
                <a:lnTo>
                  <a:pt x="349921" y="409199"/>
                </a:lnTo>
                <a:lnTo>
                  <a:pt x="383095" y="381952"/>
                </a:lnTo>
                <a:lnTo>
                  <a:pt x="410482" y="348918"/>
                </a:lnTo>
                <a:lnTo>
                  <a:pt x="431172" y="310991"/>
                </a:lnTo>
                <a:lnTo>
                  <a:pt x="444254" y="269063"/>
                </a:lnTo>
                <a:lnTo>
                  <a:pt x="448817" y="224027"/>
                </a:lnTo>
                <a:lnTo>
                  <a:pt x="444254" y="178740"/>
                </a:lnTo>
                <a:lnTo>
                  <a:pt x="431172" y="136624"/>
                </a:lnTo>
                <a:lnTo>
                  <a:pt x="410482" y="98561"/>
                </a:lnTo>
                <a:lnTo>
                  <a:pt x="383095" y="65436"/>
                </a:lnTo>
                <a:lnTo>
                  <a:pt x="349921" y="38134"/>
                </a:lnTo>
                <a:lnTo>
                  <a:pt x="311871" y="17537"/>
                </a:lnTo>
                <a:lnTo>
                  <a:pt x="269857" y="4531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20278" y="5503417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6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19643" y="48912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6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43443" y="48150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6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43443" y="4815077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0"/>
                </a:lnTo>
                <a:lnTo>
                  <a:pt x="137267" y="17526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7" y="136302"/>
                </a:lnTo>
                <a:lnTo>
                  <a:pt x="4564" y="178230"/>
                </a:lnTo>
                <a:lnTo>
                  <a:pt x="0" y="223266"/>
                </a:lnTo>
                <a:lnTo>
                  <a:pt x="4564" y="268553"/>
                </a:lnTo>
                <a:lnTo>
                  <a:pt x="17657" y="310670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8" y="409159"/>
                </a:lnTo>
                <a:lnTo>
                  <a:pt x="383762" y="381857"/>
                </a:lnTo>
                <a:lnTo>
                  <a:pt x="411205" y="348732"/>
                </a:lnTo>
                <a:lnTo>
                  <a:pt x="431923" y="310670"/>
                </a:lnTo>
                <a:lnTo>
                  <a:pt x="445015" y="268553"/>
                </a:lnTo>
                <a:lnTo>
                  <a:pt x="449580" y="223266"/>
                </a:lnTo>
                <a:lnTo>
                  <a:pt x="445015" y="178230"/>
                </a:lnTo>
                <a:lnTo>
                  <a:pt x="431923" y="136302"/>
                </a:lnTo>
                <a:lnTo>
                  <a:pt x="411205" y="98375"/>
                </a:lnTo>
                <a:lnTo>
                  <a:pt x="383762" y="65341"/>
                </a:lnTo>
                <a:lnTo>
                  <a:pt x="350498" y="38094"/>
                </a:lnTo>
                <a:lnTo>
                  <a:pt x="312313" y="17526"/>
                </a:lnTo>
                <a:lnTo>
                  <a:pt x="270109" y="4530"/>
                </a:lnTo>
                <a:lnTo>
                  <a:pt x="22479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78495" y="4832095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22976" y="3657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6776" y="3581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6776" y="3581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" marR="17780" indent="-635" algn="just">
              <a:lnSpc>
                <a:spcPts val="3450"/>
              </a:lnSpc>
              <a:spcBef>
                <a:spcPts val="535"/>
              </a:spcBef>
            </a:pP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pc="-5" dirty="0"/>
              <a:t>Insert </a:t>
            </a:r>
            <a:r>
              <a:rPr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pc="-5" dirty="0"/>
              <a:t>in tree. Color </a:t>
            </a:r>
            <a:r>
              <a:rPr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pc="-5" dirty="0"/>
              <a:t>red. Only red-  black property </a:t>
            </a:r>
            <a:r>
              <a:rPr spc="-5" dirty="0">
                <a:solidFill>
                  <a:srgbClr val="CC0000"/>
                </a:solidFill>
              </a:rPr>
              <a:t>3 </a:t>
            </a:r>
            <a:r>
              <a:rPr spc="-5" dirty="0"/>
              <a:t>might be violated. Move the  violation up the tree by recoloring until it can  be fixed with rotations and</a:t>
            </a:r>
            <a:r>
              <a:rPr spc="10" dirty="0"/>
              <a:t> </a:t>
            </a:r>
            <a:r>
              <a:rPr spc="-5" dirty="0"/>
              <a:t>recoloring.</a:t>
            </a:r>
            <a:endParaRPr sz="2400">
              <a:latin typeface="Times New Roman"/>
              <a:cs typeface="Times New Roman"/>
            </a:endParaRPr>
          </a:p>
          <a:p>
            <a:pPr marL="1636395" algn="ctr">
              <a:lnSpc>
                <a:spcPct val="100000"/>
              </a:lnSpc>
              <a:spcBef>
                <a:spcPts val="1065"/>
              </a:spcBef>
            </a:pPr>
            <a:r>
              <a:rPr sz="2400" spc="-300" dirty="0">
                <a:solidFill>
                  <a:srgbClr val="CCCCFF"/>
                </a:solidFill>
              </a:rPr>
              <a:t>7</a:t>
            </a:r>
            <a:r>
              <a:rPr sz="3600" spc="-450" baseline="-13888" dirty="0">
                <a:solidFill>
                  <a:srgbClr val="7F7F7F"/>
                </a:solidFill>
              </a:rPr>
              <a:t>7</a:t>
            </a:r>
            <a:endParaRPr sz="3600" baseline="-13888"/>
          </a:p>
        </p:txBody>
      </p:sp>
      <p:sp>
        <p:nvSpPr>
          <p:cNvPr id="32" name="object 32"/>
          <p:cNvSpPr/>
          <p:nvPr/>
        </p:nvSpPr>
        <p:spPr>
          <a:xfrm>
            <a:off x="4195571" y="3963923"/>
            <a:ext cx="1316355" cy="227329"/>
          </a:xfrm>
          <a:custGeom>
            <a:avLst/>
            <a:gdLst/>
            <a:ahLst/>
            <a:cxnLst/>
            <a:rect l="l" t="t" r="r" b="b"/>
            <a:pathLst>
              <a:path w="1316354" h="227329">
                <a:moveTo>
                  <a:pt x="0" y="227075"/>
                </a:moveTo>
                <a:lnTo>
                  <a:pt x="13159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29300" y="3963923"/>
            <a:ext cx="1298575" cy="233679"/>
          </a:xfrm>
          <a:custGeom>
            <a:avLst/>
            <a:gdLst/>
            <a:ahLst/>
            <a:cxnLst/>
            <a:rect l="l" t="t" r="r" b="b"/>
            <a:pathLst>
              <a:path w="1298575" h="233679">
                <a:moveTo>
                  <a:pt x="1298447" y="23317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6243" y="4579620"/>
            <a:ext cx="681355" cy="235585"/>
          </a:xfrm>
          <a:custGeom>
            <a:avLst/>
            <a:gdLst/>
            <a:ahLst/>
            <a:cxnLst/>
            <a:rect l="l" t="t" r="r" b="b"/>
            <a:pathLst>
              <a:path w="681354" h="235585">
                <a:moveTo>
                  <a:pt x="681228" y="23545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86500" y="4579620"/>
            <a:ext cx="683260" cy="235585"/>
          </a:xfrm>
          <a:custGeom>
            <a:avLst/>
            <a:gdLst/>
            <a:ahLst/>
            <a:cxnLst/>
            <a:rect l="l" t="t" r="r" b="b"/>
            <a:pathLst>
              <a:path w="683259" h="235585">
                <a:moveTo>
                  <a:pt x="0" y="235457"/>
                </a:moveTo>
                <a:lnTo>
                  <a:pt x="68275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0427" y="5197601"/>
            <a:ext cx="417830" cy="288925"/>
          </a:xfrm>
          <a:custGeom>
            <a:avLst/>
            <a:gdLst/>
            <a:ahLst/>
            <a:cxnLst/>
            <a:rect l="l" t="t" r="r" b="b"/>
            <a:pathLst>
              <a:path w="417829" h="288925">
                <a:moveTo>
                  <a:pt x="0" y="288798"/>
                </a:moveTo>
                <a:lnTo>
                  <a:pt x="41757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995" y="5197601"/>
            <a:ext cx="419100" cy="288925"/>
          </a:xfrm>
          <a:custGeom>
            <a:avLst/>
            <a:gdLst/>
            <a:ahLst/>
            <a:cxnLst/>
            <a:rect l="l" t="t" r="r" b="b"/>
            <a:pathLst>
              <a:path w="419100" h="288925">
                <a:moveTo>
                  <a:pt x="419099" y="28879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6730" y="5197601"/>
            <a:ext cx="384175" cy="288925"/>
          </a:xfrm>
          <a:custGeom>
            <a:avLst/>
            <a:gdLst/>
            <a:ahLst/>
            <a:cxnLst/>
            <a:rect l="l" t="t" r="r" b="b"/>
            <a:pathLst>
              <a:path w="384175" h="288925">
                <a:moveTo>
                  <a:pt x="384047" y="28879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77338" y="5188457"/>
            <a:ext cx="3505200" cy="901700"/>
          </a:xfrm>
          <a:custGeom>
            <a:avLst/>
            <a:gdLst/>
            <a:ahLst/>
            <a:cxnLst/>
            <a:rect l="l" t="t" r="r" b="b"/>
            <a:pathLst>
              <a:path w="3505200" h="901700">
                <a:moveTo>
                  <a:pt x="54395" y="817548"/>
                </a:moveTo>
                <a:lnTo>
                  <a:pt x="52506" y="816685"/>
                </a:lnTo>
                <a:lnTo>
                  <a:pt x="36099" y="816006"/>
                </a:lnTo>
                <a:lnTo>
                  <a:pt x="20550" y="821471"/>
                </a:lnTo>
                <a:lnTo>
                  <a:pt x="7715" y="832866"/>
                </a:lnTo>
                <a:lnTo>
                  <a:pt x="678" y="848272"/>
                </a:lnTo>
                <a:lnTo>
                  <a:pt x="0" y="864679"/>
                </a:lnTo>
                <a:lnTo>
                  <a:pt x="5464" y="880229"/>
                </a:lnTo>
                <a:lnTo>
                  <a:pt x="16859" y="893064"/>
                </a:lnTo>
                <a:lnTo>
                  <a:pt x="30575" y="899328"/>
                </a:lnTo>
                <a:lnTo>
                  <a:pt x="30575" y="849630"/>
                </a:lnTo>
                <a:lnTo>
                  <a:pt x="54395" y="817548"/>
                </a:lnTo>
                <a:close/>
              </a:path>
              <a:path w="3505200" h="901700">
                <a:moveTo>
                  <a:pt x="77874" y="834943"/>
                </a:moveTo>
                <a:lnTo>
                  <a:pt x="67913" y="823722"/>
                </a:lnTo>
                <a:lnTo>
                  <a:pt x="54395" y="817548"/>
                </a:lnTo>
                <a:lnTo>
                  <a:pt x="30575" y="849630"/>
                </a:lnTo>
                <a:lnTo>
                  <a:pt x="54197" y="867156"/>
                </a:lnTo>
                <a:lnTo>
                  <a:pt x="77874" y="834943"/>
                </a:lnTo>
                <a:close/>
              </a:path>
              <a:path w="3505200" h="901700">
                <a:moveTo>
                  <a:pt x="84772" y="852106"/>
                </a:moveTo>
                <a:lnTo>
                  <a:pt x="79307" y="836556"/>
                </a:lnTo>
                <a:lnTo>
                  <a:pt x="77874" y="834943"/>
                </a:lnTo>
                <a:lnTo>
                  <a:pt x="54197" y="867156"/>
                </a:lnTo>
                <a:lnTo>
                  <a:pt x="30575" y="849630"/>
                </a:lnTo>
                <a:lnTo>
                  <a:pt x="30575" y="899328"/>
                </a:lnTo>
                <a:lnTo>
                  <a:pt x="32265" y="900100"/>
                </a:lnTo>
                <a:lnTo>
                  <a:pt x="48672" y="900779"/>
                </a:lnTo>
                <a:lnTo>
                  <a:pt x="64222" y="895314"/>
                </a:lnTo>
                <a:lnTo>
                  <a:pt x="77057" y="883920"/>
                </a:lnTo>
                <a:lnTo>
                  <a:pt x="84093" y="868513"/>
                </a:lnTo>
                <a:lnTo>
                  <a:pt x="84772" y="852106"/>
                </a:lnTo>
                <a:close/>
              </a:path>
              <a:path w="3505200" h="901700">
                <a:moveTo>
                  <a:pt x="185261" y="688848"/>
                </a:moveTo>
                <a:lnTo>
                  <a:pt x="162401" y="672084"/>
                </a:lnTo>
                <a:lnTo>
                  <a:pt x="54395" y="817548"/>
                </a:lnTo>
                <a:lnTo>
                  <a:pt x="67913" y="823722"/>
                </a:lnTo>
                <a:lnTo>
                  <a:pt x="77874" y="834943"/>
                </a:lnTo>
                <a:lnTo>
                  <a:pt x="185261" y="688848"/>
                </a:lnTo>
                <a:close/>
              </a:path>
              <a:path w="3505200" h="901700">
                <a:moveTo>
                  <a:pt x="1211272" y="817617"/>
                </a:moveTo>
                <a:lnTo>
                  <a:pt x="1209234" y="816685"/>
                </a:lnTo>
                <a:lnTo>
                  <a:pt x="1192910" y="816006"/>
                </a:lnTo>
                <a:lnTo>
                  <a:pt x="1177587" y="821471"/>
                </a:lnTo>
                <a:lnTo>
                  <a:pt x="1165192" y="832866"/>
                </a:lnTo>
                <a:lnTo>
                  <a:pt x="1157834" y="848701"/>
                </a:lnTo>
                <a:lnTo>
                  <a:pt x="1157192" y="865251"/>
                </a:lnTo>
                <a:lnTo>
                  <a:pt x="1162835" y="880657"/>
                </a:lnTo>
                <a:lnTo>
                  <a:pt x="1174337" y="893064"/>
                </a:lnTo>
                <a:lnTo>
                  <a:pt x="1188052" y="899274"/>
                </a:lnTo>
                <a:lnTo>
                  <a:pt x="1188052" y="849630"/>
                </a:lnTo>
                <a:lnTo>
                  <a:pt x="1211272" y="817617"/>
                </a:lnTo>
                <a:close/>
              </a:path>
              <a:path w="3505200" h="901700">
                <a:moveTo>
                  <a:pt x="1234307" y="834141"/>
                </a:moveTo>
                <a:lnTo>
                  <a:pt x="1224628" y="823722"/>
                </a:lnTo>
                <a:lnTo>
                  <a:pt x="1211272" y="817617"/>
                </a:lnTo>
                <a:lnTo>
                  <a:pt x="1188052" y="849630"/>
                </a:lnTo>
                <a:lnTo>
                  <a:pt x="1210913" y="866393"/>
                </a:lnTo>
                <a:lnTo>
                  <a:pt x="1234307" y="834141"/>
                </a:lnTo>
                <a:close/>
              </a:path>
              <a:path w="3505200" h="901700">
                <a:moveTo>
                  <a:pt x="1241869" y="851439"/>
                </a:moveTo>
                <a:lnTo>
                  <a:pt x="1236142" y="836116"/>
                </a:lnTo>
                <a:lnTo>
                  <a:pt x="1234307" y="834141"/>
                </a:lnTo>
                <a:lnTo>
                  <a:pt x="1210913" y="866393"/>
                </a:lnTo>
                <a:lnTo>
                  <a:pt x="1188052" y="849630"/>
                </a:lnTo>
                <a:lnTo>
                  <a:pt x="1188052" y="899274"/>
                </a:lnTo>
                <a:lnTo>
                  <a:pt x="1189851" y="900088"/>
                </a:lnTo>
                <a:lnTo>
                  <a:pt x="1206436" y="900684"/>
                </a:lnTo>
                <a:lnTo>
                  <a:pt x="1222021" y="894992"/>
                </a:lnTo>
                <a:lnTo>
                  <a:pt x="1234535" y="883158"/>
                </a:lnTo>
                <a:lnTo>
                  <a:pt x="1241452" y="867763"/>
                </a:lnTo>
                <a:lnTo>
                  <a:pt x="1241869" y="851439"/>
                </a:lnTo>
                <a:close/>
              </a:path>
              <a:path w="3505200" h="901700">
                <a:moveTo>
                  <a:pt x="1339691" y="688848"/>
                </a:moveTo>
                <a:lnTo>
                  <a:pt x="1316831" y="672084"/>
                </a:lnTo>
                <a:lnTo>
                  <a:pt x="1211272" y="817617"/>
                </a:lnTo>
                <a:lnTo>
                  <a:pt x="1224628" y="823722"/>
                </a:lnTo>
                <a:lnTo>
                  <a:pt x="1234307" y="834141"/>
                </a:lnTo>
                <a:lnTo>
                  <a:pt x="1339691" y="688848"/>
                </a:lnTo>
                <a:close/>
              </a:path>
              <a:path w="3505200" h="901700">
                <a:moveTo>
                  <a:pt x="2851902" y="817641"/>
                </a:moveTo>
                <a:lnTo>
                  <a:pt x="2849808" y="816685"/>
                </a:lnTo>
                <a:lnTo>
                  <a:pt x="2833401" y="816006"/>
                </a:lnTo>
                <a:lnTo>
                  <a:pt x="2817851" y="821471"/>
                </a:lnTo>
                <a:lnTo>
                  <a:pt x="2805016" y="832866"/>
                </a:lnTo>
                <a:lnTo>
                  <a:pt x="2797980" y="847939"/>
                </a:lnTo>
                <a:lnTo>
                  <a:pt x="2797302" y="864298"/>
                </a:lnTo>
                <a:lnTo>
                  <a:pt x="2802767" y="879800"/>
                </a:lnTo>
                <a:lnTo>
                  <a:pt x="2814161" y="892302"/>
                </a:lnTo>
                <a:lnTo>
                  <a:pt x="2827876" y="899105"/>
                </a:lnTo>
                <a:lnTo>
                  <a:pt x="2827876" y="849630"/>
                </a:lnTo>
                <a:lnTo>
                  <a:pt x="2851902" y="817641"/>
                </a:lnTo>
                <a:close/>
              </a:path>
              <a:path w="3505200" h="901700">
                <a:moveTo>
                  <a:pt x="2874982" y="834736"/>
                </a:moveTo>
                <a:lnTo>
                  <a:pt x="2865214" y="823722"/>
                </a:lnTo>
                <a:lnTo>
                  <a:pt x="2851902" y="817641"/>
                </a:lnTo>
                <a:lnTo>
                  <a:pt x="2827876" y="849630"/>
                </a:lnTo>
                <a:lnTo>
                  <a:pt x="2850737" y="867155"/>
                </a:lnTo>
                <a:lnTo>
                  <a:pt x="2874982" y="834736"/>
                </a:lnTo>
                <a:close/>
              </a:path>
              <a:path w="3505200" h="901700">
                <a:moveTo>
                  <a:pt x="2881979" y="852106"/>
                </a:moveTo>
                <a:lnTo>
                  <a:pt x="2876597" y="836556"/>
                </a:lnTo>
                <a:lnTo>
                  <a:pt x="2874982" y="834736"/>
                </a:lnTo>
                <a:lnTo>
                  <a:pt x="2850737" y="867155"/>
                </a:lnTo>
                <a:lnTo>
                  <a:pt x="2827876" y="849630"/>
                </a:lnTo>
                <a:lnTo>
                  <a:pt x="2827876" y="899105"/>
                </a:lnTo>
                <a:lnTo>
                  <a:pt x="2829234" y="899779"/>
                </a:lnTo>
                <a:lnTo>
                  <a:pt x="2845594" y="900684"/>
                </a:lnTo>
                <a:lnTo>
                  <a:pt x="2861095" y="895302"/>
                </a:lnTo>
                <a:lnTo>
                  <a:pt x="2873597" y="883919"/>
                </a:lnTo>
                <a:lnTo>
                  <a:pt x="2881074" y="868513"/>
                </a:lnTo>
                <a:lnTo>
                  <a:pt x="2881979" y="852106"/>
                </a:lnTo>
                <a:close/>
              </a:path>
              <a:path w="3505200" h="901700">
                <a:moveTo>
                  <a:pt x="2984087" y="688848"/>
                </a:moveTo>
                <a:lnTo>
                  <a:pt x="2961226" y="672084"/>
                </a:lnTo>
                <a:lnTo>
                  <a:pt x="2851902" y="817641"/>
                </a:lnTo>
                <a:lnTo>
                  <a:pt x="2865214" y="823722"/>
                </a:lnTo>
                <a:lnTo>
                  <a:pt x="2874982" y="834736"/>
                </a:lnTo>
                <a:lnTo>
                  <a:pt x="2984087" y="688848"/>
                </a:lnTo>
                <a:close/>
              </a:path>
              <a:path w="3505200" h="901700">
                <a:moveTo>
                  <a:pt x="2299966" y="145421"/>
                </a:moveTo>
                <a:lnTo>
                  <a:pt x="2297786" y="144232"/>
                </a:lnTo>
                <a:lnTo>
                  <a:pt x="2281522" y="142494"/>
                </a:lnTo>
                <a:lnTo>
                  <a:pt x="2265830" y="147042"/>
                </a:lnTo>
                <a:lnTo>
                  <a:pt x="2252566" y="157734"/>
                </a:lnTo>
                <a:lnTo>
                  <a:pt x="2244399" y="172819"/>
                </a:lnTo>
                <a:lnTo>
                  <a:pt x="2242661" y="189261"/>
                </a:lnTo>
                <a:lnTo>
                  <a:pt x="2247209" y="204990"/>
                </a:lnTo>
                <a:lnTo>
                  <a:pt x="2257901" y="217932"/>
                </a:lnTo>
                <a:lnTo>
                  <a:pt x="2272998" y="226099"/>
                </a:lnTo>
                <a:lnTo>
                  <a:pt x="2274664" y="226275"/>
                </a:lnTo>
                <a:lnTo>
                  <a:pt x="2274664" y="176022"/>
                </a:lnTo>
                <a:lnTo>
                  <a:pt x="2299966" y="145421"/>
                </a:lnTo>
                <a:close/>
              </a:path>
              <a:path w="3505200" h="901700">
                <a:moveTo>
                  <a:pt x="2321977" y="163815"/>
                </a:moveTo>
                <a:lnTo>
                  <a:pt x="2312764" y="152400"/>
                </a:lnTo>
                <a:lnTo>
                  <a:pt x="2299966" y="145421"/>
                </a:lnTo>
                <a:lnTo>
                  <a:pt x="2274664" y="176022"/>
                </a:lnTo>
                <a:lnTo>
                  <a:pt x="2296763" y="194310"/>
                </a:lnTo>
                <a:lnTo>
                  <a:pt x="2321977" y="163815"/>
                </a:lnTo>
                <a:close/>
              </a:path>
              <a:path w="3505200" h="901700">
                <a:moveTo>
                  <a:pt x="2328100" y="181356"/>
                </a:moveTo>
                <a:lnTo>
                  <a:pt x="2323468" y="165663"/>
                </a:lnTo>
                <a:lnTo>
                  <a:pt x="2321977" y="163815"/>
                </a:lnTo>
                <a:lnTo>
                  <a:pt x="2296763" y="194310"/>
                </a:lnTo>
                <a:lnTo>
                  <a:pt x="2274664" y="176022"/>
                </a:lnTo>
                <a:lnTo>
                  <a:pt x="2274664" y="226275"/>
                </a:lnTo>
                <a:lnTo>
                  <a:pt x="2289524" y="227838"/>
                </a:lnTo>
                <a:lnTo>
                  <a:pt x="2305478" y="223290"/>
                </a:lnTo>
                <a:lnTo>
                  <a:pt x="2318861" y="212598"/>
                </a:lnTo>
                <a:lnTo>
                  <a:pt x="2326588" y="197620"/>
                </a:lnTo>
                <a:lnTo>
                  <a:pt x="2328100" y="181356"/>
                </a:lnTo>
                <a:close/>
              </a:path>
              <a:path w="3505200" h="901700">
                <a:moveTo>
                  <a:pt x="2442304" y="18287"/>
                </a:moveTo>
                <a:lnTo>
                  <a:pt x="2420207" y="0"/>
                </a:lnTo>
                <a:lnTo>
                  <a:pt x="2299966" y="145421"/>
                </a:lnTo>
                <a:lnTo>
                  <a:pt x="2312764" y="152400"/>
                </a:lnTo>
                <a:lnTo>
                  <a:pt x="2321977" y="163815"/>
                </a:lnTo>
                <a:lnTo>
                  <a:pt x="2442304" y="18287"/>
                </a:lnTo>
                <a:close/>
              </a:path>
              <a:path w="3505200" h="901700">
                <a:moveTo>
                  <a:pt x="3444987" y="819329"/>
                </a:moveTo>
                <a:lnTo>
                  <a:pt x="3302602" y="670560"/>
                </a:lnTo>
                <a:lnTo>
                  <a:pt x="3281266" y="690372"/>
                </a:lnTo>
                <a:lnTo>
                  <a:pt x="3423911" y="839413"/>
                </a:lnTo>
                <a:lnTo>
                  <a:pt x="3432142" y="827532"/>
                </a:lnTo>
                <a:lnTo>
                  <a:pt x="3444987" y="819329"/>
                </a:lnTo>
                <a:close/>
              </a:path>
              <a:path w="3505200" h="901700">
                <a:moveTo>
                  <a:pt x="3472528" y="899327"/>
                </a:moveTo>
                <a:lnTo>
                  <a:pt x="3472528" y="848105"/>
                </a:lnTo>
                <a:lnTo>
                  <a:pt x="3451192" y="867917"/>
                </a:lnTo>
                <a:lnTo>
                  <a:pt x="3423911" y="839413"/>
                </a:lnTo>
                <a:lnTo>
                  <a:pt x="3422582" y="841331"/>
                </a:lnTo>
                <a:lnTo>
                  <a:pt x="3419093" y="857345"/>
                </a:lnTo>
                <a:lnTo>
                  <a:pt x="3421748" y="873502"/>
                </a:lnTo>
                <a:lnTo>
                  <a:pt x="3430619" y="887730"/>
                </a:lnTo>
                <a:lnTo>
                  <a:pt x="3444751" y="897719"/>
                </a:lnTo>
                <a:lnTo>
                  <a:pt x="3460813" y="901350"/>
                </a:lnTo>
                <a:lnTo>
                  <a:pt x="3472528" y="899327"/>
                </a:lnTo>
                <a:close/>
              </a:path>
              <a:path w="3505200" h="901700">
                <a:moveTo>
                  <a:pt x="3472528" y="848105"/>
                </a:moveTo>
                <a:lnTo>
                  <a:pt x="3444987" y="819329"/>
                </a:lnTo>
                <a:lnTo>
                  <a:pt x="3432142" y="827532"/>
                </a:lnTo>
                <a:lnTo>
                  <a:pt x="3423911" y="839413"/>
                </a:lnTo>
                <a:lnTo>
                  <a:pt x="3451192" y="867917"/>
                </a:lnTo>
                <a:lnTo>
                  <a:pt x="3472528" y="848105"/>
                </a:lnTo>
                <a:close/>
              </a:path>
              <a:path w="3505200" h="901700">
                <a:moveTo>
                  <a:pt x="3504628" y="859440"/>
                </a:moveTo>
                <a:lnTo>
                  <a:pt x="3501973" y="843284"/>
                </a:lnTo>
                <a:lnTo>
                  <a:pt x="3493102" y="829055"/>
                </a:lnTo>
                <a:lnTo>
                  <a:pt x="3478970" y="819066"/>
                </a:lnTo>
                <a:lnTo>
                  <a:pt x="3462908" y="815435"/>
                </a:lnTo>
                <a:lnTo>
                  <a:pt x="3446704" y="818233"/>
                </a:lnTo>
                <a:lnTo>
                  <a:pt x="3444987" y="819329"/>
                </a:lnTo>
                <a:lnTo>
                  <a:pt x="3472528" y="848105"/>
                </a:lnTo>
                <a:lnTo>
                  <a:pt x="3472528" y="899327"/>
                </a:lnTo>
                <a:lnTo>
                  <a:pt x="3477017" y="898552"/>
                </a:lnTo>
                <a:lnTo>
                  <a:pt x="3491578" y="889254"/>
                </a:lnTo>
                <a:lnTo>
                  <a:pt x="3501139" y="875454"/>
                </a:lnTo>
                <a:lnTo>
                  <a:pt x="3504628" y="859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4878" y="5868923"/>
            <a:ext cx="198120" cy="227329"/>
          </a:xfrm>
          <a:custGeom>
            <a:avLst/>
            <a:gdLst/>
            <a:ahLst/>
            <a:cxnLst/>
            <a:rect l="l" t="t" r="r" b="b"/>
            <a:pathLst>
              <a:path w="198120" h="227329">
                <a:moveTo>
                  <a:pt x="198119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7494" y="5860541"/>
            <a:ext cx="184022" cy="228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3645" y="61722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7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7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3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7445" y="60960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7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7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3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7445" y="60960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7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7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3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75120" y="5503417"/>
            <a:ext cx="8147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600" baseline="-13888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  <a:spcBef>
                <a:spcPts val="1920"/>
              </a:spcBef>
            </a:pPr>
            <a:r>
              <a:rPr sz="2400" spc="-4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91813" y="6470141"/>
            <a:ext cx="662940" cy="229235"/>
          </a:xfrm>
          <a:custGeom>
            <a:avLst/>
            <a:gdLst/>
            <a:ahLst/>
            <a:cxnLst/>
            <a:rect l="l" t="t" r="r" b="b"/>
            <a:pathLst>
              <a:path w="662940" h="229234">
                <a:moveTo>
                  <a:pt x="54173" y="145537"/>
                </a:moveTo>
                <a:lnTo>
                  <a:pt x="52125" y="144601"/>
                </a:lnTo>
                <a:lnTo>
                  <a:pt x="35719" y="143922"/>
                </a:lnTo>
                <a:lnTo>
                  <a:pt x="20169" y="149387"/>
                </a:lnTo>
                <a:lnTo>
                  <a:pt x="7334" y="160782"/>
                </a:lnTo>
                <a:lnTo>
                  <a:pt x="416" y="176617"/>
                </a:lnTo>
                <a:lnTo>
                  <a:pt x="0" y="193166"/>
                </a:lnTo>
                <a:lnTo>
                  <a:pt x="5726" y="208573"/>
                </a:lnTo>
                <a:lnTo>
                  <a:pt x="17240" y="220980"/>
                </a:lnTo>
                <a:lnTo>
                  <a:pt x="30957" y="227234"/>
                </a:lnTo>
                <a:lnTo>
                  <a:pt x="30957" y="177546"/>
                </a:lnTo>
                <a:lnTo>
                  <a:pt x="54173" y="145537"/>
                </a:lnTo>
                <a:close/>
              </a:path>
              <a:path w="662940" h="229234">
                <a:moveTo>
                  <a:pt x="77210" y="162057"/>
                </a:moveTo>
                <a:lnTo>
                  <a:pt x="67532" y="151638"/>
                </a:lnTo>
                <a:lnTo>
                  <a:pt x="54173" y="145537"/>
                </a:lnTo>
                <a:lnTo>
                  <a:pt x="30957" y="177546"/>
                </a:lnTo>
                <a:lnTo>
                  <a:pt x="53816" y="194310"/>
                </a:lnTo>
                <a:lnTo>
                  <a:pt x="77210" y="162057"/>
                </a:lnTo>
                <a:close/>
              </a:path>
              <a:path w="662940" h="229234">
                <a:moveTo>
                  <a:pt x="84772" y="179355"/>
                </a:moveTo>
                <a:lnTo>
                  <a:pt x="79045" y="164032"/>
                </a:lnTo>
                <a:lnTo>
                  <a:pt x="77210" y="162057"/>
                </a:lnTo>
                <a:lnTo>
                  <a:pt x="53816" y="194310"/>
                </a:lnTo>
                <a:lnTo>
                  <a:pt x="30957" y="177546"/>
                </a:lnTo>
                <a:lnTo>
                  <a:pt x="30957" y="227234"/>
                </a:lnTo>
                <a:lnTo>
                  <a:pt x="32646" y="228004"/>
                </a:lnTo>
                <a:lnTo>
                  <a:pt x="49053" y="228600"/>
                </a:lnTo>
                <a:lnTo>
                  <a:pt x="64603" y="222909"/>
                </a:lnTo>
                <a:lnTo>
                  <a:pt x="77438" y="211074"/>
                </a:lnTo>
                <a:lnTo>
                  <a:pt x="84356" y="195679"/>
                </a:lnTo>
                <a:lnTo>
                  <a:pt x="84772" y="179355"/>
                </a:lnTo>
                <a:close/>
              </a:path>
              <a:path w="662940" h="229234">
                <a:moveTo>
                  <a:pt x="182594" y="16764"/>
                </a:moveTo>
                <a:lnTo>
                  <a:pt x="159734" y="0"/>
                </a:lnTo>
                <a:lnTo>
                  <a:pt x="54173" y="145537"/>
                </a:lnTo>
                <a:lnTo>
                  <a:pt x="67532" y="151638"/>
                </a:lnTo>
                <a:lnTo>
                  <a:pt x="77210" y="162057"/>
                </a:lnTo>
                <a:lnTo>
                  <a:pt x="182594" y="16764"/>
                </a:lnTo>
                <a:close/>
              </a:path>
              <a:path w="662940" h="229234">
                <a:moveTo>
                  <a:pt x="608092" y="145584"/>
                </a:moveTo>
                <a:lnTo>
                  <a:pt x="501872" y="0"/>
                </a:lnTo>
                <a:lnTo>
                  <a:pt x="478250" y="16764"/>
                </a:lnTo>
                <a:lnTo>
                  <a:pt x="585090" y="162341"/>
                </a:lnTo>
                <a:lnTo>
                  <a:pt x="594836" y="151638"/>
                </a:lnTo>
                <a:lnTo>
                  <a:pt x="608092" y="145584"/>
                </a:lnTo>
                <a:close/>
              </a:path>
              <a:path w="662940" h="229234">
                <a:moveTo>
                  <a:pt x="631412" y="227413"/>
                </a:moveTo>
                <a:lnTo>
                  <a:pt x="631412" y="177546"/>
                </a:lnTo>
                <a:lnTo>
                  <a:pt x="608552" y="194310"/>
                </a:lnTo>
                <a:lnTo>
                  <a:pt x="585090" y="162341"/>
                </a:lnTo>
                <a:lnTo>
                  <a:pt x="583442" y="164151"/>
                </a:lnTo>
                <a:lnTo>
                  <a:pt x="577977" y="179736"/>
                </a:lnTo>
                <a:lnTo>
                  <a:pt x="578655" y="196322"/>
                </a:lnTo>
                <a:lnTo>
                  <a:pt x="585692" y="211836"/>
                </a:lnTo>
                <a:lnTo>
                  <a:pt x="598098" y="223230"/>
                </a:lnTo>
                <a:lnTo>
                  <a:pt x="613505" y="228695"/>
                </a:lnTo>
                <a:lnTo>
                  <a:pt x="630054" y="228016"/>
                </a:lnTo>
                <a:lnTo>
                  <a:pt x="631412" y="227413"/>
                </a:lnTo>
                <a:close/>
              </a:path>
              <a:path w="662940" h="229234">
                <a:moveTo>
                  <a:pt x="631412" y="177546"/>
                </a:moveTo>
                <a:lnTo>
                  <a:pt x="608092" y="145584"/>
                </a:lnTo>
                <a:lnTo>
                  <a:pt x="594836" y="151638"/>
                </a:lnTo>
                <a:lnTo>
                  <a:pt x="585090" y="162341"/>
                </a:lnTo>
                <a:lnTo>
                  <a:pt x="608552" y="194310"/>
                </a:lnTo>
                <a:lnTo>
                  <a:pt x="631412" y="177546"/>
                </a:lnTo>
                <a:close/>
              </a:path>
              <a:path w="662940" h="229234">
                <a:moveTo>
                  <a:pt x="662749" y="192595"/>
                </a:moveTo>
                <a:lnTo>
                  <a:pt x="662071" y="176188"/>
                </a:lnTo>
                <a:lnTo>
                  <a:pt x="655034" y="160782"/>
                </a:lnTo>
                <a:lnTo>
                  <a:pt x="642199" y="149387"/>
                </a:lnTo>
                <a:lnTo>
                  <a:pt x="626650" y="143922"/>
                </a:lnTo>
                <a:lnTo>
                  <a:pt x="610243" y="144601"/>
                </a:lnTo>
                <a:lnTo>
                  <a:pt x="608092" y="145584"/>
                </a:lnTo>
                <a:lnTo>
                  <a:pt x="631412" y="177546"/>
                </a:lnTo>
                <a:lnTo>
                  <a:pt x="631412" y="227413"/>
                </a:lnTo>
                <a:lnTo>
                  <a:pt x="645890" y="220980"/>
                </a:lnTo>
                <a:lnTo>
                  <a:pt x="657284" y="208144"/>
                </a:lnTo>
                <a:lnTo>
                  <a:pt x="662749" y="192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7744" y="42672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71544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1544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81271" y="420801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62863" y="4565141"/>
            <a:ext cx="664845" cy="229235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586" y="145720"/>
                </a:moveTo>
                <a:lnTo>
                  <a:pt x="52137" y="144601"/>
                </a:lnTo>
                <a:lnTo>
                  <a:pt x="35813" y="143922"/>
                </a:lnTo>
                <a:lnTo>
                  <a:pt x="20490" y="149387"/>
                </a:lnTo>
                <a:lnTo>
                  <a:pt x="8096" y="160782"/>
                </a:lnTo>
                <a:lnTo>
                  <a:pt x="726" y="176188"/>
                </a:lnTo>
                <a:lnTo>
                  <a:pt x="0" y="192595"/>
                </a:lnTo>
                <a:lnTo>
                  <a:pt x="5417" y="208145"/>
                </a:lnTo>
                <a:lnTo>
                  <a:pt x="16478" y="220979"/>
                </a:lnTo>
                <a:lnTo>
                  <a:pt x="30956" y="227546"/>
                </a:lnTo>
                <a:lnTo>
                  <a:pt x="30956" y="177546"/>
                </a:lnTo>
                <a:lnTo>
                  <a:pt x="54586" y="145720"/>
                </a:lnTo>
                <a:close/>
              </a:path>
              <a:path w="664845" h="229235">
                <a:moveTo>
                  <a:pt x="77611" y="162886"/>
                </a:moveTo>
                <a:lnTo>
                  <a:pt x="67532" y="151637"/>
                </a:lnTo>
                <a:lnTo>
                  <a:pt x="54586" y="145720"/>
                </a:lnTo>
                <a:lnTo>
                  <a:pt x="30956" y="177546"/>
                </a:lnTo>
                <a:lnTo>
                  <a:pt x="53816" y="195071"/>
                </a:lnTo>
                <a:lnTo>
                  <a:pt x="77611" y="162886"/>
                </a:lnTo>
                <a:close/>
              </a:path>
              <a:path w="664845" h="229235">
                <a:moveTo>
                  <a:pt x="84677" y="180022"/>
                </a:moveTo>
                <a:lnTo>
                  <a:pt x="79033" y="164472"/>
                </a:lnTo>
                <a:lnTo>
                  <a:pt x="77611" y="162886"/>
                </a:lnTo>
                <a:lnTo>
                  <a:pt x="53816" y="195071"/>
                </a:lnTo>
                <a:lnTo>
                  <a:pt x="30956" y="177546"/>
                </a:lnTo>
                <a:lnTo>
                  <a:pt x="30956" y="227546"/>
                </a:lnTo>
                <a:lnTo>
                  <a:pt x="31992" y="228016"/>
                </a:lnTo>
                <a:lnTo>
                  <a:pt x="48577" y="228695"/>
                </a:lnTo>
                <a:lnTo>
                  <a:pt x="64162" y="223230"/>
                </a:lnTo>
                <a:lnTo>
                  <a:pt x="76676" y="211835"/>
                </a:lnTo>
                <a:lnTo>
                  <a:pt x="84034" y="196429"/>
                </a:lnTo>
                <a:lnTo>
                  <a:pt x="84677" y="180022"/>
                </a:lnTo>
                <a:close/>
              </a:path>
              <a:path w="664845" h="229235">
                <a:moveTo>
                  <a:pt x="185642" y="16764"/>
                </a:moveTo>
                <a:lnTo>
                  <a:pt x="162782" y="0"/>
                </a:lnTo>
                <a:lnTo>
                  <a:pt x="54586" y="145720"/>
                </a:lnTo>
                <a:lnTo>
                  <a:pt x="67532" y="151637"/>
                </a:lnTo>
                <a:lnTo>
                  <a:pt x="77611" y="162886"/>
                </a:lnTo>
                <a:lnTo>
                  <a:pt x="185642" y="16764"/>
                </a:lnTo>
                <a:close/>
              </a:path>
              <a:path w="664845" h="229235">
                <a:moveTo>
                  <a:pt x="610084" y="145369"/>
                </a:moveTo>
                <a:lnTo>
                  <a:pt x="503396" y="0"/>
                </a:lnTo>
                <a:lnTo>
                  <a:pt x="479774" y="16764"/>
                </a:lnTo>
                <a:lnTo>
                  <a:pt x="586614" y="162341"/>
                </a:lnTo>
                <a:lnTo>
                  <a:pt x="596360" y="151637"/>
                </a:lnTo>
                <a:lnTo>
                  <a:pt x="610084" y="145369"/>
                </a:lnTo>
                <a:close/>
              </a:path>
              <a:path w="664845" h="229235">
                <a:moveTo>
                  <a:pt x="633698" y="227201"/>
                </a:moveTo>
                <a:lnTo>
                  <a:pt x="633698" y="177546"/>
                </a:lnTo>
                <a:lnTo>
                  <a:pt x="610076" y="194309"/>
                </a:lnTo>
                <a:lnTo>
                  <a:pt x="586614" y="162341"/>
                </a:lnTo>
                <a:lnTo>
                  <a:pt x="584966" y="164151"/>
                </a:lnTo>
                <a:lnTo>
                  <a:pt x="579501" y="179736"/>
                </a:lnTo>
                <a:lnTo>
                  <a:pt x="580179" y="196322"/>
                </a:lnTo>
                <a:lnTo>
                  <a:pt x="587216" y="211835"/>
                </a:lnTo>
                <a:lnTo>
                  <a:pt x="599729" y="223230"/>
                </a:lnTo>
                <a:lnTo>
                  <a:pt x="615314" y="228695"/>
                </a:lnTo>
                <a:lnTo>
                  <a:pt x="631900" y="228016"/>
                </a:lnTo>
                <a:lnTo>
                  <a:pt x="633698" y="227201"/>
                </a:lnTo>
                <a:close/>
              </a:path>
              <a:path w="664845" h="229235">
                <a:moveTo>
                  <a:pt x="633698" y="177546"/>
                </a:moveTo>
                <a:lnTo>
                  <a:pt x="610076" y="145373"/>
                </a:lnTo>
                <a:lnTo>
                  <a:pt x="596360" y="151637"/>
                </a:lnTo>
                <a:lnTo>
                  <a:pt x="586614" y="162341"/>
                </a:lnTo>
                <a:lnTo>
                  <a:pt x="610084" y="194304"/>
                </a:lnTo>
                <a:lnTo>
                  <a:pt x="633698" y="177546"/>
                </a:lnTo>
                <a:close/>
              </a:path>
              <a:path w="664845" h="229235">
                <a:moveTo>
                  <a:pt x="664273" y="192595"/>
                </a:moveTo>
                <a:lnTo>
                  <a:pt x="663594" y="176188"/>
                </a:lnTo>
                <a:lnTo>
                  <a:pt x="656558" y="160782"/>
                </a:lnTo>
                <a:lnTo>
                  <a:pt x="643723" y="149387"/>
                </a:lnTo>
                <a:lnTo>
                  <a:pt x="628173" y="143922"/>
                </a:lnTo>
                <a:lnTo>
                  <a:pt x="611766" y="144601"/>
                </a:lnTo>
                <a:lnTo>
                  <a:pt x="610084" y="145369"/>
                </a:lnTo>
                <a:lnTo>
                  <a:pt x="633698" y="177546"/>
                </a:lnTo>
                <a:lnTo>
                  <a:pt x="633698" y="227201"/>
                </a:lnTo>
                <a:lnTo>
                  <a:pt x="647414" y="220979"/>
                </a:lnTo>
                <a:lnTo>
                  <a:pt x="658808" y="208145"/>
                </a:lnTo>
                <a:lnTo>
                  <a:pt x="664273" y="192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46301" y="4821418"/>
            <a:ext cx="3616325" cy="14655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38125" marR="5080" indent="-226060">
              <a:lnSpc>
                <a:spcPts val="3450"/>
              </a:lnSpc>
              <a:spcBef>
                <a:spcPts val="53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Recolor, moving the  violation up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IGHT</a:t>
            </a:r>
            <a:r>
              <a:rPr sz="3200" spc="-5" dirty="0">
                <a:latin typeface="Times New Roman"/>
                <a:cs typeface="Times New Roman"/>
              </a:rPr>
              <a:t>-R</a:t>
            </a:r>
            <a:r>
              <a:rPr sz="2400" spc="-5" dirty="0">
                <a:latin typeface="Times New Roman"/>
                <a:cs typeface="Times New Roman"/>
              </a:rPr>
              <a:t>OTATE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(18)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7196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Insertion </a:t>
            </a:r>
            <a:r>
              <a:rPr spc="-5" dirty="0"/>
              <a:t>into a red-black</a:t>
            </a:r>
            <a:r>
              <a:rPr spc="3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6301" y="3859783"/>
            <a:ext cx="2298065" cy="98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795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Insert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=15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48768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3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4800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800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9527" y="481761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0973" y="54864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4027"/>
                </a:moveTo>
                <a:lnTo>
                  <a:pt x="445014" y="178740"/>
                </a:lnTo>
                <a:lnTo>
                  <a:pt x="431922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3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4"/>
                </a:lnTo>
                <a:lnTo>
                  <a:pt x="270109" y="442763"/>
                </a:lnTo>
                <a:lnTo>
                  <a:pt x="312313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2" y="310991"/>
                </a:lnTo>
                <a:lnTo>
                  <a:pt x="445014" y="269063"/>
                </a:lnTo>
                <a:lnTo>
                  <a:pt x="449579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4773" y="54102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4027"/>
                </a:moveTo>
                <a:lnTo>
                  <a:pt x="445014" y="178740"/>
                </a:lnTo>
                <a:lnTo>
                  <a:pt x="431922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3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4"/>
                </a:lnTo>
                <a:lnTo>
                  <a:pt x="270109" y="442763"/>
                </a:lnTo>
                <a:lnTo>
                  <a:pt x="312313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2" y="310991"/>
                </a:lnTo>
                <a:lnTo>
                  <a:pt x="445014" y="269063"/>
                </a:lnTo>
                <a:lnTo>
                  <a:pt x="449579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4773" y="54102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4"/>
                </a:lnTo>
                <a:lnTo>
                  <a:pt x="270109" y="442763"/>
                </a:lnTo>
                <a:lnTo>
                  <a:pt x="312313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2" y="310991"/>
                </a:lnTo>
                <a:lnTo>
                  <a:pt x="445014" y="269063"/>
                </a:lnTo>
                <a:lnTo>
                  <a:pt x="449579" y="224027"/>
                </a:lnTo>
                <a:lnTo>
                  <a:pt x="445014" y="178740"/>
                </a:lnTo>
                <a:lnTo>
                  <a:pt x="431922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3" y="17537"/>
                </a:lnTo>
                <a:lnTo>
                  <a:pt x="270109" y="4531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3521" y="42672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4027"/>
                </a:moveTo>
                <a:lnTo>
                  <a:pt x="443493" y="178740"/>
                </a:lnTo>
                <a:lnTo>
                  <a:pt x="430411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1" y="310991"/>
                </a:lnTo>
                <a:lnTo>
                  <a:pt x="443493" y="269063"/>
                </a:lnTo>
                <a:lnTo>
                  <a:pt x="448056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7321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4027"/>
                </a:moveTo>
                <a:lnTo>
                  <a:pt x="443493" y="178740"/>
                </a:lnTo>
                <a:lnTo>
                  <a:pt x="430411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1" y="310991"/>
                </a:lnTo>
                <a:lnTo>
                  <a:pt x="443493" y="269063"/>
                </a:lnTo>
                <a:lnTo>
                  <a:pt x="448056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7321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224028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1" y="310991"/>
                </a:lnTo>
                <a:lnTo>
                  <a:pt x="443493" y="269063"/>
                </a:lnTo>
                <a:lnTo>
                  <a:pt x="448056" y="224027"/>
                </a:lnTo>
                <a:lnTo>
                  <a:pt x="443493" y="178740"/>
                </a:lnTo>
                <a:lnTo>
                  <a:pt x="430411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02373" y="4208017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0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93330" y="487680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79">
                <a:moveTo>
                  <a:pt x="447293" y="224790"/>
                </a:moveTo>
                <a:lnTo>
                  <a:pt x="442761" y="179470"/>
                </a:lnTo>
                <a:lnTo>
                  <a:pt x="429755" y="137267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3" y="99082"/>
                </a:lnTo>
                <a:lnTo>
                  <a:pt x="17525" y="137267"/>
                </a:lnTo>
                <a:lnTo>
                  <a:pt x="4530" y="179470"/>
                </a:lnTo>
                <a:lnTo>
                  <a:pt x="0" y="224790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3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5" y="312312"/>
                </a:lnTo>
                <a:lnTo>
                  <a:pt x="442761" y="270109"/>
                </a:lnTo>
                <a:lnTo>
                  <a:pt x="447293" y="2247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7130" y="480060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79">
                <a:moveTo>
                  <a:pt x="447293" y="224790"/>
                </a:moveTo>
                <a:lnTo>
                  <a:pt x="442761" y="179470"/>
                </a:lnTo>
                <a:lnTo>
                  <a:pt x="429755" y="137267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3" y="99082"/>
                </a:lnTo>
                <a:lnTo>
                  <a:pt x="17525" y="137267"/>
                </a:lnTo>
                <a:lnTo>
                  <a:pt x="4530" y="179470"/>
                </a:lnTo>
                <a:lnTo>
                  <a:pt x="0" y="224790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3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5" y="312312"/>
                </a:lnTo>
                <a:lnTo>
                  <a:pt x="442761" y="270109"/>
                </a:lnTo>
                <a:lnTo>
                  <a:pt x="447293" y="22479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7130" y="480060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79">
                <a:moveTo>
                  <a:pt x="223265" y="0"/>
                </a:move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3" y="99082"/>
                </a:lnTo>
                <a:lnTo>
                  <a:pt x="17525" y="137267"/>
                </a:lnTo>
                <a:lnTo>
                  <a:pt x="4530" y="179470"/>
                </a:lnTo>
                <a:lnTo>
                  <a:pt x="0" y="224790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3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5" y="312312"/>
                </a:lnTo>
                <a:lnTo>
                  <a:pt x="442761" y="270109"/>
                </a:lnTo>
                <a:lnTo>
                  <a:pt x="447293" y="224790"/>
                </a:lnTo>
                <a:lnTo>
                  <a:pt x="442761" y="179470"/>
                </a:lnTo>
                <a:lnTo>
                  <a:pt x="429755" y="137267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51420" y="4819141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34400" y="60960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3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58200" y="60198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4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8200" y="60198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4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3400" y="54864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4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7200" y="54102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4027"/>
                </a:move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4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77200" y="54102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1"/>
                </a:lnTo>
                <a:lnTo>
                  <a:pt x="137267" y="17537"/>
                </a:lnTo>
                <a:lnTo>
                  <a:pt x="99082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2" y="409199"/>
                </a:lnTo>
                <a:lnTo>
                  <a:pt x="137267" y="429767"/>
                </a:lnTo>
                <a:lnTo>
                  <a:pt x="179470" y="442763"/>
                </a:lnTo>
                <a:lnTo>
                  <a:pt x="224790" y="447294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2" y="381952"/>
                </a:lnTo>
                <a:lnTo>
                  <a:pt x="411204" y="348918"/>
                </a:lnTo>
                <a:lnTo>
                  <a:pt x="431923" y="310991"/>
                </a:lnTo>
                <a:lnTo>
                  <a:pt x="445015" y="269063"/>
                </a:lnTo>
                <a:lnTo>
                  <a:pt x="449580" y="224027"/>
                </a:lnTo>
                <a:lnTo>
                  <a:pt x="445015" y="178740"/>
                </a:lnTo>
                <a:lnTo>
                  <a:pt x="431923" y="136624"/>
                </a:lnTo>
                <a:lnTo>
                  <a:pt x="411204" y="98561"/>
                </a:lnTo>
                <a:lnTo>
                  <a:pt x="383762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9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2976" y="36576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76" y="3581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6776" y="35814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0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0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" marR="17780" indent="-635" algn="just">
              <a:lnSpc>
                <a:spcPts val="3450"/>
              </a:lnSpc>
              <a:spcBef>
                <a:spcPts val="535"/>
              </a:spcBef>
            </a:pP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pc="-5" dirty="0"/>
              <a:t>Insert </a:t>
            </a:r>
            <a:r>
              <a:rPr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pc="-5" dirty="0"/>
              <a:t>in tree. Color </a:t>
            </a:r>
            <a:r>
              <a:rPr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pc="-5" dirty="0"/>
              <a:t>red. Only red-  black property </a:t>
            </a:r>
            <a:r>
              <a:rPr spc="-5" dirty="0">
                <a:solidFill>
                  <a:srgbClr val="CC0000"/>
                </a:solidFill>
              </a:rPr>
              <a:t>3 </a:t>
            </a:r>
            <a:r>
              <a:rPr spc="-5" dirty="0"/>
              <a:t>might be violated. Move the  violation up the tree by recoloring until it can  be fixed with rotations and</a:t>
            </a:r>
            <a:r>
              <a:rPr spc="10" dirty="0"/>
              <a:t> </a:t>
            </a:r>
            <a:r>
              <a:rPr spc="-5" dirty="0"/>
              <a:t>recoloring.</a:t>
            </a:r>
            <a:endParaRPr sz="2400">
              <a:latin typeface="Times New Roman"/>
              <a:cs typeface="Times New Roman"/>
            </a:endParaRPr>
          </a:p>
          <a:p>
            <a:pPr marL="1636395" algn="ctr">
              <a:lnSpc>
                <a:spcPct val="100000"/>
              </a:lnSpc>
              <a:spcBef>
                <a:spcPts val="1065"/>
              </a:spcBef>
            </a:pPr>
            <a:r>
              <a:rPr sz="2400" spc="-300" dirty="0">
                <a:solidFill>
                  <a:srgbClr val="CCCCFF"/>
                </a:solidFill>
              </a:rPr>
              <a:t>7</a:t>
            </a:r>
            <a:r>
              <a:rPr sz="3600" spc="-450" baseline="-13888" dirty="0">
                <a:solidFill>
                  <a:srgbClr val="7F7F7F"/>
                </a:solidFill>
              </a:rPr>
              <a:t>7</a:t>
            </a:r>
            <a:endParaRPr sz="3600" baseline="-13888"/>
          </a:p>
        </p:txBody>
      </p:sp>
      <p:sp>
        <p:nvSpPr>
          <p:cNvPr id="30" name="object 30"/>
          <p:cNvSpPr/>
          <p:nvPr/>
        </p:nvSpPr>
        <p:spPr>
          <a:xfrm>
            <a:off x="4195571" y="3963923"/>
            <a:ext cx="1316355" cy="227329"/>
          </a:xfrm>
          <a:custGeom>
            <a:avLst/>
            <a:gdLst/>
            <a:ahLst/>
            <a:cxnLst/>
            <a:rect l="l" t="t" r="r" b="b"/>
            <a:pathLst>
              <a:path w="1316354" h="227329">
                <a:moveTo>
                  <a:pt x="0" y="227075"/>
                </a:moveTo>
                <a:lnTo>
                  <a:pt x="13159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29300" y="3963923"/>
            <a:ext cx="1162050" cy="227329"/>
          </a:xfrm>
          <a:custGeom>
            <a:avLst/>
            <a:gdLst/>
            <a:ahLst/>
            <a:cxnLst/>
            <a:rect l="l" t="t" r="r" b="b"/>
            <a:pathLst>
              <a:path w="1162050" h="227329">
                <a:moveTo>
                  <a:pt x="116205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99653" y="5184647"/>
            <a:ext cx="403225" cy="226060"/>
          </a:xfrm>
          <a:custGeom>
            <a:avLst/>
            <a:gdLst/>
            <a:ahLst/>
            <a:cxnLst/>
            <a:rect l="l" t="t" r="r" b="b"/>
            <a:pathLst>
              <a:path w="403225" h="226060">
                <a:moveTo>
                  <a:pt x="403098" y="225552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9845" y="4573523"/>
            <a:ext cx="590550" cy="227329"/>
          </a:xfrm>
          <a:custGeom>
            <a:avLst/>
            <a:gdLst/>
            <a:ahLst/>
            <a:cxnLst/>
            <a:rect l="l" t="t" r="r" b="b"/>
            <a:pathLst>
              <a:path w="590550" h="227329">
                <a:moveTo>
                  <a:pt x="0" y="0"/>
                </a:moveTo>
                <a:lnTo>
                  <a:pt x="590550" y="2270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3827" y="4573523"/>
            <a:ext cx="589280" cy="227329"/>
          </a:xfrm>
          <a:custGeom>
            <a:avLst/>
            <a:gdLst/>
            <a:ahLst/>
            <a:cxnLst/>
            <a:rect l="l" t="t" r="r" b="b"/>
            <a:pathLst>
              <a:path w="589279" h="227329">
                <a:moveTo>
                  <a:pt x="0" y="227075"/>
                </a:moveTo>
                <a:lnTo>
                  <a:pt x="5890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80326" y="5184647"/>
            <a:ext cx="401955" cy="226060"/>
          </a:xfrm>
          <a:custGeom>
            <a:avLst/>
            <a:gdLst/>
            <a:ahLst/>
            <a:cxnLst/>
            <a:rect l="l" t="t" r="r" b="b"/>
            <a:pathLst>
              <a:path w="401954" h="226060">
                <a:moveTo>
                  <a:pt x="0" y="225552"/>
                </a:moveTo>
                <a:lnTo>
                  <a:pt x="4015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61247" y="5792723"/>
            <a:ext cx="222885" cy="227329"/>
          </a:xfrm>
          <a:custGeom>
            <a:avLst/>
            <a:gdLst/>
            <a:ahLst/>
            <a:cxnLst/>
            <a:rect l="l" t="t" r="r" b="b"/>
            <a:pathLst>
              <a:path w="222884" h="227329">
                <a:moveTo>
                  <a:pt x="222504" y="227075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10738" y="5174741"/>
            <a:ext cx="3144520" cy="1449070"/>
          </a:xfrm>
          <a:custGeom>
            <a:avLst/>
            <a:gdLst/>
            <a:ahLst/>
            <a:cxnLst/>
            <a:rect l="l" t="t" r="r" b="b"/>
            <a:pathLst>
              <a:path w="3144520" h="1449070">
                <a:moveTo>
                  <a:pt x="54395" y="145464"/>
                </a:moveTo>
                <a:lnTo>
                  <a:pt x="52506" y="144601"/>
                </a:lnTo>
                <a:lnTo>
                  <a:pt x="36099" y="143922"/>
                </a:lnTo>
                <a:lnTo>
                  <a:pt x="20550" y="149387"/>
                </a:lnTo>
                <a:lnTo>
                  <a:pt x="7715" y="160782"/>
                </a:lnTo>
                <a:lnTo>
                  <a:pt x="678" y="176188"/>
                </a:lnTo>
                <a:lnTo>
                  <a:pt x="0" y="192595"/>
                </a:lnTo>
                <a:lnTo>
                  <a:pt x="5464" y="208145"/>
                </a:lnTo>
                <a:lnTo>
                  <a:pt x="16859" y="220979"/>
                </a:lnTo>
                <a:lnTo>
                  <a:pt x="30575" y="227244"/>
                </a:lnTo>
                <a:lnTo>
                  <a:pt x="30575" y="177546"/>
                </a:lnTo>
                <a:lnTo>
                  <a:pt x="54395" y="145464"/>
                </a:lnTo>
                <a:close/>
              </a:path>
              <a:path w="3144520" h="1449070">
                <a:moveTo>
                  <a:pt x="77874" y="162859"/>
                </a:moveTo>
                <a:lnTo>
                  <a:pt x="67913" y="151637"/>
                </a:lnTo>
                <a:lnTo>
                  <a:pt x="54395" y="145464"/>
                </a:lnTo>
                <a:lnTo>
                  <a:pt x="30575" y="177546"/>
                </a:lnTo>
                <a:lnTo>
                  <a:pt x="54197" y="195071"/>
                </a:lnTo>
                <a:lnTo>
                  <a:pt x="77874" y="162859"/>
                </a:lnTo>
                <a:close/>
              </a:path>
              <a:path w="3144520" h="1449070">
                <a:moveTo>
                  <a:pt x="84772" y="180022"/>
                </a:moveTo>
                <a:lnTo>
                  <a:pt x="79307" y="164472"/>
                </a:lnTo>
                <a:lnTo>
                  <a:pt x="77874" y="162859"/>
                </a:lnTo>
                <a:lnTo>
                  <a:pt x="54197" y="195071"/>
                </a:lnTo>
                <a:lnTo>
                  <a:pt x="30575" y="177546"/>
                </a:lnTo>
                <a:lnTo>
                  <a:pt x="30575" y="227244"/>
                </a:lnTo>
                <a:lnTo>
                  <a:pt x="32265" y="228016"/>
                </a:lnTo>
                <a:lnTo>
                  <a:pt x="48672" y="228695"/>
                </a:lnTo>
                <a:lnTo>
                  <a:pt x="64222" y="223230"/>
                </a:lnTo>
                <a:lnTo>
                  <a:pt x="77057" y="211835"/>
                </a:lnTo>
                <a:lnTo>
                  <a:pt x="84093" y="196429"/>
                </a:lnTo>
                <a:lnTo>
                  <a:pt x="84772" y="180022"/>
                </a:lnTo>
                <a:close/>
              </a:path>
              <a:path w="3144520" h="1449070">
                <a:moveTo>
                  <a:pt x="185261" y="16764"/>
                </a:moveTo>
                <a:lnTo>
                  <a:pt x="162401" y="0"/>
                </a:lnTo>
                <a:lnTo>
                  <a:pt x="54395" y="145464"/>
                </a:lnTo>
                <a:lnTo>
                  <a:pt x="67913" y="151637"/>
                </a:lnTo>
                <a:lnTo>
                  <a:pt x="77874" y="162859"/>
                </a:lnTo>
                <a:lnTo>
                  <a:pt x="185261" y="16764"/>
                </a:lnTo>
                <a:close/>
              </a:path>
              <a:path w="3144520" h="1449070">
                <a:moveTo>
                  <a:pt x="992449" y="755121"/>
                </a:moveTo>
                <a:lnTo>
                  <a:pt x="990421" y="754201"/>
                </a:lnTo>
                <a:lnTo>
                  <a:pt x="973835" y="753522"/>
                </a:lnTo>
                <a:lnTo>
                  <a:pt x="958250" y="758987"/>
                </a:lnTo>
                <a:lnTo>
                  <a:pt x="945737" y="770382"/>
                </a:lnTo>
                <a:lnTo>
                  <a:pt x="938819" y="786217"/>
                </a:lnTo>
                <a:lnTo>
                  <a:pt x="938402" y="802767"/>
                </a:lnTo>
                <a:lnTo>
                  <a:pt x="944129" y="818173"/>
                </a:lnTo>
                <a:lnTo>
                  <a:pt x="955642" y="830579"/>
                </a:lnTo>
                <a:lnTo>
                  <a:pt x="969359" y="836838"/>
                </a:lnTo>
                <a:lnTo>
                  <a:pt x="969359" y="787146"/>
                </a:lnTo>
                <a:lnTo>
                  <a:pt x="992449" y="755121"/>
                </a:lnTo>
                <a:close/>
              </a:path>
              <a:path w="3144520" h="1449070">
                <a:moveTo>
                  <a:pt x="1015608" y="771662"/>
                </a:moveTo>
                <a:lnTo>
                  <a:pt x="1005935" y="761238"/>
                </a:lnTo>
                <a:lnTo>
                  <a:pt x="992449" y="755121"/>
                </a:lnTo>
                <a:lnTo>
                  <a:pt x="969359" y="787146"/>
                </a:lnTo>
                <a:lnTo>
                  <a:pt x="992219" y="803909"/>
                </a:lnTo>
                <a:lnTo>
                  <a:pt x="1015608" y="771662"/>
                </a:lnTo>
                <a:close/>
              </a:path>
              <a:path w="3144520" h="1449070">
                <a:moveTo>
                  <a:pt x="1023080" y="788955"/>
                </a:moveTo>
                <a:lnTo>
                  <a:pt x="1017436" y="773632"/>
                </a:lnTo>
                <a:lnTo>
                  <a:pt x="1015608" y="771662"/>
                </a:lnTo>
                <a:lnTo>
                  <a:pt x="992219" y="803909"/>
                </a:lnTo>
                <a:lnTo>
                  <a:pt x="969359" y="787146"/>
                </a:lnTo>
                <a:lnTo>
                  <a:pt x="969359" y="836838"/>
                </a:lnTo>
                <a:lnTo>
                  <a:pt x="971037" y="837604"/>
                </a:lnTo>
                <a:lnTo>
                  <a:pt x="987361" y="838200"/>
                </a:lnTo>
                <a:lnTo>
                  <a:pt x="1002684" y="832508"/>
                </a:lnTo>
                <a:lnTo>
                  <a:pt x="1015078" y="820674"/>
                </a:lnTo>
                <a:lnTo>
                  <a:pt x="1022437" y="805279"/>
                </a:lnTo>
                <a:lnTo>
                  <a:pt x="1023080" y="788955"/>
                </a:lnTo>
                <a:close/>
              </a:path>
              <a:path w="3144520" h="1449070">
                <a:moveTo>
                  <a:pt x="1120997" y="626364"/>
                </a:moveTo>
                <a:lnTo>
                  <a:pt x="1097375" y="609600"/>
                </a:lnTo>
                <a:lnTo>
                  <a:pt x="992449" y="755121"/>
                </a:lnTo>
                <a:lnTo>
                  <a:pt x="1005935" y="761238"/>
                </a:lnTo>
                <a:lnTo>
                  <a:pt x="1015608" y="771662"/>
                </a:lnTo>
                <a:lnTo>
                  <a:pt x="1120997" y="626364"/>
                </a:lnTo>
                <a:close/>
              </a:path>
              <a:path w="3144520" h="1449070">
                <a:moveTo>
                  <a:pt x="2491476" y="1364758"/>
                </a:moveTo>
                <a:lnTo>
                  <a:pt x="2489382" y="1363801"/>
                </a:lnTo>
                <a:lnTo>
                  <a:pt x="2472975" y="1363122"/>
                </a:lnTo>
                <a:lnTo>
                  <a:pt x="2457426" y="1368587"/>
                </a:lnTo>
                <a:lnTo>
                  <a:pt x="2444591" y="1379982"/>
                </a:lnTo>
                <a:lnTo>
                  <a:pt x="2437554" y="1395055"/>
                </a:lnTo>
                <a:lnTo>
                  <a:pt x="2436876" y="1411414"/>
                </a:lnTo>
                <a:lnTo>
                  <a:pt x="2442341" y="1426916"/>
                </a:lnTo>
                <a:lnTo>
                  <a:pt x="2453735" y="1439418"/>
                </a:lnTo>
                <a:lnTo>
                  <a:pt x="2467451" y="1446222"/>
                </a:lnTo>
                <a:lnTo>
                  <a:pt x="2467451" y="1396746"/>
                </a:lnTo>
                <a:lnTo>
                  <a:pt x="2491476" y="1364758"/>
                </a:lnTo>
                <a:close/>
              </a:path>
              <a:path w="3144520" h="1449070">
                <a:moveTo>
                  <a:pt x="2514557" y="1381852"/>
                </a:moveTo>
                <a:lnTo>
                  <a:pt x="2504789" y="1370838"/>
                </a:lnTo>
                <a:lnTo>
                  <a:pt x="2491476" y="1364758"/>
                </a:lnTo>
                <a:lnTo>
                  <a:pt x="2467451" y="1396746"/>
                </a:lnTo>
                <a:lnTo>
                  <a:pt x="2490311" y="1414272"/>
                </a:lnTo>
                <a:lnTo>
                  <a:pt x="2514557" y="1381852"/>
                </a:lnTo>
                <a:close/>
              </a:path>
              <a:path w="3144520" h="1449070">
                <a:moveTo>
                  <a:pt x="2521553" y="1399222"/>
                </a:moveTo>
                <a:lnTo>
                  <a:pt x="2516171" y="1383673"/>
                </a:lnTo>
                <a:lnTo>
                  <a:pt x="2514557" y="1381852"/>
                </a:lnTo>
                <a:lnTo>
                  <a:pt x="2490311" y="1414272"/>
                </a:lnTo>
                <a:lnTo>
                  <a:pt x="2467451" y="1396746"/>
                </a:lnTo>
                <a:lnTo>
                  <a:pt x="2467451" y="1446222"/>
                </a:lnTo>
                <a:lnTo>
                  <a:pt x="2468808" y="1446895"/>
                </a:lnTo>
                <a:lnTo>
                  <a:pt x="2485167" y="1447800"/>
                </a:lnTo>
                <a:lnTo>
                  <a:pt x="2500669" y="1442418"/>
                </a:lnTo>
                <a:lnTo>
                  <a:pt x="2513171" y="1431036"/>
                </a:lnTo>
                <a:lnTo>
                  <a:pt x="2520648" y="1415629"/>
                </a:lnTo>
                <a:lnTo>
                  <a:pt x="2521553" y="1399222"/>
                </a:lnTo>
                <a:close/>
              </a:path>
              <a:path w="3144520" h="1449070">
                <a:moveTo>
                  <a:pt x="2623661" y="1235964"/>
                </a:moveTo>
                <a:lnTo>
                  <a:pt x="2600801" y="1219200"/>
                </a:lnTo>
                <a:lnTo>
                  <a:pt x="2491476" y="1364758"/>
                </a:lnTo>
                <a:lnTo>
                  <a:pt x="2504789" y="1370838"/>
                </a:lnTo>
                <a:lnTo>
                  <a:pt x="2514557" y="1381852"/>
                </a:lnTo>
                <a:lnTo>
                  <a:pt x="2623661" y="1235964"/>
                </a:lnTo>
                <a:close/>
              </a:path>
              <a:path w="3144520" h="1449070">
                <a:moveTo>
                  <a:pt x="2099857" y="754062"/>
                </a:moveTo>
                <a:lnTo>
                  <a:pt x="2098024" y="753070"/>
                </a:lnTo>
                <a:lnTo>
                  <a:pt x="2081498" y="751331"/>
                </a:lnTo>
                <a:lnTo>
                  <a:pt x="2065543" y="755880"/>
                </a:lnTo>
                <a:lnTo>
                  <a:pt x="2052161" y="766571"/>
                </a:lnTo>
                <a:lnTo>
                  <a:pt x="2044434" y="781669"/>
                </a:lnTo>
                <a:lnTo>
                  <a:pt x="2042921" y="798194"/>
                </a:lnTo>
                <a:lnTo>
                  <a:pt x="2047553" y="814149"/>
                </a:lnTo>
                <a:lnTo>
                  <a:pt x="2058257" y="827532"/>
                </a:lnTo>
                <a:lnTo>
                  <a:pt x="2073235" y="835259"/>
                </a:lnTo>
                <a:lnTo>
                  <a:pt x="2074259" y="835354"/>
                </a:lnTo>
                <a:lnTo>
                  <a:pt x="2074259" y="784859"/>
                </a:lnTo>
                <a:lnTo>
                  <a:pt x="2099857" y="754062"/>
                </a:lnTo>
                <a:close/>
              </a:path>
              <a:path w="3144520" h="1449070">
                <a:moveTo>
                  <a:pt x="2122018" y="772274"/>
                </a:moveTo>
                <a:lnTo>
                  <a:pt x="2113121" y="761238"/>
                </a:lnTo>
                <a:lnTo>
                  <a:pt x="2099857" y="754062"/>
                </a:lnTo>
                <a:lnTo>
                  <a:pt x="2074259" y="784859"/>
                </a:lnTo>
                <a:lnTo>
                  <a:pt x="2096357" y="803148"/>
                </a:lnTo>
                <a:lnTo>
                  <a:pt x="2122018" y="772274"/>
                </a:lnTo>
                <a:close/>
              </a:path>
              <a:path w="3144520" h="1449070">
                <a:moveTo>
                  <a:pt x="2128361" y="790194"/>
                </a:moveTo>
                <a:lnTo>
                  <a:pt x="2123812" y="774501"/>
                </a:lnTo>
                <a:lnTo>
                  <a:pt x="2122018" y="772274"/>
                </a:lnTo>
                <a:lnTo>
                  <a:pt x="2096357" y="803148"/>
                </a:lnTo>
                <a:lnTo>
                  <a:pt x="2074259" y="784859"/>
                </a:lnTo>
                <a:lnTo>
                  <a:pt x="2074259" y="835354"/>
                </a:lnTo>
                <a:lnTo>
                  <a:pt x="2089498" y="836771"/>
                </a:lnTo>
                <a:lnTo>
                  <a:pt x="2105191" y="832139"/>
                </a:lnTo>
                <a:lnTo>
                  <a:pt x="2118454" y="821435"/>
                </a:lnTo>
                <a:lnTo>
                  <a:pt x="2126622" y="806458"/>
                </a:lnTo>
                <a:lnTo>
                  <a:pt x="2128361" y="790194"/>
                </a:lnTo>
                <a:close/>
              </a:path>
              <a:path w="3144520" h="1449070">
                <a:moveTo>
                  <a:pt x="2242661" y="627126"/>
                </a:moveTo>
                <a:lnTo>
                  <a:pt x="2220563" y="608838"/>
                </a:lnTo>
                <a:lnTo>
                  <a:pt x="2099857" y="754062"/>
                </a:lnTo>
                <a:lnTo>
                  <a:pt x="2113121" y="761238"/>
                </a:lnTo>
                <a:lnTo>
                  <a:pt x="2122018" y="772274"/>
                </a:lnTo>
                <a:lnTo>
                  <a:pt x="2242661" y="627126"/>
                </a:lnTo>
                <a:close/>
              </a:path>
              <a:path w="3144520" h="1449070">
                <a:moveTo>
                  <a:pt x="3084561" y="1366445"/>
                </a:moveTo>
                <a:lnTo>
                  <a:pt x="2942176" y="1217676"/>
                </a:lnTo>
                <a:lnTo>
                  <a:pt x="2921602" y="1237488"/>
                </a:lnTo>
                <a:lnTo>
                  <a:pt x="3063536" y="1386454"/>
                </a:lnTo>
                <a:lnTo>
                  <a:pt x="3071716" y="1374648"/>
                </a:lnTo>
                <a:lnTo>
                  <a:pt x="3084561" y="1366445"/>
                </a:lnTo>
                <a:close/>
              </a:path>
              <a:path w="3144520" h="1449070">
                <a:moveTo>
                  <a:pt x="3112102" y="1446443"/>
                </a:moveTo>
                <a:lnTo>
                  <a:pt x="3112102" y="1395222"/>
                </a:lnTo>
                <a:lnTo>
                  <a:pt x="3090766" y="1415034"/>
                </a:lnTo>
                <a:lnTo>
                  <a:pt x="3063536" y="1386454"/>
                </a:lnTo>
                <a:lnTo>
                  <a:pt x="3062156" y="1388447"/>
                </a:lnTo>
                <a:lnTo>
                  <a:pt x="3058667" y="1404461"/>
                </a:lnTo>
                <a:lnTo>
                  <a:pt x="3061323" y="1420618"/>
                </a:lnTo>
                <a:lnTo>
                  <a:pt x="3070192" y="1434846"/>
                </a:lnTo>
                <a:lnTo>
                  <a:pt x="3084325" y="1444835"/>
                </a:lnTo>
                <a:lnTo>
                  <a:pt x="3100387" y="1448466"/>
                </a:lnTo>
                <a:lnTo>
                  <a:pt x="3112102" y="1446443"/>
                </a:lnTo>
                <a:close/>
              </a:path>
              <a:path w="3144520" h="1449070">
                <a:moveTo>
                  <a:pt x="3112102" y="1395222"/>
                </a:moveTo>
                <a:lnTo>
                  <a:pt x="3084561" y="1366445"/>
                </a:lnTo>
                <a:lnTo>
                  <a:pt x="3071716" y="1374648"/>
                </a:lnTo>
                <a:lnTo>
                  <a:pt x="3063536" y="1386454"/>
                </a:lnTo>
                <a:lnTo>
                  <a:pt x="3090766" y="1415034"/>
                </a:lnTo>
                <a:lnTo>
                  <a:pt x="3112102" y="1395222"/>
                </a:lnTo>
                <a:close/>
              </a:path>
              <a:path w="3144520" h="1449070">
                <a:moveTo>
                  <a:pt x="3144202" y="1406556"/>
                </a:moveTo>
                <a:lnTo>
                  <a:pt x="3141547" y="1390400"/>
                </a:lnTo>
                <a:lnTo>
                  <a:pt x="3132676" y="1376172"/>
                </a:lnTo>
                <a:lnTo>
                  <a:pt x="3118544" y="1366182"/>
                </a:lnTo>
                <a:lnTo>
                  <a:pt x="3102482" y="1362551"/>
                </a:lnTo>
                <a:lnTo>
                  <a:pt x="3086278" y="1365349"/>
                </a:lnTo>
                <a:lnTo>
                  <a:pt x="3084561" y="1366445"/>
                </a:lnTo>
                <a:lnTo>
                  <a:pt x="3112102" y="1395222"/>
                </a:lnTo>
                <a:lnTo>
                  <a:pt x="3112102" y="1446443"/>
                </a:lnTo>
                <a:lnTo>
                  <a:pt x="3116591" y="1445668"/>
                </a:lnTo>
                <a:lnTo>
                  <a:pt x="3131152" y="1436370"/>
                </a:lnTo>
                <a:lnTo>
                  <a:pt x="3140713" y="1422570"/>
                </a:lnTo>
                <a:lnTo>
                  <a:pt x="3144202" y="1406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38821" y="5792723"/>
            <a:ext cx="133350" cy="227329"/>
          </a:xfrm>
          <a:custGeom>
            <a:avLst/>
            <a:gdLst/>
            <a:ahLst/>
            <a:cxnLst/>
            <a:rect l="l" t="t" r="r" b="b"/>
            <a:pathLst>
              <a:path w="133350" h="227329">
                <a:moveTo>
                  <a:pt x="13335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0894" y="5174741"/>
            <a:ext cx="184022" cy="228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2820" y="60960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4027"/>
                </a:moveTo>
                <a:lnTo>
                  <a:pt x="445014" y="178740"/>
                </a:lnTo>
                <a:lnTo>
                  <a:pt x="431922" y="136624"/>
                </a:lnTo>
                <a:lnTo>
                  <a:pt x="411204" y="98561"/>
                </a:lnTo>
                <a:lnTo>
                  <a:pt x="383761" y="65436"/>
                </a:lnTo>
                <a:lnTo>
                  <a:pt x="350496" y="38134"/>
                </a:lnTo>
                <a:lnTo>
                  <a:pt x="312312" y="17537"/>
                </a:lnTo>
                <a:lnTo>
                  <a:pt x="270108" y="4531"/>
                </a:lnTo>
                <a:lnTo>
                  <a:pt x="224789" y="0"/>
                </a:lnTo>
                <a:lnTo>
                  <a:pt x="179469" y="4531"/>
                </a:lnTo>
                <a:lnTo>
                  <a:pt x="137266" y="17537"/>
                </a:lnTo>
                <a:lnTo>
                  <a:pt x="99081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1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3"/>
                </a:lnTo>
                <a:lnTo>
                  <a:pt x="270108" y="442763"/>
                </a:lnTo>
                <a:lnTo>
                  <a:pt x="312312" y="429767"/>
                </a:lnTo>
                <a:lnTo>
                  <a:pt x="350496" y="409199"/>
                </a:lnTo>
                <a:lnTo>
                  <a:pt x="383761" y="381952"/>
                </a:lnTo>
                <a:lnTo>
                  <a:pt x="411204" y="348918"/>
                </a:lnTo>
                <a:lnTo>
                  <a:pt x="431922" y="310991"/>
                </a:lnTo>
                <a:lnTo>
                  <a:pt x="445014" y="269063"/>
                </a:lnTo>
                <a:lnTo>
                  <a:pt x="449579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46620" y="60198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4027"/>
                </a:moveTo>
                <a:lnTo>
                  <a:pt x="445014" y="178740"/>
                </a:lnTo>
                <a:lnTo>
                  <a:pt x="431922" y="136624"/>
                </a:lnTo>
                <a:lnTo>
                  <a:pt x="411204" y="98561"/>
                </a:lnTo>
                <a:lnTo>
                  <a:pt x="383761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89" y="0"/>
                </a:lnTo>
                <a:lnTo>
                  <a:pt x="179469" y="4531"/>
                </a:lnTo>
                <a:lnTo>
                  <a:pt x="137266" y="17537"/>
                </a:lnTo>
                <a:lnTo>
                  <a:pt x="99081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1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1" y="381952"/>
                </a:lnTo>
                <a:lnTo>
                  <a:pt x="411204" y="348918"/>
                </a:lnTo>
                <a:lnTo>
                  <a:pt x="431922" y="310991"/>
                </a:lnTo>
                <a:lnTo>
                  <a:pt x="445014" y="269063"/>
                </a:lnTo>
                <a:lnTo>
                  <a:pt x="449579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6620" y="6019800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89" y="0"/>
                </a:moveTo>
                <a:lnTo>
                  <a:pt x="179469" y="4531"/>
                </a:lnTo>
                <a:lnTo>
                  <a:pt x="137266" y="17537"/>
                </a:lnTo>
                <a:lnTo>
                  <a:pt x="99081" y="38134"/>
                </a:lnTo>
                <a:lnTo>
                  <a:pt x="65817" y="65436"/>
                </a:lnTo>
                <a:lnTo>
                  <a:pt x="38375" y="98561"/>
                </a:lnTo>
                <a:lnTo>
                  <a:pt x="17656" y="136624"/>
                </a:lnTo>
                <a:lnTo>
                  <a:pt x="4564" y="178740"/>
                </a:lnTo>
                <a:lnTo>
                  <a:pt x="0" y="224027"/>
                </a:lnTo>
                <a:lnTo>
                  <a:pt x="4564" y="269063"/>
                </a:lnTo>
                <a:lnTo>
                  <a:pt x="17656" y="310991"/>
                </a:lnTo>
                <a:lnTo>
                  <a:pt x="38375" y="348918"/>
                </a:lnTo>
                <a:lnTo>
                  <a:pt x="65817" y="381952"/>
                </a:lnTo>
                <a:lnTo>
                  <a:pt x="99081" y="409199"/>
                </a:lnTo>
                <a:lnTo>
                  <a:pt x="137266" y="429767"/>
                </a:lnTo>
                <a:lnTo>
                  <a:pt x="179469" y="442763"/>
                </a:lnTo>
                <a:lnTo>
                  <a:pt x="224789" y="447294"/>
                </a:lnTo>
                <a:lnTo>
                  <a:pt x="270109" y="442763"/>
                </a:lnTo>
                <a:lnTo>
                  <a:pt x="312312" y="429767"/>
                </a:lnTo>
                <a:lnTo>
                  <a:pt x="350497" y="409199"/>
                </a:lnTo>
                <a:lnTo>
                  <a:pt x="383761" y="381952"/>
                </a:lnTo>
                <a:lnTo>
                  <a:pt x="411204" y="348918"/>
                </a:lnTo>
                <a:lnTo>
                  <a:pt x="431922" y="310991"/>
                </a:lnTo>
                <a:lnTo>
                  <a:pt x="445014" y="269063"/>
                </a:lnTo>
                <a:lnTo>
                  <a:pt x="449579" y="224027"/>
                </a:lnTo>
                <a:lnTo>
                  <a:pt x="445014" y="178740"/>
                </a:lnTo>
                <a:lnTo>
                  <a:pt x="431922" y="136624"/>
                </a:lnTo>
                <a:lnTo>
                  <a:pt x="411204" y="98561"/>
                </a:lnTo>
                <a:lnTo>
                  <a:pt x="383761" y="65436"/>
                </a:lnTo>
                <a:lnTo>
                  <a:pt x="350497" y="38134"/>
                </a:lnTo>
                <a:lnTo>
                  <a:pt x="312312" y="17537"/>
                </a:lnTo>
                <a:lnTo>
                  <a:pt x="270109" y="4531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77126" y="5427217"/>
            <a:ext cx="1986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72845" algn="l"/>
              </a:tabLst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	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600" baseline="-13888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  <a:tabLst>
                <a:tab pos="1553845" algn="l"/>
              </a:tabLst>
            </a:pPr>
            <a:r>
              <a:rPr sz="2400" spc="-4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5	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6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40987" y="6393941"/>
            <a:ext cx="662940" cy="229235"/>
          </a:xfrm>
          <a:custGeom>
            <a:avLst/>
            <a:gdLst/>
            <a:ahLst/>
            <a:cxnLst/>
            <a:rect l="l" t="t" r="r" b="b"/>
            <a:pathLst>
              <a:path w="662940" h="229234">
                <a:moveTo>
                  <a:pt x="54173" y="145536"/>
                </a:moveTo>
                <a:lnTo>
                  <a:pt x="52126" y="144601"/>
                </a:lnTo>
                <a:lnTo>
                  <a:pt x="35719" y="143922"/>
                </a:lnTo>
                <a:lnTo>
                  <a:pt x="20169" y="149387"/>
                </a:lnTo>
                <a:lnTo>
                  <a:pt x="7334" y="160782"/>
                </a:lnTo>
                <a:lnTo>
                  <a:pt x="416" y="176617"/>
                </a:lnTo>
                <a:lnTo>
                  <a:pt x="0" y="193166"/>
                </a:lnTo>
                <a:lnTo>
                  <a:pt x="5727" y="208573"/>
                </a:lnTo>
                <a:lnTo>
                  <a:pt x="17240" y="220980"/>
                </a:lnTo>
                <a:lnTo>
                  <a:pt x="30955" y="227233"/>
                </a:lnTo>
                <a:lnTo>
                  <a:pt x="30955" y="177546"/>
                </a:lnTo>
                <a:lnTo>
                  <a:pt x="54173" y="145536"/>
                </a:lnTo>
                <a:close/>
              </a:path>
              <a:path w="662940" h="229234">
                <a:moveTo>
                  <a:pt x="77210" y="162056"/>
                </a:moveTo>
                <a:lnTo>
                  <a:pt x="67532" y="151638"/>
                </a:lnTo>
                <a:lnTo>
                  <a:pt x="54173" y="145536"/>
                </a:lnTo>
                <a:lnTo>
                  <a:pt x="30955" y="177546"/>
                </a:lnTo>
                <a:lnTo>
                  <a:pt x="53815" y="194310"/>
                </a:lnTo>
                <a:lnTo>
                  <a:pt x="77210" y="162056"/>
                </a:lnTo>
                <a:close/>
              </a:path>
              <a:path w="662940" h="229234">
                <a:moveTo>
                  <a:pt x="84772" y="179355"/>
                </a:moveTo>
                <a:lnTo>
                  <a:pt x="79046" y="164032"/>
                </a:lnTo>
                <a:lnTo>
                  <a:pt x="77210" y="162056"/>
                </a:lnTo>
                <a:lnTo>
                  <a:pt x="53815" y="194310"/>
                </a:lnTo>
                <a:lnTo>
                  <a:pt x="30955" y="177546"/>
                </a:lnTo>
                <a:lnTo>
                  <a:pt x="30955" y="227233"/>
                </a:lnTo>
                <a:lnTo>
                  <a:pt x="32647" y="228004"/>
                </a:lnTo>
                <a:lnTo>
                  <a:pt x="49053" y="228600"/>
                </a:lnTo>
                <a:lnTo>
                  <a:pt x="64603" y="222909"/>
                </a:lnTo>
                <a:lnTo>
                  <a:pt x="77438" y="211074"/>
                </a:lnTo>
                <a:lnTo>
                  <a:pt x="84355" y="195679"/>
                </a:lnTo>
                <a:lnTo>
                  <a:pt x="84772" y="179355"/>
                </a:lnTo>
                <a:close/>
              </a:path>
              <a:path w="662940" h="229234">
                <a:moveTo>
                  <a:pt x="182593" y="16764"/>
                </a:moveTo>
                <a:lnTo>
                  <a:pt x="159734" y="0"/>
                </a:lnTo>
                <a:lnTo>
                  <a:pt x="54173" y="145536"/>
                </a:lnTo>
                <a:lnTo>
                  <a:pt x="67532" y="151638"/>
                </a:lnTo>
                <a:lnTo>
                  <a:pt x="77210" y="162056"/>
                </a:lnTo>
                <a:lnTo>
                  <a:pt x="182593" y="16764"/>
                </a:lnTo>
                <a:close/>
              </a:path>
              <a:path w="662940" h="229234">
                <a:moveTo>
                  <a:pt x="608560" y="145370"/>
                </a:moveTo>
                <a:lnTo>
                  <a:pt x="501872" y="0"/>
                </a:lnTo>
                <a:lnTo>
                  <a:pt x="478250" y="16764"/>
                </a:lnTo>
                <a:lnTo>
                  <a:pt x="585090" y="162341"/>
                </a:lnTo>
                <a:lnTo>
                  <a:pt x="594836" y="151638"/>
                </a:lnTo>
                <a:lnTo>
                  <a:pt x="608560" y="145370"/>
                </a:lnTo>
                <a:close/>
              </a:path>
              <a:path w="662940" h="229234">
                <a:moveTo>
                  <a:pt x="632174" y="227201"/>
                </a:moveTo>
                <a:lnTo>
                  <a:pt x="632174" y="177546"/>
                </a:lnTo>
                <a:lnTo>
                  <a:pt x="608552" y="194310"/>
                </a:lnTo>
                <a:lnTo>
                  <a:pt x="585090" y="162341"/>
                </a:lnTo>
                <a:lnTo>
                  <a:pt x="583442" y="164151"/>
                </a:lnTo>
                <a:lnTo>
                  <a:pt x="577977" y="179736"/>
                </a:lnTo>
                <a:lnTo>
                  <a:pt x="578655" y="196322"/>
                </a:lnTo>
                <a:lnTo>
                  <a:pt x="585692" y="211836"/>
                </a:lnTo>
                <a:lnTo>
                  <a:pt x="598205" y="223230"/>
                </a:lnTo>
                <a:lnTo>
                  <a:pt x="613791" y="228695"/>
                </a:lnTo>
                <a:lnTo>
                  <a:pt x="630376" y="228016"/>
                </a:lnTo>
                <a:lnTo>
                  <a:pt x="632174" y="227201"/>
                </a:lnTo>
                <a:close/>
              </a:path>
              <a:path w="662940" h="229234">
                <a:moveTo>
                  <a:pt x="632174" y="177546"/>
                </a:moveTo>
                <a:lnTo>
                  <a:pt x="608552" y="145373"/>
                </a:lnTo>
                <a:lnTo>
                  <a:pt x="594836" y="151638"/>
                </a:lnTo>
                <a:lnTo>
                  <a:pt x="585090" y="162341"/>
                </a:lnTo>
                <a:lnTo>
                  <a:pt x="608560" y="194304"/>
                </a:lnTo>
                <a:lnTo>
                  <a:pt x="632174" y="177546"/>
                </a:lnTo>
                <a:close/>
              </a:path>
              <a:path w="662940" h="229234">
                <a:moveTo>
                  <a:pt x="662749" y="192595"/>
                </a:moveTo>
                <a:lnTo>
                  <a:pt x="662070" y="176188"/>
                </a:lnTo>
                <a:lnTo>
                  <a:pt x="655034" y="160782"/>
                </a:lnTo>
                <a:lnTo>
                  <a:pt x="642199" y="149387"/>
                </a:lnTo>
                <a:lnTo>
                  <a:pt x="626649" y="143922"/>
                </a:lnTo>
                <a:lnTo>
                  <a:pt x="610242" y="144601"/>
                </a:lnTo>
                <a:lnTo>
                  <a:pt x="608560" y="145370"/>
                </a:lnTo>
                <a:lnTo>
                  <a:pt x="632174" y="177546"/>
                </a:lnTo>
                <a:lnTo>
                  <a:pt x="632174" y="227201"/>
                </a:lnTo>
                <a:lnTo>
                  <a:pt x="645890" y="220980"/>
                </a:lnTo>
                <a:lnTo>
                  <a:pt x="657284" y="208144"/>
                </a:lnTo>
                <a:lnTo>
                  <a:pt x="662749" y="192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47744" y="42672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71544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71544" y="4191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081271" y="4208017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62863" y="4565141"/>
            <a:ext cx="664845" cy="229235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586" y="145720"/>
                </a:moveTo>
                <a:lnTo>
                  <a:pt x="52137" y="144601"/>
                </a:lnTo>
                <a:lnTo>
                  <a:pt x="35813" y="143922"/>
                </a:lnTo>
                <a:lnTo>
                  <a:pt x="20490" y="149387"/>
                </a:lnTo>
                <a:lnTo>
                  <a:pt x="8096" y="160782"/>
                </a:lnTo>
                <a:lnTo>
                  <a:pt x="726" y="176188"/>
                </a:lnTo>
                <a:lnTo>
                  <a:pt x="0" y="192595"/>
                </a:lnTo>
                <a:lnTo>
                  <a:pt x="5417" y="208145"/>
                </a:lnTo>
                <a:lnTo>
                  <a:pt x="16478" y="220979"/>
                </a:lnTo>
                <a:lnTo>
                  <a:pt x="30956" y="227546"/>
                </a:lnTo>
                <a:lnTo>
                  <a:pt x="30956" y="177546"/>
                </a:lnTo>
                <a:lnTo>
                  <a:pt x="54586" y="145720"/>
                </a:lnTo>
                <a:close/>
              </a:path>
              <a:path w="664845" h="229235">
                <a:moveTo>
                  <a:pt x="77611" y="162886"/>
                </a:moveTo>
                <a:lnTo>
                  <a:pt x="67532" y="151637"/>
                </a:lnTo>
                <a:lnTo>
                  <a:pt x="54586" y="145720"/>
                </a:lnTo>
                <a:lnTo>
                  <a:pt x="30956" y="177546"/>
                </a:lnTo>
                <a:lnTo>
                  <a:pt x="53816" y="195071"/>
                </a:lnTo>
                <a:lnTo>
                  <a:pt x="77611" y="162886"/>
                </a:lnTo>
                <a:close/>
              </a:path>
              <a:path w="664845" h="229235">
                <a:moveTo>
                  <a:pt x="84677" y="180022"/>
                </a:moveTo>
                <a:lnTo>
                  <a:pt x="79033" y="164472"/>
                </a:lnTo>
                <a:lnTo>
                  <a:pt x="77611" y="162886"/>
                </a:lnTo>
                <a:lnTo>
                  <a:pt x="53816" y="195071"/>
                </a:lnTo>
                <a:lnTo>
                  <a:pt x="30956" y="177546"/>
                </a:lnTo>
                <a:lnTo>
                  <a:pt x="30956" y="227546"/>
                </a:lnTo>
                <a:lnTo>
                  <a:pt x="31992" y="228016"/>
                </a:lnTo>
                <a:lnTo>
                  <a:pt x="48577" y="228695"/>
                </a:lnTo>
                <a:lnTo>
                  <a:pt x="64162" y="223230"/>
                </a:lnTo>
                <a:lnTo>
                  <a:pt x="76676" y="211835"/>
                </a:lnTo>
                <a:lnTo>
                  <a:pt x="84034" y="196429"/>
                </a:lnTo>
                <a:lnTo>
                  <a:pt x="84677" y="180022"/>
                </a:lnTo>
                <a:close/>
              </a:path>
              <a:path w="664845" h="229235">
                <a:moveTo>
                  <a:pt x="185642" y="16764"/>
                </a:moveTo>
                <a:lnTo>
                  <a:pt x="162782" y="0"/>
                </a:lnTo>
                <a:lnTo>
                  <a:pt x="54586" y="145720"/>
                </a:lnTo>
                <a:lnTo>
                  <a:pt x="67532" y="151637"/>
                </a:lnTo>
                <a:lnTo>
                  <a:pt x="77611" y="162886"/>
                </a:lnTo>
                <a:lnTo>
                  <a:pt x="185642" y="16764"/>
                </a:lnTo>
                <a:close/>
              </a:path>
              <a:path w="664845" h="229235">
                <a:moveTo>
                  <a:pt x="610084" y="145369"/>
                </a:moveTo>
                <a:lnTo>
                  <a:pt x="503396" y="0"/>
                </a:lnTo>
                <a:lnTo>
                  <a:pt x="479774" y="16764"/>
                </a:lnTo>
                <a:lnTo>
                  <a:pt x="586614" y="162341"/>
                </a:lnTo>
                <a:lnTo>
                  <a:pt x="596360" y="151637"/>
                </a:lnTo>
                <a:lnTo>
                  <a:pt x="610084" y="145369"/>
                </a:lnTo>
                <a:close/>
              </a:path>
              <a:path w="664845" h="229235">
                <a:moveTo>
                  <a:pt x="633698" y="227201"/>
                </a:moveTo>
                <a:lnTo>
                  <a:pt x="633698" y="177546"/>
                </a:lnTo>
                <a:lnTo>
                  <a:pt x="610076" y="194309"/>
                </a:lnTo>
                <a:lnTo>
                  <a:pt x="586614" y="162341"/>
                </a:lnTo>
                <a:lnTo>
                  <a:pt x="584966" y="164151"/>
                </a:lnTo>
                <a:lnTo>
                  <a:pt x="579501" y="179736"/>
                </a:lnTo>
                <a:lnTo>
                  <a:pt x="580179" y="196322"/>
                </a:lnTo>
                <a:lnTo>
                  <a:pt x="587216" y="211835"/>
                </a:lnTo>
                <a:lnTo>
                  <a:pt x="599729" y="223230"/>
                </a:lnTo>
                <a:lnTo>
                  <a:pt x="615314" y="228695"/>
                </a:lnTo>
                <a:lnTo>
                  <a:pt x="631900" y="228016"/>
                </a:lnTo>
                <a:lnTo>
                  <a:pt x="633698" y="227201"/>
                </a:lnTo>
                <a:close/>
              </a:path>
              <a:path w="664845" h="229235">
                <a:moveTo>
                  <a:pt x="633698" y="177546"/>
                </a:moveTo>
                <a:lnTo>
                  <a:pt x="610076" y="145373"/>
                </a:lnTo>
                <a:lnTo>
                  <a:pt x="596360" y="151637"/>
                </a:lnTo>
                <a:lnTo>
                  <a:pt x="586614" y="162341"/>
                </a:lnTo>
                <a:lnTo>
                  <a:pt x="610084" y="194304"/>
                </a:lnTo>
                <a:lnTo>
                  <a:pt x="633698" y="177546"/>
                </a:lnTo>
                <a:close/>
              </a:path>
              <a:path w="664845" h="229235">
                <a:moveTo>
                  <a:pt x="664273" y="192595"/>
                </a:moveTo>
                <a:lnTo>
                  <a:pt x="663594" y="176188"/>
                </a:lnTo>
                <a:lnTo>
                  <a:pt x="656558" y="160782"/>
                </a:lnTo>
                <a:lnTo>
                  <a:pt x="643723" y="149387"/>
                </a:lnTo>
                <a:lnTo>
                  <a:pt x="628173" y="143922"/>
                </a:lnTo>
                <a:lnTo>
                  <a:pt x="611766" y="144601"/>
                </a:lnTo>
                <a:lnTo>
                  <a:pt x="610084" y="145369"/>
                </a:lnTo>
                <a:lnTo>
                  <a:pt x="633698" y="177546"/>
                </a:lnTo>
                <a:lnTo>
                  <a:pt x="633698" y="227201"/>
                </a:lnTo>
                <a:lnTo>
                  <a:pt x="647414" y="220979"/>
                </a:lnTo>
                <a:lnTo>
                  <a:pt x="658808" y="208145"/>
                </a:lnTo>
                <a:lnTo>
                  <a:pt x="664273" y="192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6284" y="4821418"/>
            <a:ext cx="4962525" cy="199008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38125" marR="1350645" indent="-226060">
              <a:lnSpc>
                <a:spcPts val="3450"/>
              </a:lnSpc>
              <a:spcBef>
                <a:spcPts val="53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Recolor, moving the  violation up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IGHT</a:t>
            </a:r>
            <a:r>
              <a:rPr sz="3200" spc="-5" dirty="0">
                <a:latin typeface="Times New Roman"/>
                <a:cs typeface="Times New Roman"/>
              </a:rPr>
              <a:t>-R</a:t>
            </a:r>
            <a:r>
              <a:rPr sz="2400" spc="-5" dirty="0">
                <a:latin typeface="Times New Roman"/>
                <a:cs typeface="Times New Roman"/>
              </a:rPr>
              <a:t>OTATE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(18)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EFT</a:t>
            </a:r>
            <a:r>
              <a:rPr sz="3200" spc="-5" dirty="0">
                <a:latin typeface="Times New Roman"/>
                <a:cs typeface="Times New Roman"/>
              </a:rPr>
              <a:t>-R</a:t>
            </a:r>
            <a:r>
              <a:rPr sz="2400" spc="-5" dirty="0">
                <a:latin typeface="Times New Roman"/>
                <a:cs typeface="Times New Roman"/>
              </a:rPr>
              <a:t>OTATE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(7)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recolor.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22501" y="6961885"/>
            <a:ext cx="65849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0860" algn="l"/>
              </a:tabLst>
            </a:pPr>
            <a:r>
              <a:rPr sz="1400" spc="-5" dirty="0">
                <a:latin typeface="Times New Roman"/>
                <a:cs typeface="Times New Roman"/>
              </a:rPr>
              <a:t>October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19,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	</a:t>
            </a: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7196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Insertion </a:t>
            </a:r>
            <a:r>
              <a:rPr spc="-5" dirty="0"/>
              <a:t>into a red-black</a:t>
            </a:r>
            <a:r>
              <a:rPr spc="3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01" y="1655317"/>
            <a:ext cx="7489190" cy="1827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-635" algn="just">
              <a:lnSpc>
                <a:spcPts val="3450"/>
              </a:lnSpc>
              <a:spcBef>
                <a:spcPts val="53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Insert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in tree. Color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red. Only red-  black property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latin typeface="Times New Roman"/>
                <a:cs typeface="Times New Roman"/>
              </a:rPr>
              <a:t>might be violated. Move the  violation up the tree by recoloring until it can  be fixed with rotations 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recoloring.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301" y="3859783"/>
            <a:ext cx="3616325" cy="2426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785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Insert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=15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450"/>
              </a:lnSpc>
              <a:spcBef>
                <a:spcPts val="43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Recolor, moving the  violation up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IGHT</a:t>
            </a:r>
            <a:r>
              <a:rPr sz="3200" spc="-5" dirty="0">
                <a:latin typeface="Times New Roman"/>
                <a:cs typeface="Times New Roman"/>
              </a:rPr>
              <a:t>-R</a:t>
            </a:r>
            <a:r>
              <a:rPr sz="2400" spc="-5" dirty="0">
                <a:latin typeface="Times New Roman"/>
                <a:cs typeface="Times New Roman"/>
              </a:rPr>
              <a:t>OTATE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(18)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4992623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447293" y="224027"/>
                </a:moveTo>
                <a:lnTo>
                  <a:pt x="442763" y="178959"/>
                </a:lnTo>
                <a:lnTo>
                  <a:pt x="429767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lnTo>
                  <a:pt x="178740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0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7" y="311110"/>
                </a:lnTo>
                <a:lnTo>
                  <a:pt x="442763" y="269095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4916423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447294" y="224027"/>
                </a:moveTo>
                <a:lnTo>
                  <a:pt x="442763" y="178959"/>
                </a:lnTo>
                <a:lnTo>
                  <a:pt x="429767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lnTo>
                  <a:pt x="178740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0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7" y="311110"/>
                </a:lnTo>
                <a:lnTo>
                  <a:pt x="442763" y="269095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916423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224027" y="0"/>
                </a:moveTo>
                <a:lnTo>
                  <a:pt x="178740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0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7" y="311110"/>
                </a:lnTo>
                <a:lnTo>
                  <a:pt x="442763" y="269095"/>
                </a:lnTo>
                <a:lnTo>
                  <a:pt x="447294" y="224027"/>
                </a:lnTo>
                <a:lnTo>
                  <a:pt x="442763" y="178959"/>
                </a:lnTo>
                <a:lnTo>
                  <a:pt x="429767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9527" y="4933441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0973" y="49834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3265"/>
                </a:move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3" y="17525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4773" y="49072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3265"/>
                </a:move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3" y="17525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4773" y="49072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3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3" y="17525"/>
                </a:lnTo>
                <a:lnTo>
                  <a:pt x="270109" y="4530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9870" y="3764279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5" y="223265"/>
                </a:moveTo>
                <a:lnTo>
                  <a:pt x="443492" y="178230"/>
                </a:lnTo>
                <a:lnTo>
                  <a:pt x="430410" y="136302"/>
                </a:lnTo>
                <a:lnTo>
                  <a:pt x="409720" y="98375"/>
                </a:lnTo>
                <a:lnTo>
                  <a:pt x="382332" y="65341"/>
                </a:lnTo>
                <a:lnTo>
                  <a:pt x="349158" y="38094"/>
                </a:lnTo>
                <a:lnTo>
                  <a:pt x="311109" y="17525"/>
                </a:lnTo>
                <a:lnTo>
                  <a:pt x="269095" y="4530"/>
                </a:lnTo>
                <a:lnTo>
                  <a:pt x="224027" y="0"/>
                </a:lnTo>
                <a:lnTo>
                  <a:pt x="178959" y="4530"/>
                </a:lnTo>
                <a:lnTo>
                  <a:pt x="136944" y="17525"/>
                </a:lnTo>
                <a:lnTo>
                  <a:pt x="98895" y="38094"/>
                </a:lnTo>
                <a:lnTo>
                  <a:pt x="65722" y="65341"/>
                </a:lnTo>
                <a:lnTo>
                  <a:pt x="38334" y="98375"/>
                </a:lnTo>
                <a:lnTo>
                  <a:pt x="17644" y="136302"/>
                </a:lnTo>
                <a:lnTo>
                  <a:pt x="4563" y="178230"/>
                </a:lnTo>
                <a:lnTo>
                  <a:pt x="0" y="223265"/>
                </a:lnTo>
                <a:lnTo>
                  <a:pt x="4563" y="268552"/>
                </a:lnTo>
                <a:lnTo>
                  <a:pt x="17644" y="310669"/>
                </a:lnTo>
                <a:lnTo>
                  <a:pt x="38334" y="348732"/>
                </a:lnTo>
                <a:lnTo>
                  <a:pt x="65722" y="381857"/>
                </a:lnTo>
                <a:lnTo>
                  <a:pt x="98895" y="409159"/>
                </a:lnTo>
                <a:lnTo>
                  <a:pt x="136944" y="429756"/>
                </a:lnTo>
                <a:lnTo>
                  <a:pt x="178959" y="442762"/>
                </a:lnTo>
                <a:lnTo>
                  <a:pt x="224027" y="447294"/>
                </a:lnTo>
                <a:lnTo>
                  <a:pt x="269095" y="442762"/>
                </a:lnTo>
                <a:lnTo>
                  <a:pt x="311109" y="429756"/>
                </a:lnTo>
                <a:lnTo>
                  <a:pt x="349158" y="409159"/>
                </a:lnTo>
                <a:lnTo>
                  <a:pt x="382332" y="381857"/>
                </a:lnTo>
                <a:lnTo>
                  <a:pt x="409720" y="348732"/>
                </a:lnTo>
                <a:lnTo>
                  <a:pt x="430410" y="310669"/>
                </a:lnTo>
                <a:lnTo>
                  <a:pt x="443492" y="268552"/>
                </a:lnTo>
                <a:lnTo>
                  <a:pt x="448055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3670" y="3688079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5" y="223265"/>
                </a:moveTo>
                <a:lnTo>
                  <a:pt x="443492" y="178230"/>
                </a:lnTo>
                <a:lnTo>
                  <a:pt x="430410" y="136302"/>
                </a:lnTo>
                <a:lnTo>
                  <a:pt x="409720" y="98375"/>
                </a:lnTo>
                <a:lnTo>
                  <a:pt x="382332" y="65341"/>
                </a:lnTo>
                <a:lnTo>
                  <a:pt x="349158" y="38094"/>
                </a:lnTo>
                <a:lnTo>
                  <a:pt x="311109" y="17525"/>
                </a:lnTo>
                <a:lnTo>
                  <a:pt x="269095" y="4530"/>
                </a:lnTo>
                <a:lnTo>
                  <a:pt x="224027" y="0"/>
                </a:lnTo>
                <a:lnTo>
                  <a:pt x="178959" y="4530"/>
                </a:lnTo>
                <a:lnTo>
                  <a:pt x="136944" y="17525"/>
                </a:lnTo>
                <a:lnTo>
                  <a:pt x="98895" y="38094"/>
                </a:lnTo>
                <a:lnTo>
                  <a:pt x="65722" y="65341"/>
                </a:lnTo>
                <a:lnTo>
                  <a:pt x="38334" y="98375"/>
                </a:lnTo>
                <a:lnTo>
                  <a:pt x="17644" y="136302"/>
                </a:lnTo>
                <a:lnTo>
                  <a:pt x="4563" y="178230"/>
                </a:lnTo>
                <a:lnTo>
                  <a:pt x="0" y="223265"/>
                </a:lnTo>
                <a:lnTo>
                  <a:pt x="4563" y="268552"/>
                </a:lnTo>
                <a:lnTo>
                  <a:pt x="17644" y="310669"/>
                </a:lnTo>
                <a:lnTo>
                  <a:pt x="38334" y="348732"/>
                </a:lnTo>
                <a:lnTo>
                  <a:pt x="65722" y="381857"/>
                </a:lnTo>
                <a:lnTo>
                  <a:pt x="98895" y="409159"/>
                </a:lnTo>
                <a:lnTo>
                  <a:pt x="136944" y="429756"/>
                </a:lnTo>
                <a:lnTo>
                  <a:pt x="178959" y="442762"/>
                </a:lnTo>
                <a:lnTo>
                  <a:pt x="224027" y="447294"/>
                </a:lnTo>
                <a:lnTo>
                  <a:pt x="269095" y="442762"/>
                </a:lnTo>
                <a:lnTo>
                  <a:pt x="311109" y="429756"/>
                </a:lnTo>
                <a:lnTo>
                  <a:pt x="349158" y="409159"/>
                </a:lnTo>
                <a:lnTo>
                  <a:pt x="382332" y="381857"/>
                </a:lnTo>
                <a:lnTo>
                  <a:pt x="409720" y="348732"/>
                </a:lnTo>
                <a:lnTo>
                  <a:pt x="430410" y="310669"/>
                </a:lnTo>
                <a:lnTo>
                  <a:pt x="443492" y="268552"/>
                </a:lnTo>
                <a:lnTo>
                  <a:pt x="448055" y="223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3670" y="3688079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224027" y="0"/>
                </a:moveTo>
                <a:lnTo>
                  <a:pt x="178959" y="4530"/>
                </a:lnTo>
                <a:lnTo>
                  <a:pt x="136944" y="17525"/>
                </a:lnTo>
                <a:lnTo>
                  <a:pt x="98895" y="38094"/>
                </a:lnTo>
                <a:lnTo>
                  <a:pt x="65722" y="65341"/>
                </a:lnTo>
                <a:lnTo>
                  <a:pt x="38334" y="98375"/>
                </a:lnTo>
                <a:lnTo>
                  <a:pt x="17644" y="136302"/>
                </a:lnTo>
                <a:lnTo>
                  <a:pt x="4563" y="178230"/>
                </a:lnTo>
                <a:lnTo>
                  <a:pt x="0" y="223265"/>
                </a:lnTo>
                <a:lnTo>
                  <a:pt x="4563" y="268552"/>
                </a:lnTo>
                <a:lnTo>
                  <a:pt x="17644" y="310669"/>
                </a:lnTo>
                <a:lnTo>
                  <a:pt x="38334" y="348732"/>
                </a:lnTo>
                <a:lnTo>
                  <a:pt x="65722" y="381857"/>
                </a:lnTo>
                <a:lnTo>
                  <a:pt x="98895" y="409159"/>
                </a:lnTo>
                <a:lnTo>
                  <a:pt x="136944" y="429756"/>
                </a:lnTo>
                <a:lnTo>
                  <a:pt x="178959" y="442762"/>
                </a:lnTo>
                <a:lnTo>
                  <a:pt x="224027" y="447294"/>
                </a:lnTo>
                <a:lnTo>
                  <a:pt x="269095" y="442762"/>
                </a:lnTo>
                <a:lnTo>
                  <a:pt x="311109" y="429756"/>
                </a:lnTo>
                <a:lnTo>
                  <a:pt x="349158" y="409159"/>
                </a:lnTo>
                <a:lnTo>
                  <a:pt x="382332" y="381857"/>
                </a:lnTo>
                <a:lnTo>
                  <a:pt x="409720" y="348732"/>
                </a:lnTo>
                <a:lnTo>
                  <a:pt x="430410" y="310669"/>
                </a:lnTo>
                <a:lnTo>
                  <a:pt x="443492" y="268552"/>
                </a:lnTo>
                <a:lnTo>
                  <a:pt x="448055" y="223265"/>
                </a:lnTo>
                <a:lnTo>
                  <a:pt x="443492" y="178230"/>
                </a:lnTo>
                <a:lnTo>
                  <a:pt x="430410" y="136302"/>
                </a:lnTo>
                <a:lnTo>
                  <a:pt x="409720" y="98375"/>
                </a:lnTo>
                <a:lnTo>
                  <a:pt x="382332" y="65341"/>
                </a:lnTo>
                <a:lnTo>
                  <a:pt x="349158" y="38094"/>
                </a:lnTo>
                <a:lnTo>
                  <a:pt x="311109" y="17525"/>
                </a:lnTo>
                <a:lnTo>
                  <a:pt x="269095" y="4530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38721" y="3705097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0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93330" y="4373879"/>
            <a:ext cx="447675" cy="448945"/>
          </a:xfrm>
          <a:custGeom>
            <a:avLst/>
            <a:gdLst/>
            <a:ahLst/>
            <a:cxnLst/>
            <a:rect l="l" t="t" r="r" b="b"/>
            <a:pathLst>
              <a:path w="447675" h="448945">
                <a:moveTo>
                  <a:pt x="447293" y="224027"/>
                </a:moveTo>
                <a:lnTo>
                  <a:pt x="442761" y="178959"/>
                </a:lnTo>
                <a:lnTo>
                  <a:pt x="429755" y="136945"/>
                </a:lnTo>
                <a:lnTo>
                  <a:pt x="409159" y="98896"/>
                </a:lnTo>
                <a:lnTo>
                  <a:pt x="381857" y="65722"/>
                </a:lnTo>
                <a:lnTo>
                  <a:pt x="348732" y="38335"/>
                </a:lnTo>
                <a:lnTo>
                  <a:pt x="310669" y="17645"/>
                </a:lnTo>
                <a:lnTo>
                  <a:pt x="268552" y="4563"/>
                </a:lnTo>
                <a:lnTo>
                  <a:pt x="223265" y="0"/>
                </a:lnTo>
                <a:lnTo>
                  <a:pt x="178230" y="4563"/>
                </a:lnTo>
                <a:lnTo>
                  <a:pt x="136302" y="17645"/>
                </a:lnTo>
                <a:lnTo>
                  <a:pt x="98375" y="38335"/>
                </a:lnTo>
                <a:lnTo>
                  <a:pt x="65341" y="65722"/>
                </a:lnTo>
                <a:lnTo>
                  <a:pt x="38093" y="98896"/>
                </a:lnTo>
                <a:lnTo>
                  <a:pt x="17525" y="136945"/>
                </a:lnTo>
                <a:lnTo>
                  <a:pt x="4530" y="178959"/>
                </a:lnTo>
                <a:lnTo>
                  <a:pt x="0" y="224027"/>
                </a:lnTo>
                <a:lnTo>
                  <a:pt x="4530" y="269347"/>
                </a:lnTo>
                <a:lnTo>
                  <a:pt x="17525" y="311550"/>
                </a:lnTo>
                <a:lnTo>
                  <a:pt x="38093" y="349735"/>
                </a:lnTo>
                <a:lnTo>
                  <a:pt x="65341" y="383000"/>
                </a:lnTo>
                <a:lnTo>
                  <a:pt x="98375" y="410442"/>
                </a:lnTo>
                <a:lnTo>
                  <a:pt x="136302" y="431161"/>
                </a:lnTo>
                <a:lnTo>
                  <a:pt x="178230" y="444253"/>
                </a:lnTo>
                <a:lnTo>
                  <a:pt x="223265" y="448817"/>
                </a:lnTo>
                <a:lnTo>
                  <a:pt x="268552" y="444253"/>
                </a:lnTo>
                <a:lnTo>
                  <a:pt x="310669" y="431161"/>
                </a:lnTo>
                <a:lnTo>
                  <a:pt x="348732" y="410442"/>
                </a:lnTo>
                <a:lnTo>
                  <a:pt x="381857" y="383000"/>
                </a:lnTo>
                <a:lnTo>
                  <a:pt x="409159" y="349735"/>
                </a:lnTo>
                <a:lnTo>
                  <a:pt x="429755" y="311550"/>
                </a:lnTo>
                <a:lnTo>
                  <a:pt x="442761" y="269347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7130" y="4297679"/>
            <a:ext cx="447675" cy="448945"/>
          </a:xfrm>
          <a:custGeom>
            <a:avLst/>
            <a:gdLst/>
            <a:ahLst/>
            <a:cxnLst/>
            <a:rect l="l" t="t" r="r" b="b"/>
            <a:pathLst>
              <a:path w="447675" h="448945">
                <a:moveTo>
                  <a:pt x="447293" y="224027"/>
                </a:moveTo>
                <a:lnTo>
                  <a:pt x="442761" y="178959"/>
                </a:lnTo>
                <a:lnTo>
                  <a:pt x="429755" y="136945"/>
                </a:lnTo>
                <a:lnTo>
                  <a:pt x="409159" y="98896"/>
                </a:lnTo>
                <a:lnTo>
                  <a:pt x="381857" y="65722"/>
                </a:lnTo>
                <a:lnTo>
                  <a:pt x="348732" y="38335"/>
                </a:lnTo>
                <a:lnTo>
                  <a:pt x="310669" y="17645"/>
                </a:lnTo>
                <a:lnTo>
                  <a:pt x="268552" y="4563"/>
                </a:lnTo>
                <a:lnTo>
                  <a:pt x="223265" y="0"/>
                </a:lnTo>
                <a:lnTo>
                  <a:pt x="178230" y="4563"/>
                </a:lnTo>
                <a:lnTo>
                  <a:pt x="136302" y="17645"/>
                </a:lnTo>
                <a:lnTo>
                  <a:pt x="98375" y="38335"/>
                </a:lnTo>
                <a:lnTo>
                  <a:pt x="65341" y="65722"/>
                </a:lnTo>
                <a:lnTo>
                  <a:pt x="38093" y="98896"/>
                </a:lnTo>
                <a:lnTo>
                  <a:pt x="17525" y="136945"/>
                </a:lnTo>
                <a:lnTo>
                  <a:pt x="4530" y="178959"/>
                </a:lnTo>
                <a:lnTo>
                  <a:pt x="0" y="224027"/>
                </a:lnTo>
                <a:lnTo>
                  <a:pt x="4530" y="269347"/>
                </a:lnTo>
                <a:lnTo>
                  <a:pt x="17525" y="311550"/>
                </a:lnTo>
                <a:lnTo>
                  <a:pt x="38093" y="349735"/>
                </a:lnTo>
                <a:lnTo>
                  <a:pt x="65341" y="383000"/>
                </a:lnTo>
                <a:lnTo>
                  <a:pt x="98375" y="410442"/>
                </a:lnTo>
                <a:lnTo>
                  <a:pt x="136302" y="431161"/>
                </a:lnTo>
                <a:lnTo>
                  <a:pt x="178230" y="444253"/>
                </a:lnTo>
                <a:lnTo>
                  <a:pt x="223265" y="448817"/>
                </a:lnTo>
                <a:lnTo>
                  <a:pt x="268552" y="444253"/>
                </a:lnTo>
                <a:lnTo>
                  <a:pt x="310669" y="431161"/>
                </a:lnTo>
                <a:lnTo>
                  <a:pt x="348732" y="410442"/>
                </a:lnTo>
                <a:lnTo>
                  <a:pt x="381857" y="383000"/>
                </a:lnTo>
                <a:lnTo>
                  <a:pt x="409159" y="349735"/>
                </a:lnTo>
                <a:lnTo>
                  <a:pt x="429755" y="311550"/>
                </a:lnTo>
                <a:lnTo>
                  <a:pt x="442761" y="269347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7130" y="4297679"/>
            <a:ext cx="447675" cy="448945"/>
          </a:xfrm>
          <a:custGeom>
            <a:avLst/>
            <a:gdLst/>
            <a:ahLst/>
            <a:cxnLst/>
            <a:rect l="l" t="t" r="r" b="b"/>
            <a:pathLst>
              <a:path w="447675" h="448945">
                <a:moveTo>
                  <a:pt x="223265" y="0"/>
                </a:moveTo>
                <a:lnTo>
                  <a:pt x="178230" y="4563"/>
                </a:lnTo>
                <a:lnTo>
                  <a:pt x="136302" y="17645"/>
                </a:lnTo>
                <a:lnTo>
                  <a:pt x="98375" y="38335"/>
                </a:lnTo>
                <a:lnTo>
                  <a:pt x="65341" y="65722"/>
                </a:lnTo>
                <a:lnTo>
                  <a:pt x="38093" y="98896"/>
                </a:lnTo>
                <a:lnTo>
                  <a:pt x="17525" y="136945"/>
                </a:lnTo>
                <a:lnTo>
                  <a:pt x="4530" y="178959"/>
                </a:lnTo>
                <a:lnTo>
                  <a:pt x="0" y="224027"/>
                </a:lnTo>
                <a:lnTo>
                  <a:pt x="4530" y="269347"/>
                </a:lnTo>
                <a:lnTo>
                  <a:pt x="17525" y="311550"/>
                </a:lnTo>
                <a:lnTo>
                  <a:pt x="38093" y="349735"/>
                </a:lnTo>
                <a:lnTo>
                  <a:pt x="65341" y="383000"/>
                </a:lnTo>
                <a:lnTo>
                  <a:pt x="98375" y="410442"/>
                </a:lnTo>
                <a:lnTo>
                  <a:pt x="136302" y="431161"/>
                </a:lnTo>
                <a:lnTo>
                  <a:pt x="178230" y="444253"/>
                </a:lnTo>
                <a:lnTo>
                  <a:pt x="223265" y="448817"/>
                </a:lnTo>
                <a:lnTo>
                  <a:pt x="268552" y="444253"/>
                </a:lnTo>
                <a:lnTo>
                  <a:pt x="310669" y="431161"/>
                </a:lnTo>
                <a:lnTo>
                  <a:pt x="348732" y="410442"/>
                </a:lnTo>
                <a:lnTo>
                  <a:pt x="381857" y="383000"/>
                </a:lnTo>
                <a:lnTo>
                  <a:pt x="409159" y="349735"/>
                </a:lnTo>
                <a:lnTo>
                  <a:pt x="429755" y="311550"/>
                </a:lnTo>
                <a:lnTo>
                  <a:pt x="442761" y="269347"/>
                </a:lnTo>
                <a:lnTo>
                  <a:pt x="447293" y="224027"/>
                </a:lnTo>
                <a:lnTo>
                  <a:pt x="442761" y="178959"/>
                </a:lnTo>
                <a:lnTo>
                  <a:pt x="429755" y="136945"/>
                </a:lnTo>
                <a:lnTo>
                  <a:pt x="409159" y="98896"/>
                </a:lnTo>
                <a:lnTo>
                  <a:pt x="381857" y="65722"/>
                </a:lnTo>
                <a:lnTo>
                  <a:pt x="348732" y="38335"/>
                </a:lnTo>
                <a:lnTo>
                  <a:pt x="310669" y="17645"/>
                </a:lnTo>
                <a:lnTo>
                  <a:pt x="268552" y="4563"/>
                </a:lnTo>
                <a:lnTo>
                  <a:pt x="22326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51420" y="4316221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34400" y="55930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5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3" y="310669"/>
                </a:lnTo>
                <a:lnTo>
                  <a:pt x="445015" y="268552"/>
                </a:lnTo>
                <a:lnTo>
                  <a:pt x="449580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58200" y="55168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5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3" y="310669"/>
                </a:lnTo>
                <a:lnTo>
                  <a:pt x="445015" y="268552"/>
                </a:lnTo>
                <a:lnTo>
                  <a:pt x="449580" y="2232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8200" y="55168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3" y="310669"/>
                </a:lnTo>
                <a:lnTo>
                  <a:pt x="445015" y="268552"/>
                </a:lnTo>
                <a:lnTo>
                  <a:pt x="449580" y="223265"/>
                </a:lnTo>
                <a:lnTo>
                  <a:pt x="445015" y="178230"/>
                </a:lnTo>
                <a:lnTo>
                  <a:pt x="431923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3400" y="49834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5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3" y="310669"/>
                </a:lnTo>
                <a:lnTo>
                  <a:pt x="445015" y="268552"/>
                </a:lnTo>
                <a:lnTo>
                  <a:pt x="449580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7200" y="49072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80" y="223265"/>
                </a:moveTo>
                <a:lnTo>
                  <a:pt x="445015" y="178230"/>
                </a:lnTo>
                <a:lnTo>
                  <a:pt x="431923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90" y="0"/>
                </a:ln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3" y="310669"/>
                </a:lnTo>
                <a:lnTo>
                  <a:pt x="445015" y="268552"/>
                </a:lnTo>
                <a:lnTo>
                  <a:pt x="449580" y="223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77200" y="49072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90" y="0"/>
                </a:moveTo>
                <a:lnTo>
                  <a:pt x="179470" y="4530"/>
                </a:lnTo>
                <a:lnTo>
                  <a:pt x="137267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7" y="429756"/>
                </a:lnTo>
                <a:lnTo>
                  <a:pt x="179470" y="442762"/>
                </a:lnTo>
                <a:lnTo>
                  <a:pt x="224790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2" y="381857"/>
                </a:lnTo>
                <a:lnTo>
                  <a:pt x="411204" y="348732"/>
                </a:lnTo>
                <a:lnTo>
                  <a:pt x="431923" y="310669"/>
                </a:lnTo>
                <a:lnTo>
                  <a:pt x="445015" y="268552"/>
                </a:lnTo>
                <a:lnTo>
                  <a:pt x="449580" y="223265"/>
                </a:lnTo>
                <a:lnTo>
                  <a:pt x="445015" y="178230"/>
                </a:lnTo>
                <a:lnTo>
                  <a:pt x="431923" y="136302"/>
                </a:lnTo>
                <a:lnTo>
                  <a:pt x="411204" y="98375"/>
                </a:lnTo>
                <a:lnTo>
                  <a:pt x="383762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7171" y="4383023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6" y="4563"/>
                </a:lnTo>
                <a:lnTo>
                  <a:pt x="224028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8" y="448055"/>
                </a:lnTo>
                <a:lnTo>
                  <a:pt x="269096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0971" y="4306823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6" y="4563"/>
                </a:lnTo>
                <a:lnTo>
                  <a:pt x="224028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8" y="448055"/>
                </a:lnTo>
                <a:lnTo>
                  <a:pt x="269096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90971" y="4306823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224028" y="0"/>
                </a:move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8" y="448055"/>
                </a:lnTo>
                <a:lnTo>
                  <a:pt x="269096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6" y="4563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00700" y="4323841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67121" y="4689347"/>
            <a:ext cx="389890" cy="227329"/>
          </a:xfrm>
          <a:custGeom>
            <a:avLst/>
            <a:gdLst/>
            <a:ahLst/>
            <a:cxnLst/>
            <a:rect l="l" t="t" r="r" b="b"/>
            <a:pathLst>
              <a:path w="389889" h="227329">
                <a:moveTo>
                  <a:pt x="0" y="227076"/>
                </a:moveTo>
                <a:lnTo>
                  <a:pt x="38938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4070603"/>
            <a:ext cx="854710" cy="236220"/>
          </a:xfrm>
          <a:custGeom>
            <a:avLst/>
            <a:gdLst/>
            <a:ahLst/>
            <a:cxnLst/>
            <a:rect l="l" t="t" r="r" b="b"/>
            <a:pathLst>
              <a:path w="854709" h="236220">
                <a:moveTo>
                  <a:pt x="854202" y="0"/>
                </a:moveTo>
                <a:lnTo>
                  <a:pt x="0" y="2362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99653" y="4681727"/>
            <a:ext cx="403225" cy="226060"/>
          </a:xfrm>
          <a:custGeom>
            <a:avLst/>
            <a:gdLst/>
            <a:ahLst/>
            <a:cxnLst/>
            <a:rect l="l" t="t" r="r" b="b"/>
            <a:pathLst>
              <a:path w="403225" h="226060">
                <a:moveTo>
                  <a:pt x="403098" y="225552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6193" y="4070603"/>
            <a:ext cx="854710" cy="227329"/>
          </a:xfrm>
          <a:custGeom>
            <a:avLst/>
            <a:gdLst/>
            <a:ahLst/>
            <a:cxnLst/>
            <a:rect l="l" t="t" r="r" b="b"/>
            <a:pathLst>
              <a:path w="854709" h="227329">
                <a:moveTo>
                  <a:pt x="0" y="0"/>
                </a:moveTo>
                <a:lnTo>
                  <a:pt x="854202" y="22707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73495" y="4689347"/>
            <a:ext cx="370840" cy="227329"/>
          </a:xfrm>
          <a:custGeom>
            <a:avLst/>
            <a:gdLst/>
            <a:ahLst/>
            <a:cxnLst/>
            <a:rect l="l" t="t" r="r" b="b"/>
            <a:pathLst>
              <a:path w="370839" h="227329">
                <a:moveTo>
                  <a:pt x="370331" y="22707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80326" y="4681727"/>
            <a:ext cx="401955" cy="226060"/>
          </a:xfrm>
          <a:custGeom>
            <a:avLst/>
            <a:gdLst/>
            <a:ahLst/>
            <a:cxnLst/>
            <a:rect l="l" t="t" r="r" b="b"/>
            <a:pathLst>
              <a:path w="401954" h="226060">
                <a:moveTo>
                  <a:pt x="0" y="225552"/>
                </a:moveTo>
                <a:lnTo>
                  <a:pt x="4015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61247" y="5289803"/>
            <a:ext cx="222885" cy="227329"/>
          </a:xfrm>
          <a:custGeom>
            <a:avLst/>
            <a:gdLst/>
            <a:ahLst/>
            <a:cxnLst/>
            <a:rect l="l" t="t" r="r" b="b"/>
            <a:pathLst>
              <a:path w="222884" h="227329">
                <a:moveTo>
                  <a:pt x="222504" y="227075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10738" y="5280660"/>
            <a:ext cx="3144520" cy="839469"/>
          </a:xfrm>
          <a:custGeom>
            <a:avLst/>
            <a:gdLst/>
            <a:ahLst/>
            <a:cxnLst/>
            <a:rect l="l" t="t" r="r" b="b"/>
            <a:pathLst>
              <a:path w="3144520" h="839470">
                <a:moveTo>
                  <a:pt x="54395" y="155369"/>
                </a:moveTo>
                <a:lnTo>
                  <a:pt x="52506" y="154507"/>
                </a:lnTo>
                <a:lnTo>
                  <a:pt x="36099" y="153828"/>
                </a:lnTo>
                <a:lnTo>
                  <a:pt x="20550" y="159293"/>
                </a:lnTo>
                <a:lnTo>
                  <a:pt x="7715" y="170687"/>
                </a:lnTo>
                <a:lnTo>
                  <a:pt x="678" y="186094"/>
                </a:lnTo>
                <a:lnTo>
                  <a:pt x="0" y="202501"/>
                </a:lnTo>
                <a:lnTo>
                  <a:pt x="5464" y="218050"/>
                </a:lnTo>
                <a:lnTo>
                  <a:pt x="16859" y="230885"/>
                </a:lnTo>
                <a:lnTo>
                  <a:pt x="30575" y="237149"/>
                </a:lnTo>
                <a:lnTo>
                  <a:pt x="30575" y="187451"/>
                </a:lnTo>
                <a:lnTo>
                  <a:pt x="54395" y="155369"/>
                </a:lnTo>
                <a:close/>
              </a:path>
              <a:path w="3144520" h="839470">
                <a:moveTo>
                  <a:pt x="77874" y="172765"/>
                </a:moveTo>
                <a:lnTo>
                  <a:pt x="67913" y="161543"/>
                </a:lnTo>
                <a:lnTo>
                  <a:pt x="54395" y="155369"/>
                </a:lnTo>
                <a:lnTo>
                  <a:pt x="30575" y="187451"/>
                </a:lnTo>
                <a:lnTo>
                  <a:pt x="54197" y="204977"/>
                </a:lnTo>
                <a:lnTo>
                  <a:pt x="77874" y="172765"/>
                </a:lnTo>
                <a:close/>
              </a:path>
              <a:path w="3144520" h="839470">
                <a:moveTo>
                  <a:pt x="84772" y="189928"/>
                </a:moveTo>
                <a:lnTo>
                  <a:pt x="79307" y="174378"/>
                </a:lnTo>
                <a:lnTo>
                  <a:pt x="77874" y="172765"/>
                </a:lnTo>
                <a:lnTo>
                  <a:pt x="54197" y="204977"/>
                </a:lnTo>
                <a:lnTo>
                  <a:pt x="30575" y="187451"/>
                </a:lnTo>
                <a:lnTo>
                  <a:pt x="30575" y="237149"/>
                </a:lnTo>
                <a:lnTo>
                  <a:pt x="32265" y="237922"/>
                </a:lnTo>
                <a:lnTo>
                  <a:pt x="48672" y="238600"/>
                </a:lnTo>
                <a:lnTo>
                  <a:pt x="64222" y="233135"/>
                </a:lnTo>
                <a:lnTo>
                  <a:pt x="77057" y="221741"/>
                </a:lnTo>
                <a:lnTo>
                  <a:pt x="84093" y="206334"/>
                </a:lnTo>
                <a:lnTo>
                  <a:pt x="84772" y="189928"/>
                </a:lnTo>
                <a:close/>
              </a:path>
              <a:path w="3144520" h="839470">
                <a:moveTo>
                  <a:pt x="185261" y="26669"/>
                </a:moveTo>
                <a:lnTo>
                  <a:pt x="162401" y="9905"/>
                </a:lnTo>
                <a:lnTo>
                  <a:pt x="54395" y="155369"/>
                </a:lnTo>
                <a:lnTo>
                  <a:pt x="67913" y="161543"/>
                </a:lnTo>
                <a:lnTo>
                  <a:pt x="77874" y="172765"/>
                </a:lnTo>
                <a:lnTo>
                  <a:pt x="185261" y="26669"/>
                </a:lnTo>
                <a:close/>
              </a:path>
              <a:path w="3144520" h="839470">
                <a:moveTo>
                  <a:pt x="992809" y="145784"/>
                </a:moveTo>
                <a:lnTo>
                  <a:pt x="990421" y="144720"/>
                </a:lnTo>
                <a:lnTo>
                  <a:pt x="973835" y="144303"/>
                </a:lnTo>
                <a:lnTo>
                  <a:pt x="958250" y="150030"/>
                </a:lnTo>
                <a:lnTo>
                  <a:pt x="945737" y="161543"/>
                </a:lnTo>
                <a:lnTo>
                  <a:pt x="938819" y="176950"/>
                </a:lnTo>
                <a:lnTo>
                  <a:pt x="938402" y="193357"/>
                </a:lnTo>
                <a:lnTo>
                  <a:pt x="944129" y="208906"/>
                </a:lnTo>
                <a:lnTo>
                  <a:pt x="955642" y="221741"/>
                </a:lnTo>
                <a:lnTo>
                  <a:pt x="969359" y="227904"/>
                </a:lnTo>
                <a:lnTo>
                  <a:pt x="969359" y="178307"/>
                </a:lnTo>
                <a:lnTo>
                  <a:pt x="992809" y="145784"/>
                </a:lnTo>
                <a:close/>
              </a:path>
              <a:path w="3144520" h="839470">
                <a:moveTo>
                  <a:pt x="1015765" y="162607"/>
                </a:moveTo>
                <a:lnTo>
                  <a:pt x="1005935" y="151637"/>
                </a:lnTo>
                <a:lnTo>
                  <a:pt x="992809" y="145784"/>
                </a:lnTo>
                <a:lnTo>
                  <a:pt x="969359" y="178307"/>
                </a:lnTo>
                <a:lnTo>
                  <a:pt x="992219" y="195071"/>
                </a:lnTo>
                <a:lnTo>
                  <a:pt x="1015765" y="162607"/>
                </a:lnTo>
                <a:close/>
              </a:path>
              <a:path w="3144520" h="839470">
                <a:moveTo>
                  <a:pt x="1023080" y="180022"/>
                </a:moveTo>
                <a:lnTo>
                  <a:pt x="1017436" y="164472"/>
                </a:lnTo>
                <a:lnTo>
                  <a:pt x="1015765" y="162607"/>
                </a:lnTo>
                <a:lnTo>
                  <a:pt x="992219" y="195071"/>
                </a:lnTo>
                <a:lnTo>
                  <a:pt x="969359" y="178307"/>
                </a:lnTo>
                <a:lnTo>
                  <a:pt x="969359" y="227904"/>
                </a:lnTo>
                <a:lnTo>
                  <a:pt x="971037" y="228659"/>
                </a:lnTo>
                <a:lnTo>
                  <a:pt x="987361" y="229075"/>
                </a:lnTo>
                <a:lnTo>
                  <a:pt x="1002684" y="223348"/>
                </a:lnTo>
                <a:lnTo>
                  <a:pt x="1015078" y="211835"/>
                </a:lnTo>
                <a:lnTo>
                  <a:pt x="1022437" y="196428"/>
                </a:lnTo>
                <a:lnTo>
                  <a:pt x="1023080" y="180022"/>
                </a:lnTo>
                <a:close/>
              </a:path>
              <a:path w="3144520" h="839470">
                <a:moveTo>
                  <a:pt x="1120997" y="17525"/>
                </a:moveTo>
                <a:lnTo>
                  <a:pt x="1097375" y="761"/>
                </a:lnTo>
                <a:lnTo>
                  <a:pt x="992809" y="145784"/>
                </a:lnTo>
                <a:lnTo>
                  <a:pt x="1005935" y="151637"/>
                </a:lnTo>
                <a:lnTo>
                  <a:pt x="1015765" y="162607"/>
                </a:lnTo>
                <a:lnTo>
                  <a:pt x="1120997" y="17525"/>
                </a:lnTo>
                <a:close/>
              </a:path>
              <a:path w="3144520" h="839470">
                <a:moveTo>
                  <a:pt x="2491610" y="755603"/>
                </a:moveTo>
                <a:lnTo>
                  <a:pt x="2489382" y="754522"/>
                </a:lnTo>
                <a:lnTo>
                  <a:pt x="2472975" y="753617"/>
                </a:lnTo>
                <a:lnTo>
                  <a:pt x="2457426" y="758999"/>
                </a:lnTo>
                <a:lnTo>
                  <a:pt x="2444591" y="770381"/>
                </a:lnTo>
                <a:lnTo>
                  <a:pt x="2437554" y="785788"/>
                </a:lnTo>
                <a:lnTo>
                  <a:pt x="2436876" y="802195"/>
                </a:lnTo>
                <a:lnTo>
                  <a:pt x="2442341" y="817744"/>
                </a:lnTo>
                <a:lnTo>
                  <a:pt x="2453735" y="830579"/>
                </a:lnTo>
                <a:lnTo>
                  <a:pt x="2467451" y="837383"/>
                </a:lnTo>
                <a:lnTo>
                  <a:pt x="2467451" y="787907"/>
                </a:lnTo>
                <a:lnTo>
                  <a:pt x="2491610" y="755603"/>
                </a:lnTo>
                <a:close/>
              </a:path>
              <a:path w="3144520" h="839470">
                <a:moveTo>
                  <a:pt x="2514303" y="772727"/>
                </a:moveTo>
                <a:lnTo>
                  <a:pt x="2504789" y="762000"/>
                </a:lnTo>
                <a:lnTo>
                  <a:pt x="2491610" y="755603"/>
                </a:lnTo>
                <a:lnTo>
                  <a:pt x="2467451" y="787907"/>
                </a:lnTo>
                <a:lnTo>
                  <a:pt x="2490311" y="804671"/>
                </a:lnTo>
                <a:lnTo>
                  <a:pt x="2514303" y="772727"/>
                </a:lnTo>
                <a:close/>
              </a:path>
              <a:path w="3144520" h="839470">
                <a:moveTo>
                  <a:pt x="2521553" y="790384"/>
                </a:moveTo>
                <a:lnTo>
                  <a:pt x="2516171" y="774834"/>
                </a:lnTo>
                <a:lnTo>
                  <a:pt x="2514303" y="772727"/>
                </a:lnTo>
                <a:lnTo>
                  <a:pt x="2490311" y="804671"/>
                </a:lnTo>
                <a:lnTo>
                  <a:pt x="2467451" y="787907"/>
                </a:lnTo>
                <a:lnTo>
                  <a:pt x="2467451" y="837383"/>
                </a:lnTo>
                <a:lnTo>
                  <a:pt x="2468808" y="838056"/>
                </a:lnTo>
                <a:lnTo>
                  <a:pt x="2485167" y="838961"/>
                </a:lnTo>
                <a:lnTo>
                  <a:pt x="2500669" y="833579"/>
                </a:lnTo>
                <a:lnTo>
                  <a:pt x="2513171" y="822197"/>
                </a:lnTo>
                <a:lnTo>
                  <a:pt x="2520648" y="806790"/>
                </a:lnTo>
                <a:lnTo>
                  <a:pt x="2521553" y="790384"/>
                </a:lnTo>
                <a:close/>
              </a:path>
              <a:path w="3144520" h="839470">
                <a:moveTo>
                  <a:pt x="2623661" y="627125"/>
                </a:moveTo>
                <a:lnTo>
                  <a:pt x="2600801" y="609600"/>
                </a:lnTo>
                <a:lnTo>
                  <a:pt x="2491610" y="755603"/>
                </a:lnTo>
                <a:lnTo>
                  <a:pt x="2504789" y="762000"/>
                </a:lnTo>
                <a:lnTo>
                  <a:pt x="2514303" y="772727"/>
                </a:lnTo>
                <a:lnTo>
                  <a:pt x="2623661" y="627125"/>
                </a:lnTo>
                <a:close/>
              </a:path>
              <a:path w="3144520" h="839470">
                <a:moveTo>
                  <a:pt x="2099857" y="145224"/>
                </a:moveTo>
                <a:lnTo>
                  <a:pt x="2098024" y="144232"/>
                </a:lnTo>
                <a:lnTo>
                  <a:pt x="2081498" y="142493"/>
                </a:lnTo>
                <a:lnTo>
                  <a:pt x="2065543" y="147041"/>
                </a:lnTo>
                <a:lnTo>
                  <a:pt x="2052161" y="157733"/>
                </a:lnTo>
                <a:lnTo>
                  <a:pt x="2044434" y="172711"/>
                </a:lnTo>
                <a:lnTo>
                  <a:pt x="2042921" y="188975"/>
                </a:lnTo>
                <a:lnTo>
                  <a:pt x="2047553" y="204668"/>
                </a:lnTo>
                <a:lnTo>
                  <a:pt x="2058257" y="217931"/>
                </a:lnTo>
                <a:lnTo>
                  <a:pt x="2073235" y="226099"/>
                </a:lnTo>
                <a:lnTo>
                  <a:pt x="2074259" y="226208"/>
                </a:lnTo>
                <a:lnTo>
                  <a:pt x="2074259" y="176021"/>
                </a:lnTo>
                <a:lnTo>
                  <a:pt x="2099857" y="145224"/>
                </a:lnTo>
                <a:close/>
              </a:path>
              <a:path w="3144520" h="839470">
                <a:moveTo>
                  <a:pt x="2122128" y="163303"/>
                </a:moveTo>
                <a:lnTo>
                  <a:pt x="2113121" y="152400"/>
                </a:lnTo>
                <a:lnTo>
                  <a:pt x="2099857" y="145224"/>
                </a:lnTo>
                <a:lnTo>
                  <a:pt x="2074259" y="176021"/>
                </a:lnTo>
                <a:lnTo>
                  <a:pt x="2096357" y="194309"/>
                </a:lnTo>
                <a:lnTo>
                  <a:pt x="2122128" y="163303"/>
                </a:lnTo>
                <a:close/>
              </a:path>
              <a:path w="3144520" h="839470">
                <a:moveTo>
                  <a:pt x="2128361" y="181070"/>
                </a:moveTo>
                <a:lnTo>
                  <a:pt x="2123812" y="165341"/>
                </a:lnTo>
                <a:lnTo>
                  <a:pt x="2122128" y="163303"/>
                </a:lnTo>
                <a:lnTo>
                  <a:pt x="2096357" y="194309"/>
                </a:lnTo>
                <a:lnTo>
                  <a:pt x="2074259" y="176021"/>
                </a:lnTo>
                <a:lnTo>
                  <a:pt x="2074259" y="226208"/>
                </a:lnTo>
                <a:lnTo>
                  <a:pt x="2089498" y="227837"/>
                </a:lnTo>
                <a:lnTo>
                  <a:pt x="2105191" y="223289"/>
                </a:lnTo>
                <a:lnTo>
                  <a:pt x="2118454" y="212597"/>
                </a:lnTo>
                <a:lnTo>
                  <a:pt x="2126622" y="197512"/>
                </a:lnTo>
                <a:lnTo>
                  <a:pt x="2128361" y="181070"/>
                </a:lnTo>
                <a:close/>
              </a:path>
              <a:path w="3144520" h="839470">
                <a:moveTo>
                  <a:pt x="2242661" y="18287"/>
                </a:moveTo>
                <a:lnTo>
                  <a:pt x="2220563" y="0"/>
                </a:lnTo>
                <a:lnTo>
                  <a:pt x="2099857" y="145224"/>
                </a:lnTo>
                <a:lnTo>
                  <a:pt x="2113121" y="152400"/>
                </a:lnTo>
                <a:lnTo>
                  <a:pt x="2122128" y="163303"/>
                </a:lnTo>
                <a:lnTo>
                  <a:pt x="2242661" y="18287"/>
                </a:lnTo>
                <a:close/>
              </a:path>
              <a:path w="3144520" h="839470">
                <a:moveTo>
                  <a:pt x="3084329" y="757364"/>
                </a:moveTo>
                <a:lnTo>
                  <a:pt x="2942176" y="608837"/>
                </a:lnTo>
                <a:lnTo>
                  <a:pt x="2921602" y="628650"/>
                </a:lnTo>
                <a:lnTo>
                  <a:pt x="3063348" y="777418"/>
                </a:lnTo>
                <a:lnTo>
                  <a:pt x="3071716" y="765047"/>
                </a:lnTo>
                <a:lnTo>
                  <a:pt x="3084329" y="757364"/>
                </a:lnTo>
                <a:close/>
              </a:path>
              <a:path w="3144520" h="839470">
                <a:moveTo>
                  <a:pt x="3112102" y="837137"/>
                </a:moveTo>
                <a:lnTo>
                  <a:pt x="3112102" y="786383"/>
                </a:lnTo>
                <a:lnTo>
                  <a:pt x="3090766" y="806195"/>
                </a:lnTo>
                <a:lnTo>
                  <a:pt x="3063348" y="777418"/>
                </a:lnTo>
                <a:lnTo>
                  <a:pt x="3062156" y="779180"/>
                </a:lnTo>
                <a:lnTo>
                  <a:pt x="3058667" y="795241"/>
                </a:lnTo>
                <a:lnTo>
                  <a:pt x="3061323" y="811446"/>
                </a:lnTo>
                <a:lnTo>
                  <a:pt x="3070192" y="826007"/>
                </a:lnTo>
                <a:lnTo>
                  <a:pt x="3084329" y="835569"/>
                </a:lnTo>
                <a:lnTo>
                  <a:pt x="3100387" y="839056"/>
                </a:lnTo>
                <a:lnTo>
                  <a:pt x="3112102" y="837137"/>
                </a:lnTo>
                <a:close/>
              </a:path>
              <a:path w="3144520" h="839470">
                <a:moveTo>
                  <a:pt x="3112102" y="786383"/>
                </a:moveTo>
                <a:lnTo>
                  <a:pt x="3084325" y="757366"/>
                </a:lnTo>
                <a:lnTo>
                  <a:pt x="3071716" y="765047"/>
                </a:lnTo>
                <a:lnTo>
                  <a:pt x="3063348" y="777418"/>
                </a:lnTo>
                <a:lnTo>
                  <a:pt x="3090766" y="806195"/>
                </a:lnTo>
                <a:lnTo>
                  <a:pt x="3112102" y="786383"/>
                </a:lnTo>
                <a:close/>
              </a:path>
              <a:path w="3144520" h="839470">
                <a:moveTo>
                  <a:pt x="3144202" y="797337"/>
                </a:moveTo>
                <a:lnTo>
                  <a:pt x="3141547" y="781132"/>
                </a:lnTo>
                <a:lnTo>
                  <a:pt x="3132676" y="766571"/>
                </a:lnTo>
                <a:lnTo>
                  <a:pt x="3118544" y="757011"/>
                </a:lnTo>
                <a:lnTo>
                  <a:pt x="3102482" y="753522"/>
                </a:lnTo>
                <a:lnTo>
                  <a:pt x="3086278" y="756177"/>
                </a:lnTo>
                <a:lnTo>
                  <a:pt x="3084329" y="757364"/>
                </a:lnTo>
                <a:lnTo>
                  <a:pt x="3112102" y="786383"/>
                </a:lnTo>
                <a:lnTo>
                  <a:pt x="3112102" y="837137"/>
                </a:lnTo>
                <a:lnTo>
                  <a:pt x="3116591" y="836401"/>
                </a:lnTo>
                <a:lnTo>
                  <a:pt x="3131152" y="827531"/>
                </a:lnTo>
                <a:lnTo>
                  <a:pt x="3140713" y="813398"/>
                </a:lnTo>
                <a:lnTo>
                  <a:pt x="3144202" y="79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38821" y="5289803"/>
            <a:ext cx="133350" cy="227329"/>
          </a:xfrm>
          <a:custGeom>
            <a:avLst/>
            <a:gdLst/>
            <a:ahLst/>
            <a:cxnLst/>
            <a:rect l="l" t="t" r="r" b="b"/>
            <a:pathLst>
              <a:path w="133350" h="227329">
                <a:moveTo>
                  <a:pt x="133350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0894" y="5290565"/>
            <a:ext cx="184022" cy="228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2820" y="55930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3265"/>
                </a:move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1" y="65341"/>
                </a:lnTo>
                <a:lnTo>
                  <a:pt x="350496" y="38094"/>
                </a:lnTo>
                <a:lnTo>
                  <a:pt x="312312" y="17525"/>
                </a:lnTo>
                <a:lnTo>
                  <a:pt x="270108" y="4530"/>
                </a:lnTo>
                <a:lnTo>
                  <a:pt x="224789" y="0"/>
                </a:lnTo>
                <a:lnTo>
                  <a:pt x="179469" y="4530"/>
                </a:lnTo>
                <a:lnTo>
                  <a:pt x="137266" y="17525"/>
                </a:lnTo>
                <a:lnTo>
                  <a:pt x="99081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1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70108" y="442762"/>
                </a:lnTo>
                <a:lnTo>
                  <a:pt x="312312" y="429756"/>
                </a:lnTo>
                <a:lnTo>
                  <a:pt x="350496" y="409159"/>
                </a:lnTo>
                <a:lnTo>
                  <a:pt x="383761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46620" y="55168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3265"/>
                </a:move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1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89" y="0"/>
                </a:lnTo>
                <a:lnTo>
                  <a:pt x="179469" y="4530"/>
                </a:lnTo>
                <a:lnTo>
                  <a:pt x="137266" y="17525"/>
                </a:lnTo>
                <a:lnTo>
                  <a:pt x="99081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1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1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6620" y="551687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89" y="0"/>
                </a:moveTo>
                <a:lnTo>
                  <a:pt x="179469" y="4530"/>
                </a:lnTo>
                <a:lnTo>
                  <a:pt x="137266" y="17525"/>
                </a:lnTo>
                <a:lnTo>
                  <a:pt x="99081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1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1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1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77126" y="4924297"/>
            <a:ext cx="1986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72845" algn="l"/>
              </a:tabLst>
            </a:pP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	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600" baseline="-13888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  <a:tabLst>
                <a:tab pos="1553845" algn="l"/>
              </a:tabLst>
            </a:pPr>
            <a:r>
              <a:rPr sz="2400" spc="-4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400" spc="-4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5	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400" spc="-450" dirty="0">
                <a:solidFill>
                  <a:srgbClr val="CCCCFF"/>
                </a:solidFill>
                <a:latin typeface="Times New Roman"/>
                <a:cs typeface="Times New Roman"/>
              </a:rPr>
              <a:t>6</a:t>
            </a:r>
            <a:r>
              <a:rPr sz="3600" spc="-675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40987" y="5891021"/>
            <a:ext cx="662940" cy="228600"/>
          </a:xfrm>
          <a:custGeom>
            <a:avLst/>
            <a:gdLst/>
            <a:ahLst/>
            <a:cxnLst/>
            <a:rect l="l" t="t" r="r" b="b"/>
            <a:pathLst>
              <a:path w="662940" h="228600">
                <a:moveTo>
                  <a:pt x="54533" y="145039"/>
                </a:moveTo>
                <a:lnTo>
                  <a:pt x="52126" y="143958"/>
                </a:lnTo>
                <a:lnTo>
                  <a:pt x="35719" y="143541"/>
                </a:lnTo>
                <a:lnTo>
                  <a:pt x="20169" y="149268"/>
                </a:lnTo>
                <a:lnTo>
                  <a:pt x="7334" y="160782"/>
                </a:lnTo>
                <a:lnTo>
                  <a:pt x="416" y="176188"/>
                </a:lnTo>
                <a:lnTo>
                  <a:pt x="0" y="192595"/>
                </a:lnTo>
                <a:lnTo>
                  <a:pt x="5727" y="208145"/>
                </a:lnTo>
                <a:lnTo>
                  <a:pt x="17240" y="220979"/>
                </a:lnTo>
                <a:lnTo>
                  <a:pt x="30955" y="227138"/>
                </a:lnTo>
                <a:lnTo>
                  <a:pt x="30955" y="177546"/>
                </a:lnTo>
                <a:lnTo>
                  <a:pt x="54533" y="145039"/>
                </a:lnTo>
                <a:close/>
              </a:path>
              <a:path w="662940" h="228600">
                <a:moveTo>
                  <a:pt x="77367" y="161839"/>
                </a:moveTo>
                <a:lnTo>
                  <a:pt x="67532" y="150875"/>
                </a:lnTo>
                <a:lnTo>
                  <a:pt x="54533" y="145039"/>
                </a:lnTo>
                <a:lnTo>
                  <a:pt x="30955" y="177546"/>
                </a:lnTo>
                <a:lnTo>
                  <a:pt x="53815" y="194310"/>
                </a:lnTo>
                <a:lnTo>
                  <a:pt x="77367" y="161839"/>
                </a:lnTo>
                <a:close/>
              </a:path>
              <a:path w="662940" h="228600">
                <a:moveTo>
                  <a:pt x="84772" y="179260"/>
                </a:moveTo>
                <a:lnTo>
                  <a:pt x="79046" y="163710"/>
                </a:lnTo>
                <a:lnTo>
                  <a:pt x="77367" y="161839"/>
                </a:lnTo>
                <a:lnTo>
                  <a:pt x="53815" y="194310"/>
                </a:lnTo>
                <a:lnTo>
                  <a:pt x="30955" y="177546"/>
                </a:lnTo>
                <a:lnTo>
                  <a:pt x="30955" y="227138"/>
                </a:lnTo>
                <a:lnTo>
                  <a:pt x="32647" y="227897"/>
                </a:lnTo>
                <a:lnTo>
                  <a:pt x="49053" y="228314"/>
                </a:lnTo>
                <a:lnTo>
                  <a:pt x="64603" y="222587"/>
                </a:lnTo>
                <a:lnTo>
                  <a:pt x="77438" y="211073"/>
                </a:lnTo>
                <a:lnTo>
                  <a:pt x="84355" y="195667"/>
                </a:lnTo>
                <a:lnTo>
                  <a:pt x="84772" y="179260"/>
                </a:lnTo>
                <a:close/>
              </a:path>
              <a:path w="662940" h="228600">
                <a:moveTo>
                  <a:pt x="182593" y="16763"/>
                </a:moveTo>
                <a:lnTo>
                  <a:pt x="159734" y="0"/>
                </a:lnTo>
                <a:lnTo>
                  <a:pt x="54533" y="145039"/>
                </a:lnTo>
                <a:lnTo>
                  <a:pt x="67532" y="150875"/>
                </a:lnTo>
                <a:lnTo>
                  <a:pt x="77367" y="161839"/>
                </a:lnTo>
                <a:lnTo>
                  <a:pt x="182593" y="16763"/>
                </a:lnTo>
                <a:close/>
              </a:path>
              <a:path w="662940" h="228600">
                <a:moveTo>
                  <a:pt x="608404" y="145158"/>
                </a:moveTo>
                <a:lnTo>
                  <a:pt x="501872" y="0"/>
                </a:lnTo>
                <a:lnTo>
                  <a:pt x="478250" y="16763"/>
                </a:lnTo>
                <a:lnTo>
                  <a:pt x="585048" y="162284"/>
                </a:lnTo>
                <a:lnTo>
                  <a:pt x="594836" y="151638"/>
                </a:lnTo>
                <a:lnTo>
                  <a:pt x="608404" y="145158"/>
                </a:lnTo>
                <a:close/>
              </a:path>
              <a:path w="662940" h="228600">
                <a:moveTo>
                  <a:pt x="632174" y="226723"/>
                </a:moveTo>
                <a:lnTo>
                  <a:pt x="632174" y="177546"/>
                </a:lnTo>
                <a:lnTo>
                  <a:pt x="608552" y="194310"/>
                </a:lnTo>
                <a:lnTo>
                  <a:pt x="585048" y="162284"/>
                </a:lnTo>
                <a:lnTo>
                  <a:pt x="583442" y="164032"/>
                </a:lnTo>
                <a:lnTo>
                  <a:pt x="577977" y="179355"/>
                </a:lnTo>
                <a:lnTo>
                  <a:pt x="578655" y="195679"/>
                </a:lnTo>
                <a:lnTo>
                  <a:pt x="585692" y="211073"/>
                </a:lnTo>
                <a:lnTo>
                  <a:pt x="598205" y="222575"/>
                </a:lnTo>
                <a:lnTo>
                  <a:pt x="613791" y="228219"/>
                </a:lnTo>
                <a:lnTo>
                  <a:pt x="630376" y="227576"/>
                </a:lnTo>
                <a:lnTo>
                  <a:pt x="632174" y="226723"/>
                </a:lnTo>
                <a:close/>
              </a:path>
              <a:path w="662940" h="228600">
                <a:moveTo>
                  <a:pt x="632174" y="177546"/>
                </a:moveTo>
                <a:lnTo>
                  <a:pt x="608404" y="145158"/>
                </a:lnTo>
                <a:lnTo>
                  <a:pt x="594836" y="151638"/>
                </a:lnTo>
                <a:lnTo>
                  <a:pt x="585048" y="162284"/>
                </a:lnTo>
                <a:lnTo>
                  <a:pt x="608552" y="194310"/>
                </a:lnTo>
                <a:lnTo>
                  <a:pt x="632174" y="177546"/>
                </a:lnTo>
                <a:close/>
              </a:path>
              <a:path w="662940" h="228600">
                <a:moveTo>
                  <a:pt x="662749" y="192500"/>
                </a:moveTo>
                <a:lnTo>
                  <a:pt x="662070" y="176176"/>
                </a:lnTo>
                <a:lnTo>
                  <a:pt x="655034" y="160782"/>
                </a:lnTo>
                <a:lnTo>
                  <a:pt x="642199" y="149280"/>
                </a:lnTo>
                <a:lnTo>
                  <a:pt x="626649" y="143637"/>
                </a:lnTo>
                <a:lnTo>
                  <a:pt x="610242" y="144280"/>
                </a:lnTo>
                <a:lnTo>
                  <a:pt x="608404" y="145158"/>
                </a:lnTo>
                <a:lnTo>
                  <a:pt x="632174" y="177546"/>
                </a:lnTo>
                <a:lnTo>
                  <a:pt x="632174" y="226723"/>
                </a:lnTo>
                <a:lnTo>
                  <a:pt x="645890" y="220218"/>
                </a:lnTo>
                <a:lnTo>
                  <a:pt x="657284" y="207823"/>
                </a:lnTo>
                <a:lnTo>
                  <a:pt x="662749" y="192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9294" y="4992623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6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6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43094" y="4916423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6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6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43094" y="4916423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224027" y="0"/>
                </a:move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6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6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052821" y="4933441"/>
            <a:ext cx="30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3600" spc="-450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834413" y="5290565"/>
            <a:ext cx="664845" cy="229235"/>
          </a:xfrm>
          <a:custGeom>
            <a:avLst/>
            <a:gdLst/>
            <a:ahLst/>
            <a:cxnLst/>
            <a:rect l="l" t="t" r="r" b="b"/>
            <a:pathLst>
              <a:path w="664845" h="229235">
                <a:moveTo>
                  <a:pt x="54586" y="145720"/>
                </a:moveTo>
                <a:lnTo>
                  <a:pt x="52137" y="144601"/>
                </a:lnTo>
                <a:lnTo>
                  <a:pt x="35813" y="143922"/>
                </a:lnTo>
                <a:lnTo>
                  <a:pt x="20490" y="149387"/>
                </a:lnTo>
                <a:lnTo>
                  <a:pt x="8096" y="160781"/>
                </a:lnTo>
                <a:lnTo>
                  <a:pt x="726" y="176188"/>
                </a:lnTo>
                <a:lnTo>
                  <a:pt x="0" y="192595"/>
                </a:lnTo>
                <a:lnTo>
                  <a:pt x="5417" y="208145"/>
                </a:lnTo>
                <a:lnTo>
                  <a:pt x="16478" y="220979"/>
                </a:lnTo>
                <a:lnTo>
                  <a:pt x="30956" y="227546"/>
                </a:lnTo>
                <a:lnTo>
                  <a:pt x="30956" y="177546"/>
                </a:lnTo>
                <a:lnTo>
                  <a:pt x="54586" y="145720"/>
                </a:lnTo>
                <a:close/>
              </a:path>
              <a:path w="664845" h="229235">
                <a:moveTo>
                  <a:pt x="77611" y="162886"/>
                </a:moveTo>
                <a:lnTo>
                  <a:pt x="67532" y="151637"/>
                </a:lnTo>
                <a:lnTo>
                  <a:pt x="54586" y="145720"/>
                </a:lnTo>
                <a:lnTo>
                  <a:pt x="30956" y="177546"/>
                </a:lnTo>
                <a:lnTo>
                  <a:pt x="53816" y="195072"/>
                </a:lnTo>
                <a:lnTo>
                  <a:pt x="77611" y="162886"/>
                </a:lnTo>
                <a:close/>
              </a:path>
              <a:path w="664845" h="229235">
                <a:moveTo>
                  <a:pt x="84677" y="180022"/>
                </a:moveTo>
                <a:lnTo>
                  <a:pt x="79033" y="164472"/>
                </a:lnTo>
                <a:lnTo>
                  <a:pt x="77611" y="162886"/>
                </a:lnTo>
                <a:lnTo>
                  <a:pt x="53816" y="195072"/>
                </a:lnTo>
                <a:lnTo>
                  <a:pt x="30956" y="177546"/>
                </a:lnTo>
                <a:lnTo>
                  <a:pt x="30956" y="227546"/>
                </a:lnTo>
                <a:lnTo>
                  <a:pt x="31992" y="228016"/>
                </a:lnTo>
                <a:lnTo>
                  <a:pt x="48577" y="228695"/>
                </a:lnTo>
                <a:lnTo>
                  <a:pt x="64162" y="223230"/>
                </a:lnTo>
                <a:lnTo>
                  <a:pt x="76676" y="211835"/>
                </a:lnTo>
                <a:lnTo>
                  <a:pt x="84034" y="196429"/>
                </a:lnTo>
                <a:lnTo>
                  <a:pt x="84677" y="180022"/>
                </a:lnTo>
                <a:close/>
              </a:path>
              <a:path w="664845" h="229235">
                <a:moveTo>
                  <a:pt x="185642" y="16763"/>
                </a:moveTo>
                <a:lnTo>
                  <a:pt x="162782" y="0"/>
                </a:lnTo>
                <a:lnTo>
                  <a:pt x="54586" y="145720"/>
                </a:lnTo>
                <a:lnTo>
                  <a:pt x="67532" y="151637"/>
                </a:lnTo>
                <a:lnTo>
                  <a:pt x="77611" y="162886"/>
                </a:lnTo>
                <a:lnTo>
                  <a:pt x="185642" y="16763"/>
                </a:lnTo>
                <a:close/>
              </a:path>
              <a:path w="664845" h="229235">
                <a:moveTo>
                  <a:pt x="610084" y="145370"/>
                </a:moveTo>
                <a:lnTo>
                  <a:pt x="503396" y="0"/>
                </a:lnTo>
                <a:lnTo>
                  <a:pt x="479774" y="16763"/>
                </a:lnTo>
                <a:lnTo>
                  <a:pt x="586361" y="162619"/>
                </a:lnTo>
                <a:lnTo>
                  <a:pt x="596360" y="151637"/>
                </a:lnTo>
                <a:lnTo>
                  <a:pt x="610084" y="145370"/>
                </a:lnTo>
                <a:close/>
              </a:path>
              <a:path w="664845" h="229235">
                <a:moveTo>
                  <a:pt x="633698" y="227201"/>
                </a:moveTo>
                <a:lnTo>
                  <a:pt x="633698" y="177546"/>
                </a:lnTo>
                <a:lnTo>
                  <a:pt x="610076" y="195072"/>
                </a:lnTo>
                <a:lnTo>
                  <a:pt x="586361" y="162619"/>
                </a:lnTo>
                <a:lnTo>
                  <a:pt x="584965" y="164151"/>
                </a:lnTo>
                <a:lnTo>
                  <a:pt x="579500" y="179736"/>
                </a:lnTo>
                <a:lnTo>
                  <a:pt x="580179" y="196322"/>
                </a:lnTo>
                <a:lnTo>
                  <a:pt x="587216" y="211835"/>
                </a:lnTo>
                <a:lnTo>
                  <a:pt x="599729" y="223230"/>
                </a:lnTo>
                <a:lnTo>
                  <a:pt x="615314" y="228695"/>
                </a:lnTo>
                <a:lnTo>
                  <a:pt x="631900" y="228016"/>
                </a:lnTo>
                <a:lnTo>
                  <a:pt x="633698" y="227201"/>
                </a:lnTo>
                <a:close/>
              </a:path>
              <a:path w="664845" h="229235">
                <a:moveTo>
                  <a:pt x="633698" y="177546"/>
                </a:moveTo>
                <a:lnTo>
                  <a:pt x="610076" y="145373"/>
                </a:lnTo>
                <a:lnTo>
                  <a:pt x="596360" y="151637"/>
                </a:lnTo>
                <a:lnTo>
                  <a:pt x="586361" y="162619"/>
                </a:lnTo>
                <a:lnTo>
                  <a:pt x="610076" y="195072"/>
                </a:lnTo>
                <a:lnTo>
                  <a:pt x="633698" y="177546"/>
                </a:lnTo>
                <a:close/>
              </a:path>
              <a:path w="664845" h="229235">
                <a:moveTo>
                  <a:pt x="664273" y="192881"/>
                </a:moveTo>
                <a:lnTo>
                  <a:pt x="663594" y="176295"/>
                </a:lnTo>
                <a:lnTo>
                  <a:pt x="656558" y="160781"/>
                </a:lnTo>
                <a:lnTo>
                  <a:pt x="643723" y="149387"/>
                </a:lnTo>
                <a:lnTo>
                  <a:pt x="628173" y="143922"/>
                </a:lnTo>
                <a:lnTo>
                  <a:pt x="611766" y="144601"/>
                </a:lnTo>
                <a:lnTo>
                  <a:pt x="610084" y="145370"/>
                </a:lnTo>
                <a:lnTo>
                  <a:pt x="633698" y="177546"/>
                </a:lnTo>
                <a:lnTo>
                  <a:pt x="633698" y="227201"/>
                </a:lnTo>
                <a:lnTo>
                  <a:pt x="647414" y="220979"/>
                </a:lnTo>
                <a:lnTo>
                  <a:pt x="658808" y="208466"/>
                </a:lnTo>
                <a:lnTo>
                  <a:pt x="664273" y="192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6284" y="6298181"/>
            <a:ext cx="6661150" cy="90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EFT</a:t>
            </a:r>
            <a:r>
              <a:rPr sz="3200" spc="-5" dirty="0">
                <a:latin typeface="Times New Roman"/>
                <a:cs typeface="Times New Roman"/>
              </a:rPr>
              <a:t>-R</a:t>
            </a:r>
            <a:r>
              <a:rPr sz="2400" spc="-5" dirty="0">
                <a:latin typeface="Times New Roman"/>
                <a:cs typeface="Times New Roman"/>
              </a:rPr>
              <a:t>OTATE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(7)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recolor.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390"/>
              </a:spcBef>
              <a:tabLst>
                <a:tab pos="1877060" algn="l"/>
              </a:tabLst>
            </a:pPr>
            <a:r>
              <a:rPr sz="1400" spc="-5" dirty="0">
                <a:latin typeface="Times New Roman"/>
                <a:cs typeface="Times New Roman"/>
              </a:rPr>
              <a:t>October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19,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	</a:t>
            </a: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2820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816100"/>
            <a:ext cx="736155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546600" indent="-457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RB-I</a:t>
            </a:r>
            <a:r>
              <a:rPr sz="2000" spc="-5" dirty="0">
                <a:latin typeface="Times New Roman"/>
                <a:cs typeface="Times New Roman"/>
              </a:rPr>
              <a:t>NSERT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REE</a:t>
            </a:r>
            <a:r>
              <a:rPr sz="2400" spc="-5" dirty="0">
                <a:latin typeface="Times New Roman"/>
                <a:cs typeface="Times New Roman"/>
              </a:rPr>
              <a:t>-I</a:t>
            </a:r>
            <a:r>
              <a:rPr sz="2000" spc="-5" dirty="0">
                <a:latin typeface="Times New Roman"/>
                <a:cs typeface="Times New Roman"/>
              </a:rPr>
              <a:t>NSERT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ts val="2845"/>
              </a:lnSpc>
              <a:tabLst>
                <a:tab pos="2827020" algn="l"/>
              </a:tabLst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color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8A87"/>
                </a:solidFill>
                <a:latin typeface="Times New Roman"/>
                <a:cs typeface="Times New Roman"/>
              </a:rPr>
              <a:t>RED	</a:t>
            </a:r>
            <a:r>
              <a:rPr sz="2400" spc="-595" dirty="0">
                <a:solidFill>
                  <a:srgbClr val="CC0000"/>
                </a:solidFill>
                <a:latin typeface="Lucida Sans Unicode"/>
                <a:cs typeface="Lucida Sans Unicode"/>
              </a:rPr>
              <a:t>⊳ </a:t>
            </a:r>
            <a:r>
              <a:rPr lang="en-US" sz="2400" spc="-595" dirty="0">
                <a:solidFill>
                  <a:srgbClr val="CC000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 RB property 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can be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violated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0"/>
              </a:spcBef>
            </a:pP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color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]]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8A87"/>
                </a:solidFill>
                <a:latin typeface="Times New Roman"/>
                <a:cs typeface="Times New Roman"/>
              </a:rPr>
              <a:t>RED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705" y="3638803"/>
            <a:ext cx="2536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95" dirty="0">
                <a:solidFill>
                  <a:srgbClr val="CC0000"/>
                </a:solidFill>
                <a:latin typeface="Lucida Sans Unicode"/>
                <a:cs typeface="Lucida Sans Unicode"/>
              </a:rPr>
              <a:t>⊳ </a:t>
            </a:r>
            <a:r>
              <a:rPr lang="en-US" sz="2400" spc="-595" dirty="0">
                <a:solidFill>
                  <a:srgbClr val="CC0000"/>
                </a:solidFill>
                <a:latin typeface="Lucida Sans Unicode"/>
                <a:cs typeface="Lucida Sans Unicode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y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aunt/uncle of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3276091"/>
            <a:ext cx="3883025" cy="221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do if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400">
              <a:latin typeface="Times New Roman"/>
              <a:cs typeface="Times New Roman"/>
            </a:endParaRPr>
          </a:p>
          <a:p>
            <a:pPr marR="626745" algn="r">
              <a:lnSpc>
                <a:spcPts val="2870"/>
              </a:lnSpc>
            </a:pPr>
            <a:r>
              <a:rPr sz="2400" b="1" spc="-5" dirty="0">
                <a:latin typeface="Times New Roman"/>
                <a:cs typeface="Times New Roman"/>
              </a:rPr>
              <a:t>then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y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400">
              <a:latin typeface="Times New Roman"/>
              <a:cs typeface="Times New Roman"/>
            </a:endParaRPr>
          </a:p>
          <a:p>
            <a:pPr marR="637540" algn="r">
              <a:lnSpc>
                <a:spcPct val="100000"/>
              </a:lnSpc>
              <a:spcBef>
                <a:spcPts val="15"/>
              </a:spcBef>
            </a:pPr>
            <a:r>
              <a:rPr sz="2400" b="1" dirty="0">
                <a:latin typeface="Times New Roman"/>
                <a:cs typeface="Times New Roman"/>
              </a:rPr>
              <a:t>if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color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8A87"/>
                </a:solidFill>
                <a:latin typeface="Times New Roman"/>
                <a:cs typeface="Times New Roman"/>
              </a:rPr>
              <a:t>RED</a:t>
            </a:r>
            <a:endParaRPr sz="2000">
              <a:latin typeface="Times New Roman"/>
              <a:cs typeface="Times New Roman"/>
            </a:endParaRPr>
          </a:p>
          <a:p>
            <a:pPr marL="1237615">
              <a:lnSpc>
                <a:spcPts val="2850"/>
              </a:lnSpc>
              <a:spcBef>
                <a:spcPts val="50"/>
              </a:spcBef>
            </a:pPr>
            <a:r>
              <a:rPr sz="2400" b="1" spc="-5" dirty="0">
                <a:latin typeface="Times New Roman"/>
                <a:cs typeface="Times New Roman"/>
              </a:rPr>
              <a:t>then </a:t>
            </a:r>
            <a:r>
              <a:rPr sz="2400" spc="-5" dirty="0">
                <a:solidFill>
                  <a:srgbClr val="CC0000"/>
                </a:solidFill>
                <a:latin typeface="Symbol"/>
                <a:cs typeface="Symbol"/>
              </a:rPr>
              <a:t>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24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CC0000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  <a:p>
            <a:pPr marL="1237615">
              <a:lnSpc>
                <a:spcPts val="2835"/>
              </a:lnSpc>
              <a:tabLst>
                <a:tab pos="1863089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else	if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400">
              <a:latin typeface="Times New Roman"/>
              <a:cs typeface="Times New Roman"/>
            </a:endParaRPr>
          </a:p>
          <a:p>
            <a:pPr marL="1988820">
              <a:lnSpc>
                <a:spcPts val="2865"/>
              </a:lnSpc>
            </a:pPr>
            <a:r>
              <a:rPr sz="2400" b="1" dirty="0">
                <a:latin typeface="Times New Roman"/>
                <a:cs typeface="Times New Roman"/>
              </a:rPr>
              <a:t>then </a:t>
            </a:r>
            <a:r>
              <a:rPr sz="2400" dirty="0">
                <a:solidFill>
                  <a:srgbClr val="CC0000"/>
                </a:solidFill>
                <a:latin typeface="Symbol"/>
                <a:cs typeface="Symbol"/>
              </a:rPr>
              <a:t>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2400" b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CC0000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2698" y="5098796"/>
            <a:ext cx="3136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95" dirty="0">
                <a:solidFill>
                  <a:srgbClr val="CC0000"/>
                </a:solidFill>
                <a:latin typeface="Lucida Sans Unicode"/>
                <a:cs typeface="Lucida Sans Unicode"/>
              </a:rPr>
              <a:t>⊳ </a:t>
            </a:r>
            <a:r>
              <a:rPr lang="en-US" sz="2400" spc="-595" dirty="0">
                <a:solidFill>
                  <a:srgbClr val="CC0000"/>
                </a:solidFill>
                <a:latin typeface="Lucida Sans Unicode"/>
                <a:cs typeface="Lucida Sans Unicode"/>
              </a:rPr>
              <a:t>  </a:t>
            </a:r>
            <a:r>
              <a:rPr sz="2400" spc="-5" dirty="0"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falls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8912" y="5473700"/>
            <a:ext cx="7355205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36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Symbol"/>
                <a:cs typeface="Symbol"/>
              </a:rPr>
              <a:t>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</a:t>
            </a:r>
            <a:r>
              <a:rPr sz="24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CC0000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  <a:p>
            <a:pPr marL="926465">
              <a:lnSpc>
                <a:spcPts val="2875"/>
              </a:lnSpc>
            </a:pPr>
            <a:r>
              <a:rPr sz="2400" b="1" dirty="0">
                <a:latin typeface="Times New Roman"/>
                <a:cs typeface="Times New Roman"/>
              </a:rPr>
              <a:t>else </a:t>
            </a:r>
            <a:r>
              <a:rPr sz="2400" spc="-5" dirty="0">
                <a:solidFill>
                  <a:srgbClr val="CC0000"/>
                </a:solidFill>
                <a:latin typeface="Symbol"/>
                <a:cs typeface="Symbol"/>
              </a:rPr>
              <a:t>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“then” 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clause 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with </a:t>
            </a: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“</a:t>
            </a:r>
            <a:r>
              <a:rPr sz="24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left</a:t>
            </a:r>
            <a:r>
              <a:rPr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” 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“</a:t>
            </a:r>
            <a:r>
              <a:rPr sz="24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right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”</a:t>
            </a:r>
            <a:r>
              <a:rPr sz="2400" spc="-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swapped</a:t>
            </a:r>
            <a:r>
              <a:rPr sz="2400" spc="-5" dirty="0">
                <a:solidFill>
                  <a:srgbClr val="CC0000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875"/>
              </a:lnSpc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color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]]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A87"/>
                </a:solidFill>
                <a:latin typeface="Times New Roman"/>
                <a:cs typeface="Times New Roman"/>
              </a:rPr>
              <a:t>BLACK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4577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Graphical</a:t>
            </a:r>
            <a:r>
              <a:rPr spc="-30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347722" y="2286000"/>
            <a:ext cx="319405" cy="533400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319277" y="533400"/>
                </a:moveTo>
                <a:lnTo>
                  <a:pt x="160019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1522" y="2209800"/>
            <a:ext cx="319405" cy="533400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319277" y="533400"/>
                </a:moveTo>
                <a:lnTo>
                  <a:pt x="160019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1522" y="2209800"/>
            <a:ext cx="319405" cy="533400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160019" y="0"/>
                </a:moveTo>
                <a:lnTo>
                  <a:pt x="0" y="533400"/>
                </a:lnTo>
                <a:lnTo>
                  <a:pt x="319277" y="533400"/>
                </a:lnTo>
                <a:lnTo>
                  <a:pt x="1600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3257550"/>
            <a:ext cx="319405" cy="533400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319277" y="533400"/>
                </a:moveTo>
                <a:lnTo>
                  <a:pt x="159257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3181350"/>
            <a:ext cx="319405" cy="533400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319277" y="533400"/>
                </a:moveTo>
                <a:lnTo>
                  <a:pt x="159257" y="0"/>
                </a:lnTo>
                <a:lnTo>
                  <a:pt x="0" y="533400"/>
                </a:lnTo>
                <a:lnTo>
                  <a:pt x="319277" y="5334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00" y="3181350"/>
            <a:ext cx="319405" cy="533400"/>
          </a:xfrm>
          <a:custGeom>
            <a:avLst/>
            <a:gdLst/>
            <a:ahLst/>
            <a:cxnLst/>
            <a:rect l="l" t="t" r="r" b="b"/>
            <a:pathLst>
              <a:path w="319405" h="533400">
                <a:moveTo>
                  <a:pt x="159257" y="0"/>
                </a:moveTo>
                <a:lnTo>
                  <a:pt x="0" y="533400"/>
                </a:lnTo>
                <a:lnTo>
                  <a:pt x="319277" y="533400"/>
                </a:lnTo>
                <a:lnTo>
                  <a:pt x="1592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7020" y="2207767"/>
            <a:ext cx="6753225" cy="1484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0620" algn="l"/>
              </a:tabLst>
            </a:pPr>
            <a:r>
              <a:rPr sz="3200" spc="-5" dirty="0">
                <a:latin typeface="Times New Roman"/>
                <a:cs typeface="Times New Roman"/>
              </a:rPr>
              <a:t>Let	denote a subtree with a black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root.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78535" algn="l"/>
              </a:tabLst>
            </a:pPr>
            <a:r>
              <a:rPr sz="3200" spc="-5" dirty="0">
                <a:latin typeface="Times New Roman"/>
                <a:cs typeface="Times New Roman"/>
              </a:rPr>
              <a:t>All	’s have the same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black-height.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5207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6220" algn="l"/>
              </a:tabLst>
            </a:pPr>
            <a:r>
              <a:rPr spc="-5" dirty="0"/>
              <a:t>Balanced </a:t>
            </a:r>
            <a:r>
              <a:rPr spc="-10" dirty="0"/>
              <a:t>searc</a:t>
            </a:r>
            <a:r>
              <a:rPr spc="-5" dirty="0"/>
              <a:t>h</a:t>
            </a:r>
            <a:r>
              <a:rPr dirty="0"/>
              <a:t>	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265" y="1714754"/>
            <a:ext cx="6937375" cy="29984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3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Balanced search tree: </a:t>
            </a:r>
            <a:r>
              <a:rPr sz="3200" spc="-5" dirty="0">
                <a:latin typeface="Times New Roman"/>
                <a:cs typeface="Times New Roman"/>
              </a:rPr>
              <a:t>A search-tree data  structure for which a height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(lg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is  guaranteed when implementing a dynamic  set 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items.</a:t>
            </a:r>
            <a:endParaRPr sz="3200" dirty="0">
              <a:latin typeface="Times New Roman"/>
              <a:cs typeface="Times New Roman"/>
            </a:endParaRPr>
          </a:p>
          <a:p>
            <a:pPr marL="3667125" indent="-226060">
              <a:lnSpc>
                <a:spcPct val="100000"/>
              </a:lnSpc>
              <a:spcBef>
                <a:spcPts val="1495"/>
              </a:spcBef>
              <a:buClr>
                <a:srgbClr val="CC0000"/>
              </a:buClr>
              <a:buChar char="•"/>
              <a:tabLst>
                <a:tab pos="3667760" algn="l"/>
              </a:tabLst>
            </a:pPr>
            <a:r>
              <a:rPr sz="3200" spc="-5" dirty="0">
                <a:latin typeface="Times New Roman"/>
                <a:cs typeface="Times New Roman"/>
              </a:rPr>
              <a:t>AVL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trees</a:t>
            </a:r>
            <a:endParaRPr sz="3200" dirty="0">
              <a:latin typeface="Times New Roman"/>
              <a:cs typeface="Times New Roman"/>
            </a:endParaRPr>
          </a:p>
          <a:p>
            <a:pPr marL="3667125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3667760" algn="l"/>
              </a:tabLst>
            </a:pPr>
            <a:r>
              <a:rPr sz="3200" spc="-5" dirty="0">
                <a:latin typeface="Times New Roman"/>
                <a:cs typeface="Times New Roman"/>
              </a:rPr>
              <a:t>2-3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278" y="4702563"/>
            <a:ext cx="1855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5715000"/>
            <a:ext cx="2971800" cy="533400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2971800" y="444245"/>
                </a:moveTo>
                <a:lnTo>
                  <a:pt x="2971800" y="89153"/>
                </a:lnTo>
                <a:lnTo>
                  <a:pt x="2964834" y="54328"/>
                </a:lnTo>
                <a:lnTo>
                  <a:pt x="2945796" y="26003"/>
                </a:lnTo>
                <a:lnTo>
                  <a:pt x="2917471" y="6965"/>
                </a:lnTo>
                <a:lnTo>
                  <a:pt x="2882645" y="0"/>
                </a:lnTo>
                <a:lnTo>
                  <a:pt x="89153" y="0"/>
                </a:lnTo>
                <a:lnTo>
                  <a:pt x="54328" y="6965"/>
                </a:lnTo>
                <a:lnTo>
                  <a:pt x="26003" y="26003"/>
                </a:lnTo>
                <a:lnTo>
                  <a:pt x="6965" y="54328"/>
                </a:lnTo>
                <a:lnTo>
                  <a:pt x="0" y="89153"/>
                </a:lnTo>
                <a:lnTo>
                  <a:pt x="0" y="444245"/>
                </a:lnTo>
                <a:lnTo>
                  <a:pt x="6965" y="479071"/>
                </a:lnTo>
                <a:lnTo>
                  <a:pt x="26003" y="507396"/>
                </a:lnTo>
                <a:lnTo>
                  <a:pt x="54328" y="526434"/>
                </a:lnTo>
                <a:lnTo>
                  <a:pt x="89153" y="533400"/>
                </a:lnTo>
                <a:lnTo>
                  <a:pt x="2882645" y="533400"/>
                </a:lnTo>
                <a:lnTo>
                  <a:pt x="2917471" y="526434"/>
                </a:lnTo>
                <a:lnTo>
                  <a:pt x="2945796" y="507396"/>
                </a:lnTo>
                <a:lnTo>
                  <a:pt x="2964834" y="479071"/>
                </a:lnTo>
                <a:lnTo>
                  <a:pt x="2971800" y="44424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6800" y="5715000"/>
            <a:ext cx="2971800" cy="533400"/>
          </a:xfrm>
          <a:custGeom>
            <a:avLst/>
            <a:gdLst/>
            <a:ahLst/>
            <a:cxnLst/>
            <a:rect l="l" t="t" r="r" b="b"/>
            <a:pathLst>
              <a:path w="2971800" h="533400">
                <a:moveTo>
                  <a:pt x="89153" y="0"/>
                </a:moveTo>
                <a:lnTo>
                  <a:pt x="54328" y="6965"/>
                </a:lnTo>
                <a:lnTo>
                  <a:pt x="26003" y="26003"/>
                </a:lnTo>
                <a:lnTo>
                  <a:pt x="6965" y="54328"/>
                </a:lnTo>
                <a:lnTo>
                  <a:pt x="0" y="89153"/>
                </a:lnTo>
                <a:lnTo>
                  <a:pt x="0" y="444245"/>
                </a:lnTo>
                <a:lnTo>
                  <a:pt x="6965" y="479071"/>
                </a:lnTo>
                <a:lnTo>
                  <a:pt x="26003" y="507396"/>
                </a:lnTo>
                <a:lnTo>
                  <a:pt x="54328" y="526434"/>
                </a:lnTo>
                <a:lnTo>
                  <a:pt x="89153" y="533400"/>
                </a:lnTo>
                <a:lnTo>
                  <a:pt x="2882645" y="533400"/>
                </a:lnTo>
                <a:lnTo>
                  <a:pt x="2917471" y="526434"/>
                </a:lnTo>
                <a:lnTo>
                  <a:pt x="2945796" y="507396"/>
                </a:lnTo>
                <a:lnTo>
                  <a:pt x="2964834" y="479071"/>
                </a:lnTo>
                <a:lnTo>
                  <a:pt x="2971800" y="444245"/>
                </a:lnTo>
                <a:lnTo>
                  <a:pt x="2971800" y="89153"/>
                </a:lnTo>
                <a:lnTo>
                  <a:pt x="2964834" y="54328"/>
                </a:lnTo>
                <a:lnTo>
                  <a:pt x="2945796" y="26003"/>
                </a:lnTo>
                <a:lnTo>
                  <a:pt x="2917471" y="6965"/>
                </a:lnTo>
                <a:lnTo>
                  <a:pt x="2882645" y="0"/>
                </a:lnTo>
                <a:lnTo>
                  <a:pt x="89153" y="0"/>
                </a:lnTo>
                <a:close/>
              </a:path>
            </a:pathLst>
          </a:custGeom>
          <a:ln w="9525">
            <a:solidFill>
              <a:srgbClr val="FFFF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6276" y="4688149"/>
            <a:ext cx="2792730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ts val="3835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2-3-4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trees</a:t>
            </a:r>
            <a:endParaRPr sz="3200" dirty="0">
              <a:latin typeface="Times New Roman"/>
              <a:cs typeface="Times New Roman"/>
            </a:endParaRPr>
          </a:p>
          <a:p>
            <a:pPr marL="238125" indent="-226060">
              <a:lnSpc>
                <a:spcPts val="3835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B-trees</a:t>
            </a:r>
            <a:endParaRPr sz="3200" dirty="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Red-black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1592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spc="-9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3179825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1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1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200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200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3103625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1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1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200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200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103625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1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200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200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1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4925" y="3120644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2775" y="196850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1270" y="1950720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5070" y="1874520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5070" y="1874520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10" h="448310">
                <a:moveTo>
                  <a:pt x="224027" y="0"/>
                </a:move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5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76575" y="189230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4729" y="256032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80">
                <a:moveTo>
                  <a:pt x="447294" y="224789"/>
                </a:moveTo>
                <a:lnTo>
                  <a:pt x="442762" y="179470"/>
                </a:lnTo>
                <a:lnTo>
                  <a:pt x="429756" y="137266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4" y="99082"/>
                </a:lnTo>
                <a:lnTo>
                  <a:pt x="17525" y="137266"/>
                </a:lnTo>
                <a:lnTo>
                  <a:pt x="4530" y="179470"/>
                </a:lnTo>
                <a:lnTo>
                  <a:pt x="0" y="224789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4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6" y="312312"/>
                </a:lnTo>
                <a:lnTo>
                  <a:pt x="442762" y="270109"/>
                </a:lnTo>
                <a:lnTo>
                  <a:pt x="447294" y="22478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8529" y="248412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80">
                <a:moveTo>
                  <a:pt x="447294" y="224789"/>
                </a:moveTo>
                <a:lnTo>
                  <a:pt x="442762" y="179470"/>
                </a:lnTo>
                <a:lnTo>
                  <a:pt x="429756" y="137266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4" y="99082"/>
                </a:lnTo>
                <a:lnTo>
                  <a:pt x="17525" y="137266"/>
                </a:lnTo>
                <a:lnTo>
                  <a:pt x="4530" y="179470"/>
                </a:lnTo>
                <a:lnTo>
                  <a:pt x="0" y="224789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4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6" y="312312"/>
                </a:lnTo>
                <a:lnTo>
                  <a:pt x="442762" y="270109"/>
                </a:lnTo>
                <a:lnTo>
                  <a:pt x="447294" y="22478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8529" y="248412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80">
                <a:moveTo>
                  <a:pt x="223265" y="0"/>
                </a:move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4" y="99082"/>
                </a:lnTo>
                <a:lnTo>
                  <a:pt x="17525" y="137266"/>
                </a:lnTo>
                <a:lnTo>
                  <a:pt x="4530" y="179470"/>
                </a:lnTo>
                <a:lnTo>
                  <a:pt x="0" y="224789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4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6" y="312312"/>
                </a:lnTo>
                <a:lnTo>
                  <a:pt x="442762" y="270109"/>
                </a:lnTo>
                <a:lnTo>
                  <a:pt x="447294" y="224789"/>
                </a:lnTo>
                <a:lnTo>
                  <a:pt x="442762" y="179470"/>
                </a:lnTo>
                <a:lnTo>
                  <a:pt x="429756" y="137266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4729" y="2503423"/>
            <a:ext cx="37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70" dirty="0">
                <a:solidFill>
                  <a:srgbClr val="CCCCFF"/>
                </a:solidFill>
                <a:latin typeface="Times New Roman"/>
                <a:cs typeface="Times New Roman"/>
              </a:rPr>
              <a:t>D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8572" y="25702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372" y="24940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2372" y="24940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0613" y="2865120"/>
            <a:ext cx="426084" cy="347980"/>
          </a:xfrm>
          <a:custGeom>
            <a:avLst/>
            <a:gdLst/>
            <a:ahLst/>
            <a:cxnLst/>
            <a:rect l="l" t="t" r="r" b="b"/>
            <a:pathLst>
              <a:path w="426084" h="347980">
                <a:moveTo>
                  <a:pt x="64941" y="269262"/>
                </a:moveTo>
                <a:lnTo>
                  <a:pt x="63079" y="267628"/>
                </a:lnTo>
                <a:lnTo>
                  <a:pt x="47529" y="262508"/>
                </a:lnTo>
                <a:lnTo>
                  <a:pt x="31122" y="263675"/>
                </a:lnTo>
                <a:lnTo>
                  <a:pt x="15716" y="271271"/>
                </a:lnTo>
                <a:lnTo>
                  <a:pt x="4893" y="284213"/>
                </a:lnTo>
                <a:lnTo>
                  <a:pt x="0" y="299942"/>
                </a:lnTo>
                <a:lnTo>
                  <a:pt x="1250" y="316384"/>
                </a:lnTo>
                <a:lnTo>
                  <a:pt x="8858" y="331469"/>
                </a:lnTo>
                <a:lnTo>
                  <a:pt x="21693" y="342733"/>
                </a:lnTo>
                <a:lnTo>
                  <a:pt x="33242" y="346535"/>
                </a:lnTo>
                <a:lnTo>
                  <a:pt x="33242" y="294131"/>
                </a:lnTo>
                <a:lnTo>
                  <a:pt x="64941" y="269262"/>
                </a:lnTo>
                <a:close/>
              </a:path>
              <a:path w="426084" h="347980">
                <a:moveTo>
                  <a:pt x="82532" y="291920"/>
                </a:moveTo>
                <a:lnTo>
                  <a:pt x="75914" y="278891"/>
                </a:lnTo>
                <a:lnTo>
                  <a:pt x="64941" y="269262"/>
                </a:lnTo>
                <a:lnTo>
                  <a:pt x="33242" y="294131"/>
                </a:lnTo>
                <a:lnTo>
                  <a:pt x="51530" y="316229"/>
                </a:lnTo>
                <a:lnTo>
                  <a:pt x="82532" y="291920"/>
                </a:lnTo>
                <a:close/>
              </a:path>
              <a:path w="426084" h="347980">
                <a:moveTo>
                  <a:pt x="84772" y="310133"/>
                </a:moveTo>
                <a:lnTo>
                  <a:pt x="83522" y="293869"/>
                </a:lnTo>
                <a:lnTo>
                  <a:pt x="82532" y="291920"/>
                </a:lnTo>
                <a:lnTo>
                  <a:pt x="51530" y="316229"/>
                </a:lnTo>
                <a:lnTo>
                  <a:pt x="33242" y="294131"/>
                </a:lnTo>
                <a:lnTo>
                  <a:pt x="33242" y="346535"/>
                </a:lnTo>
                <a:lnTo>
                  <a:pt x="37242" y="347852"/>
                </a:lnTo>
                <a:lnTo>
                  <a:pt x="53649" y="346686"/>
                </a:lnTo>
                <a:lnTo>
                  <a:pt x="69056" y="339089"/>
                </a:lnTo>
                <a:lnTo>
                  <a:pt x="79879" y="325826"/>
                </a:lnTo>
                <a:lnTo>
                  <a:pt x="84772" y="310133"/>
                </a:lnTo>
                <a:close/>
              </a:path>
              <a:path w="426084" h="347980">
                <a:moveTo>
                  <a:pt x="425672" y="22860"/>
                </a:moveTo>
                <a:lnTo>
                  <a:pt x="408146" y="0"/>
                </a:lnTo>
                <a:lnTo>
                  <a:pt x="64941" y="269262"/>
                </a:lnTo>
                <a:lnTo>
                  <a:pt x="75914" y="278891"/>
                </a:lnTo>
                <a:lnTo>
                  <a:pt x="82532" y="291920"/>
                </a:lnTo>
                <a:lnTo>
                  <a:pt x="42567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6400" y="2257044"/>
            <a:ext cx="854710" cy="237490"/>
          </a:xfrm>
          <a:custGeom>
            <a:avLst/>
            <a:gdLst/>
            <a:ahLst/>
            <a:cxnLst/>
            <a:rect l="l" t="t" r="r" b="b"/>
            <a:pathLst>
              <a:path w="854710" h="237489">
                <a:moveTo>
                  <a:pt x="854201" y="0"/>
                </a:moveTo>
                <a:lnTo>
                  <a:pt x="0" y="2369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7594" y="2257044"/>
            <a:ext cx="854710" cy="227329"/>
          </a:xfrm>
          <a:custGeom>
            <a:avLst/>
            <a:gdLst/>
            <a:ahLst/>
            <a:cxnLst/>
            <a:rect l="l" t="t" r="r" b="b"/>
            <a:pathLst>
              <a:path w="854710" h="227330">
                <a:moveTo>
                  <a:pt x="0" y="0"/>
                </a:moveTo>
                <a:lnTo>
                  <a:pt x="854201" y="2270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4895" y="2876550"/>
            <a:ext cx="370840" cy="227329"/>
          </a:xfrm>
          <a:custGeom>
            <a:avLst/>
            <a:gdLst/>
            <a:ahLst/>
            <a:cxnLst/>
            <a:rect l="l" t="t" r="r" b="b"/>
            <a:pathLst>
              <a:path w="370839" h="227330">
                <a:moveTo>
                  <a:pt x="370332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0213" y="2856738"/>
            <a:ext cx="2522855" cy="889635"/>
          </a:xfrm>
          <a:custGeom>
            <a:avLst/>
            <a:gdLst/>
            <a:ahLst/>
            <a:cxnLst/>
            <a:rect l="l" t="t" r="r" b="b"/>
            <a:pathLst>
              <a:path w="2522854" h="889635">
                <a:moveTo>
                  <a:pt x="1587799" y="200471"/>
                </a:moveTo>
                <a:lnTo>
                  <a:pt x="1585781" y="198858"/>
                </a:lnTo>
                <a:lnTo>
                  <a:pt x="1569910" y="194309"/>
                </a:lnTo>
                <a:lnTo>
                  <a:pt x="1553610" y="196048"/>
                </a:lnTo>
                <a:lnTo>
                  <a:pt x="1538954" y="204215"/>
                </a:lnTo>
                <a:lnTo>
                  <a:pt x="1528262" y="217598"/>
                </a:lnTo>
                <a:lnTo>
                  <a:pt x="1523714" y="233552"/>
                </a:lnTo>
                <a:lnTo>
                  <a:pt x="1525452" y="250078"/>
                </a:lnTo>
                <a:lnTo>
                  <a:pt x="1533620" y="265175"/>
                </a:lnTo>
                <a:lnTo>
                  <a:pt x="1546990" y="275427"/>
                </a:lnTo>
                <a:lnTo>
                  <a:pt x="1557242" y="278218"/>
                </a:lnTo>
                <a:lnTo>
                  <a:pt x="1557242" y="226313"/>
                </a:lnTo>
                <a:lnTo>
                  <a:pt x="1587799" y="200471"/>
                </a:lnTo>
                <a:close/>
              </a:path>
              <a:path w="2522854" h="889635">
                <a:moveTo>
                  <a:pt x="1606199" y="222474"/>
                </a:moveTo>
                <a:lnTo>
                  <a:pt x="1599152" y="209549"/>
                </a:lnTo>
                <a:lnTo>
                  <a:pt x="1587799" y="200471"/>
                </a:lnTo>
                <a:lnTo>
                  <a:pt x="1557242" y="226313"/>
                </a:lnTo>
                <a:lnTo>
                  <a:pt x="1575530" y="248412"/>
                </a:lnTo>
                <a:lnTo>
                  <a:pt x="1606199" y="222474"/>
                </a:lnTo>
                <a:close/>
              </a:path>
              <a:path w="2522854" h="889635">
                <a:moveTo>
                  <a:pt x="1609058" y="240791"/>
                </a:moveTo>
                <a:lnTo>
                  <a:pt x="1607319" y="224527"/>
                </a:lnTo>
                <a:lnTo>
                  <a:pt x="1606199" y="222474"/>
                </a:lnTo>
                <a:lnTo>
                  <a:pt x="1575530" y="248412"/>
                </a:lnTo>
                <a:lnTo>
                  <a:pt x="1557242" y="226313"/>
                </a:lnTo>
                <a:lnTo>
                  <a:pt x="1557242" y="278218"/>
                </a:lnTo>
                <a:lnTo>
                  <a:pt x="1562862" y="279749"/>
                </a:lnTo>
                <a:lnTo>
                  <a:pt x="1579161" y="277927"/>
                </a:lnTo>
                <a:lnTo>
                  <a:pt x="1593818" y="269747"/>
                </a:lnTo>
                <a:lnTo>
                  <a:pt x="1604510" y="256484"/>
                </a:lnTo>
                <a:lnTo>
                  <a:pt x="1609058" y="240791"/>
                </a:lnTo>
                <a:close/>
              </a:path>
              <a:path w="2522854" h="889635">
                <a:moveTo>
                  <a:pt x="1842230" y="22859"/>
                </a:moveTo>
                <a:lnTo>
                  <a:pt x="1823942" y="762"/>
                </a:lnTo>
                <a:lnTo>
                  <a:pt x="1587799" y="200471"/>
                </a:lnTo>
                <a:lnTo>
                  <a:pt x="1599152" y="209549"/>
                </a:lnTo>
                <a:lnTo>
                  <a:pt x="1606199" y="222474"/>
                </a:lnTo>
                <a:lnTo>
                  <a:pt x="1842230" y="22859"/>
                </a:lnTo>
                <a:close/>
              </a:path>
              <a:path w="2522854" h="889635">
                <a:moveTo>
                  <a:pt x="65849" y="811578"/>
                </a:moveTo>
                <a:lnTo>
                  <a:pt x="64162" y="810041"/>
                </a:lnTo>
                <a:lnTo>
                  <a:pt x="48577" y="804576"/>
                </a:lnTo>
                <a:lnTo>
                  <a:pt x="31992" y="805255"/>
                </a:lnTo>
                <a:lnTo>
                  <a:pt x="16478" y="812291"/>
                </a:lnTo>
                <a:lnTo>
                  <a:pt x="5417" y="825126"/>
                </a:lnTo>
                <a:lnTo>
                  <a:pt x="0" y="840676"/>
                </a:lnTo>
                <a:lnTo>
                  <a:pt x="726" y="857083"/>
                </a:lnTo>
                <a:lnTo>
                  <a:pt x="8096" y="872489"/>
                </a:lnTo>
                <a:lnTo>
                  <a:pt x="20490" y="883884"/>
                </a:lnTo>
                <a:lnTo>
                  <a:pt x="34004" y="888703"/>
                </a:lnTo>
                <a:lnTo>
                  <a:pt x="34004" y="835152"/>
                </a:lnTo>
                <a:lnTo>
                  <a:pt x="65849" y="811578"/>
                </a:lnTo>
                <a:close/>
              </a:path>
              <a:path w="2522854" h="889635">
                <a:moveTo>
                  <a:pt x="82836" y="834334"/>
                </a:moveTo>
                <a:lnTo>
                  <a:pt x="76676" y="821436"/>
                </a:lnTo>
                <a:lnTo>
                  <a:pt x="65849" y="811578"/>
                </a:lnTo>
                <a:lnTo>
                  <a:pt x="34004" y="835152"/>
                </a:lnTo>
                <a:lnTo>
                  <a:pt x="50768" y="858012"/>
                </a:lnTo>
                <a:lnTo>
                  <a:pt x="82836" y="834334"/>
                </a:lnTo>
                <a:close/>
              </a:path>
              <a:path w="2522854" h="889635">
                <a:moveTo>
                  <a:pt x="84677" y="853249"/>
                </a:moveTo>
                <a:lnTo>
                  <a:pt x="84034" y="836842"/>
                </a:lnTo>
                <a:lnTo>
                  <a:pt x="82836" y="834334"/>
                </a:lnTo>
                <a:lnTo>
                  <a:pt x="50768" y="858012"/>
                </a:lnTo>
                <a:lnTo>
                  <a:pt x="34004" y="835152"/>
                </a:lnTo>
                <a:lnTo>
                  <a:pt x="34004" y="888703"/>
                </a:lnTo>
                <a:lnTo>
                  <a:pt x="35813" y="889349"/>
                </a:lnTo>
                <a:lnTo>
                  <a:pt x="52137" y="888670"/>
                </a:lnTo>
                <a:lnTo>
                  <a:pt x="67532" y="881633"/>
                </a:lnTo>
                <a:lnTo>
                  <a:pt x="79033" y="868799"/>
                </a:lnTo>
                <a:lnTo>
                  <a:pt x="84677" y="853249"/>
                </a:lnTo>
                <a:close/>
              </a:path>
              <a:path w="2522854" h="889635">
                <a:moveTo>
                  <a:pt x="344900" y="640841"/>
                </a:moveTo>
                <a:lnTo>
                  <a:pt x="327374" y="617982"/>
                </a:lnTo>
                <a:lnTo>
                  <a:pt x="65849" y="811578"/>
                </a:lnTo>
                <a:lnTo>
                  <a:pt x="76676" y="821436"/>
                </a:lnTo>
                <a:lnTo>
                  <a:pt x="82836" y="834334"/>
                </a:lnTo>
                <a:lnTo>
                  <a:pt x="344900" y="640841"/>
                </a:lnTo>
                <a:close/>
              </a:path>
              <a:path w="2522854" h="889635">
                <a:moveTo>
                  <a:pt x="932654" y="811869"/>
                </a:moveTo>
                <a:lnTo>
                  <a:pt x="661892" y="617982"/>
                </a:lnTo>
                <a:lnTo>
                  <a:pt x="645128" y="640841"/>
                </a:lnTo>
                <a:lnTo>
                  <a:pt x="915820" y="835359"/>
                </a:lnTo>
                <a:lnTo>
                  <a:pt x="921734" y="822197"/>
                </a:lnTo>
                <a:lnTo>
                  <a:pt x="932654" y="811869"/>
                </a:lnTo>
                <a:close/>
              </a:path>
              <a:path w="2522854" h="889635">
                <a:moveTo>
                  <a:pt x="965168" y="888443"/>
                </a:moveTo>
                <a:lnTo>
                  <a:pt x="965168" y="835152"/>
                </a:lnTo>
                <a:lnTo>
                  <a:pt x="948404" y="858774"/>
                </a:lnTo>
                <a:lnTo>
                  <a:pt x="915820" y="835359"/>
                </a:lnTo>
                <a:lnTo>
                  <a:pt x="914816" y="837592"/>
                </a:lnTo>
                <a:lnTo>
                  <a:pt x="914399" y="853916"/>
                </a:lnTo>
                <a:lnTo>
                  <a:pt x="920126" y="869239"/>
                </a:lnTo>
                <a:lnTo>
                  <a:pt x="931640" y="881633"/>
                </a:lnTo>
                <a:lnTo>
                  <a:pt x="947153" y="888551"/>
                </a:lnTo>
                <a:lnTo>
                  <a:pt x="963739" y="888968"/>
                </a:lnTo>
                <a:lnTo>
                  <a:pt x="965168" y="888443"/>
                </a:lnTo>
                <a:close/>
              </a:path>
              <a:path w="2522854" h="889635">
                <a:moveTo>
                  <a:pt x="965168" y="835152"/>
                </a:moveTo>
                <a:lnTo>
                  <a:pt x="932654" y="811869"/>
                </a:lnTo>
                <a:lnTo>
                  <a:pt x="921734" y="822197"/>
                </a:lnTo>
                <a:lnTo>
                  <a:pt x="915820" y="835359"/>
                </a:lnTo>
                <a:lnTo>
                  <a:pt x="948404" y="858774"/>
                </a:lnTo>
                <a:lnTo>
                  <a:pt x="965168" y="835152"/>
                </a:lnTo>
                <a:close/>
              </a:path>
              <a:path w="2522854" h="889635">
                <a:moveTo>
                  <a:pt x="999172" y="840009"/>
                </a:moveTo>
                <a:lnTo>
                  <a:pt x="993445" y="824686"/>
                </a:lnTo>
                <a:lnTo>
                  <a:pt x="981932" y="812291"/>
                </a:lnTo>
                <a:lnTo>
                  <a:pt x="966418" y="805267"/>
                </a:lnTo>
                <a:lnTo>
                  <a:pt x="949832" y="804672"/>
                </a:lnTo>
                <a:lnTo>
                  <a:pt x="934247" y="810363"/>
                </a:lnTo>
                <a:lnTo>
                  <a:pt x="932654" y="811869"/>
                </a:lnTo>
                <a:lnTo>
                  <a:pt x="965168" y="835152"/>
                </a:lnTo>
                <a:lnTo>
                  <a:pt x="965168" y="888443"/>
                </a:lnTo>
                <a:lnTo>
                  <a:pt x="979324" y="883241"/>
                </a:lnTo>
                <a:lnTo>
                  <a:pt x="991838" y="871727"/>
                </a:lnTo>
                <a:lnTo>
                  <a:pt x="998755" y="856333"/>
                </a:lnTo>
                <a:lnTo>
                  <a:pt x="999172" y="840009"/>
                </a:lnTo>
                <a:close/>
              </a:path>
              <a:path w="2522854" h="889635">
                <a:moveTo>
                  <a:pt x="2456042" y="202959"/>
                </a:moveTo>
                <a:lnTo>
                  <a:pt x="2158460" y="0"/>
                </a:lnTo>
                <a:lnTo>
                  <a:pt x="2142458" y="23622"/>
                </a:lnTo>
                <a:lnTo>
                  <a:pt x="2439770" y="226865"/>
                </a:lnTo>
                <a:lnTo>
                  <a:pt x="2445734" y="213359"/>
                </a:lnTo>
                <a:lnTo>
                  <a:pt x="2456042" y="202959"/>
                </a:lnTo>
                <a:close/>
              </a:path>
              <a:path w="2522854" h="889635">
                <a:moveTo>
                  <a:pt x="2489168" y="279178"/>
                </a:moveTo>
                <a:lnTo>
                  <a:pt x="2489168" y="225552"/>
                </a:lnTo>
                <a:lnTo>
                  <a:pt x="2472404" y="249174"/>
                </a:lnTo>
                <a:lnTo>
                  <a:pt x="2439770" y="226865"/>
                </a:lnTo>
                <a:lnTo>
                  <a:pt x="2438935" y="228754"/>
                </a:lnTo>
                <a:lnTo>
                  <a:pt x="2438780" y="245078"/>
                </a:lnTo>
                <a:lnTo>
                  <a:pt x="2444769" y="260401"/>
                </a:lnTo>
                <a:lnTo>
                  <a:pt x="2456402" y="272796"/>
                </a:lnTo>
                <a:lnTo>
                  <a:pt x="2472225" y="279261"/>
                </a:lnTo>
                <a:lnTo>
                  <a:pt x="2488691" y="279368"/>
                </a:lnTo>
                <a:lnTo>
                  <a:pt x="2489168" y="279178"/>
                </a:lnTo>
                <a:close/>
              </a:path>
              <a:path w="2522854" h="889635">
                <a:moveTo>
                  <a:pt x="2489168" y="225552"/>
                </a:moveTo>
                <a:lnTo>
                  <a:pt x="2456042" y="202959"/>
                </a:lnTo>
                <a:lnTo>
                  <a:pt x="2445734" y="213359"/>
                </a:lnTo>
                <a:lnTo>
                  <a:pt x="2439770" y="226865"/>
                </a:lnTo>
                <a:lnTo>
                  <a:pt x="2472404" y="249174"/>
                </a:lnTo>
                <a:lnTo>
                  <a:pt x="2489168" y="225552"/>
                </a:lnTo>
                <a:close/>
              </a:path>
              <a:path w="2522854" h="889635">
                <a:moveTo>
                  <a:pt x="2522791" y="229076"/>
                </a:moveTo>
                <a:lnTo>
                  <a:pt x="2516802" y="213895"/>
                </a:lnTo>
                <a:lnTo>
                  <a:pt x="2505170" y="201930"/>
                </a:lnTo>
                <a:lnTo>
                  <a:pt x="2489346" y="195143"/>
                </a:lnTo>
                <a:lnTo>
                  <a:pt x="2472880" y="195071"/>
                </a:lnTo>
                <a:lnTo>
                  <a:pt x="2457699" y="201286"/>
                </a:lnTo>
                <a:lnTo>
                  <a:pt x="2456042" y="202959"/>
                </a:lnTo>
                <a:lnTo>
                  <a:pt x="2489168" y="225552"/>
                </a:lnTo>
                <a:lnTo>
                  <a:pt x="2489168" y="279178"/>
                </a:lnTo>
                <a:lnTo>
                  <a:pt x="2503872" y="273331"/>
                </a:lnTo>
                <a:lnTo>
                  <a:pt x="2515838" y="261365"/>
                </a:lnTo>
                <a:lnTo>
                  <a:pt x="2522636" y="245542"/>
                </a:lnTo>
                <a:lnTo>
                  <a:pt x="2522791" y="229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0600" y="32461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02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46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8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42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199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199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199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199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599" y="0"/>
                </a:moveTo>
                <a:lnTo>
                  <a:pt x="0" y="762000"/>
                </a:lnTo>
                <a:lnTo>
                  <a:pt x="457199" y="762000"/>
                </a:lnTo>
                <a:lnTo>
                  <a:pt x="2285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86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624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24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9097" y="1676400"/>
            <a:ext cx="435609" cy="198120"/>
          </a:xfrm>
          <a:custGeom>
            <a:avLst/>
            <a:gdLst/>
            <a:ahLst/>
            <a:cxnLst/>
            <a:rect l="l" t="t" r="r" b="b"/>
            <a:pathLst>
              <a:path w="435610" h="198119">
                <a:moveTo>
                  <a:pt x="0" y="198120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46098" y="2433843"/>
            <a:ext cx="365125" cy="10591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600" baseline="-13888" dirty="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8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03617" y="2328910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29400" y="3179825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3" y="224027"/>
                </a:moveTo>
                <a:lnTo>
                  <a:pt x="442763" y="178741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1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200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200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53200" y="3103625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3" y="224027"/>
                </a:moveTo>
                <a:lnTo>
                  <a:pt x="442763" y="178741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1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200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200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53200" y="3103625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8" y="0"/>
                </a:move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1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200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200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3" y="224027"/>
                </a:lnTo>
                <a:lnTo>
                  <a:pt x="442763" y="178741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46926" y="3120644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24776" y="196850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113270" y="1950720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2" y="65722"/>
                </a:lnTo>
                <a:lnTo>
                  <a:pt x="349158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4" y="17645"/>
                </a:lnTo>
                <a:lnTo>
                  <a:pt x="98895" y="38335"/>
                </a:lnTo>
                <a:lnTo>
                  <a:pt x="65722" y="65722"/>
                </a:lnTo>
                <a:lnTo>
                  <a:pt x="38334" y="98896"/>
                </a:lnTo>
                <a:lnTo>
                  <a:pt x="17644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4" y="311110"/>
                </a:lnTo>
                <a:lnTo>
                  <a:pt x="38334" y="349159"/>
                </a:lnTo>
                <a:lnTo>
                  <a:pt x="65722" y="382333"/>
                </a:lnTo>
                <a:lnTo>
                  <a:pt x="98895" y="409720"/>
                </a:lnTo>
                <a:lnTo>
                  <a:pt x="136944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8" y="409720"/>
                </a:lnTo>
                <a:lnTo>
                  <a:pt x="382332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37070" y="1874520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2" y="65722"/>
                </a:lnTo>
                <a:lnTo>
                  <a:pt x="349158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4" y="17645"/>
                </a:lnTo>
                <a:lnTo>
                  <a:pt x="98895" y="38335"/>
                </a:lnTo>
                <a:lnTo>
                  <a:pt x="65722" y="65722"/>
                </a:lnTo>
                <a:lnTo>
                  <a:pt x="38334" y="98896"/>
                </a:lnTo>
                <a:lnTo>
                  <a:pt x="17644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4" y="311110"/>
                </a:lnTo>
                <a:lnTo>
                  <a:pt x="38334" y="349159"/>
                </a:lnTo>
                <a:lnTo>
                  <a:pt x="65722" y="382333"/>
                </a:lnTo>
                <a:lnTo>
                  <a:pt x="98895" y="409720"/>
                </a:lnTo>
                <a:lnTo>
                  <a:pt x="136944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8" y="409720"/>
                </a:lnTo>
                <a:lnTo>
                  <a:pt x="382332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37070" y="1874520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224027" y="0"/>
                </a:moveTo>
                <a:lnTo>
                  <a:pt x="178959" y="4563"/>
                </a:lnTo>
                <a:lnTo>
                  <a:pt x="136944" y="17645"/>
                </a:lnTo>
                <a:lnTo>
                  <a:pt x="98895" y="38335"/>
                </a:lnTo>
                <a:lnTo>
                  <a:pt x="65722" y="65722"/>
                </a:lnTo>
                <a:lnTo>
                  <a:pt x="38334" y="98896"/>
                </a:lnTo>
                <a:lnTo>
                  <a:pt x="17644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5"/>
                </a:lnTo>
                <a:lnTo>
                  <a:pt x="17644" y="311110"/>
                </a:lnTo>
                <a:lnTo>
                  <a:pt x="38334" y="349159"/>
                </a:lnTo>
                <a:lnTo>
                  <a:pt x="65722" y="382333"/>
                </a:lnTo>
                <a:lnTo>
                  <a:pt x="98895" y="409720"/>
                </a:lnTo>
                <a:lnTo>
                  <a:pt x="136944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8" y="409720"/>
                </a:lnTo>
                <a:lnTo>
                  <a:pt x="382332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5"/>
                </a:lnTo>
                <a:lnTo>
                  <a:pt x="448055" y="224027"/>
                </a:ln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2" y="65722"/>
                </a:lnTo>
                <a:lnTo>
                  <a:pt x="349158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48576" y="189230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26730" y="256032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80">
                <a:moveTo>
                  <a:pt x="447293" y="224789"/>
                </a:moveTo>
                <a:lnTo>
                  <a:pt x="442761" y="179470"/>
                </a:lnTo>
                <a:lnTo>
                  <a:pt x="429755" y="137266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3" y="99082"/>
                </a:lnTo>
                <a:lnTo>
                  <a:pt x="17525" y="137266"/>
                </a:lnTo>
                <a:lnTo>
                  <a:pt x="4530" y="179470"/>
                </a:lnTo>
                <a:lnTo>
                  <a:pt x="0" y="224789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3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5" y="312312"/>
                </a:lnTo>
                <a:lnTo>
                  <a:pt x="442761" y="270109"/>
                </a:lnTo>
                <a:lnTo>
                  <a:pt x="447293" y="22478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50530" y="248412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80">
                <a:moveTo>
                  <a:pt x="447293" y="224789"/>
                </a:moveTo>
                <a:lnTo>
                  <a:pt x="442761" y="179470"/>
                </a:lnTo>
                <a:lnTo>
                  <a:pt x="429755" y="137266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3" y="99082"/>
                </a:lnTo>
                <a:lnTo>
                  <a:pt x="17525" y="137266"/>
                </a:lnTo>
                <a:lnTo>
                  <a:pt x="4530" y="179470"/>
                </a:lnTo>
                <a:lnTo>
                  <a:pt x="0" y="224789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3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5" y="312312"/>
                </a:lnTo>
                <a:lnTo>
                  <a:pt x="442761" y="270109"/>
                </a:lnTo>
                <a:lnTo>
                  <a:pt x="447293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50530" y="2484120"/>
            <a:ext cx="447675" cy="449580"/>
          </a:xfrm>
          <a:custGeom>
            <a:avLst/>
            <a:gdLst/>
            <a:ahLst/>
            <a:cxnLst/>
            <a:rect l="l" t="t" r="r" b="b"/>
            <a:pathLst>
              <a:path w="447675" h="449580">
                <a:moveTo>
                  <a:pt x="223265" y="0"/>
                </a:moveTo>
                <a:lnTo>
                  <a:pt x="178230" y="4564"/>
                </a:lnTo>
                <a:lnTo>
                  <a:pt x="136302" y="17656"/>
                </a:lnTo>
                <a:lnTo>
                  <a:pt x="98375" y="38375"/>
                </a:lnTo>
                <a:lnTo>
                  <a:pt x="65341" y="65817"/>
                </a:lnTo>
                <a:lnTo>
                  <a:pt x="38093" y="99082"/>
                </a:lnTo>
                <a:lnTo>
                  <a:pt x="17525" y="137266"/>
                </a:lnTo>
                <a:lnTo>
                  <a:pt x="4530" y="179470"/>
                </a:lnTo>
                <a:lnTo>
                  <a:pt x="0" y="224789"/>
                </a:lnTo>
                <a:lnTo>
                  <a:pt x="4530" y="270109"/>
                </a:lnTo>
                <a:lnTo>
                  <a:pt x="17525" y="312312"/>
                </a:lnTo>
                <a:lnTo>
                  <a:pt x="38093" y="350497"/>
                </a:lnTo>
                <a:lnTo>
                  <a:pt x="65341" y="383762"/>
                </a:lnTo>
                <a:lnTo>
                  <a:pt x="98375" y="411204"/>
                </a:lnTo>
                <a:lnTo>
                  <a:pt x="136302" y="431922"/>
                </a:lnTo>
                <a:lnTo>
                  <a:pt x="178230" y="445015"/>
                </a:lnTo>
                <a:lnTo>
                  <a:pt x="223265" y="449579"/>
                </a:lnTo>
                <a:lnTo>
                  <a:pt x="268552" y="445015"/>
                </a:lnTo>
                <a:lnTo>
                  <a:pt x="310669" y="431922"/>
                </a:lnTo>
                <a:lnTo>
                  <a:pt x="348732" y="411204"/>
                </a:lnTo>
                <a:lnTo>
                  <a:pt x="381857" y="383762"/>
                </a:lnTo>
                <a:lnTo>
                  <a:pt x="409159" y="350497"/>
                </a:lnTo>
                <a:lnTo>
                  <a:pt x="429755" y="312312"/>
                </a:lnTo>
                <a:lnTo>
                  <a:pt x="442761" y="270109"/>
                </a:lnTo>
                <a:lnTo>
                  <a:pt x="447293" y="224789"/>
                </a:lnTo>
                <a:lnTo>
                  <a:pt x="442761" y="179470"/>
                </a:lnTo>
                <a:lnTo>
                  <a:pt x="429755" y="137266"/>
                </a:lnTo>
                <a:lnTo>
                  <a:pt x="409159" y="99082"/>
                </a:lnTo>
                <a:lnTo>
                  <a:pt x="381857" y="65817"/>
                </a:lnTo>
                <a:lnTo>
                  <a:pt x="348732" y="38375"/>
                </a:lnTo>
                <a:lnTo>
                  <a:pt x="310669" y="17656"/>
                </a:lnTo>
                <a:lnTo>
                  <a:pt x="268552" y="4564"/>
                </a:lnTo>
                <a:lnTo>
                  <a:pt x="22326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00571" y="25702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4028"/>
                </a:moveTo>
                <a:lnTo>
                  <a:pt x="443493" y="178741"/>
                </a:lnTo>
                <a:lnTo>
                  <a:pt x="430411" y="136624"/>
                </a:lnTo>
                <a:lnTo>
                  <a:pt x="409721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8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1" y="348918"/>
                </a:lnTo>
                <a:lnTo>
                  <a:pt x="430411" y="310991"/>
                </a:lnTo>
                <a:lnTo>
                  <a:pt x="443493" y="269063"/>
                </a:lnTo>
                <a:lnTo>
                  <a:pt x="448056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24371" y="24940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8"/>
                </a:move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8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24371" y="24940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8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8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8"/>
                </a:ln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118097" y="2511044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672613" y="2865120"/>
            <a:ext cx="426084" cy="347980"/>
          </a:xfrm>
          <a:custGeom>
            <a:avLst/>
            <a:gdLst/>
            <a:ahLst/>
            <a:cxnLst/>
            <a:rect l="l" t="t" r="r" b="b"/>
            <a:pathLst>
              <a:path w="426085" h="347980">
                <a:moveTo>
                  <a:pt x="64941" y="269262"/>
                </a:moveTo>
                <a:lnTo>
                  <a:pt x="63079" y="267628"/>
                </a:lnTo>
                <a:lnTo>
                  <a:pt x="47529" y="262508"/>
                </a:lnTo>
                <a:lnTo>
                  <a:pt x="31122" y="263675"/>
                </a:lnTo>
                <a:lnTo>
                  <a:pt x="15716" y="271271"/>
                </a:lnTo>
                <a:lnTo>
                  <a:pt x="4893" y="284213"/>
                </a:lnTo>
                <a:lnTo>
                  <a:pt x="0" y="299942"/>
                </a:lnTo>
                <a:lnTo>
                  <a:pt x="1250" y="316384"/>
                </a:lnTo>
                <a:lnTo>
                  <a:pt x="8858" y="331469"/>
                </a:lnTo>
                <a:lnTo>
                  <a:pt x="21693" y="342733"/>
                </a:lnTo>
                <a:lnTo>
                  <a:pt x="33242" y="346535"/>
                </a:lnTo>
                <a:lnTo>
                  <a:pt x="33242" y="294131"/>
                </a:lnTo>
                <a:lnTo>
                  <a:pt x="64941" y="269262"/>
                </a:lnTo>
                <a:close/>
              </a:path>
              <a:path w="426085" h="347980">
                <a:moveTo>
                  <a:pt x="82532" y="291920"/>
                </a:moveTo>
                <a:lnTo>
                  <a:pt x="75914" y="278891"/>
                </a:lnTo>
                <a:lnTo>
                  <a:pt x="64941" y="269262"/>
                </a:lnTo>
                <a:lnTo>
                  <a:pt x="33242" y="294131"/>
                </a:lnTo>
                <a:lnTo>
                  <a:pt x="51530" y="316229"/>
                </a:lnTo>
                <a:lnTo>
                  <a:pt x="82532" y="291920"/>
                </a:lnTo>
                <a:close/>
              </a:path>
              <a:path w="426085" h="347980">
                <a:moveTo>
                  <a:pt x="84772" y="310133"/>
                </a:moveTo>
                <a:lnTo>
                  <a:pt x="83522" y="293869"/>
                </a:lnTo>
                <a:lnTo>
                  <a:pt x="82532" y="291920"/>
                </a:lnTo>
                <a:lnTo>
                  <a:pt x="51530" y="316229"/>
                </a:lnTo>
                <a:lnTo>
                  <a:pt x="33242" y="294131"/>
                </a:lnTo>
                <a:lnTo>
                  <a:pt x="33242" y="346535"/>
                </a:lnTo>
                <a:lnTo>
                  <a:pt x="37242" y="347852"/>
                </a:lnTo>
                <a:lnTo>
                  <a:pt x="53649" y="346686"/>
                </a:lnTo>
                <a:lnTo>
                  <a:pt x="69056" y="339089"/>
                </a:lnTo>
                <a:lnTo>
                  <a:pt x="79879" y="325826"/>
                </a:lnTo>
                <a:lnTo>
                  <a:pt x="84772" y="310133"/>
                </a:lnTo>
                <a:close/>
              </a:path>
              <a:path w="426085" h="347980">
                <a:moveTo>
                  <a:pt x="425672" y="22859"/>
                </a:moveTo>
                <a:lnTo>
                  <a:pt x="408146" y="0"/>
                </a:lnTo>
                <a:lnTo>
                  <a:pt x="64941" y="269262"/>
                </a:lnTo>
                <a:lnTo>
                  <a:pt x="75914" y="278891"/>
                </a:lnTo>
                <a:lnTo>
                  <a:pt x="82532" y="291920"/>
                </a:lnTo>
                <a:lnTo>
                  <a:pt x="425672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48400" y="2257044"/>
            <a:ext cx="854710" cy="237490"/>
          </a:xfrm>
          <a:custGeom>
            <a:avLst/>
            <a:gdLst/>
            <a:ahLst/>
            <a:cxnLst/>
            <a:rect l="l" t="t" r="r" b="b"/>
            <a:pathLst>
              <a:path w="854709" h="237489">
                <a:moveTo>
                  <a:pt x="854202" y="0"/>
                </a:moveTo>
                <a:lnTo>
                  <a:pt x="0" y="2369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19593" y="2257044"/>
            <a:ext cx="854710" cy="227329"/>
          </a:xfrm>
          <a:custGeom>
            <a:avLst/>
            <a:gdLst/>
            <a:ahLst/>
            <a:cxnLst/>
            <a:rect l="l" t="t" r="r" b="b"/>
            <a:pathLst>
              <a:path w="854709" h="227330">
                <a:moveTo>
                  <a:pt x="0" y="0"/>
                </a:moveTo>
                <a:lnTo>
                  <a:pt x="854202" y="2270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06895" y="2876550"/>
            <a:ext cx="370840" cy="227329"/>
          </a:xfrm>
          <a:custGeom>
            <a:avLst/>
            <a:gdLst/>
            <a:ahLst/>
            <a:cxnLst/>
            <a:rect l="l" t="t" r="r" b="b"/>
            <a:pathLst>
              <a:path w="370840" h="227330">
                <a:moveTo>
                  <a:pt x="370332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82213" y="2856738"/>
            <a:ext cx="2522855" cy="889635"/>
          </a:xfrm>
          <a:custGeom>
            <a:avLst/>
            <a:gdLst/>
            <a:ahLst/>
            <a:cxnLst/>
            <a:rect l="l" t="t" r="r" b="b"/>
            <a:pathLst>
              <a:path w="2522854" h="889635">
                <a:moveTo>
                  <a:pt x="1587798" y="200471"/>
                </a:moveTo>
                <a:lnTo>
                  <a:pt x="1585781" y="198858"/>
                </a:lnTo>
                <a:lnTo>
                  <a:pt x="1569910" y="194309"/>
                </a:lnTo>
                <a:lnTo>
                  <a:pt x="1553610" y="196048"/>
                </a:lnTo>
                <a:lnTo>
                  <a:pt x="1538953" y="204215"/>
                </a:lnTo>
                <a:lnTo>
                  <a:pt x="1528262" y="217598"/>
                </a:lnTo>
                <a:lnTo>
                  <a:pt x="1523714" y="233552"/>
                </a:lnTo>
                <a:lnTo>
                  <a:pt x="1525452" y="250078"/>
                </a:lnTo>
                <a:lnTo>
                  <a:pt x="1533620" y="265175"/>
                </a:lnTo>
                <a:lnTo>
                  <a:pt x="1546990" y="275427"/>
                </a:lnTo>
                <a:lnTo>
                  <a:pt x="1557241" y="278218"/>
                </a:lnTo>
                <a:lnTo>
                  <a:pt x="1557241" y="226313"/>
                </a:lnTo>
                <a:lnTo>
                  <a:pt x="1587798" y="200471"/>
                </a:lnTo>
                <a:close/>
              </a:path>
              <a:path w="2522854" h="889635">
                <a:moveTo>
                  <a:pt x="1606199" y="222474"/>
                </a:moveTo>
                <a:lnTo>
                  <a:pt x="1599151" y="209549"/>
                </a:lnTo>
                <a:lnTo>
                  <a:pt x="1587798" y="200471"/>
                </a:lnTo>
                <a:lnTo>
                  <a:pt x="1557241" y="226313"/>
                </a:lnTo>
                <a:lnTo>
                  <a:pt x="1575529" y="248412"/>
                </a:lnTo>
                <a:lnTo>
                  <a:pt x="1606199" y="222474"/>
                </a:lnTo>
                <a:close/>
              </a:path>
              <a:path w="2522854" h="889635">
                <a:moveTo>
                  <a:pt x="1609058" y="240791"/>
                </a:moveTo>
                <a:lnTo>
                  <a:pt x="1607319" y="224527"/>
                </a:lnTo>
                <a:lnTo>
                  <a:pt x="1606199" y="222474"/>
                </a:lnTo>
                <a:lnTo>
                  <a:pt x="1575529" y="248412"/>
                </a:lnTo>
                <a:lnTo>
                  <a:pt x="1557241" y="226313"/>
                </a:lnTo>
                <a:lnTo>
                  <a:pt x="1557241" y="278218"/>
                </a:lnTo>
                <a:lnTo>
                  <a:pt x="1562861" y="279749"/>
                </a:lnTo>
                <a:lnTo>
                  <a:pt x="1579161" y="277927"/>
                </a:lnTo>
                <a:lnTo>
                  <a:pt x="1593817" y="269747"/>
                </a:lnTo>
                <a:lnTo>
                  <a:pt x="1604510" y="256484"/>
                </a:lnTo>
                <a:lnTo>
                  <a:pt x="1609058" y="240791"/>
                </a:lnTo>
                <a:close/>
              </a:path>
              <a:path w="2522854" h="889635">
                <a:moveTo>
                  <a:pt x="1842229" y="22859"/>
                </a:moveTo>
                <a:lnTo>
                  <a:pt x="1823941" y="762"/>
                </a:lnTo>
                <a:lnTo>
                  <a:pt x="1587798" y="200471"/>
                </a:lnTo>
                <a:lnTo>
                  <a:pt x="1599151" y="209549"/>
                </a:lnTo>
                <a:lnTo>
                  <a:pt x="1606199" y="222474"/>
                </a:lnTo>
                <a:lnTo>
                  <a:pt x="1842229" y="22859"/>
                </a:lnTo>
                <a:close/>
              </a:path>
              <a:path w="2522854" h="889635">
                <a:moveTo>
                  <a:pt x="65850" y="811578"/>
                </a:moveTo>
                <a:lnTo>
                  <a:pt x="64162" y="810041"/>
                </a:lnTo>
                <a:lnTo>
                  <a:pt x="48577" y="804576"/>
                </a:lnTo>
                <a:lnTo>
                  <a:pt x="31992" y="805255"/>
                </a:lnTo>
                <a:lnTo>
                  <a:pt x="16478" y="812291"/>
                </a:lnTo>
                <a:lnTo>
                  <a:pt x="5417" y="825126"/>
                </a:lnTo>
                <a:lnTo>
                  <a:pt x="0" y="840676"/>
                </a:lnTo>
                <a:lnTo>
                  <a:pt x="726" y="857083"/>
                </a:lnTo>
                <a:lnTo>
                  <a:pt x="8096" y="872489"/>
                </a:lnTo>
                <a:lnTo>
                  <a:pt x="20490" y="883884"/>
                </a:lnTo>
                <a:lnTo>
                  <a:pt x="34004" y="888703"/>
                </a:lnTo>
                <a:lnTo>
                  <a:pt x="34004" y="835152"/>
                </a:lnTo>
                <a:lnTo>
                  <a:pt x="65850" y="811578"/>
                </a:lnTo>
                <a:close/>
              </a:path>
              <a:path w="2522854" h="889635">
                <a:moveTo>
                  <a:pt x="82836" y="834334"/>
                </a:moveTo>
                <a:lnTo>
                  <a:pt x="76676" y="821436"/>
                </a:lnTo>
                <a:lnTo>
                  <a:pt x="65850" y="811578"/>
                </a:lnTo>
                <a:lnTo>
                  <a:pt x="34004" y="835152"/>
                </a:lnTo>
                <a:lnTo>
                  <a:pt x="50768" y="858012"/>
                </a:lnTo>
                <a:lnTo>
                  <a:pt x="82836" y="834334"/>
                </a:lnTo>
                <a:close/>
              </a:path>
              <a:path w="2522854" h="889635">
                <a:moveTo>
                  <a:pt x="84677" y="853249"/>
                </a:moveTo>
                <a:lnTo>
                  <a:pt x="84034" y="836842"/>
                </a:lnTo>
                <a:lnTo>
                  <a:pt x="82836" y="834334"/>
                </a:lnTo>
                <a:lnTo>
                  <a:pt x="50768" y="858012"/>
                </a:lnTo>
                <a:lnTo>
                  <a:pt x="34004" y="835152"/>
                </a:lnTo>
                <a:lnTo>
                  <a:pt x="34004" y="888703"/>
                </a:lnTo>
                <a:lnTo>
                  <a:pt x="35813" y="889349"/>
                </a:lnTo>
                <a:lnTo>
                  <a:pt x="52137" y="888670"/>
                </a:lnTo>
                <a:lnTo>
                  <a:pt x="67532" y="881633"/>
                </a:lnTo>
                <a:lnTo>
                  <a:pt x="79033" y="868799"/>
                </a:lnTo>
                <a:lnTo>
                  <a:pt x="84677" y="853249"/>
                </a:lnTo>
                <a:close/>
              </a:path>
              <a:path w="2522854" h="889635">
                <a:moveTo>
                  <a:pt x="344900" y="640841"/>
                </a:moveTo>
                <a:lnTo>
                  <a:pt x="327374" y="617982"/>
                </a:lnTo>
                <a:lnTo>
                  <a:pt x="65850" y="811578"/>
                </a:lnTo>
                <a:lnTo>
                  <a:pt x="76676" y="821436"/>
                </a:lnTo>
                <a:lnTo>
                  <a:pt x="82836" y="834334"/>
                </a:lnTo>
                <a:lnTo>
                  <a:pt x="344900" y="640841"/>
                </a:lnTo>
                <a:close/>
              </a:path>
              <a:path w="2522854" h="889635">
                <a:moveTo>
                  <a:pt x="932654" y="811869"/>
                </a:moveTo>
                <a:lnTo>
                  <a:pt x="661891" y="617982"/>
                </a:lnTo>
                <a:lnTo>
                  <a:pt x="645127" y="640841"/>
                </a:lnTo>
                <a:lnTo>
                  <a:pt x="915819" y="835359"/>
                </a:lnTo>
                <a:lnTo>
                  <a:pt x="921734" y="822197"/>
                </a:lnTo>
                <a:lnTo>
                  <a:pt x="932654" y="811869"/>
                </a:lnTo>
                <a:close/>
              </a:path>
              <a:path w="2522854" h="889635">
                <a:moveTo>
                  <a:pt x="965167" y="888443"/>
                </a:moveTo>
                <a:lnTo>
                  <a:pt x="965167" y="835152"/>
                </a:lnTo>
                <a:lnTo>
                  <a:pt x="948403" y="858774"/>
                </a:lnTo>
                <a:lnTo>
                  <a:pt x="915819" y="835359"/>
                </a:lnTo>
                <a:lnTo>
                  <a:pt x="914816" y="837592"/>
                </a:lnTo>
                <a:lnTo>
                  <a:pt x="914399" y="853916"/>
                </a:lnTo>
                <a:lnTo>
                  <a:pt x="920126" y="869239"/>
                </a:lnTo>
                <a:lnTo>
                  <a:pt x="931639" y="881633"/>
                </a:lnTo>
                <a:lnTo>
                  <a:pt x="947153" y="888551"/>
                </a:lnTo>
                <a:lnTo>
                  <a:pt x="963739" y="888968"/>
                </a:lnTo>
                <a:lnTo>
                  <a:pt x="965167" y="888443"/>
                </a:lnTo>
                <a:close/>
              </a:path>
              <a:path w="2522854" h="889635">
                <a:moveTo>
                  <a:pt x="965167" y="835152"/>
                </a:moveTo>
                <a:lnTo>
                  <a:pt x="932654" y="811869"/>
                </a:lnTo>
                <a:lnTo>
                  <a:pt x="921734" y="822197"/>
                </a:lnTo>
                <a:lnTo>
                  <a:pt x="915819" y="835359"/>
                </a:lnTo>
                <a:lnTo>
                  <a:pt x="948403" y="858774"/>
                </a:lnTo>
                <a:lnTo>
                  <a:pt x="965167" y="835152"/>
                </a:lnTo>
                <a:close/>
              </a:path>
              <a:path w="2522854" h="889635">
                <a:moveTo>
                  <a:pt x="999172" y="840009"/>
                </a:moveTo>
                <a:lnTo>
                  <a:pt x="993445" y="824686"/>
                </a:lnTo>
                <a:lnTo>
                  <a:pt x="981932" y="812291"/>
                </a:lnTo>
                <a:lnTo>
                  <a:pt x="966418" y="805267"/>
                </a:lnTo>
                <a:lnTo>
                  <a:pt x="949832" y="804672"/>
                </a:lnTo>
                <a:lnTo>
                  <a:pt x="934247" y="810363"/>
                </a:lnTo>
                <a:lnTo>
                  <a:pt x="932654" y="811869"/>
                </a:lnTo>
                <a:lnTo>
                  <a:pt x="965167" y="835152"/>
                </a:lnTo>
                <a:lnTo>
                  <a:pt x="965167" y="888443"/>
                </a:lnTo>
                <a:lnTo>
                  <a:pt x="979324" y="883241"/>
                </a:lnTo>
                <a:lnTo>
                  <a:pt x="991838" y="871727"/>
                </a:lnTo>
                <a:lnTo>
                  <a:pt x="998755" y="856333"/>
                </a:lnTo>
                <a:lnTo>
                  <a:pt x="999172" y="840009"/>
                </a:lnTo>
                <a:close/>
              </a:path>
              <a:path w="2522854" h="889635">
                <a:moveTo>
                  <a:pt x="2456042" y="202959"/>
                </a:moveTo>
                <a:lnTo>
                  <a:pt x="2158460" y="0"/>
                </a:lnTo>
                <a:lnTo>
                  <a:pt x="2142458" y="23622"/>
                </a:lnTo>
                <a:lnTo>
                  <a:pt x="2439769" y="226865"/>
                </a:lnTo>
                <a:lnTo>
                  <a:pt x="2445734" y="213359"/>
                </a:lnTo>
                <a:lnTo>
                  <a:pt x="2456042" y="202959"/>
                </a:lnTo>
                <a:close/>
              </a:path>
              <a:path w="2522854" h="889635">
                <a:moveTo>
                  <a:pt x="2489167" y="279178"/>
                </a:moveTo>
                <a:lnTo>
                  <a:pt x="2489167" y="225552"/>
                </a:lnTo>
                <a:lnTo>
                  <a:pt x="2472403" y="249174"/>
                </a:lnTo>
                <a:lnTo>
                  <a:pt x="2439769" y="226865"/>
                </a:lnTo>
                <a:lnTo>
                  <a:pt x="2438935" y="228754"/>
                </a:lnTo>
                <a:lnTo>
                  <a:pt x="2438780" y="245078"/>
                </a:lnTo>
                <a:lnTo>
                  <a:pt x="2444769" y="260401"/>
                </a:lnTo>
                <a:lnTo>
                  <a:pt x="2456401" y="272796"/>
                </a:lnTo>
                <a:lnTo>
                  <a:pt x="2472225" y="279261"/>
                </a:lnTo>
                <a:lnTo>
                  <a:pt x="2488691" y="279368"/>
                </a:lnTo>
                <a:lnTo>
                  <a:pt x="2489167" y="279178"/>
                </a:lnTo>
                <a:close/>
              </a:path>
              <a:path w="2522854" h="889635">
                <a:moveTo>
                  <a:pt x="2489167" y="225552"/>
                </a:moveTo>
                <a:lnTo>
                  <a:pt x="2456042" y="202959"/>
                </a:lnTo>
                <a:lnTo>
                  <a:pt x="2445734" y="213359"/>
                </a:lnTo>
                <a:lnTo>
                  <a:pt x="2439769" y="226865"/>
                </a:lnTo>
                <a:lnTo>
                  <a:pt x="2472403" y="249174"/>
                </a:lnTo>
                <a:lnTo>
                  <a:pt x="2489167" y="225552"/>
                </a:lnTo>
                <a:close/>
              </a:path>
              <a:path w="2522854" h="889635">
                <a:moveTo>
                  <a:pt x="2522791" y="229076"/>
                </a:moveTo>
                <a:lnTo>
                  <a:pt x="2516802" y="213895"/>
                </a:lnTo>
                <a:lnTo>
                  <a:pt x="2505170" y="201930"/>
                </a:lnTo>
                <a:lnTo>
                  <a:pt x="2489346" y="195143"/>
                </a:lnTo>
                <a:lnTo>
                  <a:pt x="2472880" y="195071"/>
                </a:lnTo>
                <a:lnTo>
                  <a:pt x="2457700" y="201286"/>
                </a:lnTo>
                <a:lnTo>
                  <a:pt x="2456042" y="202959"/>
                </a:lnTo>
                <a:lnTo>
                  <a:pt x="2489167" y="225552"/>
                </a:lnTo>
                <a:lnTo>
                  <a:pt x="2489167" y="279178"/>
                </a:lnTo>
                <a:lnTo>
                  <a:pt x="2503872" y="273331"/>
                </a:lnTo>
                <a:lnTo>
                  <a:pt x="2515838" y="261365"/>
                </a:lnTo>
                <a:lnTo>
                  <a:pt x="2522636" y="245542"/>
                </a:lnTo>
                <a:lnTo>
                  <a:pt x="2522791" y="229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62600" y="32461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864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864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19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722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960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960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10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10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962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200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200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1999"/>
                </a:lnTo>
                <a:lnTo>
                  <a:pt x="457200" y="7619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10600" y="3169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5344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34400" y="3093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1999"/>
                </a:lnTo>
                <a:lnTo>
                  <a:pt x="457200" y="7619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61097" y="1676400"/>
            <a:ext cx="435609" cy="198120"/>
          </a:xfrm>
          <a:custGeom>
            <a:avLst/>
            <a:gdLst/>
            <a:ahLst/>
            <a:cxnLst/>
            <a:rect l="l" t="t" r="r" b="b"/>
            <a:pathLst>
              <a:path w="435609" h="198119">
                <a:moveTo>
                  <a:pt x="0" y="198120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672578" y="1771904"/>
            <a:ext cx="1036319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new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  <a:p>
            <a:pPr marL="492125">
              <a:lnSpc>
                <a:spcPct val="100000"/>
              </a:lnSpc>
              <a:spcBef>
                <a:spcPts val="1925"/>
              </a:spcBef>
            </a:pPr>
            <a:r>
              <a:rPr sz="2400" i="1" spc="-570" dirty="0">
                <a:solidFill>
                  <a:srgbClr val="CCCCFF"/>
                </a:solidFill>
                <a:latin typeface="Times New Roman"/>
                <a:cs typeface="Times New Roman"/>
              </a:rPr>
              <a:t>D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737353" y="22098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944880"/>
                </a:moveTo>
                <a:lnTo>
                  <a:pt x="341375" y="350520"/>
                </a:lnTo>
                <a:lnTo>
                  <a:pt x="0" y="350520"/>
                </a:lnTo>
                <a:lnTo>
                  <a:pt x="0" y="944880"/>
                </a:lnTo>
                <a:lnTo>
                  <a:pt x="341375" y="944880"/>
                </a:lnTo>
                <a:close/>
              </a:path>
              <a:path w="685800" h="1295400">
                <a:moveTo>
                  <a:pt x="685800" y="647699"/>
                </a:moveTo>
                <a:lnTo>
                  <a:pt x="341375" y="0"/>
                </a:lnTo>
                <a:lnTo>
                  <a:pt x="341375" y="1295400"/>
                </a:lnTo>
                <a:lnTo>
                  <a:pt x="685800" y="6476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61153" y="21336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944880"/>
                </a:moveTo>
                <a:lnTo>
                  <a:pt x="341375" y="350520"/>
                </a:lnTo>
                <a:lnTo>
                  <a:pt x="0" y="350520"/>
                </a:lnTo>
                <a:lnTo>
                  <a:pt x="0" y="944880"/>
                </a:lnTo>
                <a:lnTo>
                  <a:pt x="341375" y="944880"/>
                </a:lnTo>
                <a:close/>
              </a:path>
              <a:path w="685800" h="1295400">
                <a:moveTo>
                  <a:pt x="685800" y="647699"/>
                </a:moveTo>
                <a:lnTo>
                  <a:pt x="341375" y="0"/>
                </a:lnTo>
                <a:lnTo>
                  <a:pt x="341375" y="1295400"/>
                </a:lnTo>
                <a:lnTo>
                  <a:pt x="685800" y="6476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61153" y="21336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5" y="0"/>
                </a:moveTo>
                <a:lnTo>
                  <a:pt x="341375" y="350520"/>
                </a:lnTo>
                <a:lnTo>
                  <a:pt x="0" y="350520"/>
                </a:lnTo>
                <a:lnTo>
                  <a:pt x="0" y="944880"/>
                </a:lnTo>
                <a:lnTo>
                  <a:pt x="341375" y="944880"/>
                </a:lnTo>
                <a:lnTo>
                  <a:pt x="341375" y="1295400"/>
                </a:lnTo>
                <a:lnTo>
                  <a:pt x="685800" y="647699"/>
                </a:lnTo>
                <a:lnTo>
                  <a:pt x="3413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346701" y="1486154"/>
            <a:ext cx="1314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Recolor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58886" y="4764240"/>
            <a:ext cx="2634615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(Or, children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swapped.)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49870" y="4764273"/>
            <a:ext cx="3526790" cy="1827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35"/>
              </a:spcBef>
            </a:pPr>
            <a:r>
              <a:rPr sz="3200" spc="-5" dirty="0">
                <a:latin typeface="Times New Roman"/>
                <a:cs typeface="Times New Roman"/>
              </a:rPr>
              <a:t>Push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’s black onto 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, and recurse,  since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’s parent may  be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1592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spc="-9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371322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63702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363702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7" y="0"/>
                </a:move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7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74925" y="3654044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2484120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447294" y="224027"/>
                </a:moveTo>
                <a:lnTo>
                  <a:pt x="442763" y="178959"/>
                </a:lnTo>
                <a:lnTo>
                  <a:pt x="429768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8" y="311110"/>
                </a:lnTo>
                <a:lnTo>
                  <a:pt x="442763" y="269095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2407920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447294" y="224027"/>
                </a:moveTo>
                <a:lnTo>
                  <a:pt x="442763" y="178959"/>
                </a:lnTo>
                <a:lnTo>
                  <a:pt x="429768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8" y="311110"/>
                </a:lnTo>
                <a:lnTo>
                  <a:pt x="442763" y="269095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2407920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224027" y="0"/>
                </a:move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8" y="311110"/>
                </a:lnTo>
                <a:lnTo>
                  <a:pt x="442763" y="269095"/>
                </a:lnTo>
                <a:lnTo>
                  <a:pt x="447294" y="224027"/>
                </a:lnTo>
                <a:lnTo>
                  <a:pt x="442763" y="178959"/>
                </a:lnTo>
                <a:lnTo>
                  <a:pt x="429768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5905" y="2425700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0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8572" y="31036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6" y="224027"/>
                </a:move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6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372" y="30274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6" y="224027"/>
                </a:move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6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372" y="30274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8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6" y="224027"/>
                </a:ln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0613" y="3398520"/>
            <a:ext cx="426084" cy="347980"/>
          </a:xfrm>
          <a:custGeom>
            <a:avLst/>
            <a:gdLst/>
            <a:ahLst/>
            <a:cxnLst/>
            <a:rect l="l" t="t" r="r" b="b"/>
            <a:pathLst>
              <a:path w="426084" h="347979">
                <a:moveTo>
                  <a:pt x="64940" y="269262"/>
                </a:moveTo>
                <a:lnTo>
                  <a:pt x="63079" y="267628"/>
                </a:lnTo>
                <a:lnTo>
                  <a:pt x="47529" y="262508"/>
                </a:lnTo>
                <a:lnTo>
                  <a:pt x="31122" y="263675"/>
                </a:lnTo>
                <a:lnTo>
                  <a:pt x="15716" y="271271"/>
                </a:lnTo>
                <a:lnTo>
                  <a:pt x="4893" y="284213"/>
                </a:lnTo>
                <a:lnTo>
                  <a:pt x="0" y="299942"/>
                </a:lnTo>
                <a:lnTo>
                  <a:pt x="1250" y="316384"/>
                </a:lnTo>
                <a:lnTo>
                  <a:pt x="8858" y="331470"/>
                </a:lnTo>
                <a:lnTo>
                  <a:pt x="21693" y="342733"/>
                </a:lnTo>
                <a:lnTo>
                  <a:pt x="33242" y="346535"/>
                </a:lnTo>
                <a:lnTo>
                  <a:pt x="33242" y="294131"/>
                </a:lnTo>
                <a:lnTo>
                  <a:pt x="64940" y="269262"/>
                </a:lnTo>
                <a:close/>
              </a:path>
              <a:path w="426084" h="347979">
                <a:moveTo>
                  <a:pt x="82532" y="291920"/>
                </a:moveTo>
                <a:lnTo>
                  <a:pt x="75914" y="278891"/>
                </a:lnTo>
                <a:lnTo>
                  <a:pt x="64940" y="269262"/>
                </a:lnTo>
                <a:lnTo>
                  <a:pt x="33242" y="294131"/>
                </a:lnTo>
                <a:lnTo>
                  <a:pt x="51530" y="316229"/>
                </a:lnTo>
                <a:lnTo>
                  <a:pt x="82532" y="291920"/>
                </a:lnTo>
                <a:close/>
              </a:path>
              <a:path w="426084" h="347979">
                <a:moveTo>
                  <a:pt x="84772" y="310133"/>
                </a:moveTo>
                <a:lnTo>
                  <a:pt x="83522" y="293869"/>
                </a:lnTo>
                <a:lnTo>
                  <a:pt x="82532" y="291920"/>
                </a:lnTo>
                <a:lnTo>
                  <a:pt x="51530" y="316229"/>
                </a:lnTo>
                <a:lnTo>
                  <a:pt x="33242" y="294131"/>
                </a:lnTo>
                <a:lnTo>
                  <a:pt x="33242" y="346535"/>
                </a:lnTo>
                <a:lnTo>
                  <a:pt x="37242" y="347852"/>
                </a:lnTo>
                <a:lnTo>
                  <a:pt x="53649" y="346686"/>
                </a:lnTo>
                <a:lnTo>
                  <a:pt x="69056" y="339090"/>
                </a:lnTo>
                <a:lnTo>
                  <a:pt x="79879" y="325826"/>
                </a:lnTo>
                <a:lnTo>
                  <a:pt x="84772" y="310133"/>
                </a:lnTo>
                <a:close/>
              </a:path>
              <a:path w="426084" h="347979">
                <a:moveTo>
                  <a:pt x="425672" y="22859"/>
                </a:moveTo>
                <a:lnTo>
                  <a:pt x="408146" y="0"/>
                </a:lnTo>
                <a:lnTo>
                  <a:pt x="64940" y="269262"/>
                </a:lnTo>
                <a:lnTo>
                  <a:pt x="75914" y="278891"/>
                </a:lnTo>
                <a:lnTo>
                  <a:pt x="82532" y="291920"/>
                </a:lnTo>
                <a:lnTo>
                  <a:pt x="425672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6400" y="2790444"/>
            <a:ext cx="598170" cy="237490"/>
          </a:xfrm>
          <a:custGeom>
            <a:avLst/>
            <a:gdLst/>
            <a:ahLst/>
            <a:cxnLst/>
            <a:rect l="l" t="t" r="r" b="b"/>
            <a:pathLst>
              <a:path w="598169" h="237489">
                <a:moveTo>
                  <a:pt x="598170" y="0"/>
                </a:moveTo>
                <a:lnTo>
                  <a:pt x="0" y="2369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4895" y="3409950"/>
            <a:ext cx="370840" cy="227329"/>
          </a:xfrm>
          <a:custGeom>
            <a:avLst/>
            <a:gdLst/>
            <a:ahLst/>
            <a:cxnLst/>
            <a:rect l="l" t="t" r="r" b="b"/>
            <a:pathLst>
              <a:path w="370839" h="227329">
                <a:moveTo>
                  <a:pt x="370331" y="22707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213" y="2777489"/>
            <a:ext cx="1533525" cy="1502410"/>
          </a:xfrm>
          <a:custGeom>
            <a:avLst/>
            <a:gdLst/>
            <a:ahLst/>
            <a:cxnLst/>
            <a:rect l="l" t="t" r="r" b="b"/>
            <a:pathLst>
              <a:path w="1533525" h="1502410">
                <a:moveTo>
                  <a:pt x="65849" y="1424226"/>
                </a:moveTo>
                <a:lnTo>
                  <a:pt x="64162" y="1422689"/>
                </a:lnTo>
                <a:lnTo>
                  <a:pt x="48577" y="1417224"/>
                </a:lnTo>
                <a:lnTo>
                  <a:pt x="31992" y="1417903"/>
                </a:lnTo>
                <a:lnTo>
                  <a:pt x="16478" y="1424939"/>
                </a:lnTo>
                <a:lnTo>
                  <a:pt x="5417" y="1437774"/>
                </a:lnTo>
                <a:lnTo>
                  <a:pt x="0" y="1453324"/>
                </a:lnTo>
                <a:lnTo>
                  <a:pt x="726" y="1469731"/>
                </a:lnTo>
                <a:lnTo>
                  <a:pt x="8096" y="1485137"/>
                </a:lnTo>
                <a:lnTo>
                  <a:pt x="20490" y="1496532"/>
                </a:lnTo>
                <a:lnTo>
                  <a:pt x="34004" y="1501351"/>
                </a:lnTo>
                <a:lnTo>
                  <a:pt x="34004" y="1447800"/>
                </a:lnTo>
                <a:lnTo>
                  <a:pt x="65849" y="1424226"/>
                </a:lnTo>
                <a:close/>
              </a:path>
              <a:path w="1533525" h="1502410">
                <a:moveTo>
                  <a:pt x="82836" y="1446982"/>
                </a:moveTo>
                <a:lnTo>
                  <a:pt x="76676" y="1434084"/>
                </a:lnTo>
                <a:lnTo>
                  <a:pt x="65849" y="1424226"/>
                </a:lnTo>
                <a:lnTo>
                  <a:pt x="34004" y="1447800"/>
                </a:lnTo>
                <a:lnTo>
                  <a:pt x="50768" y="1470660"/>
                </a:lnTo>
                <a:lnTo>
                  <a:pt x="82836" y="1446982"/>
                </a:lnTo>
                <a:close/>
              </a:path>
              <a:path w="1533525" h="1502410">
                <a:moveTo>
                  <a:pt x="84677" y="1465897"/>
                </a:moveTo>
                <a:lnTo>
                  <a:pt x="84034" y="1449490"/>
                </a:lnTo>
                <a:lnTo>
                  <a:pt x="82836" y="1446982"/>
                </a:lnTo>
                <a:lnTo>
                  <a:pt x="50768" y="1470660"/>
                </a:lnTo>
                <a:lnTo>
                  <a:pt x="34004" y="1447800"/>
                </a:lnTo>
                <a:lnTo>
                  <a:pt x="34004" y="1501351"/>
                </a:lnTo>
                <a:lnTo>
                  <a:pt x="35813" y="1501997"/>
                </a:lnTo>
                <a:lnTo>
                  <a:pt x="52137" y="1501318"/>
                </a:lnTo>
                <a:lnTo>
                  <a:pt x="67532" y="1494281"/>
                </a:lnTo>
                <a:lnTo>
                  <a:pt x="79033" y="1481447"/>
                </a:lnTo>
                <a:lnTo>
                  <a:pt x="84677" y="1465897"/>
                </a:lnTo>
                <a:close/>
              </a:path>
              <a:path w="1533525" h="1502410">
                <a:moveTo>
                  <a:pt x="344900" y="1253489"/>
                </a:moveTo>
                <a:lnTo>
                  <a:pt x="327374" y="1230630"/>
                </a:lnTo>
                <a:lnTo>
                  <a:pt x="65849" y="1424226"/>
                </a:lnTo>
                <a:lnTo>
                  <a:pt x="76676" y="1434084"/>
                </a:lnTo>
                <a:lnTo>
                  <a:pt x="82836" y="1446982"/>
                </a:lnTo>
                <a:lnTo>
                  <a:pt x="344900" y="1253489"/>
                </a:lnTo>
                <a:close/>
              </a:path>
              <a:path w="1533525" h="1502410">
                <a:moveTo>
                  <a:pt x="932654" y="1424517"/>
                </a:moveTo>
                <a:lnTo>
                  <a:pt x="661892" y="1230630"/>
                </a:lnTo>
                <a:lnTo>
                  <a:pt x="645128" y="1253489"/>
                </a:lnTo>
                <a:lnTo>
                  <a:pt x="915820" y="1448007"/>
                </a:lnTo>
                <a:lnTo>
                  <a:pt x="921734" y="1434845"/>
                </a:lnTo>
                <a:lnTo>
                  <a:pt x="932654" y="1424517"/>
                </a:lnTo>
                <a:close/>
              </a:path>
              <a:path w="1533525" h="1502410">
                <a:moveTo>
                  <a:pt x="965168" y="1501091"/>
                </a:moveTo>
                <a:lnTo>
                  <a:pt x="965168" y="1447800"/>
                </a:lnTo>
                <a:lnTo>
                  <a:pt x="948404" y="1471422"/>
                </a:lnTo>
                <a:lnTo>
                  <a:pt x="915820" y="1448007"/>
                </a:lnTo>
                <a:lnTo>
                  <a:pt x="914816" y="1450240"/>
                </a:lnTo>
                <a:lnTo>
                  <a:pt x="914399" y="1466564"/>
                </a:lnTo>
                <a:lnTo>
                  <a:pt x="920126" y="1481887"/>
                </a:lnTo>
                <a:lnTo>
                  <a:pt x="931640" y="1494281"/>
                </a:lnTo>
                <a:lnTo>
                  <a:pt x="947153" y="1501199"/>
                </a:lnTo>
                <a:lnTo>
                  <a:pt x="963739" y="1501616"/>
                </a:lnTo>
                <a:lnTo>
                  <a:pt x="965168" y="1501091"/>
                </a:lnTo>
                <a:close/>
              </a:path>
              <a:path w="1533525" h="1502410">
                <a:moveTo>
                  <a:pt x="965168" y="1447800"/>
                </a:moveTo>
                <a:lnTo>
                  <a:pt x="932654" y="1424517"/>
                </a:lnTo>
                <a:lnTo>
                  <a:pt x="921734" y="1434845"/>
                </a:lnTo>
                <a:lnTo>
                  <a:pt x="915820" y="1448007"/>
                </a:lnTo>
                <a:lnTo>
                  <a:pt x="948404" y="1471422"/>
                </a:lnTo>
                <a:lnTo>
                  <a:pt x="965168" y="1447800"/>
                </a:lnTo>
                <a:close/>
              </a:path>
              <a:path w="1533525" h="1502410">
                <a:moveTo>
                  <a:pt x="999172" y="1452657"/>
                </a:moveTo>
                <a:lnTo>
                  <a:pt x="993445" y="1437334"/>
                </a:lnTo>
                <a:lnTo>
                  <a:pt x="981932" y="1424939"/>
                </a:lnTo>
                <a:lnTo>
                  <a:pt x="966418" y="1417915"/>
                </a:lnTo>
                <a:lnTo>
                  <a:pt x="949832" y="1417320"/>
                </a:lnTo>
                <a:lnTo>
                  <a:pt x="934247" y="1423011"/>
                </a:lnTo>
                <a:lnTo>
                  <a:pt x="932654" y="1424517"/>
                </a:lnTo>
                <a:lnTo>
                  <a:pt x="965168" y="1447800"/>
                </a:lnTo>
                <a:lnTo>
                  <a:pt x="965168" y="1501091"/>
                </a:lnTo>
                <a:lnTo>
                  <a:pt x="979324" y="1495889"/>
                </a:lnTo>
                <a:lnTo>
                  <a:pt x="991838" y="1484375"/>
                </a:lnTo>
                <a:lnTo>
                  <a:pt x="998755" y="1468981"/>
                </a:lnTo>
                <a:lnTo>
                  <a:pt x="999172" y="1452657"/>
                </a:lnTo>
                <a:close/>
              </a:path>
              <a:path w="1533525" h="1502410">
                <a:moveTo>
                  <a:pt x="1458550" y="241897"/>
                </a:moveTo>
                <a:lnTo>
                  <a:pt x="887444" y="0"/>
                </a:lnTo>
                <a:lnTo>
                  <a:pt x="876776" y="26670"/>
                </a:lnTo>
                <a:lnTo>
                  <a:pt x="1447733" y="267788"/>
                </a:lnTo>
                <a:lnTo>
                  <a:pt x="1450562" y="253745"/>
                </a:lnTo>
                <a:lnTo>
                  <a:pt x="1458550" y="241897"/>
                </a:lnTo>
                <a:close/>
              </a:path>
              <a:path w="1533525" h="1502410">
                <a:moveTo>
                  <a:pt x="1495520" y="312355"/>
                </a:moveTo>
                <a:lnTo>
                  <a:pt x="1495520" y="257555"/>
                </a:lnTo>
                <a:lnTo>
                  <a:pt x="1484852" y="283463"/>
                </a:lnTo>
                <a:lnTo>
                  <a:pt x="1447733" y="267788"/>
                </a:lnTo>
                <a:lnTo>
                  <a:pt x="1473422" y="310133"/>
                </a:lnTo>
                <a:lnTo>
                  <a:pt x="1490269" y="313420"/>
                </a:lnTo>
                <a:lnTo>
                  <a:pt x="1495520" y="312355"/>
                </a:lnTo>
                <a:close/>
              </a:path>
              <a:path w="1533525" h="1502410">
                <a:moveTo>
                  <a:pt x="1495520" y="257555"/>
                </a:moveTo>
                <a:lnTo>
                  <a:pt x="1458550" y="241897"/>
                </a:lnTo>
                <a:lnTo>
                  <a:pt x="1450562" y="253745"/>
                </a:lnTo>
                <a:lnTo>
                  <a:pt x="1447733" y="267788"/>
                </a:lnTo>
                <a:lnTo>
                  <a:pt x="1484852" y="283463"/>
                </a:lnTo>
                <a:lnTo>
                  <a:pt x="1495520" y="257555"/>
                </a:lnTo>
                <a:close/>
              </a:path>
              <a:path w="1533525" h="1502410">
                <a:moveTo>
                  <a:pt x="1533096" y="270426"/>
                </a:moveTo>
                <a:lnTo>
                  <a:pt x="1529810" y="254222"/>
                </a:lnTo>
                <a:lnTo>
                  <a:pt x="1520809" y="240446"/>
                </a:lnTo>
                <a:lnTo>
                  <a:pt x="1506950" y="230885"/>
                </a:lnTo>
                <a:lnTo>
                  <a:pt x="1490102" y="227492"/>
                </a:lnTo>
                <a:lnTo>
                  <a:pt x="1473898" y="230600"/>
                </a:lnTo>
                <a:lnTo>
                  <a:pt x="1460122" y="239565"/>
                </a:lnTo>
                <a:lnTo>
                  <a:pt x="1458550" y="241897"/>
                </a:lnTo>
                <a:lnTo>
                  <a:pt x="1495520" y="257555"/>
                </a:lnTo>
                <a:lnTo>
                  <a:pt x="1495520" y="312355"/>
                </a:lnTo>
                <a:lnTo>
                  <a:pt x="1506474" y="310133"/>
                </a:lnTo>
                <a:lnTo>
                  <a:pt x="1520249" y="301132"/>
                </a:lnTo>
                <a:lnTo>
                  <a:pt x="1529810" y="287273"/>
                </a:lnTo>
                <a:lnTo>
                  <a:pt x="1533096" y="270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600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0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599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5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0200" y="4312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4600" y="4312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38400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8400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0" y="31242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199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199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71800" y="30480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199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199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0480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199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3827" y="2209800"/>
            <a:ext cx="435609" cy="198120"/>
          </a:xfrm>
          <a:custGeom>
            <a:avLst/>
            <a:gdLst/>
            <a:ahLst/>
            <a:cxnLst/>
            <a:rect l="l" t="t" r="r" b="b"/>
            <a:pathLst>
              <a:path w="435610" h="198119">
                <a:moveTo>
                  <a:pt x="0" y="198120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46098" y="2967243"/>
            <a:ext cx="365125" cy="10591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600" baseline="-13888" dirty="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8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21100" y="2229104"/>
            <a:ext cx="2738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EFT</a:t>
            </a:r>
            <a:r>
              <a:rPr sz="3200" spc="-5" dirty="0">
                <a:latin typeface="Times New Roman"/>
                <a:cs typeface="Times New Roman"/>
              </a:rPr>
              <a:t>-R</a:t>
            </a:r>
            <a:r>
              <a:rPr sz="2400" spc="-5" dirty="0">
                <a:latin typeface="Times New Roman"/>
                <a:cs typeface="Times New Roman"/>
              </a:rPr>
              <a:t>OTATE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21345" y="2425700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0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r>
              <a:rPr sz="3600" i="1" spc="-757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08499" y="2686323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22697" y="301752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944879"/>
                </a:moveTo>
                <a:lnTo>
                  <a:pt x="341376" y="351281"/>
                </a:lnTo>
                <a:lnTo>
                  <a:pt x="0" y="351281"/>
                </a:lnTo>
                <a:lnTo>
                  <a:pt x="0" y="944879"/>
                </a:lnTo>
                <a:lnTo>
                  <a:pt x="341376" y="944879"/>
                </a:lnTo>
                <a:close/>
              </a:path>
              <a:path w="685800" h="1295400">
                <a:moveTo>
                  <a:pt x="685800" y="647700"/>
                </a:moveTo>
                <a:lnTo>
                  <a:pt x="341376" y="0"/>
                </a:lnTo>
                <a:lnTo>
                  <a:pt x="341376" y="1295400"/>
                </a:lnTo>
                <a:lnTo>
                  <a:pt x="685800" y="647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46497" y="294132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944879"/>
                </a:moveTo>
                <a:lnTo>
                  <a:pt x="341376" y="351281"/>
                </a:lnTo>
                <a:lnTo>
                  <a:pt x="0" y="351281"/>
                </a:lnTo>
                <a:lnTo>
                  <a:pt x="0" y="944879"/>
                </a:lnTo>
                <a:lnTo>
                  <a:pt x="341376" y="944879"/>
                </a:lnTo>
                <a:close/>
              </a:path>
              <a:path w="685800" h="1295400">
                <a:moveTo>
                  <a:pt x="685800" y="647700"/>
                </a:moveTo>
                <a:lnTo>
                  <a:pt x="341376" y="0"/>
                </a:lnTo>
                <a:lnTo>
                  <a:pt x="341376" y="1295400"/>
                </a:lnTo>
                <a:lnTo>
                  <a:pt x="685800" y="647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6497" y="294132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0"/>
                </a:moveTo>
                <a:lnTo>
                  <a:pt x="341376" y="351281"/>
                </a:lnTo>
                <a:lnTo>
                  <a:pt x="0" y="351281"/>
                </a:lnTo>
                <a:lnTo>
                  <a:pt x="0" y="944879"/>
                </a:lnTo>
                <a:lnTo>
                  <a:pt x="341376" y="944879"/>
                </a:lnTo>
                <a:lnTo>
                  <a:pt x="341376" y="1295400"/>
                </a:lnTo>
                <a:lnTo>
                  <a:pt x="685800" y="647700"/>
                </a:lnTo>
                <a:lnTo>
                  <a:pt x="34137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858493" y="2686323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72300" y="3044444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r>
              <a:rPr sz="3600" i="1" spc="-652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15303" y="3513073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10528" y="3654044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sz="3600" i="1" spc="-652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600" baseline="-13888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93001" y="371322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3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200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200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16801" y="363702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3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200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200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16801" y="3637026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8" y="0"/>
                </a:move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8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8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200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3" y="224027"/>
                </a:lnTo>
                <a:lnTo>
                  <a:pt x="442763" y="178740"/>
                </a:lnTo>
                <a:lnTo>
                  <a:pt x="429768" y="136624"/>
                </a:lnTo>
                <a:lnTo>
                  <a:pt x="409200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12202" y="2484120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447293" y="224027"/>
                </a:moveTo>
                <a:lnTo>
                  <a:pt x="442763" y="178959"/>
                </a:lnTo>
                <a:lnTo>
                  <a:pt x="429767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8" y="0"/>
                </a:ln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8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7" y="311110"/>
                </a:lnTo>
                <a:lnTo>
                  <a:pt x="442763" y="269095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36002" y="2407920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447293" y="224027"/>
                </a:moveTo>
                <a:lnTo>
                  <a:pt x="442763" y="178959"/>
                </a:lnTo>
                <a:lnTo>
                  <a:pt x="429767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8" y="0"/>
                </a:ln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8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7" y="311110"/>
                </a:lnTo>
                <a:lnTo>
                  <a:pt x="442763" y="269095"/>
                </a:lnTo>
                <a:lnTo>
                  <a:pt x="447293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6002" y="2407920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224028" y="0"/>
                </a:move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5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8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7" y="311110"/>
                </a:lnTo>
                <a:lnTo>
                  <a:pt x="442763" y="269095"/>
                </a:lnTo>
                <a:lnTo>
                  <a:pt x="447293" y="224027"/>
                </a:lnTo>
                <a:lnTo>
                  <a:pt x="442763" y="178959"/>
                </a:lnTo>
                <a:lnTo>
                  <a:pt x="429767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54773" y="31036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4027"/>
                </a:moveTo>
                <a:lnTo>
                  <a:pt x="443493" y="178741"/>
                </a:lnTo>
                <a:lnTo>
                  <a:pt x="430411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1" y="310991"/>
                </a:lnTo>
                <a:lnTo>
                  <a:pt x="443493" y="269063"/>
                </a:lnTo>
                <a:lnTo>
                  <a:pt x="448056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78573" y="30274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6" y="224027"/>
                </a:moveTo>
                <a:lnTo>
                  <a:pt x="443493" y="178741"/>
                </a:lnTo>
                <a:lnTo>
                  <a:pt x="430411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1" y="310991"/>
                </a:lnTo>
                <a:lnTo>
                  <a:pt x="443493" y="269063"/>
                </a:lnTo>
                <a:lnTo>
                  <a:pt x="448056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78573" y="3027425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224028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200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8" y="447294"/>
                </a:lnTo>
                <a:lnTo>
                  <a:pt x="269096" y="442763"/>
                </a:lnTo>
                <a:lnTo>
                  <a:pt x="311110" y="429768"/>
                </a:lnTo>
                <a:lnTo>
                  <a:pt x="349159" y="409200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1" y="310991"/>
                </a:lnTo>
                <a:lnTo>
                  <a:pt x="443493" y="269063"/>
                </a:lnTo>
                <a:lnTo>
                  <a:pt x="448056" y="224027"/>
                </a:lnTo>
                <a:lnTo>
                  <a:pt x="443493" y="178741"/>
                </a:lnTo>
                <a:lnTo>
                  <a:pt x="430411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53478" y="3397758"/>
            <a:ext cx="501015" cy="348615"/>
          </a:xfrm>
          <a:custGeom>
            <a:avLst/>
            <a:gdLst/>
            <a:ahLst/>
            <a:cxnLst/>
            <a:rect l="l" t="t" r="r" b="b"/>
            <a:pathLst>
              <a:path w="501015" h="348614">
                <a:moveTo>
                  <a:pt x="432956" y="272362"/>
                </a:moveTo>
                <a:lnTo>
                  <a:pt x="15239" y="0"/>
                </a:lnTo>
                <a:lnTo>
                  <a:pt x="0" y="24383"/>
                </a:lnTo>
                <a:lnTo>
                  <a:pt x="417592" y="295960"/>
                </a:lnTo>
                <a:lnTo>
                  <a:pt x="422909" y="282702"/>
                </a:lnTo>
                <a:lnTo>
                  <a:pt x="432956" y="272362"/>
                </a:lnTo>
                <a:close/>
              </a:path>
              <a:path w="501015" h="348614">
                <a:moveTo>
                  <a:pt x="466343" y="347686"/>
                </a:moveTo>
                <a:lnTo>
                  <a:pt x="466343" y="294132"/>
                </a:lnTo>
                <a:lnTo>
                  <a:pt x="451103" y="317753"/>
                </a:lnTo>
                <a:lnTo>
                  <a:pt x="417592" y="295960"/>
                </a:lnTo>
                <a:lnTo>
                  <a:pt x="416563" y="298525"/>
                </a:lnTo>
                <a:lnTo>
                  <a:pt x="416718" y="314991"/>
                </a:lnTo>
                <a:lnTo>
                  <a:pt x="423016" y="330171"/>
                </a:lnTo>
                <a:lnTo>
                  <a:pt x="435102" y="342137"/>
                </a:lnTo>
                <a:lnTo>
                  <a:pt x="450925" y="348043"/>
                </a:lnTo>
                <a:lnTo>
                  <a:pt x="466343" y="347686"/>
                </a:lnTo>
                <a:close/>
              </a:path>
              <a:path w="501015" h="348614">
                <a:moveTo>
                  <a:pt x="466343" y="294132"/>
                </a:moveTo>
                <a:lnTo>
                  <a:pt x="432956" y="272362"/>
                </a:lnTo>
                <a:lnTo>
                  <a:pt x="422909" y="282702"/>
                </a:lnTo>
                <a:lnTo>
                  <a:pt x="417592" y="295960"/>
                </a:lnTo>
                <a:lnTo>
                  <a:pt x="451103" y="317753"/>
                </a:lnTo>
                <a:lnTo>
                  <a:pt x="466343" y="294132"/>
                </a:lnTo>
                <a:close/>
              </a:path>
              <a:path w="501015" h="348614">
                <a:moveTo>
                  <a:pt x="500883" y="313360"/>
                </a:moveTo>
                <a:lnTo>
                  <a:pt x="500729" y="296894"/>
                </a:lnTo>
                <a:lnTo>
                  <a:pt x="494430" y="281713"/>
                </a:lnTo>
                <a:lnTo>
                  <a:pt x="482345" y="269747"/>
                </a:lnTo>
                <a:lnTo>
                  <a:pt x="466200" y="263520"/>
                </a:lnTo>
                <a:lnTo>
                  <a:pt x="449770" y="263937"/>
                </a:lnTo>
                <a:lnTo>
                  <a:pt x="434768" y="270497"/>
                </a:lnTo>
                <a:lnTo>
                  <a:pt x="432956" y="272362"/>
                </a:lnTo>
                <a:lnTo>
                  <a:pt x="466343" y="294132"/>
                </a:lnTo>
                <a:lnTo>
                  <a:pt x="466343" y="347686"/>
                </a:lnTo>
                <a:lnTo>
                  <a:pt x="467391" y="347662"/>
                </a:lnTo>
                <a:lnTo>
                  <a:pt x="482571" y="341280"/>
                </a:lnTo>
                <a:lnTo>
                  <a:pt x="494537" y="329183"/>
                </a:lnTo>
                <a:lnTo>
                  <a:pt x="500883" y="3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2602" y="2790444"/>
            <a:ext cx="598170" cy="237490"/>
          </a:xfrm>
          <a:custGeom>
            <a:avLst/>
            <a:gdLst/>
            <a:ahLst/>
            <a:cxnLst/>
            <a:rect l="l" t="t" r="r" b="b"/>
            <a:pathLst>
              <a:path w="598170" h="237489">
                <a:moveTo>
                  <a:pt x="598169" y="0"/>
                </a:moveTo>
                <a:lnTo>
                  <a:pt x="0" y="2369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40830" y="3409950"/>
            <a:ext cx="302895" cy="227329"/>
          </a:xfrm>
          <a:custGeom>
            <a:avLst/>
            <a:gdLst/>
            <a:ahLst/>
            <a:cxnLst/>
            <a:rect l="l" t="t" r="r" b="b"/>
            <a:pathLst>
              <a:path w="302895" h="227329">
                <a:moveTo>
                  <a:pt x="0" y="227075"/>
                </a:moveTo>
                <a:lnTo>
                  <a:pt x="30251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45529" y="2778251"/>
            <a:ext cx="2447925" cy="1501775"/>
          </a:xfrm>
          <a:custGeom>
            <a:avLst/>
            <a:gdLst/>
            <a:ahLst/>
            <a:cxnLst/>
            <a:rect l="l" t="t" r="r" b="b"/>
            <a:pathLst>
              <a:path w="2447925" h="1501775">
                <a:moveTo>
                  <a:pt x="66135" y="1423464"/>
                </a:moveTo>
                <a:lnTo>
                  <a:pt x="64448" y="1421927"/>
                </a:lnTo>
                <a:lnTo>
                  <a:pt x="48863" y="1416462"/>
                </a:lnTo>
                <a:lnTo>
                  <a:pt x="32277" y="1417141"/>
                </a:lnTo>
                <a:lnTo>
                  <a:pt x="16764" y="1424177"/>
                </a:lnTo>
                <a:lnTo>
                  <a:pt x="5381" y="1437012"/>
                </a:lnTo>
                <a:lnTo>
                  <a:pt x="0" y="1452562"/>
                </a:lnTo>
                <a:lnTo>
                  <a:pt x="904" y="1468969"/>
                </a:lnTo>
                <a:lnTo>
                  <a:pt x="8382" y="1484375"/>
                </a:lnTo>
                <a:lnTo>
                  <a:pt x="20776" y="1495770"/>
                </a:lnTo>
                <a:lnTo>
                  <a:pt x="34290" y="1500589"/>
                </a:lnTo>
                <a:lnTo>
                  <a:pt x="34290" y="1447038"/>
                </a:lnTo>
                <a:lnTo>
                  <a:pt x="66135" y="1423464"/>
                </a:lnTo>
                <a:close/>
              </a:path>
              <a:path w="2447925" h="1501775">
                <a:moveTo>
                  <a:pt x="82900" y="1446323"/>
                </a:moveTo>
                <a:lnTo>
                  <a:pt x="76961" y="1433322"/>
                </a:lnTo>
                <a:lnTo>
                  <a:pt x="66135" y="1423464"/>
                </a:lnTo>
                <a:lnTo>
                  <a:pt x="34290" y="1447038"/>
                </a:lnTo>
                <a:lnTo>
                  <a:pt x="51053" y="1469898"/>
                </a:lnTo>
                <a:lnTo>
                  <a:pt x="82900" y="1446323"/>
                </a:lnTo>
                <a:close/>
              </a:path>
              <a:path w="2447925" h="1501775">
                <a:moveTo>
                  <a:pt x="84677" y="1465135"/>
                </a:moveTo>
                <a:lnTo>
                  <a:pt x="83998" y="1448728"/>
                </a:lnTo>
                <a:lnTo>
                  <a:pt x="82900" y="1446323"/>
                </a:lnTo>
                <a:lnTo>
                  <a:pt x="51053" y="1469898"/>
                </a:lnTo>
                <a:lnTo>
                  <a:pt x="34290" y="1447038"/>
                </a:lnTo>
                <a:lnTo>
                  <a:pt x="34290" y="1500589"/>
                </a:lnTo>
                <a:lnTo>
                  <a:pt x="36099" y="1501235"/>
                </a:lnTo>
                <a:lnTo>
                  <a:pt x="52423" y="1500556"/>
                </a:lnTo>
                <a:lnTo>
                  <a:pt x="67817" y="1493519"/>
                </a:lnTo>
                <a:lnTo>
                  <a:pt x="79212" y="1480685"/>
                </a:lnTo>
                <a:lnTo>
                  <a:pt x="84677" y="1465135"/>
                </a:lnTo>
                <a:close/>
              </a:path>
              <a:path w="2447925" h="1501775">
                <a:moveTo>
                  <a:pt x="344423" y="1252727"/>
                </a:moveTo>
                <a:lnTo>
                  <a:pt x="327660" y="1229868"/>
                </a:lnTo>
                <a:lnTo>
                  <a:pt x="66135" y="1423464"/>
                </a:lnTo>
                <a:lnTo>
                  <a:pt x="76961" y="1433322"/>
                </a:lnTo>
                <a:lnTo>
                  <a:pt x="82900" y="1446323"/>
                </a:lnTo>
                <a:lnTo>
                  <a:pt x="344423" y="1252727"/>
                </a:lnTo>
                <a:close/>
              </a:path>
              <a:path w="2447925" h="1501775">
                <a:moveTo>
                  <a:pt x="932887" y="1423717"/>
                </a:moveTo>
                <a:lnTo>
                  <a:pt x="662177" y="1229868"/>
                </a:lnTo>
                <a:lnTo>
                  <a:pt x="645413" y="1252727"/>
                </a:lnTo>
                <a:lnTo>
                  <a:pt x="916106" y="1447245"/>
                </a:lnTo>
                <a:lnTo>
                  <a:pt x="922020" y="1434083"/>
                </a:lnTo>
                <a:lnTo>
                  <a:pt x="932887" y="1423717"/>
                </a:lnTo>
                <a:close/>
              </a:path>
              <a:path w="2447925" h="1501775">
                <a:moveTo>
                  <a:pt x="965453" y="1500222"/>
                </a:moveTo>
                <a:lnTo>
                  <a:pt x="965453" y="1447038"/>
                </a:lnTo>
                <a:lnTo>
                  <a:pt x="948690" y="1470660"/>
                </a:lnTo>
                <a:lnTo>
                  <a:pt x="916106" y="1447245"/>
                </a:lnTo>
                <a:lnTo>
                  <a:pt x="915102" y="1449478"/>
                </a:lnTo>
                <a:lnTo>
                  <a:pt x="914685" y="1465802"/>
                </a:lnTo>
                <a:lnTo>
                  <a:pt x="920412" y="1481125"/>
                </a:lnTo>
                <a:lnTo>
                  <a:pt x="931925" y="1493519"/>
                </a:lnTo>
                <a:lnTo>
                  <a:pt x="947332" y="1500437"/>
                </a:lnTo>
                <a:lnTo>
                  <a:pt x="963739" y="1500854"/>
                </a:lnTo>
                <a:lnTo>
                  <a:pt x="965453" y="1500222"/>
                </a:lnTo>
                <a:close/>
              </a:path>
              <a:path w="2447925" h="1501775">
                <a:moveTo>
                  <a:pt x="965453" y="1447038"/>
                </a:moveTo>
                <a:lnTo>
                  <a:pt x="932887" y="1423717"/>
                </a:lnTo>
                <a:lnTo>
                  <a:pt x="922020" y="1434083"/>
                </a:lnTo>
                <a:lnTo>
                  <a:pt x="916106" y="1447245"/>
                </a:lnTo>
                <a:lnTo>
                  <a:pt x="948690" y="1470660"/>
                </a:lnTo>
                <a:lnTo>
                  <a:pt x="965453" y="1447038"/>
                </a:lnTo>
                <a:close/>
              </a:path>
              <a:path w="2447925" h="1501775">
                <a:moveTo>
                  <a:pt x="999458" y="1451895"/>
                </a:moveTo>
                <a:lnTo>
                  <a:pt x="993731" y="1436572"/>
                </a:lnTo>
                <a:lnTo>
                  <a:pt x="982217" y="1424177"/>
                </a:lnTo>
                <a:lnTo>
                  <a:pt x="966382" y="1417153"/>
                </a:lnTo>
                <a:lnTo>
                  <a:pt x="949833" y="1416558"/>
                </a:lnTo>
                <a:lnTo>
                  <a:pt x="934426" y="1422249"/>
                </a:lnTo>
                <a:lnTo>
                  <a:pt x="932887" y="1423717"/>
                </a:lnTo>
                <a:lnTo>
                  <a:pt x="965453" y="1447038"/>
                </a:lnTo>
                <a:lnTo>
                  <a:pt x="965453" y="1500222"/>
                </a:lnTo>
                <a:lnTo>
                  <a:pt x="979288" y="1495127"/>
                </a:lnTo>
                <a:lnTo>
                  <a:pt x="992123" y="1483614"/>
                </a:lnTo>
                <a:lnTo>
                  <a:pt x="999041" y="1468219"/>
                </a:lnTo>
                <a:lnTo>
                  <a:pt x="999458" y="1451895"/>
                </a:lnTo>
                <a:close/>
              </a:path>
              <a:path w="2447925" h="1501775">
                <a:moveTo>
                  <a:pt x="2374953" y="239406"/>
                </a:moveTo>
                <a:lnTo>
                  <a:pt x="1879091" y="0"/>
                </a:lnTo>
                <a:lnTo>
                  <a:pt x="1866900" y="25146"/>
                </a:lnTo>
                <a:lnTo>
                  <a:pt x="2362452" y="265113"/>
                </a:lnTo>
                <a:lnTo>
                  <a:pt x="2366010" y="250698"/>
                </a:lnTo>
                <a:lnTo>
                  <a:pt x="2374953" y="239406"/>
                </a:lnTo>
                <a:close/>
              </a:path>
              <a:path w="2447925" h="1501775">
                <a:moveTo>
                  <a:pt x="2410967" y="311237"/>
                </a:moveTo>
                <a:lnTo>
                  <a:pt x="2410967" y="256794"/>
                </a:lnTo>
                <a:lnTo>
                  <a:pt x="2398775" y="282702"/>
                </a:lnTo>
                <a:lnTo>
                  <a:pt x="2362452" y="265113"/>
                </a:lnTo>
                <a:lnTo>
                  <a:pt x="2385822" y="308610"/>
                </a:lnTo>
                <a:lnTo>
                  <a:pt x="2402359" y="312574"/>
                </a:lnTo>
                <a:lnTo>
                  <a:pt x="2410967" y="311237"/>
                </a:lnTo>
                <a:close/>
              </a:path>
              <a:path w="2447925" h="1501775">
                <a:moveTo>
                  <a:pt x="2410967" y="256794"/>
                </a:moveTo>
                <a:lnTo>
                  <a:pt x="2374953" y="239406"/>
                </a:lnTo>
                <a:lnTo>
                  <a:pt x="2366010" y="250698"/>
                </a:lnTo>
                <a:lnTo>
                  <a:pt x="2362452" y="265113"/>
                </a:lnTo>
                <a:lnTo>
                  <a:pt x="2398775" y="282702"/>
                </a:lnTo>
                <a:lnTo>
                  <a:pt x="2410967" y="256794"/>
                </a:lnTo>
                <a:close/>
              </a:path>
              <a:path w="2447925" h="1501775">
                <a:moveTo>
                  <a:pt x="2447377" y="271605"/>
                </a:moveTo>
                <a:lnTo>
                  <a:pt x="2445067" y="255460"/>
                </a:lnTo>
                <a:lnTo>
                  <a:pt x="2436757" y="241315"/>
                </a:lnTo>
                <a:lnTo>
                  <a:pt x="2423160" y="230886"/>
                </a:lnTo>
                <a:lnTo>
                  <a:pt x="2406729" y="226909"/>
                </a:lnTo>
                <a:lnTo>
                  <a:pt x="2390584" y="229362"/>
                </a:lnTo>
                <a:lnTo>
                  <a:pt x="2376439" y="237529"/>
                </a:lnTo>
                <a:lnTo>
                  <a:pt x="2374953" y="239406"/>
                </a:lnTo>
                <a:lnTo>
                  <a:pt x="2410967" y="256794"/>
                </a:lnTo>
                <a:lnTo>
                  <a:pt x="2410967" y="311237"/>
                </a:lnTo>
                <a:lnTo>
                  <a:pt x="2418683" y="310038"/>
                </a:lnTo>
                <a:lnTo>
                  <a:pt x="2432863" y="301644"/>
                </a:lnTo>
                <a:lnTo>
                  <a:pt x="2442972" y="288036"/>
                </a:lnTo>
                <a:lnTo>
                  <a:pt x="2447377" y="271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59802" y="37795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83602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83602" y="37033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35801" y="4312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59601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59601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50202" y="43129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74002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74002" y="4236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98002" y="31242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21802" y="30480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1999"/>
                </a:moveTo>
                <a:lnTo>
                  <a:pt x="228600" y="0"/>
                </a:lnTo>
                <a:lnTo>
                  <a:pt x="0" y="761999"/>
                </a:lnTo>
                <a:lnTo>
                  <a:pt x="457200" y="76199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1802" y="30480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1999"/>
                </a:lnTo>
                <a:lnTo>
                  <a:pt x="457200" y="761999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0030" y="2209800"/>
            <a:ext cx="434340" cy="198120"/>
          </a:xfrm>
          <a:custGeom>
            <a:avLst/>
            <a:gdLst/>
            <a:ahLst/>
            <a:cxnLst/>
            <a:rect l="l" t="t" r="r" b="b"/>
            <a:pathLst>
              <a:path w="434340" h="198119">
                <a:moveTo>
                  <a:pt x="0" y="198120"/>
                </a:moveTo>
                <a:lnTo>
                  <a:pt x="43434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413501" y="5341873"/>
            <a:ext cx="3458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Transform to Case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1592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Case</a:t>
            </a:r>
            <a:r>
              <a:rPr spc="-9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06921" y="4745227"/>
            <a:ext cx="2712720" cy="1827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35"/>
              </a:spcBef>
              <a:tabLst>
                <a:tab pos="1229995" algn="l"/>
              </a:tabLst>
            </a:pPr>
            <a:r>
              <a:rPr sz="3200" spc="-5" dirty="0">
                <a:latin typeface="Times New Roman"/>
                <a:cs typeface="Times New Roman"/>
              </a:rPr>
              <a:t>Done!	No more  violations of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RB  property 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latin typeface="Times New Roman"/>
                <a:cs typeface="Times New Roman"/>
              </a:rPr>
              <a:t>are  possible.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35433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8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34671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4027"/>
                </a:moveTo>
                <a:lnTo>
                  <a:pt x="442763" y="178740"/>
                </a:lnTo>
                <a:lnTo>
                  <a:pt x="429767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3467100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8" y="0"/>
                </a:moveTo>
                <a:lnTo>
                  <a:pt x="178741" y="4531"/>
                </a:lnTo>
                <a:lnTo>
                  <a:pt x="136624" y="17537"/>
                </a:lnTo>
                <a:lnTo>
                  <a:pt x="98561" y="38134"/>
                </a:lnTo>
                <a:lnTo>
                  <a:pt x="65436" y="65436"/>
                </a:lnTo>
                <a:lnTo>
                  <a:pt x="38134" y="98561"/>
                </a:lnTo>
                <a:lnTo>
                  <a:pt x="17537" y="136624"/>
                </a:lnTo>
                <a:lnTo>
                  <a:pt x="4531" y="178740"/>
                </a:lnTo>
                <a:lnTo>
                  <a:pt x="0" y="224027"/>
                </a:lnTo>
                <a:lnTo>
                  <a:pt x="4531" y="269063"/>
                </a:lnTo>
                <a:lnTo>
                  <a:pt x="17537" y="310991"/>
                </a:lnTo>
                <a:lnTo>
                  <a:pt x="38134" y="348918"/>
                </a:lnTo>
                <a:lnTo>
                  <a:pt x="65436" y="381952"/>
                </a:lnTo>
                <a:lnTo>
                  <a:pt x="98561" y="409199"/>
                </a:lnTo>
                <a:lnTo>
                  <a:pt x="136624" y="429767"/>
                </a:lnTo>
                <a:lnTo>
                  <a:pt x="178741" y="442763"/>
                </a:lnTo>
                <a:lnTo>
                  <a:pt x="224028" y="447294"/>
                </a:lnTo>
                <a:lnTo>
                  <a:pt x="269063" y="442763"/>
                </a:lnTo>
                <a:lnTo>
                  <a:pt x="310991" y="429767"/>
                </a:lnTo>
                <a:lnTo>
                  <a:pt x="348918" y="409199"/>
                </a:lnTo>
                <a:lnTo>
                  <a:pt x="381952" y="381952"/>
                </a:lnTo>
                <a:lnTo>
                  <a:pt x="409199" y="348918"/>
                </a:lnTo>
                <a:lnTo>
                  <a:pt x="429767" y="310991"/>
                </a:lnTo>
                <a:lnTo>
                  <a:pt x="442763" y="269063"/>
                </a:lnTo>
                <a:lnTo>
                  <a:pt x="447294" y="224027"/>
                </a:lnTo>
                <a:lnTo>
                  <a:pt x="442763" y="178740"/>
                </a:lnTo>
                <a:lnTo>
                  <a:pt x="429768" y="136624"/>
                </a:lnTo>
                <a:lnTo>
                  <a:pt x="409199" y="98561"/>
                </a:lnTo>
                <a:lnTo>
                  <a:pt x="381952" y="65436"/>
                </a:lnTo>
                <a:lnTo>
                  <a:pt x="348918" y="38134"/>
                </a:lnTo>
                <a:lnTo>
                  <a:pt x="310991" y="17537"/>
                </a:lnTo>
                <a:lnTo>
                  <a:pt x="269063" y="4531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5325" y="3484117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000" y="2314194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447294" y="224027"/>
                </a:moveTo>
                <a:lnTo>
                  <a:pt x="442763" y="178959"/>
                </a:lnTo>
                <a:lnTo>
                  <a:pt x="429768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6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8" y="311110"/>
                </a:lnTo>
                <a:lnTo>
                  <a:pt x="442763" y="269096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2237994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447294" y="224027"/>
                </a:moveTo>
                <a:lnTo>
                  <a:pt x="442763" y="178959"/>
                </a:lnTo>
                <a:lnTo>
                  <a:pt x="429768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6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8" y="311110"/>
                </a:lnTo>
                <a:lnTo>
                  <a:pt x="442763" y="269096"/>
                </a:lnTo>
                <a:lnTo>
                  <a:pt x="44729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0800" y="2237994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224027" y="0"/>
                </a:moveTo>
                <a:lnTo>
                  <a:pt x="178741" y="4563"/>
                </a:lnTo>
                <a:lnTo>
                  <a:pt x="136624" y="17645"/>
                </a:lnTo>
                <a:lnTo>
                  <a:pt x="98561" y="38335"/>
                </a:lnTo>
                <a:lnTo>
                  <a:pt x="65436" y="65722"/>
                </a:lnTo>
                <a:lnTo>
                  <a:pt x="38134" y="98896"/>
                </a:lnTo>
                <a:lnTo>
                  <a:pt x="17537" y="136945"/>
                </a:lnTo>
                <a:lnTo>
                  <a:pt x="4531" y="178959"/>
                </a:lnTo>
                <a:lnTo>
                  <a:pt x="0" y="224027"/>
                </a:lnTo>
                <a:lnTo>
                  <a:pt x="4531" y="269096"/>
                </a:lnTo>
                <a:lnTo>
                  <a:pt x="17537" y="311110"/>
                </a:lnTo>
                <a:lnTo>
                  <a:pt x="38134" y="349159"/>
                </a:lnTo>
                <a:lnTo>
                  <a:pt x="65436" y="382333"/>
                </a:lnTo>
                <a:lnTo>
                  <a:pt x="98561" y="409720"/>
                </a:lnTo>
                <a:lnTo>
                  <a:pt x="136624" y="430410"/>
                </a:lnTo>
                <a:lnTo>
                  <a:pt x="178741" y="443492"/>
                </a:lnTo>
                <a:lnTo>
                  <a:pt x="224027" y="448055"/>
                </a:lnTo>
                <a:lnTo>
                  <a:pt x="269063" y="443492"/>
                </a:lnTo>
                <a:lnTo>
                  <a:pt x="310991" y="430410"/>
                </a:lnTo>
                <a:lnTo>
                  <a:pt x="348918" y="409720"/>
                </a:lnTo>
                <a:lnTo>
                  <a:pt x="381952" y="382333"/>
                </a:lnTo>
                <a:lnTo>
                  <a:pt x="409199" y="349159"/>
                </a:lnTo>
                <a:lnTo>
                  <a:pt x="429768" y="311110"/>
                </a:lnTo>
                <a:lnTo>
                  <a:pt x="442763" y="269096"/>
                </a:lnTo>
                <a:lnTo>
                  <a:pt x="447294" y="224027"/>
                </a:lnTo>
                <a:lnTo>
                  <a:pt x="442763" y="178959"/>
                </a:lnTo>
                <a:lnTo>
                  <a:pt x="429768" y="136945"/>
                </a:lnTo>
                <a:lnTo>
                  <a:pt x="409199" y="98896"/>
                </a:lnTo>
                <a:lnTo>
                  <a:pt x="381952" y="65722"/>
                </a:lnTo>
                <a:lnTo>
                  <a:pt x="348918" y="38335"/>
                </a:lnTo>
                <a:lnTo>
                  <a:pt x="310991" y="17645"/>
                </a:lnTo>
                <a:lnTo>
                  <a:pt x="269063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76905" y="2255773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0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09572" y="29337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7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3372" y="28575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448055" y="224027"/>
                </a:move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3372" y="28575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10" h="447675">
                <a:moveTo>
                  <a:pt x="224027" y="0"/>
                </a:moveTo>
                <a:lnTo>
                  <a:pt x="178959" y="4531"/>
                </a:lnTo>
                <a:lnTo>
                  <a:pt x="136945" y="17537"/>
                </a:lnTo>
                <a:lnTo>
                  <a:pt x="98896" y="38134"/>
                </a:lnTo>
                <a:lnTo>
                  <a:pt x="65722" y="65436"/>
                </a:lnTo>
                <a:lnTo>
                  <a:pt x="38335" y="98561"/>
                </a:lnTo>
                <a:lnTo>
                  <a:pt x="17645" y="136624"/>
                </a:lnTo>
                <a:lnTo>
                  <a:pt x="4563" y="178741"/>
                </a:lnTo>
                <a:lnTo>
                  <a:pt x="0" y="224027"/>
                </a:lnTo>
                <a:lnTo>
                  <a:pt x="4563" y="269063"/>
                </a:lnTo>
                <a:lnTo>
                  <a:pt x="17645" y="310991"/>
                </a:lnTo>
                <a:lnTo>
                  <a:pt x="38335" y="348918"/>
                </a:lnTo>
                <a:lnTo>
                  <a:pt x="65722" y="381952"/>
                </a:lnTo>
                <a:lnTo>
                  <a:pt x="98896" y="409199"/>
                </a:lnTo>
                <a:lnTo>
                  <a:pt x="136945" y="429768"/>
                </a:lnTo>
                <a:lnTo>
                  <a:pt x="178959" y="442763"/>
                </a:lnTo>
                <a:lnTo>
                  <a:pt x="224027" y="447294"/>
                </a:lnTo>
                <a:lnTo>
                  <a:pt x="269096" y="442763"/>
                </a:lnTo>
                <a:lnTo>
                  <a:pt x="311110" y="429767"/>
                </a:lnTo>
                <a:lnTo>
                  <a:pt x="349159" y="409199"/>
                </a:lnTo>
                <a:lnTo>
                  <a:pt x="382333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lnTo>
                  <a:pt x="443492" y="178741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3" y="65436"/>
                </a:lnTo>
                <a:lnTo>
                  <a:pt x="349159" y="38134"/>
                </a:lnTo>
                <a:lnTo>
                  <a:pt x="311110" y="17537"/>
                </a:lnTo>
                <a:lnTo>
                  <a:pt x="269096" y="4531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27097" y="2874517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8275" y="3227831"/>
            <a:ext cx="501015" cy="348615"/>
          </a:xfrm>
          <a:custGeom>
            <a:avLst/>
            <a:gdLst/>
            <a:ahLst/>
            <a:cxnLst/>
            <a:rect l="l" t="t" r="r" b="b"/>
            <a:pathLst>
              <a:path w="501014" h="348614">
                <a:moveTo>
                  <a:pt x="433034" y="272376"/>
                </a:moveTo>
                <a:lnTo>
                  <a:pt x="16002" y="0"/>
                </a:lnTo>
                <a:lnTo>
                  <a:pt x="0" y="24384"/>
                </a:lnTo>
                <a:lnTo>
                  <a:pt x="417592" y="295960"/>
                </a:lnTo>
                <a:lnTo>
                  <a:pt x="422910" y="282701"/>
                </a:lnTo>
                <a:lnTo>
                  <a:pt x="433034" y="272376"/>
                </a:lnTo>
                <a:close/>
              </a:path>
              <a:path w="501014" h="348614">
                <a:moveTo>
                  <a:pt x="466344" y="347974"/>
                </a:moveTo>
                <a:lnTo>
                  <a:pt x="466344" y="294132"/>
                </a:lnTo>
                <a:lnTo>
                  <a:pt x="451104" y="317753"/>
                </a:lnTo>
                <a:lnTo>
                  <a:pt x="417592" y="295960"/>
                </a:lnTo>
                <a:lnTo>
                  <a:pt x="416563" y="298525"/>
                </a:lnTo>
                <a:lnTo>
                  <a:pt x="416718" y="314991"/>
                </a:lnTo>
                <a:lnTo>
                  <a:pt x="423017" y="330172"/>
                </a:lnTo>
                <a:lnTo>
                  <a:pt x="435102" y="342138"/>
                </a:lnTo>
                <a:lnTo>
                  <a:pt x="450925" y="348365"/>
                </a:lnTo>
                <a:lnTo>
                  <a:pt x="466344" y="347974"/>
                </a:lnTo>
                <a:close/>
              </a:path>
              <a:path w="501014" h="348614">
                <a:moveTo>
                  <a:pt x="466344" y="294132"/>
                </a:moveTo>
                <a:lnTo>
                  <a:pt x="433034" y="272376"/>
                </a:lnTo>
                <a:lnTo>
                  <a:pt x="422910" y="282701"/>
                </a:lnTo>
                <a:lnTo>
                  <a:pt x="417592" y="295960"/>
                </a:lnTo>
                <a:lnTo>
                  <a:pt x="451104" y="317753"/>
                </a:lnTo>
                <a:lnTo>
                  <a:pt x="466344" y="294132"/>
                </a:lnTo>
                <a:close/>
              </a:path>
              <a:path w="501014" h="348614">
                <a:moveTo>
                  <a:pt x="500884" y="313360"/>
                </a:moveTo>
                <a:lnTo>
                  <a:pt x="500729" y="296894"/>
                </a:lnTo>
                <a:lnTo>
                  <a:pt x="494430" y="281713"/>
                </a:lnTo>
                <a:lnTo>
                  <a:pt x="482346" y="269748"/>
                </a:lnTo>
                <a:lnTo>
                  <a:pt x="466522" y="263521"/>
                </a:lnTo>
                <a:lnTo>
                  <a:pt x="450056" y="263937"/>
                </a:lnTo>
                <a:lnTo>
                  <a:pt x="434875" y="270498"/>
                </a:lnTo>
                <a:lnTo>
                  <a:pt x="433034" y="272376"/>
                </a:lnTo>
                <a:lnTo>
                  <a:pt x="466344" y="294132"/>
                </a:lnTo>
                <a:lnTo>
                  <a:pt x="466344" y="347974"/>
                </a:lnTo>
                <a:lnTo>
                  <a:pt x="467391" y="347948"/>
                </a:lnTo>
                <a:lnTo>
                  <a:pt x="482572" y="341387"/>
                </a:lnTo>
                <a:lnTo>
                  <a:pt x="494538" y="329184"/>
                </a:lnTo>
                <a:lnTo>
                  <a:pt x="500884" y="3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2621280"/>
            <a:ext cx="598170" cy="236220"/>
          </a:xfrm>
          <a:custGeom>
            <a:avLst/>
            <a:gdLst/>
            <a:ahLst/>
            <a:cxnLst/>
            <a:rect l="l" t="t" r="r" b="b"/>
            <a:pathLst>
              <a:path w="598169" h="236219">
                <a:moveTo>
                  <a:pt x="598170" y="0"/>
                </a:moveTo>
                <a:lnTo>
                  <a:pt x="0" y="2362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5627" y="3240023"/>
            <a:ext cx="303530" cy="227329"/>
          </a:xfrm>
          <a:custGeom>
            <a:avLst/>
            <a:gdLst/>
            <a:ahLst/>
            <a:cxnLst/>
            <a:rect l="l" t="t" r="r" b="b"/>
            <a:pathLst>
              <a:path w="303530" h="227329">
                <a:moveTo>
                  <a:pt x="0" y="227075"/>
                </a:moveTo>
                <a:lnTo>
                  <a:pt x="30327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0613" y="2608325"/>
            <a:ext cx="2447925" cy="1501775"/>
          </a:xfrm>
          <a:custGeom>
            <a:avLst/>
            <a:gdLst/>
            <a:ahLst/>
            <a:cxnLst/>
            <a:rect l="l" t="t" r="r" b="b"/>
            <a:pathLst>
              <a:path w="2447925" h="1501775">
                <a:moveTo>
                  <a:pt x="65850" y="1423464"/>
                </a:moveTo>
                <a:lnTo>
                  <a:pt x="64162" y="1421927"/>
                </a:lnTo>
                <a:lnTo>
                  <a:pt x="48577" y="1416462"/>
                </a:lnTo>
                <a:lnTo>
                  <a:pt x="31992" y="1417141"/>
                </a:lnTo>
                <a:lnTo>
                  <a:pt x="16478" y="1424178"/>
                </a:lnTo>
                <a:lnTo>
                  <a:pt x="5417" y="1437012"/>
                </a:lnTo>
                <a:lnTo>
                  <a:pt x="0" y="1452562"/>
                </a:lnTo>
                <a:lnTo>
                  <a:pt x="726" y="1468969"/>
                </a:lnTo>
                <a:lnTo>
                  <a:pt x="8096" y="1484375"/>
                </a:lnTo>
                <a:lnTo>
                  <a:pt x="20490" y="1495770"/>
                </a:lnTo>
                <a:lnTo>
                  <a:pt x="34004" y="1500589"/>
                </a:lnTo>
                <a:lnTo>
                  <a:pt x="34004" y="1447038"/>
                </a:lnTo>
                <a:lnTo>
                  <a:pt x="65850" y="1423464"/>
                </a:lnTo>
                <a:close/>
              </a:path>
              <a:path w="2447925" h="1501775">
                <a:moveTo>
                  <a:pt x="83076" y="1446722"/>
                </a:moveTo>
                <a:lnTo>
                  <a:pt x="76676" y="1433322"/>
                </a:lnTo>
                <a:lnTo>
                  <a:pt x="65850" y="1423464"/>
                </a:lnTo>
                <a:lnTo>
                  <a:pt x="34004" y="1447038"/>
                </a:lnTo>
                <a:lnTo>
                  <a:pt x="50768" y="1470660"/>
                </a:lnTo>
                <a:lnTo>
                  <a:pt x="83076" y="1446722"/>
                </a:lnTo>
                <a:close/>
              </a:path>
              <a:path w="2447925" h="1501775">
                <a:moveTo>
                  <a:pt x="84677" y="1465135"/>
                </a:moveTo>
                <a:lnTo>
                  <a:pt x="84034" y="1448728"/>
                </a:lnTo>
                <a:lnTo>
                  <a:pt x="83076" y="1446722"/>
                </a:lnTo>
                <a:lnTo>
                  <a:pt x="50768" y="1470660"/>
                </a:lnTo>
                <a:lnTo>
                  <a:pt x="34004" y="1447038"/>
                </a:lnTo>
                <a:lnTo>
                  <a:pt x="34004" y="1500589"/>
                </a:lnTo>
                <a:lnTo>
                  <a:pt x="35813" y="1501235"/>
                </a:lnTo>
                <a:lnTo>
                  <a:pt x="52137" y="1500556"/>
                </a:lnTo>
                <a:lnTo>
                  <a:pt x="67532" y="1493519"/>
                </a:lnTo>
                <a:lnTo>
                  <a:pt x="79033" y="1480685"/>
                </a:lnTo>
                <a:lnTo>
                  <a:pt x="84677" y="1465135"/>
                </a:lnTo>
                <a:close/>
              </a:path>
              <a:path w="2447925" h="1501775">
                <a:moveTo>
                  <a:pt x="344900" y="1252728"/>
                </a:moveTo>
                <a:lnTo>
                  <a:pt x="327374" y="1229868"/>
                </a:lnTo>
                <a:lnTo>
                  <a:pt x="65850" y="1423464"/>
                </a:lnTo>
                <a:lnTo>
                  <a:pt x="76676" y="1433322"/>
                </a:lnTo>
                <a:lnTo>
                  <a:pt x="83076" y="1446722"/>
                </a:lnTo>
                <a:lnTo>
                  <a:pt x="344900" y="1252728"/>
                </a:lnTo>
                <a:close/>
              </a:path>
              <a:path w="2447925" h="1501775">
                <a:moveTo>
                  <a:pt x="932654" y="1423755"/>
                </a:moveTo>
                <a:lnTo>
                  <a:pt x="661892" y="1229868"/>
                </a:lnTo>
                <a:lnTo>
                  <a:pt x="645128" y="1252728"/>
                </a:lnTo>
                <a:lnTo>
                  <a:pt x="915820" y="1447245"/>
                </a:lnTo>
                <a:lnTo>
                  <a:pt x="921734" y="1434084"/>
                </a:lnTo>
                <a:lnTo>
                  <a:pt x="932654" y="1423755"/>
                </a:lnTo>
                <a:close/>
              </a:path>
              <a:path w="2447925" h="1501775">
                <a:moveTo>
                  <a:pt x="965168" y="1500329"/>
                </a:moveTo>
                <a:lnTo>
                  <a:pt x="965168" y="1447038"/>
                </a:lnTo>
                <a:lnTo>
                  <a:pt x="948404" y="1470660"/>
                </a:lnTo>
                <a:lnTo>
                  <a:pt x="915820" y="1447245"/>
                </a:lnTo>
                <a:lnTo>
                  <a:pt x="914816" y="1449479"/>
                </a:lnTo>
                <a:lnTo>
                  <a:pt x="914399" y="1465802"/>
                </a:lnTo>
                <a:lnTo>
                  <a:pt x="920126" y="1481125"/>
                </a:lnTo>
                <a:lnTo>
                  <a:pt x="931640" y="1493519"/>
                </a:lnTo>
                <a:lnTo>
                  <a:pt x="947153" y="1500437"/>
                </a:lnTo>
                <a:lnTo>
                  <a:pt x="963739" y="1500854"/>
                </a:lnTo>
                <a:lnTo>
                  <a:pt x="965168" y="1500329"/>
                </a:lnTo>
                <a:close/>
              </a:path>
              <a:path w="2447925" h="1501775">
                <a:moveTo>
                  <a:pt x="965168" y="1447038"/>
                </a:moveTo>
                <a:lnTo>
                  <a:pt x="932654" y="1423755"/>
                </a:lnTo>
                <a:lnTo>
                  <a:pt x="921734" y="1434084"/>
                </a:lnTo>
                <a:lnTo>
                  <a:pt x="915820" y="1447245"/>
                </a:lnTo>
                <a:lnTo>
                  <a:pt x="948404" y="1470660"/>
                </a:lnTo>
                <a:lnTo>
                  <a:pt x="965168" y="1447038"/>
                </a:lnTo>
                <a:close/>
              </a:path>
              <a:path w="2447925" h="1501775">
                <a:moveTo>
                  <a:pt x="999172" y="1451895"/>
                </a:moveTo>
                <a:lnTo>
                  <a:pt x="993445" y="1436572"/>
                </a:lnTo>
                <a:lnTo>
                  <a:pt x="981932" y="1424178"/>
                </a:lnTo>
                <a:lnTo>
                  <a:pt x="966418" y="1417153"/>
                </a:lnTo>
                <a:lnTo>
                  <a:pt x="949832" y="1416558"/>
                </a:lnTo>
                <a:lnTo>
                  <a:pt x="934247" y="1422249"/>
                </a:lnTo>
                <a:lnTo>
                  <a:pt x="932654" y="1423755"/>
                </a:lnTo>
                <a:lnTo>
                  <a:pt x="965168" y="1447038"/>
                </a:lnTo>
                <a:lnTo>
                  <a:pt x="965168" y="1500329"/>
                </a:lnTo>
                <a:lnTo>
                  <a:pt x="979324" y="1495127"/>
                </a:lnTo>
                <a:lnTo>
                  <a:pt x="991838" y="1483614"/>
                </a:lnTo>
                <a:lnTo>
                  <a:pt x="998755" y="1468219"/>
                </a:lnTo>
                <a:lnTo>
                  <a:pt x="999172" y="1451895"/>
                </a:lnTo>
                <a:close/>
              </a:path>
              <a:path w="2447925" h="1501775">
                <a:moveTo>
                  <a:pt x="2374882" y="239510"/>
                </a:moveTo>
                <a:lnTo>
                  <a:pt x="1878806" y="0"/>
                </a:lnTo>
                <a:lnTo>
                  <a:pt x="1866614" y="25146"/>
                </a:lnTo>
                <a:lnTo>
                  <a:pt x="2362393" y="265222"/>
                </a:lnTo>
                <a:lnTo>
                  <a:pt x="2365724" y="251460"/>
                </a:lnTo>
                <a:lnTo>
                  <a:pt x="2374882" y="239510"/>
                </a:lnTo>
                <a:close/>
              </a:path>
              <a:path w="2447925" h="1501775">
                <a:moveTo>
                  <a:pt x="2410681" y="311502"/>
                </a:moveTo>
                <a:lnTo>
                  <a:pt x="2410681" y="256794"/>
                </a:lnTo>
                <a:lnTo>
                  <a:pt x="2398490" y="282702"/>
                </a:lnTo>
                <a:lnTo>
                  <a:pt x="2362393" y="265222"/>
                </a:lnTo>
                <a:lnTo>
                  <a:pt x="2385536" y="308610"/>
                </a:lnTo>
                <a:lnTo>
                  <a:pt x="2402085" y="312693"/>
                </a:lnTo>
                <a:lnTo>
                  <a:pt x="2410681" y="311502"/>
                </a:lnTo>
                <a:close/>
              </a:path>
              <a:path w="2447925" h="1501775">
                <a:moveTo>
                  <a:pt x="2410681" y="256794"/>
                </a:moveTo>
                <a:lnTo>
                  <a:pt x="2374882" y="239510"/>
                </a:lnTo>
                <a:lnTo>
                  <a:pt x="2365724" y="251460"/>
                </a:lnTo>
                <a:lnTo>
                  <a:pt x="2362393" y="265222"/>
                </a:lnTo>
                <a:lnTo>
                  <a:pt x="2398490" y="282702"/>
                </a:lnTo>
                <a:lnTo>
                  <a:pt x="2410681" y="256794"/>
                </a:lnTo>
                <a:close/>
              </a:path>
              <a:path w="2447925" h="1501775">
                <a:moveTo>
                  <a:pt x="2447413" y="272248"/>
                </a:moveTo>
                <a:lnTo>
                  <a:pt x="2444876" y="255841"/>
                </a:lnTo>
                <a:lnTo>
                  <a:pt x="2436483" y="241435"/>
                </a:lnTo>
                <a:lnTo>
                  <a:pt x="2422874" y="230886"/>
                </a:lnTo>
                <a:lnTo>
                  <a:pt x="2406443" y="226921"/>
                </a:lnTo>
                <a:lnTo>
                  <a:pt x="2390298" y="229457"/>
                </a:lnTo>
                <a:lnTo>
                  <a:pt x="2376154" y="237851"/>
                </a:lnTo>
                <a:lnTo>
                  <a:pt x="2374882" y="239510"/>
                </a:lnTo>
                <a:lnTo>
                  <a:pt x="2410681" y="256794"/>
                </a:lnTo>
                <a:lnTo>
                  <a:pt x="2410681" y="311502"/>
                </a:lnTo>
                <a:lnTo>
                  <a:pt x="2418492" y="310419"/>
                </a:lnTo>
                <a:lnTo>
                  <a:pt x="2432899" y="302287"/>
                </a:lnTo>
                <a:lnTo>
                  <a:pt x="2443448" y="288798"/>
                </a:lnTo>
                <a:lnTo>
                  <a:pt x="2447413" y="272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4600" y="36095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8400" y="35333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8400" y="35333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0600" y="41429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" y="40667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599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40667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599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5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5000" y="41429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8800" y="40667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8800" y="40667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2800" y="2954273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6600" y="2878073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76600" y="2878073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70101" y="3343909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14827" y="2039873"/>
            <a:ext cx="435609" cy="198120"/>
          </a:xfrm>
          <a:custGeom>
            <a:avLst/>
            <a:gdLst/>
            <a:ahLst/>
            <a:cxnLst/>
            <a:rect l="l" t="t" r="r" b="b"/>
            <a:pathLst>
              <a:path w="435610" h="198119">
                <a:moveTo>
                  <a:pt x="0" y="198119"/>
                </a:moveTo>
                <a:lnTo>
                  <a:pt x="43510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22697" y="27432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944879"/>
                </a:moveTo>
                <a:lnTo>
                  <a:pt x="341376" y="350520"/>
                </a:lnTo>
                <a:lnTo>
                  <a:pt x="0" y="350520"/>
                </a:lnTo>
                <a:lnTo>
                  <a:pt x="0" y="944879"/>
                </a:lnTo>
                <a:lnTo>
                  <a:pt x="341376" y="944879"/>
                </a:lnTo>
                <a:close/>
              </a:path>
              <a:path w="685800" h="1295400">
                <a:moveTo>
                  <a:pt x="685800" y="647700"/>
                </a:moveTo>
                <a:lnTo>
                  <a:pt x="341376" y="0"/>
                </a:lnTo>
                <a:lnTo>
                  <a:pt x="341376" y="1295400"/>
                </a:lnTo>
                <a:lnTo>
                  <a:pt x="685800" y="647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46497" y="26670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944879"/>
                </a:moveTo>
                <a:lnTo>
                  <a:pt x="341376" y="350520"/>
                </a:lnTo>
                <a:lnTo>
                  <a:pt x="0" y="350520"/>
                </a:lnTo>
                <a:lnTo>
                  <a:pt x="0" y="944879"/>
                </a:lnTo>
                <a:lnTo>
                  <a:pt x="341376" y="944879"/>
                </a:lnTo>
                <a:close/>
              </a:path>
              <a:path w="685800" h="1295400">
                <a:moveTo>
                  <a:pt x="685800" y="647700"/>
                </a:moveTo>
                <a:lnTo>
                  <a:pt x="341376" y="0"/>
                </a:lnTo>
                <a:lnTo>
                  <a:pt x="341376" y="1295400"/>
                </a:lnTo>
                <a:lnTo>
                  <a:pt x="685800" y="647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46497" y="2667000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341376" y="0"/>
                </a:moveTo>
                <a:lnTo>
                  <a:pt x="341376" y="350520"/>
                </a:lnTo>
                <a:lnTo>
                  <a:pt x="0" y="350520"/>
                </a:lnTo>
                <a:lnTo>
                  <a:pt x="0" y="944879"/>
                </a:lnTo>
                <a:lnTo>
                  <a:pt x="341376" y="944879"/>
                </a:lnTo>
                <a:lnTo>
                  <a:pt x="341376" y="1295400"/>
                </a:lnTo>
                <a:lnTo>
                  <a:pt x="685800" y="647700"/>
                </a:lnTo>
                <a:lnTo>
                  <a:pt x="34137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46520" y="3133344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5" y="38335"/>
                </a:lnTo>
                <a:lnTo>
                  <a:pt x="65722" y="65722"/>
                </a:lnTo>
                <a:lnTo>
                  <a:pt x="38334" y="98896"/>
                </a:lnTo>
                <a:lnTo>
                  <a:pt x="17644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6"/>
                </a:lnTo>
                <a:lnTo>
                  <a:pt x="17644" y="311110"/>
                </a:lnTo>
                <a:lnTo>
                  <a:pt x="38334" y="349159"/>
                </a:lnTo>
                <a:lnTo>
                  <a:pt x="65722" y="382333"/>
                </a:lnTo>
                <a:lnTo>
                  <a:pt x="98895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6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70320" y="3057144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8055" y="224027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6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6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0320" y="3057144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224027" y="0"/>
                </a:move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59"/>
                </a:lnTo>
                <a:lnTo>
                  <a:pt x="0" y="224027"/>
                </a:lnTo>
                <a:lnTo>
                  <a:pt x="4563" y="269096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6"/>
                </a:lnTo>
                <a:lnTo>
                  <a:pt x="448055" y="224027"/>
                </a:ln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95700" y="1880560"/>
            <a:ext cx="3107055" cy="15855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R="114935" algn="r">
              <a:lnSpc>
                <a:spcPct val="100000"/>
              </a:lnSpc>
              <a:spcBef>
                <a:spcPts val="680"/>
              </a:spcBef>
            </a:pP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IGHT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OTAT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  <a:spcBef>
                <a:spcPts val="58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 dirty="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560"/>
              </a:spcBef>
            </a:pPr>
            <a:r>
              <a:rPr lang="en-US" sz="2400" i="1" spc="-869" dirty="0">
                <a:solidFill>
                  <a:srgbClr val="CCCCFF"/>
                </a:solidFill>
                <a:latin typeface="Times New Roman"/>
                <a:cs typeface="Times New Roman"/>
              </a:rPr>
              <a:t>A</a:t>
            </a:r>
            <a:r>
              <a:rPr lang="en-US" sz="3600" i="1" baseline="-13888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60920" y="2523744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8055" y="224028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2" y="65722"/>
                </a:lnTo>
                <a:lnTo>
                  <a:pt x="349158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4" y="17645"/>
                </a:lnTo>
                <a:lnTo>
                  <a:pt x="98895" y="38335"/>
                </a:lnTo>
                <a:lnTo>
                  <a:pt x="65722" y="65722"/>
                </a:lnTo>
                <a:lnTo>
                  <a:pt x="38334" y="98896"/>
                </a:lnTo>
                <a:lnTo>
                  <a:pt x="17644" y="136945"/>
                </a:lnTo>
                <a:lnTo>
                  <a:pt x="4563" y="178959"/>
                </a:lnTo>
                <a:lnTo>
                  <a:pt x="0" y="224028"/>
                </a:lnTo>
                <a:lnTo>
                  <a:pt x="4563" y="269096"/>
                </a:lnTo>
                <a:lnTo>
                  <a:pt x="17644" y="311110"/>
                </a:lnTo>
                <a:lnTo>
                  <a:pt x="38334" y="349159"/>
                </a:lnTo>
                <a:lnTo>
                  <a:pt x="65722" y="382333"/>
                </a:lnTo>
                <a:lnTo>
                  <a:pt x="98895" y="409720"/>
                </a:lnTo>
                <a:lnTo>
                  <a:pt x="136944" y="430410"/>
                </a:lnTo>
                <a:lnTo>
                  <a:pt x="178959" y="443492"/>
                </a:lnTo>
                <a:lnTo>
                  <a:pt x="224027" y="448056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8" y="409720"/>
                </a:lnTo>
                <a:lnTo>
                  <a:pt x="382332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6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84720" y="2447544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8055" y="224028"/>
                </a:move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2" y="65722"/>
                </a:lnTo>
                <a:lnTo>
                  <a:pt x="349158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4" y="17645"/>
                </a:lnTo>
                <a:lnTo>
                  <a:pt x="98895" y="38335"/>
                </a:lnTo>
                <a:lnTo>
                  <a:pt x="65722" y="65722"/>
                </a:lnTo>
                <a:lnTo>
                  <a:pt x="38334" y="98896"/>
                </a:lnTo>
                <a:lnTo>
                  <a:pt x="17644" y="136945"/>
                </a:lnTo>
                <a:lnTo>
                  <a:pt x="4563" y="178959"/>
                </a:lnTo>
                <a:lnTo>
                  <a:pt x="0" y="224028"/>
                </a:lnTo>
                <a:lnTo>
                  <a:pt x="4563" y="269096"/>
                </a:lnTo>
                <a:lnTo>
                  <a:pt x="17644" y="311110"/>
                </a:lnTo>
                <a:lnTo>
                  <a:pt x="38334" y="349159"/>
                </a:lnTo>
                <a:lnTo>
                  <a:pt x="65722" y="382333"/>
                </a:lnTo>
                <a:lnTo>
                  <a:pt x="98895" y="409720"/>
                </a:lnTo>
                <a:lnTo>
                  <a:pt x="136944" y="430410"/>
                </a:lnTo>
                <a:lnTo>
                  <a:pt x="178959" y="443492"/>
                </a:lnTo>
                <a:lnTo>
                  <a:pt x="224027" y="448056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8" y="409720"/>
                </a:lnTo>
                <a:lnTo>
                  <a:pt x="382332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6"/>
                </a:lnTo>
                <a:lnTo>
                  <a:pt x="448055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84720" y="2447544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224027" y="0"/>
                </a:moveTo>
                <a:lnTo>
                  <a:pt x="178959" y="4563"/>
                </a:lnTo>
                <a:lnTo>
                  <a:pt x="136944" y="17645"/>
                </a:lnTo>
                <a:lnTo>
                  <a:pt x="98895" y="38335"/>
                </a:lnTo>
                <a:lnTo>
                  <a:pt x="65722" y="65722"/>
                </a:lnTo>
                <a:lnTo>
                  <a:pt x="38334" y="98896"/>
                </a:lnTo>
                <a:lnTo>
                  <a:pt x="17644" y="136945"/>
                </a:lnTo>
                <a:lnTo>
                  <a:pt x="4563" y="178959"/>
                </a:lnTo>
                <a:lnTo>
                  <a:pt x="0" y="224028"/>
                </a:lnTo>
                <a:lnTo>
                  <a:pt x="4563" y="269096"/>
                </a:lnTo>
                <a:lnTo>
                  <a:pt x="17644" y="311110"/>
                </a:lnTo>
                <a:lnTo>
                  <a:pt x="38334" y="349159"/>
                </a:lnTo>
                <a:lnTo>
                  <a:pt x="65722" y="382333"/>
                </a:lnTo>
                <a:lnTo>
                  <a:pt x="98895" y="409720"/>
                </a:lnTo>
                <a:lnTo>
                  <a:pt x="136944" y="430410"/>
                </a:lnTo>
                <a:lnTo>
                  <a:pt x="178959" y="443492"/>
                </a:lnTo>
                <a:lnTo>
                  <a:pt x="224027" y="448056"/>
                </a:lnTo>
                <a:lnTo>
                  <a:pt x="269095" y="443492"/>
                </a:lnTo>
                <a:lnTo>
                  <a:pt x="311109" y="430410"/>
                </a:lnTo>
                <a:lnTo>
                  <a:pt x="349158" y="409720"/>
                </a:lnTo>
                <a:lnTo>
                  <a:pt x="382332" y="382333"/>
                </a:lnTo>
                <a:lnTo>
                  <a:pt x="409720" y="349159"/>
                </a:lnTo>
                <a:lnTo>
                  <a:pt x="430410" y="311110"/>
                </a:lnTo>
                <a:lnTo>
                  <a:pt x="443492" y="269096"/>
                </a:lnTo>
                <a:lnTo>
                  <a:pt x="448055" y="224028"/>
                </a:lnTo>
                <a:lnTo>
                  <a:pt x="443492" y="178959"/>
                </a:lnTo>
                <a:lnTo>
                  <a:pt x="430410" y="136945"/>
                </a:lnTo>
                <a:lnTo>
                  <a:pt x="409720" y="98896"/>
                </a:lnTo>
                <a:lnTo>
                  <a:pt x="382332" y="65722"/>
                </a:lnTo>
                <a:lnTo>
                  <a:pt x="349158" y="38335"/>
                </a:lnTo>
                <a:lnTo>
                  <a:pt x="311109" y="17645"/>
                </a:lnTo>
                <a:lnTo>
                  <a:pt x="269095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378445" y="2465323"/>
            <a:ext cx="33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34" dirty="0">
                <a:solidFill>
                  <a:srgbClr val="CCCCFF"/>
                </a:solidFill>
                <a:latin typeface="Times New Roman"/>
                <a:cs typeface="Times New Roman"/>
              </a:rPr>
              <a:t>B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67243" y="2830830"/>
            <a:ext cx="756285" cy="217170"/>
          </a:xfrm>
          <a:custGeom>
            <a:avLst/>
            <a:gdLst/>
            <a:ahLst/>
            <a:cxnLst/>
            <a:rect l="l" t="t" r="r" b="b"/>
            <a:pathLst>
              <a:path w="756284" h="217169">
                <a:moveTo>
                  <a:pt x="755904" y="21716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94347" y="2830830"/>
            <a:ext cx="756285" cy="226695"/>
          </a:xfrm>
          <a:custGeom>
            <a:avLst/>
            <a:gdLst/>
            <a:ahLst/>
            <a:cxnLst/>
            <a:rect l="l" t="t" r="r" b="b"/>
            <a:pathLst>
              <a:path w="756284" h="226694">
                <a:moveTo>
                  <a:pt x="0" y="226313"/>
                </a:moveTo>
                <a:lnTo>
                  <a:pt x="75590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99714" y="3428238"/>
            <a:ext cx="998855" cy="271780"/>
          </a:xfrm>
          <a:custGeom>
            <a:avLst/>
            <a:gdLst/>
            <a:ahLst/>
            <a:cxnLst/>
            <a:rect l="l" t="t" r="r" b="b"/>
            <a:pathLst>
              <a:path w="998854" h="271779">
                <a:moveTo>
                  <a:pt x="66011" y="193934"/>
                </a:moveTo>
                <a:lnTo>
                  <a:pt x="64222" y="192392"/>
                </a:lnTo>
                <a:lnTo>
                  <a:pt x="48672" y="186975"/>
                </a:lnTo>
                <a:lnTo>
                  <a:pt x="32266" y="187702"/>
                </a:lnTo>
                <a:lnTo>
                  <a:pt x="16859" y="195072"/>
                </a:lnTo>
                <a:lnTo>
                  <a:pt x="5465" y="207466"/>
                </a:lnTo>
                <a:lnTo>
                  <a:pt x="0" y="222789"/>
                </a:lnTo>
                <a:lnTo>
                  <a:pt x="678" y="239113"/>
                </a:lnTo>
                <a:lnTo>
                  <a:pt x="7715" y="254507"/>
                </a:lnTo>
                <a:lnTo>
                  <a:pt x="20550" y="266009"/>
                </a:lnTo>
                <a:lnTo>
                  <a:pt x="33623" y="270754"/>
                </a:lnTo>
                <a:lnTo>
                  <a:pt x="33623" y="217932"/>
                </a:lnTo>
                <a:lnTo>
                  <a:pt x="66011" y="193934"/>
                </a:lnTo>
                <a:close/>
              </a:path>
              <a:path w="998854" h="271779">
                <a:moveTo>
                  <a:pt x="83223" y="217048"/>
                </a:moveTo>
                <a:lnTo>
                  <a:pt x="77057" y="203453"/>
                </a:lnTo>
                <a:lnTo>
                  <a:pt x="66011" y="193934"/>
                </a:lnTo>
                <a:lnTo>
                  <a:pt x="33623" y="217932"/>
                </a:lnTo>
                <a:lnTo>
                  <a:pt x="51149" y="240791"/>
                </a:lnTo>
                <a:lnTo>
                  <a:pt x="83223" y="217048"/>
                </a:lnTo>
                <a:close/>
              </a:path>
              <a:path w="998854" h="271779">
                <a:moveTo>
                  <a:pt x="84772" y="235553"/>
                </a:moveTo>
                <a:lnTo>
                  <a:pt x="84093" y="218967"/>
                </a:lnTo>
                <a:lnTo>
                  <a:pt x="83223" y="217048"/>
                </a:lnTo>
                <a:lnTo>
                  <a:pt x="51149" y="240791"/>
                </a:lnTo>
                <a:lnTo>
                  <a:pt x="33623" y="217932"/>
                </a:lnTo>
                <a:lnTo>
                  <a:pt x="33623" y="270754"/>
                </a:lnTo>
                <a:lnTo>
                  <a:pt x="36099" y="271652"/>
                </a:lnTo>
                <a:lnTo>
                  <a:pt x="52506" y="271010"/>
                </a:lnTo>
                <a:lnTo>
                  <a:pt x="67913" y="263652"/>
                </a:lnTo>
                <a:lnTo>
                  <a:pt x="79307" y="251138"/>
                </a:lnTo>
                <a:lnTo>
                  <a:pt x="84772" y="235553"/>
                </a:lnTo>
                <a:close/>
              </a:path>
              <a:path w="998854" h="271779">
                <a:moveTo>
                  <a:pt x="344519" y="23622"/>
                </a:moveTo>
                <a:lnTo>
                  <a:pt x="327755" y="0"/>
                </a:lnTo>
                <a:lnTo>
                  <a:pt x="66011" y="193934"/>
                </a:lnTo>
                <a:lnTo>
                  <a:pt x="77057" y="203453"/>
                </a:lnTo>
                <a:lnTo>
                  <a:pt x="83223" y="217048"/>
                </a:lnTo>
                <a:lnTo>
                  <a:pt x="344519" y="23622"/>
                </a:lnTo>
                <a:close/>
              </a:path>
              <a:path w="998854" h="271779">
                <a:moveTo>
                  <a:pt x="932402" y="194660"/>
                </a:moveTo>
                <a:lnTo>
                  <a:pt x="661511" y="0"/>
                </a:lnTo>
                <a:lnTo>
                  <a:pt x="645509" y="23622"/>
                </a:lnTo>
                <a:lnTo>
                  <a:pt x="915972" y="217782"/>
                </a:lnTo>
                <a:lnTo>
                  <a:pt x="922115" y="204215"/>
                </a:lnTo>
                <a:lnTo>
                  <a:pt x="932402" y="194660"/>
                </a:lnTo>
                <a:close/>
              </a:path>
              <a:path w="998854" h="271779">
                <a:moveTo>
                  <a:pt x="964787" y="271356"/>
                </a:moveTo>
                <a:lnTo>
                  <a:pt x="964787" y="217932"/>
                </a:lnTo>
                <a:lnTo>
                  <a:pt x="948023" y="240791"/>
                </a:lnTo>
                <a:lnTo>
                  <a:pt x="915972" y="217782"/>
                </a:lnTo>
                <a:lnTo>
                  <a:pt x="915090" y="219729"/>
                </a:lnTo>
                <a:lnTo>
                  <a:pt x="914495" y="236315"/>
                </a:lnTo>
                <a:lnTo>
                  <a:pt x="920186" y="251900"/>
                </a:lnTo>
                <a:lnTo>
                  <a:pt x="932021" y="264413"/>
                </a:lnTo>
                <a:lnTo>
                  <a:pt x="947415" y="271331"/>
                </a:lnTo>
                <a:lnTo>
                  <a:pt x="963739" y="271748"/>
                </a:lnTo>
                <a:lnTo>
                  <a:pt x="964787" y="271356"/>
                </a:lnTo>
                <a:close/>
              </a:path>
              <a:path w="998854" h="271779">
                <a:moveTo>
                  <a:pt x="964787" y="217932"/>
                </a:moveTo>
                <a:lnTo>
                  <a:pt x="932402" y="194660"/>
                </a:lnTo>
                <a:lnTo>
                  <a:pt x="922115" y="204215"/>
                </a:lnTo>
                <a:lnTo>
                  <a:pt x="915972" y="217782"/>
                </a:lnTo>
                <a:lnTo>
                  <a:pt x="948023" y="240791"/>
                </a:lnTo>
                <a:lnTo>
                  <a:pt x="964787" y="217932"/>
                </a:lnTo>
                <a:close/>
              </a:path>
              <a:path w="998854" h="271779">
                <a:moveTo>
                  <a:pt x="998791" y="222408"/>
                </a:moveTo>
                <a:lnTo>
                  <a:pt x="993064" y="206823"/>
                </a:lnTo>
                <a:lnTo>
                  <a:pt x="981551" y="194309"/>
                </a:lnTo>
                <a:lnTo>
                  <a:pt x="966156" y="187392"/>
                </a:lnTo>
                <a:lnTo>
                  <a:pt x="949833" y="186975"/>
                </a:lnTo>
                <a:lnTo>
                  <a:pt x="934509" y="192702"/>
                </a:lnTo>
                <a:lnTo>
                  <a:pt x="932402" y="194660"/>
                </a:lnTo>
                <a:lnTo>
                  <a:pt x="964787" y="217932"/>
                </a:lnTo>
                <a:lnTo>
                  <a:pt x="964787" y="271356"/>
                </a:lnTo>
                <a:lnTo>
                  <a:pt x="979062" y="266021"/>
                </a:lnTo>
                <a:lnTo>
                  <a:pt x="991457" y="254507"/>
                </a:lnTo>
                <a:lnTo>
                  <a:pt x="998374" y="238993"/>
                </a:lnTo>
                <a:lnTo>
                  <a:pt x="998791" y="222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89320" y="3733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3120" y="36576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13120" y="36576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3720" y="3733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27520" y="36576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27520" y="36576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08747" y="2209800"/>
            <a:ext cx="435609" cy="238125"/>
          </a:xfrm>
          <a:custGeom>
            <a:avLst/>
            <a:gdLst/>
            <a:ahLst/>
            <a:cxnLst/>
            <a:rect l="l" t="t" r="r" b="b"/>
            <a:pathLst>
              <a:path w="435609" h="238125">
                <a:moveTo>
                  <a:pt x="0" y="237743"/>
                </a:moveTo>
                <a:lnTo>
                  <a:pt x="4351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75320" y="31242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2" y="65436"/>
                </a:lnTo>
                <a:lnTo>
                  <a:pt x="349158" y="38134"/>
                </a:lnTo>
                <a:lnTo>
                  <a:pt x="311109" y="17537"/>
                </a:lnTo>
                <a:lnTo>
                  <a:pt x="269095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4" y="17537"/>
                </a:lnTo>
                <a:lnTo>
                  <a:pt x="98895" y="38134"/>
                </a:lnTo>
                <a:lnTo>
                  <a:pt x="65722" y="65436"/>
                </a:lnTo>
                <a:lnTo>
                  <a:pt x="38334" y="98561"/>
                </a:lnTo>
                <a:lnTo>
                  <a:pt x="17644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4" y="310991"/>
                </a:lnTo>
                <a:lnTo>
                  <a:pt x="38334" y="348918"/>
                </a:lnTo>
                <a:lnTo>
                  <a:pt x="65722" y="381952"/>
                </a:lnTo>
                <a:lnTo>
                  <a:pt x="98895" y="409199"/>
                </a:lnTo>
                <a:lnTo>
                  <a:pt x="136944" y="429767"/>
                </a:lnTo>
                <a:lnTo>
                  <a:pt x="178959" y="442763"/>
                </a:lnTo>
                <a:lnTo>
                  <a:pt x="224027" y="447293"/>
                </a:lnTo>
                <a:lnTo>
                  <a:pt x="269095" y="442763"/>
                </a:lnTo>
                <a:lnTo>
                  <a:pt x="311109" y="429767"/>
                </a:lnTo>
                <a:lnTo>
                  <a:pt x="349158" y="409199"/>
                </a:lnTo>
                <a:lnTo>
                  <a:pt x="382332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99120" y="3048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448055" y="224027"/>
                </a:move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2" y="65436"/>
                </a:lnTo>
                <a:lnTo>
                  <a:pt x="349158" y="38134"/>
                </a:lnTo>
                <a:lnTo>
                  <a:pt x="311109" y="17537"/>
                </a:lnTo>
                <a:lnTo>
                  <a:pt x="269095" y="4531"/>
                </a:lnTo>
                <a:lnTo>
                  <a:pt x="224027" y="0"/>
                </a:lnTo>
                <a:lnTo>
                  <a:pt x="178959" y="4531"/>
                </a:lnTo>
                <a:lnTo>
                  <a:pt x="136944" y="17537"/>
                </a:lnTo>
                <a:lnTo>
                  <a:pt x="98895" y="38134"/>
                </a:lnTo>
                <a:lnTo>
                  <a:pt x="65722" y="65436"/>
                </a:lnTo>
                <a:lnTo>
                  <a:pt x="38334" y="98561"/>
                </a:lnTo>
                <a:lnTo>
                  <a:pt x="17644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4" y="310991"/>
                </a:lnTo>
                <a:lnTo>
                  <a:pt x="38334" y="348918"/>
                </a:lnTo>
                <a:lnTo>
                  <a:pt x="65722" y="381952"/>
                </a:lnTo>
                <a:lnTo>
                  <a:pt x="98895" y="409199"/>
                </a:lnTo>
                <a:lnTo>
                  <a:pt x="136944" y="429767"/>
                </a:lnTo>
                <a:lnTo>
                  <a:pt x="178959" y="442763"/>
                </a:lnTo>
                <a:lnTo>
                  <a:pt x="224027" y="447293"/>
                </a:lnTo>
                <a:lnTo>
                  <a:pt x="269095" y="442763"/>
                </a:lnTo>
                <a:lnTo>
                  <a:pt x="311109" y="429767"/>
                </a:lnTo>
                <a:lnTo>
                  <a:pt x="349158" y="409199"/>
                </a:lnTo>
                <a:lnTo>
                  <a:pt x="382332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99120" y="3048000"/>
            <a:ext cx="448309" cy="447675"/>
          </a:xfrm>
          <a:custGeom>
            <a:avLst/>
            <a:gdLst/>
            <a:ahLst/>
            <a:cxnLst/>
            <a:rect l="l" t="t" r="r" b="b"/>
            <a:pathLst>
              <a:path w="448309" h="447675">
                <a:moveTo>
                  <a:pt x="224027" y="0"/>
                </a:moveTo>
                <a:lnTo>
                  <a:pt x="178959" y="4531"/>
                </a:lnTo>
                <a:lnTo>
                  <a:pt x="136944" y="17537"/>
                </a:lnTo>
                <a:lnTo>
                  <a:pt x="98895" y="38134"/>
                </a:lnTo>
                <a:lnTo>
                  <a:pt x="65722" y="65436"/>
                </a:lnTo>
                <a:lnTo>
                  <a:pt x="38334" y="98561"/>
                </a:lnTo>
                <a:lnTo>
                  <a:pt x="17644" y="136624"/>
                </a:lnTo>
                <a:lnTo>
                  <a:pt x="4563" y="178740"/>
                </a:lnTo>
                <a:lnTo>
                  <a:pt x="0" y="224027"/>
                </a:lnTo>
                <a:lnTo>
                  <a:pt x="4563" y="269063"/>
                </a:lnTo>
                <a:lnTo>
                  <a:pt x="17644" y="310991"/>
                </a:lnTo>
                <a:lnTo>
                  <a:pt x="38334" y="348918"/>
                </a:lnTo>
                <a:lnTo>
                  <a:pt x="65722" y="381952"/>
                </a:lnTo>
                <a:lnTo>
                  <a:pt x="98895" y="409199"/>
                </a:lnTo>
                <a:lnTo>
                  <a:pt x="136944" y="429767"/>
                </a:lnTo>
                <a:lnTo>
                  <a:pt x="178959" y="442763"/>
                </a:lnTo>
                <a:lnTo>
                  <a:pt x="224027" y="447293"/>
                </a:lnTo>
                <a:lnTo>
                  <a:pt x="269095" y="442763"/>
                </a:lnTo>
                <a:lnTo>
                  <a:pt x="311109" y="429767"/>
                </a:lnTo>
                <a:lnTo>
                  <a:pt x="349158" y="409199"/>
                </a:lnTo>
                <a:lnTo>
                  <a:pt x="382332" y="381952"/>
                </a:lnTo>
                <a:lnTo>
                  <a:pt x="409720" y="348918"/>
                </a:lnTo>
                <a:lnTo>
                  <a:pt x="430410" y="310991"/>
                </a:lnTo>
                <a:lnTo>
                  <a:pt x="443492" y="269063"/>
                </a:lnTo>
                <a:lnTo>
                  <a:pt x="448055" y="224027"/>
                </a:lnTo>
                <a:lnTo>
                  <a:pt x="443492" y="178740"/>
                </a:lnTo>
                <a:lnTo>
                  <a:pt x="430410" y="136624"/>
                </a:lnTo>
                <a:lnTo>
                  <a:pt x="409720" y="98561"/>
                </a:lnTo>
                <a:lnTo>
                  <a:pt x="382332" y="65436"/>
                </a:lnTo>
                <a:lnTo>
                  <a:pt x="349158" y="38134"/>
                </a:lnTo>
                <a:lnTo>
                  <a:pt x="311109" y="17537"/>
                </a:lnTo>
                <a:lnTo>
                  <a:pt x="269095" y="4531"/>
                </a:lnTo>
                <a:lnTo>
                  <a:pt x="22402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285226" y="3065017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05" dirty="0">
                <a:solidFill>
                  <a:srgbClr val="CCCCFF"/>
                </a:solidFill>
                <a:latin typeface="Times New Roman"/>
                <a:cs typeface="Times New Roman"/>
              </a:rPr>
              <a:t>C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28514" y="3419094"/>
            <a:ext cx="998855" cy="271780"/>
          </a:xfrm>
          <a:custGeom>
            <a:avLst/>
            <a:gdLst/>
            <a:ahLst/>
            <a:cxnLst/>
            <a:rect l="l" t="t" r="r" b="b"/>
            <a:pathLst>
              <a:path w="998854" h="271779">
                <a:moveTo>
                  <a:pt x="65770" y="193434"/>
                </a:moveTo>
                <a:lnTo>
                  <a:pt x="64222" y="192059"/>
                </a:lnTo>
                <a:lnTo>
                  <a:pt x="48672" y="186594"/>
                </a:lnTo>
                <a:lnTo>
                  <a:pt x="32265" y="187273"/>
                </a:lnTo>
                <a:lnTo>
                  <a:pt x="16859" y="194309"/>
                </a:lnTo>
                <a:lnTo>
                  <a:pt x="5464" y="207144"/>
                </a:lnTo>
                <a:lnTo>
                  <a:pt x="0" y="222694"/>
                </a:lnTo>
                <a:lnTo>
                  <a:pt x="678" y="239101"/>
                </a:lnTo>
                <a:lnTo>
                  <a:pt x="7715" y="254507"/>
                </a:lnTo>
                <a:lnTo>
                  <a:pt x="20550" y="265902"/>
                </a:lnTo>
                <a:lnTo>
                  <a:pt x="33623" y="270496"/>
                </a:lnTo>
                <a:lnTo>
                  <a:pt x="33623" y="217170"/>
                </a:lnTo>
                <a:lnTo>
                  <a:pt x="65770" y="193434"/>
                </a:lnTo>
                <a:close/>
              </a:path>
              <a:path w="998854" h="271779">
                <a:moveTo>
                  <a:pt x="83226" y="216962"/>
                </a:moveTo>
                <a:lnTo>
                  <a:pt x="77057" y="203453"/>
                </a:lnTo>
                <a:lnTo>
                  <a:pt x="65770" y="193434"/>
                </a:lnTo>
                <a:lnTo>
                  <a:pt x="33623" y="217170"/>
                </a:lnTo>
                <a:lnTo>
                  <a:pt x="51149" y="240791"/>
                </a:lnTo>
                <a:lnTo>
                  <a:pt x="83226" y="216962"/>
                </a:lnTo>
                <a:close/>
              </a:path>
              <a:path w="998854" h="271779">
                <a:moveTo>
                  <a:pt x="84772" y="235267"/>
                </a:moveTo>
                <a:lnTo>
                  <a:pt x="84093" y="218860"/>
                </a:lnTo>
                <a:lnTo>
                  <a:pt x="83226" y="216962"/>
                </a:lnTo>
                <a:lnTo>
                  <a:pt x="51149" y="240791"/>
                </a:lnTo>
                <a:lnTo>
                  <a:pt x="33623" y="217170"/>
                </a:lnTo>
                <a:lnTo>
                  <a:pt x="33623" y="270496"/>
                </a:lnTo>
                <a:lnTo>
                  <a:pt x="36099" y="271367"/>
                </a:lnTo>
                <a:lnTo>
                  <a:pt x="52506" y="270688"/>
                </a:lnTo>
                <a:lnTo>
                  <a:pt x="67913" y="263651"/>
                </a:lnTo>
                <a:lnTo>
                  <a:pt x="79307" y="250816"/>
                </a:lnTo>
                <a:lnTo>
                  <a:pt x="84772" y="235267"/>
                </a:lnTo>
                <a:close/>
              </a:path>
              <a:path w="998854" h="271779">
                <a:moveTo>
                  <a:pt x="344518" y="22859"/>
                </a:moveTo>
                <a:lnTo>
                  <a:pt x="327755" y="0"/>
                </a:lnTo>
                <a:lnTo>
                  <a:pt x="65770" y="193434"/>
                </a:lnTo>
                <a:lnTo>
                  <a:pt x="77057" y="203453"/>
                </a:lnTo>
                <a:lnTo>
                  <a:pt x="83226" y="216962"/>
                </a:lnTo>
                <a:lnTo>
                  <a:pt x="344518" y="22859"/>
                </a:lnTo>
                <a:close/>
              </a:path>
              <a:path w="998854" h="271779">
                <a:moveTo>
                  <a:pt x="932649" y="194157"/>
                </a:moveTo>
                <a:lnTo>
                  <a:pt x="661511" y="0"/>
                </a:lnTo>
                <a:lnTo>
                  <a:pt x="645509" y="22859"/>
                </a:lnTo>
                <a:lnTo>
                  <a:pt x="915964" y="217696"/>
                </a:lnTo>
                <a:lnTo>
                  <a:pt x="922115" y="204216"/>
                </a:lnTo>
                <a:lnTo>
                  <a:pt x="932649" y="194157"/>
                </a:lnTo>
                <a:close/>
              </a:path>
              <a:path w="998854" h="271779">
                <a:moveTo>
                  <a:pt x="964787" y="270594"/>
                </a:moveTo>
                <a:lnTo>
                  <a:pt x="964787" y="217170"/>
                </a:lnTo>
                <a:lnTo>
                  <a:pt x="948023" y="240791"/>
                </a:lnTo>
                <a:lnTo>
                  <a:pt x="915964" y="217696"/>
                </a:lnTo>
                <a:lnTo>
                  <a:pt x="915090" y="219610"/>
                </a:lnTo>
                <a:lnTo>
                  <a:pt x="914495" y="235934"/>
                </a:lnTo>
                <a:lnTo>
                  <a:pt x="920186" y="251257"/>
                </a:lnTo>
                <a:lnTo>
                  <a:pt x="932021" y="263651"/>
                </a:lnTo>
                <a:lnTo>
                  <a:pt x="947415" y="270569"/>
                </a:lnTo>
                <a:lnTo>
                  <a:pt x="963739" y="270986"/>
                </a:lnTo>
                <a:lnTo>
                  <a:pt x="964787" y="270594"/>
                </a:lnTo>
                <a:close/>
              </a:path>
              <a:path w="998854" h="271779">
                <a:moveTo>
                  <a:pt x="964787" y="217170"/>
                </a:moveTo>
                <a:lnTo>
                  <a:pt x="932649" y="194157"/>
                </a:lnTo>
                <a:lnTo>
                  <a:pt x="922115" y="204216"/>
                </a:lnTo>
                <a:lnTo>
                  <a:pt x="915964" y="217696"/>
                </a:lnTo>
                <a:lnTo>
                  <a:pt x="948023" y="240791"/>
                </a:lnTo>
                <a:lnTo>
                  <a:pt x="964787" y="217170"/>
                </a:lnTo>
                <a:close/>
              </a:path>
              <a:path w="998854" h="271779">
                <a:moveTo>
                  <a:pt x="998791" y="222027"/>
                </a:moveTo>
                <a:lnTo>
                  <a:pt x="993064" y="206704"/>
                </a:lnTo>
                <a:lnTo>
                  <a:pt x="981550" y="194309"/>
                </a:lnTo>
                <a:lnTo>
                  <a:pt x="966155" y="187285"/>
                </a:lnTo>
                <a:lnTo>
                  <a:pt x="949832" y="186689"/>
                </a:lnTo>
                <a:lnTo>
                  <a:pt x="934509" y="192381"/>
                </a:lnTo>
                <a:lnTo>
                  <a:pt x="932649" y="194157"/>
                </a:lnTo>
                <a:lnTo>
                  <a:pt x="964787" y="217170"/>
                </a:lnTo>
                <a:lnTo>
                  <a:pt x="964787" y="270594"/>
                </a:lnTo>
                <a:lnTo>
                  <a:pt x="979062" y="265259"/>
                </a:lnTo>
                <a:lnTo>
                  <a:pt x="991457" y="253746"/>
                </a:lnTo>
                <a:lnTo>
                  <a:pt x="998374" y="238351"/>
                </a:lnTo>
                <a:lnTo>
                  <a:pt x="998791" y="222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18120" y="37238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41920" y="36476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41920" y="36476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32520" y="37238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56320" y="36476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762000"/>
                </a:moveTo>
                <a:lnTo>
                  <a:pt x="228600" y="0"/>
                </a:lnTo>
                <a:lnTo>
                  <a:pt x="0" y="762000"/>
                </a:lnTo>
                <a:lnTo>
                  <a:pt x="457200" y="762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56320" y="364769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228600" y="0"/>
                </a:moveTo>
                <a:lnTo>
                  <a:pt x="0" y="762000"/>
                </a:lnTo>
                <a:lnTo>
                  <a:pt x="457200" y="7620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20447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7819" y="2179574"/>
            <a:ext cx="7713980" cy="42392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38125" marR="5080" indent="-226060">
              <a:lnSpc>
                <a:spcPts val="3450"/>
              </a:lnSpc>
              <a:spcBef>
                <a:spcPts val="53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Go up the tree performing Case 1, which only  recolors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nodes.</a:t>
            </a:r>
            <a:endParaRPr sz="3200">
              <a:latin typeface="Times New Roman"/>
              <a:cs typeface="Times New Roman"/>
            </a:endParaRPr>
          </a:p>
          <a:p>
            <a:pPr marL="238125" marR="636270" indent="-226060">
              <a:lnSpc>
                <a:spcPts val="3450"/>
              </a:lnSpc>
              <a:spcBef>
                <a:spcPts val="115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If Case 2 or Case 3 occurs, perform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latin typeface="Times New Roman"/>
                <a:cs typeface="Times New Roman"/>
              </a:rPr>
              <a:t> rotations, and terminate.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Running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time: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(lg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rotations.</a:t>
            </a:r>
            <a:endParaRPr sz="3200">
              <a:latin typeface="Times New Roman"/>
              <a:cs typeface="Times New Roman"/>
            </a:endParaRPr>
          </a:p>
          <a:p>
            <a:pPr marL="12700" marR="267970" indent="-635">
              <a:lnSpc>
                <a:spcPts val="3450"/>
              </a:lnSpc>
              <a:spcBef>
                <a:spcPts val="1200"/>
              </a:spcBef>
            </a:pPr>
            <a:r>
              <a:rPr sz="3200" spc="-5" dirty="0">
                <a:latin typeface="Times New Roman"/>
                <a:cs typeface="Times New Roman"/>
              </a:rPr>
              <a:t>RB-D</a:t>
            </a:r>
            <a:r>
              <a:rPr sz="2400" spc="-5" dirty="0">
                <a:latin typeface="Times New Roman"/>
                <a:cs typeface="Times New Roman"/>
              </a:rPr>
              <a:t>ELETE </a:t>
            </a:r>
            <a:r>
              <a:rPr sz="3200" spc="-5" dirty="0">
                <a:latin typeface="Times New Roman"/>
                <a:cs typeface="Times New Roman"/>
              </a:rPr>
              <a:t>— same asymptotic running time  and number of rotations as RB-I</a:t>
            </a:r>
            <a:r>
              <a:rPr sz="2400" spc="-5" dirty="0">
                <a:latin typeface="Times New Roman"/>
                <a:cs typeface="Times New Roman"/>
              </a:rPr>
              <a:t>NSERT </a:t>
            </a:r>
            <a:r>
              <a:rPr sz="3200" dirty="0">
                <a:latin typeface="Times New Roman"/>
                <a:cs typeface="Times New Roman"/>
              </a:rPr>
              <a:t>(see  </a:t>
            </a:r>
            <a:r>
              <a:rPr sz="3200" spc="-5" dirty="0">
                <a:latin typeface="Times New Roman"/>
                <a:cs typeface="Times New Roman"/>
              </a:rPr>
              <a:t>textbook).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1400" y="6961885"/>
            <a:ext cx="445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L7.29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3763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Red-black</a:t>
            </a:r>
            <a:r>
              <a:rPr spc="-35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33448"/>
            <a:ext cx="8762999" cy="39056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0320" marR="196215">
              <a:lnSpc>
                <a:spcPts val="3450"/>
              </a:lnSpc>
              <a:spcBef>
                <a:spcPts val="535"/>
              </a:spcBef>
            </a:pPr>
            <a:r>
              <a:rPr sz="2800" spc="-5" dirty="0">
                <a:latin typeface="Times New Roman"/>
                <a:cs typeface="Times New Roman"/>
              </a:rPr>
              <a:t>This data structure requires an extra one-bit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color </a:t>
            </a:r>
            <a:r>
              <a:rPr sz="2800" spc="-5" dirty="0">
                <a:latin typeface="Times New Roman"/>
                <a:cs typeface="Times New Roman"/>
              </a:rPr>
              <a:t>field in each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Red-black</a:t>
            </a:r>
            <a:r>
              <a:rPr sz="28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properties: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Every node is either red or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black.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root and leaves (</a:t>
            </a:r>
            <a:r>
              <a:rPr sz="20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r>
              <a:rPr sz="2800" spc="-5" dirty="0">
                <a:latin typeface="Times New Roman"/>
                <a:cs typeface="Times New Roman"/>
              </a:rPr>
              <a:t>’s) are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black.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70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If a node is red, then its parent is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black.</a:t>
            </a:r>
            <a:endParaRPr sz="2800" dirty="0">
              <a:latin typeface="Times New Roman"/>
              <a:cs typeface="Times New Roman"/>
            </a:endParaRPr>
          </a:p>
          <a:p>
            <a:pPr marL="469900" marR="139065" indent="-457834">
              <a:lnSpc>
                <a:spcPts val="3450"/>
              </a:lnSpc>
              <a:spcBef>
                <a:spcPts val="815"/>
              </a:spcBef>
              <a:buClr>
                <a:srgbClr val="CC0000"/>
              </a:buClr>
              <a:buAutoNum type="arabicPeriod"/>
              <a:tabLst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simple paths from any node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to 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descendant leaf have the same number  of black nodes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black-height(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6668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8877300" y="1676400"/>
            <a:ext cx="76200" cy="3733800"/>
          </a:xfrm>
          <a:custGeom>
            <a:avLst/>
            <a:gdLst/>
            <a:ahLst/>
            <a:cxnLst/>
            <a:rect l="l" t="t" r="r" b="b"/>
            <a:pathLst>
              <a:path w="76200" h="3733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6670" y="58597"/>
                </a:lnTo>
                <a:lnTo>
                  <a:pt x="26670" y="51054"/>
                </a:lnTo>
                <a:lnTo>
                  <a:pt x="49530" y="51054"/>
                </a:lnTo>
                <a:lnTo>
                  <a:pt x="49530" y="58597"/>
                </a:lnTo>
                <a:lnTo>
                  <a:pt x="76200" y="76200"/>
                </a:lnTo>
                <a:close/>
              </a:path>
              <a:path w="76200" h="3733800">
                <a:moveTo>
                  <a:pt x="76200" y="3657600"/>
                </a:moveTo>
                <a:lnTo>
                  <a:pt x="38100" y="3682745"/>
                </a:lnTo>
                <a:lnTo>
                  <a:pt x="0" y="3657600"/>
                </a:lnTo>
                <a:lnTo>
                  <a:pt x="26670" y="3710940"/>
                </a:lnTo>
                <a:lnTo>
                  <a:pt x="26670" y="3682745"/>
                </a:lnTo>
                <a:lnTo>
                  <a:pt x="49530" y="3682745"/>
                </a:lnTo>
                <a:lnTo>
                  <a:pt x="49530" y="3710939"/>
                </a:lnTo>
                <a:lnTo>
                  <a:pt x="76200" y="3657600"/>
                </a:lnTo>
                <a:close/>
              </a:path>
              <a:path w="76200" h="3733800">
                <a:moveTo>
                  <a:pt x="38100" y="51054"/>
                </a:moveTo>
                <a:lnTo>
                  <a:pt x="26670" y="51054"/>
                </a:lnTo>
                <a:lnTo>
                  <a:pt x="26670" y="58597"/>
                </a:lnTo>
                <a:lnTo>
                  <a:pt x="38100" y="51054"/>
                </a:lnTo>
                <a:close/>
              </a:path>
              <a:path w="76200" h="3733800">
                <a:moveTo>
                  <a:pt x="49530" y="3675201"/>
                </a:moveTo>
                <a:lnTo>
                  <a:pt x="49530" y="58597"/>
                </a:lnTo>
                <a:lnTo>
                  <a:pt x="38100" y="51054"/>
                </a:lnTo>
                <a:lnTo>
                  <a:pt x="26670" y="58597"/>
                </a:lnTo>
                <a:lnTo>
                  <a:pt x="26670" y="3675202"/>
                </a:lnTo>
                <a:lnTo>
                  <a:pt x="38100" y="3682745"/>
                </a:lnTo>
                <a:lnTo>
                  <a:pt x="49530" y="3675201"/>
                </a:lnTo>
                <a:close/>
              </a:path>
              <a:path w="76200" h="3733800">
                <a:moveTo>
                  <a:pt x="49530" y="3710939"/>
                </a:moveTo>
                <a:lnTo>
                  <a:pt x="49530" y="3682745"/>
                </a:lnTo>
                <a:lnTo>
                  <a:pt x="26670" y="3682745"/>
                </a:lnTo>
                <a:lnTo>
                  <a:pt x="26670" y="3710940"/>
                </a:lnTo>
                <a:lnTo>
                  <a:pt x="38100" y="3733800"/>
                </a:lnTo>
                <a:lnTo>
                  <a:pt x="49530" y="3710939"/>
                </a:lnTo>
                <a:close/>
              </a:path>
              <a:path w="76200" h="3733800">
                <a:moveTo>
                  <a:pt x="49530" y="58597"/>
                </a:moveTo>
                <a:lnTo>
                  <a:pt x="49530" y="51054"/>
                </a:lnTo>
                <a:lnTo>
                  <a:pt x="38100" y="51054"/>
                </a:lnTo>
                <a:lnTo>
                  <a:pt x="49530" y="5859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4097" y="3254501"/>
            <a:ext cx="1022985" cy="579120"/>
          </a:xfrm>
          <a:custGeom>
            <a:avLst/>
            <a:gdLst/>
            <a:ahLst/>
            <a:cxnLst/>
            <a:rect l="l" t="t" r="r" b="b"/>
            <a:pathLst>
              <a:path w="1022984" h="579120">
                <a:moveTo>
                  <a:pt x="0" y="0"/>
                </a:moveTo>
                <a:lnTo>
                  <a:pt x="0" y="579120"/>
                </a:lnTo>
                <a:lnTo>
                  <a:pt x="1022603" y="579120"/>
                </a:lnTo>
                <a:lnTo>
                  <a:pt x="1022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3600" y="3273805"/>
            <a:ext cx="863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500" y="4335272"/>
            <a:ext cx="509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4200" baseline="-119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0970" y="4335272"/>
            <a:ext cx="509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6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4200" baseline="-119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9185" y="1676400"/>
            <a:ext cx="6532815" cy="328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6177" y="3420872"/>
            <a:ext cx="28206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36165" algn="l"/>
              </a:tabLst>
            </a:pP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lang="en-US"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   0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lang="en-US"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   2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1200" y="1744472"/>
            <a:ext cx="435927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3820" algn="ctr">
              <a:lnSpc>
                <a:spcPct val="100000"/>
              </a:lnSpc>
              <a:spcBef>
                <a:spcPts val="100"/>
              </a:spcBef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endParaRPr sz="4200" baseline="-11904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240"/>
              </a:spcBef>
              <a:tabLst>
                <a:tab pos="3875404" algn="l"/>
              </a:tabLst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4200" spc="-607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lang="en-US"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  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4200" baseline="-119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8676" y="3024377"/>
            <a:ext cx="6867525" cy="2047875"/>
          </a:xfrm>
          <a:custGeom>
            <a:avLst/>
            <a:gdLst/>
            <a:ahLst/>
            <a:cxnLst/>
            <a:rect l="l" t="t" r="r" b="b"/>
            <a:pathLst>
              <a:path w="6867525" h="2047875">
                <a:moveTo>
                  <a:pt x="63443" y="215356"/>
                </a:moveTo>
                <a:lnTo>
                  <a:pt x="61412" y="213788"/>
                </a:lnTo>
                <a:lnTo>
                  <a:pt x="45719" y="209550"/>
                </a:lnTo>
                <a:lnTo>
                  <a:pt x="29455" y="211597"/>
                </a:lnTo>
                <a:lnTo>
                  <a:pt x="14477" y="220218"/>
                </a:lnTo>
                <a:lnTo>
                  <a:pt x="4238" y="233588"/>
                </a:lnTo>
                <a:lnTo>
                  <a:pt x="0" y="249459"/>
                </a:lnTo>
                <a:lnTo>
                  <a:pt x="2047" y="265759"/>
                </a:lnTo>
                <a:lnTo>
                  <a:pt x="10667" y="280416"/>
                </a:lnTo>
                <a:lnTo>
                  <a:pt x="24038" y="290655"/>
                </a:lnTo>
                <a:lnTo>
                  <a:pt x="33527" y="293189"/>
                </a:lnTo>
                <a:lnTo>
                  <a:pt x="33527" y="241554"/>
                </a:lnTo>
                <a:lnTo>
                  <a:pt x="63443" y="215356"/>
                </a:lnTo>
                <a:close/>
              </a:path>
              <a:path w="6867525" h="2047875">
                <a:moveTo>
                  <a:pt x="82079" y="236461"/>
                </a:moveTo>
                <a:lnTo>
                  <a:pt x="74675" y="224028"/>
                </a:lnTo>
                <a:lnTo>
                  <a:pt x="63443" y="215356"/>
                </a:lnTo>
                <a:lnTo>
                  <a:pt x="33527" y="241554"/>
                </a:lnTo>
                <a:lnTo>
                  <a:pt x="51815" y="262889"/>
                </a:lnTo>
                <a:lnTo>
                  <a:pt x="82079" y="236461"/>
                </a:lnTo>
                <a:close/>
              </a:path>
              <a:path w="6867525" h="2047875">
                <a:moveTo>
                  <a:pt x="85629" y="254984"/>
                </a:moveTo>
                <a:lnTo>
                  <a:pt x="83403" y="238684"/>
                </a:lnTo>
                <a:lnTo>
                  <a:pt x="82079" y="236461"/>
                </a:lnTo>
                <a:lnTo>
                  <a:pt x="51815" y="262889"/>
                </a:lnTo>
                <a:lnTo>
                  <a:pt x="33527" y="241554"/>
                </a:lnTo>
                <a:lnTo>
                  <a:pt x="33527" y="293189"/>
                </a:lnTo>
                <a:lnTo>
                  <a:pt x="39909" y="294894"/>
                </a:lnTo>
                <a:lnTo>
                  <a:pt x="56209" y="292846"/>
                </a:lnTo>
                <a:lnTo>
                  <a:pt x="70865" y="284225"/>
                </a:lnTo>
                <a:lnTo>
                  <a:pt x="81426" y="270855"/>
                </a:lnTo>
                <a:lnTo>
                  <a:pt x="85629" y="254984"/>
                </a:lnTo>
                <a:close/>
              </a:path>
              <a:path w="6867525" h="2047875">
                <a:moveTo>
                  <a:pt x="328421" y="21335"/>
                </a:moveTo>
                <a:lnTo>
                  <a:pt x="309371" y="0"/>
                </a:lnTo>
                <a:lnTo>
                  <a:pt x="63443" y="215356"/>
                </a:lnTo>
                <a:lnTo>
                  <a:pt x="74675" y="224028"/>
                </a:lnTo>
                <a:lnTo>
                  <a:pt x="82079" y="236461"/>
                </a:lnTo>
                <a:lnTo>
                  <a:pt x="328421" y="21335"/>
                </a:lnTo>
                <a:close/>
              </a:path>
              <a:path w="6867525" h="2047875">
                <a:moveTo>
                  <a:pt x="2188542" y="1964195"/>
                </a:moveTo>
                <a:lnTo>
                  <a:pt x="2186344" y="1963174"/>
                </a:lnTo>
                <a:lnTo>
                  <a:pt x="2169794" y="1962530"/>
                </a:lnTo>
                <a:lnTo>
                  <a:pt x="2154388" y="1968174"/>
                </a:lnTo>
                <a:lnTo>
                  <a:pt x="2141982" y="1979675"/>
                </a:lnTo>
                <a:lnTo>
                  <a:pt x="2134623" y="1995070"/>
                </a:lnTo>
                <a:lnTo>
                  <a:pt x="2133980" y="2011394"/>
                </a:lnTo>
                <a:lnTo>
                  <a:pt x="2139624" y="2026717"/>
                </a:lnTo>
                <a:lnTo>
                  <a:pt x="2151125" y="2039112"/>
                </a:lnTo>
                <a:lnTo>
                  <a:pt x="2164841" y="2045667"/>
                </a:lnTo>
                <a:lnTo>
                  <a:pt x="2164841" y="1996439"/>
                </a:lnTo>
                <a:lnTo>
                  <a:pt x="2188542" y="1964195"/>
                </a:lnTo>
                <a:close/>
              </a:path>
              <a:path w="6867525" h="2047875">
                <a:moveTo>
                  <a:pt x="2211616" y="1980807"/>
                </a:moveTo>
                <a:lnTo>
                  <a:pt x="2202179" y="1970532"/>
                </a:lnTo>
                <a:lnTo>
                  <a:pt x="2188542" y="1964195"/>
                </a:lnTo>
                <a:lnTo>
                  <a:pt x="2164841" y="1996439"/>
                </a:lnTo>
                <a:lnTo>
                  <a:pt x="2187701" y="2013204"/>
                </a:lnTo>
                <a:lnTo>
                  <a:pt x="2211616" y="1980807"/>
                </a:lnTo>
                <a:close/>
              </a:path>
              <a:path w="6867525" h="2047875">
                <a:moveTo>
                  <a:pt x="2218943" y="1998249"/>
                </a:moveTo>
                <a:lnTo>
                  <a:pt x="2213562" y="1982926"/>
                </a:lnTo>
                <a:lnTo>
                  <a:pt x="2211616" y="1980807"/>
                </a:lnTo>
                <a:lnTo>
                  <a:pt x="2187701" y="2013204"/>
                </a:lnTo>
                <a:lnTo>
                  <a:pt x="2164841" y="1996439"/>
                </a:lnTo>
                <a:lnTo>
                  <a:pt x="2164841" y="2045667"/>
                </a:lnTo>
                <a:lnTo>
                  <a:pt x="2166520" y="2046470"/>
                </a:lnTo>
                <a:lnTo>
                  <a:pt x="2182844" y="2047112"/>
                </a:lnTo>
                <a:lnTo>
                  <a:pt x="2198167" y="2041469"/>
                </a:lnTo>
                <a:lnTo>
                  <a:pt x="2210561" y="2029967"/>
                </a:lnTo>
                <a:lnTo>
                  <a:pt x="2218039" y="2014573"/>
                </a:lnTo>
                <a:lnTo>
                  <a:pt x="2218943" y="1998249"/>
                </a:lnTo>
                <a:close/>
              </a:path>
              <a:path w="6867525" h="2047875">
                <a:moveTo>
                  <a:pt x="2366009" y="1771649"/>
                </a:moveTo>
                <a:lnTo>
                  <a:pt x="2342388" y="1754885"/>
                </a:lnTo>
                <a:lnTo>
                  <a:pt x="2188542" y="1964195"/>
                </a:lnTo>
                <a:lnTo>
                  <a:pt x="2202179" y="1970532"/>
                </a:lnTo>
                <a:lnTo>
                  <a:pt x="2211616" y="1980807"/>
                </a:lnTo>
                <a:lnTo>
                  <a:pt x="2366009" y="1771649"/>
                </a:lnTo>
                <a:close/>
              </a:path>
              <a:path w="6867525" h="2047875">
                <a:moveTo>
                  <a:pt x="3759806" y="1964028"/>
                </a:moveTo>
                <a:lnTo>
                  <a:pt x="3758017" y="1963174"/>
                </a:lnTo>
                <a:lnTo>
                  <a:pt x="3741610" y="1962530"/>
                </a:lnTo>
                <a:lnTo>
                  <a:pt x="3726060" y="1968174"/>
                </a:lnTo>
                <a:lnTo>
                  <a:pt x="3713225" y="1979675"/>
                </a:lnTo>
                <a:lnTo>
                  <a:pt x="3706189" y="1995070"/>
                </a:lnTo>
                <a:lnTo>
                  <a:pt x="3705510" y="2011394"/>
                </a:lnTo>
                <a:lnTo>
                  <a:pt x="3710975" y="2026717"/>
                </a:lnTo>
                <a:lnTo>
                  <a:pt x="3722369" y="2039112"/>
                </a:lnTo>
                <a:lnTo>
                  <a:pt x="3736085" y="2045485"/>
                </a:lnTo>
                <a:lnTo>
                  <a:pt x="3736085" y="1996439"/>
                </a:lnTo>
                <a:lnTo>
                  <a:pt x="3759806" y="1964028"/>
                </a:lnTo>
                <a:close/>
              </a:path>
              <a:path w="6867525" h="2047875">
                <a:moveTo>
                  <a:pt x="3783118" y="1981077"/>
                </a:moveTo>
                <a:lnTo>
                  <a:pt x="3773423" y="1970532"/>
                </a:lnTo>
                <a:lnTo>
                  <a:pt x="3759806" y="1964028"/>
                </a:lnTo>
                <a:lnTo>
                  <a:pt x="3736085" y="1996439"/>
                </a:lnTo>
                <a:lnTo>
                  <a:pt x="3759707" y="2013204"/>
                </a:lnTo>
                <a:lnTo>
                  <a:pt x="3783118" y="1981077"/>
                </a:lnTo>
                <a:close/>
              </a:path>
              <a:path w="6867525" h="2047875">
                <a:moveTo>
                  <a:pt x="3790283" y="1998249"/>
                </a:moveTo>
                <a:lnTo>
                  <a:pt x="3784818" y="1982926"/>
                </a:lnTo>
                <a:lnTo>
                  <a:pt x="3783118" y="1981077"/>
                </a:lnTo>
                <a:lnTo>
                  <a:pt x="3759707" y="2013204"/>
                </a:lnTo>
                <a:lnTo>
                  <a:pt x="3736085" y="1996439"/>
                </a:lnTo>
                <a:lnTo>
                  <a:pt x="3736085" y="2045485"/>
                </a:lnTo>
                <a:lnTo>
                  <a:pt x="3738205" y="2046470"/>
                </a:lnTo>
                <a:lnTo>
                  <a:pt x="3754754" y="2047112"/>
                </a:lnTo>
                <a:lnTo>
                  <a:pt x="3770161" y="2041469"/>
                </a:lnTo>
                <a:lnTo>
                  <a:pt x="3782567" y="2029967"/>
                </a:lnTo>
                <a:lnTo>
                  <a:pt x="3789604" y="2014573"/>
                </a:lnTo>
                <a:lnTo>
                  <a:pt x="3790283" y="1998249"/>
                </a:lnTo>
                <a:close/>
              </a:path>
              <a:path w="6867525" h="2047875">
                <a:moveTo>
                  <a:pt x="3935729" y="1771649"/>
                </a:moveTo>
                <a:lnTo>
                  <a:pt x="3912869" y="1754885"/>
                </a:lnTo>
                <a:lnTo>
                  <a:pt x="3759806" y="1964028"/>
                </a:lnTo>
                <a:lnTo>
                  <a:pt x="3773423" y="1970532"/>
                </a:lnTo>
                <a:lnTo>
                  <a:pt x="3783118" y="1981077"/>
                </a:lnTo>
                <a:lnTo>
                  <a:pt x="3935729" y="1771649"/>
                </a:lnTo>
                <a:close/>
              </a:path>
              <a:path w="6867525" h="2047875">
                <a:moveTo>
                  <a:pt x="5992874" y="1964165"/>
                </a:moveTo>
                <a:lnTo>
                  <a:pt x="5990570" y="1963054"/>
                </a:lnTo>
                <a:lnTo>
                  <a:pt x="5973984" y="1962149"/>
                </a:lnTo>
                <a:lnTo>
                  <a:pt x="5958399" y="1967531"/>
                </a:lnTo>
                <a:lnTo>
                  <a:pt x="5945885" y="1978913"/>
                </a:lnTo>
                <a:lnTo>
                  <a:pt x="5938408" y="1994320"/>
                </a:lnTo>
                <a:lnTo>
                  <a:pt x="5937503" y="2010727"/>
                </a:lnTo>
                <a:lnTo>
                  <a:pt x="5942885" y="2026277"/>
                </a:lnTo>
                <a:lnTo>
                  <a:pt x="5954267" y="2039112"/>
                </a:lnTo>
                <a:lnTo>
                  <a:pt x="5968745" y="2046138"/>
                </a:lnTo>
                <a:lnTo>
                  <a:pt x="5968745" y="1996439"/>
                </a:lnTo>
                <a:lnTo>
                  <a:pt x="5992874" y="1964165"/>
                </a:lnTo>
                <a:close/>
              </a:path>
              <a:path w="6867525" h="2047875">
                <a:moveTo>
                  <a:pt x="6015411" y="1981462"/>
                </a:moveTo>
                <a:lnTo>
                  <a:pt x="6006083" y="1970532"/>
                </a:lnTo>
                <a:lnTo>
                  <a:pt x="5992874" y="1964165"/>
                </a:lnTo>
                <a:lnTo>
                  <a:pt x="5968745" y="1996439"/>
                </a:lnTo>
                <a:lnTo>
                  <a:pt x="5991605" y="2013203"/>
                </a:lnTo>
                <a:lnTo>
                  <a:pt x="6015411" y="1981462"/>
                </a:lnTo>
                <a:close/>
              </a:path>
              <a:path w="6867525" h="2047875">
                <a:moveTo>
                  <a:pt x="6022276" y="1998916"/>
                </a:moveTo>
                <a:lnTo>
                  <a:pt x="6017037" y="1983367"/>
                </a:lnTo>
                <a:lnTo>
                  <a:pt x="6015411" y="1981462"/>
                </a:lnTo>
                <a:lnTo>
                  <a:pt x="5991605" y="2013203"/>
                </a:lnTo>
                <a:lnTo>
                  <a:pt x="5968745" y="1996439"/>
                </a:lnTo>
                <a:lnTo>
                  <a:pt x="5968745" y="2046138"/>
                </a:lnTo>
                <a:lnTo>
                  <a:pt x="5969674" y="2046589"/>
                </a:lnTo>
                <a:lnTo>
                  <a:pt x="5986081" y="2047493"/>
                </a:lnTo>
                <a:lnTo>
                  <a:pt x="6001630" y="2042112"/>
                </a:lnTo>
                <a:lnTo>
                  <a:pt x="6014465" y="2030729"/>
                </a:lnTo>
                <a:lnTo>
                  <a:pt x="6021514" y="2015323"/>
                </a:lnTo>
                <a:lnTo>
                  <a:pt x="6022276" y="1998916"/>
                </a:lnTo>
                <a:close/>
              </a:path>
              <a:path w="6867525" h="2047875">
                <a:moveTo>
                  <a:pt x="6172199" y="1772412"/>
                </a:moveTo>
                <a:lnTo>
                  <a:pt x="6149339" y="1754885"/>
                </a:lnTo>
                <a:lnTo>
                  <a:pt x="5992874" y="1964165"/>
                </a:lnTo>
                <a:lnTo>
                  <a:pt x="6006083" y="1970532"/>
                </a:lnTo>
                <a:lnTo>
                  <a:pt x="6015411" y="1981462"/>
                </a:lnTo>
                <a:lnTo>
                  <a:pt x="6172199" y="1772412"/>
                </a:lnTo>
                <a:close/>
              </a:path>
              <a:path w="6867525" h="2047875">
                <a:moveTo>
                  <a:pt x="5238898" y="1050673"/>
                </a:moveTo>
                <a:lnTo>
                  <a:pt x="5236725" y="1049488"/>
                </a:lnTo>
                <a:lnTo>
                  <a:pt x="5220461" y="1047749"/>
                </a:lnTo>
                <a:lnTo>
                  <a:pt x="5204769" y="1052298"/>
                </a:lnTo>
                <a:lnTo>
                  <a:pt x="5191505" y="1062989"/>
                </a:lnTo>
                <a:lnTo>
                  <a:pt x="5183337" y="1077968"/>
                </a:lnTo>
                <a:lnTo>
                  <a:pt x="5181599" y="1094231"/>
                </a:lnTo>
                <a:lnTo>
                  <a:pt x="5186148" y="1109924"/>
                </a:lnTo>
                <a:lnTo>
                  <a:pt x="5196840" y="1123187"/>
                </a:lnTo>
                <a:lnTo>
                  <a:pt x="5211925" y="1131355"/>
                </a:lnTo>
                <a:lnTo>
                  <a:pt x="5213604" y="1131533"/>
                </a:lnTo>
                <a:lnTo>
                  <a:pt x="5213604" y="1081277"/>
                </a:lnTo>
                <a:lnTo>
                  <a:pt x="5238898" y="1050673"/>
                </a:lnTo>
                <a:close/>
              </a:path>
              <a:path w="6867525" h="2047875">
                <a:moveTo>
                  <a:pt x="5261020" y="1068932"/>
                </a:moveTo>
                <a:lnTo>
                  <a:pt x="5251704" y="1057655"/>
                </a:lnTo>
                <a:lnTo>
                  <a:pt x="5238898" y="1050673"/>
                </a:lnTo>
                <a:lnTo>
                  <a:pt x="5213604" y="1081277"/>
                </a:lnTo>
                <a:lnTo>
                  <a:pt x="5235702" y="1099565"/>
                </a:lnTo>
                <a:lnTo>
                  <a:pt x="5261020" y="1068932"/>
                </a:lnTo>
                <a:close/>
              </a:path>
              <a:path w="6867525" h="2047875">
                <a:moveTo>
                  <a:pt x="5266943" y="1086326"/>
                </a:moveTo>
                <a:lnTo>
                  <a:pt x="5262395" y="1070597"/>
                </a:lnTo>
                <a:lnTo>
                  <a:pt x="5261020" y="1068932"/>
                </a:lnTo>
                <a:lnTo>
                  <a:pt x="5235702" y="1099565"/>
                </a:lnTo>
                <a:lnTo>
                  <a:pt x="5213604" y="1081277"/>
                </a:lnTo>
                <a:lnTo>
                  <a:pt x="5213604" y="1131533"/>
                </a:lnTo>
                <a:lnTo>
                  <a:pt x="5228367" y="1133094"/>
                </a:lnTo>
                <a:lnTo>
                  <a:pt x="5244095" y="1128545"/>
                </a:lnTo>
                <a:lnTo>
                  <a:pt x="5257038" y="1117853"/>
                </a:lnTo>
                <a:lnTo>
                  <a:pt x="5265205" y="1102768"/>
                </a:lnTo>
                <a:lnTo>
                  <a:pt x="5266943" y="1086326"/>
                </a:lnTo>
                <a:close/>
              </a:path>
              <a:path w="6867525" h="2047875">
                <a:moveTo>
                  <a:pt x="5435345" y="858012"/>
                </a:moveTo>
                <a:lnTo>
                  <a:pt x="5413247" y="839723"/>
                </a:lnTo>
                <a:lnTo>
                  <a:pt x="5238898" y="1050673"/>
                </a:lnTo>
                <a:lnTo>
                  <a:pt x="5251704" y="1057655"/>
                </a:lnTo>
                <a:lnTo>
                  <a:pt x="5261020" y="1068932"/>
                </a:lnTo>
                <a:lnTo>
                  <a:pt x="5435345" y="858012"/>
                </a:lnTo>
                <a:close/>
              </a:path>
              <a:path w="6867525" h="2047875">
                <a:moveTo>
                  <a:pt x="6807273" y="1965953"/>
                </a:moveTo>
                <a:lnTo>
                  <a:pt x="6602729" y="1753362"/>
                </a:lnTo>
                <a:lnTo>
                  <a:pt x="6582155" y="1773173"/>
                </a:lnTo>
                <a:lnTo>
                  <a:pt x="6786630" y="1985693"/>
                </a:lnTo>
                <a:lnTo>
                  <a:pt x="6794754" y="1973579"/>
                </a:lnTo>
                <a:lnTo>
                  <a:pt x="6807273" y="1965953"/>
                </a:lnTo>
                <a:close/>
              </a:path>
              <a:path w="6867525" h="2047875">
                <a:moveTo>
                  <a:pt x="6835139" y="2045726"/>
                </a:moveTo>
                <a:lnTo>
                  <a:pt x="6835139" y="1994915"/>
                </a:lnTo>
                <a:lnTo>
                  <a:pt x="6814565" y="2014727"/>
                </a:lnTo>
                <a:lnTo>
                  <a:pt x="6786630" y="1985693"/>
                </a:lnTo>
                <a:lnTo>
                  <a:pt x="6785204" y="1987819"/>
                </a:lnTo>
                <a:lnTo>
                  <a:pt x="6781799" y="2004059"/>
                </a:lnTo>
                <a:lnTo>
                  <a:pt x="6784680" y="2020300"/>
                </a:lnTo>
                <a:lnTo>
                  <a:pt x="6793991" y="2034539"/>
                </a:lnTo>
                <a:lnTo>
                  <a:pt x="6807791" y="2044100"/>
                </a:lnTo>
                <a:lnTo>
                  <a:pt x="6823805" y="2047589"/>
                </a:lnTo>
                <a:lnTo>
                  <a:pt x="6835139" y="2045726"/>
                </a:lnTo>
                <a:close/>
              </a:path>
              <a:path w="6867525" h="2047875">
                <a:moveTo>
                  <a:pt x="6835139" y="1994915"/>
                </a:moveTo>
                <a:lnTo>
                  <a:pt x="6807273" y="1965953"/>
                </a:lnTo>
                <a:lnTo>
                  <a:pt x="6794754" y="1973579"/>
                </a:lnTo>
                <a:lnTo>
                  <a:pt x="6786630" y="1985693"/>
                </a:lnTo>
                <a:lnTo>
                  <a:pt x="6814565" y="2014727"/>
                </a:lnTo>
                <a:lnTo>
                  <a:pt x="6835139" y="1994915"/>
                </a:lnTo>
                <a:close/>
              </a:path>
              <a:path w="6867525" h="2047875">
                <a:moveTo>
                  <a:pt x="6867524" y="2005583"/>
                </a:moveTo>
                <a:lnTo>
                  <a:pt x="6864691" y="1989343"/>
                </a:lnTo>
                <a:lnTo>
                  <a:pt x="6855714" y="1975103"/>
                </a:lnTo>
                <a:lnTo>
                  <a:pt x="6841581" y="1965543"/>
                </a:lnTo>
                <a:lnTo>
                  <a:pt x="6825519" y="1962054"/>
                </a:lnTo>
                <a:lnTo>
                  <a:pt x="6809315" y="1964709"/>
                </a:lnTo>
                <a:lnTo>
                  <a:pt x="6807273" y="1965953"/>
                </a:lnTo>
                <a:lnTo>
                  <a:pt x="6835139" y="1994915"/>
                </a:lnTo>
                <a:lnTo>
                  <a:pt x="6835139" y="2045726"/>
                </a:lnTo>
                <a:lnTo>
                  <a:pt x="6839961" y="2044934"/>
                </a:lnTo>
                <a:lnTo>
                  <a:pt x="6854189" y="2036063"/>
                </a:lnTo>
                <a:lnTo>
                  <a:pt x="6864071" y="2021823"/>
                </a:lnTo>
                <a:lnTo>
                  <a:pt x="6867524" y="2005583"/>
                </a:lnTo>
                <a:close/>
              </a:path>
              <a:path w="6867525" h="2047875">
                <a:moveTo>
                  <a:pt x="1011915" y="215493"/>
                </a:moveTo>
                <a:lnTo>
                  <a:pt x="759713" y="0"/>
                </a:lnTo>
                <a:lnTo>
                  <a:pt x="741425" y="22097"/>
                </a:lnTo>
                <a:lnTo>
                  <a:pt x="993564" y="236857"/>
                </a:lnTo>
                <a:lnTo>
                  <a:pt x="1000505" y="224028"/>
                </a:lnTo>
                <a:lnTo>
                  <a:pt x="1011915" y="215493"/>
                </a:lnTo>
                <a:close/>
              </a:path>
              <a:path w="6867525" h="2047875">
                <a:moveTo>
                  <a:pt x="1042415" y="293283"/>
                </a:moveTo>
                <a:lnTo>
                  <a:pt x="1042415" y="241554"/>
                </a:lnTo>
                <a:lnTo>
                  <a:pt x="1024127" y="262889"/>
                </a:lnTo>
                <a:lnTo>
                  <a:pt x="993564" y="236857"/>
                </a:lnTo>
                <a:lnTo>
                  <a:pt x="992338" y="239125"/>
                </a:lnTo>
                <a:lnTo>
                  <a:pt x="990599" y="255650"/>
                </a:lnTo>
                <a:lnTo>
                  <a:pt x="995148" y="271605"/>
                </a:lnTo>
                <a:lnTo>
                  <a:pt x="1005839" y="284987"/>
                </a:lnTo>
                <a:lnTo>
                  <a:pt x="1020496" y="293155"/>
                </a:lnTo>
                <a:lnTo>
                  <a:pt x="1036796" y="294894"/>
                </a:lnTo>
                <a:lnTo>
                  <a:pt x="1042415" y="293283"/>
                </a:lnTo>
                <a:close/>
              </a:path>
              <a:path w="6867525" h="2047875">
                <a:moveTo>
                  <a:pt x="1042415" y="241554"/>
                </a:moveTo>
                <a:lnTo>
                  <a:pt x="1011915" y="215493"/>
                </a:lnTo>
                <a:lnTo>
                  <a:pt x="1000505" y="224028"/>
                </a:lnTo>
                <a:lnTo>
                  <a:pt x="993564" y="236857"/>
                </a:lnTo>
                <a:lnTo>
                  <a:pt x="1024127" y="262889"/>
                </a:lnTo>
                <a:lnTo>
                  <a:pt x="1042415" y="241554"/>
                </a:lnTo>
                <a:close/>
              </a:path>
              <a:path w="6867525" h="2047875">
                <a:moveTo>
                  <a:pt x="1076039" y="248697"/>
                </a:moveTo>
                <a:lnTo>
                  <a:pt x="1071717" y="232826"/>
                </a:lnTo>
                <a:lnTo>
                  <a:pt x="1061465" y="219456"/>
                </a:lnTo>
                <a:lnTo>
                  <a:pt x="1046475" y="211276"/>
                </a:lnTo>
                <a:lnTo>
                  <a:pt x="1030128" y="209454"/>
                </a:lnTo>
                <a:lnTo>
                  <a:pt x="1014209" y="213776"/>
                </a:lnTo>
                <a:lnTo>
                  <a:pt x="1011915" y="215493"/>
                </a:lnTo>
                <a:lnTo>
                  <a:pt x="1042415" y="241554"/>
                </a:lnTo>
                <a:lnTo>
                  <a:pt x="1042415" y="293283"/>
                </a:lnTo>
                <a:lnTo>
                  <a:pt x="1052667" y="290345"/>
                </a:lnTo>
                <a:lnTo>
                  <a:pt x="1066037" y="279654"/>
                </a:lnTo>
                <a:lnTo>
                  <a:pt x="1074217" y="264997"/>
                </a:lnTo>
                <a:lnTo>
                  <a:pt x="1076039" y="248697"/>
                </a:lnTo>
                <a:close/>
              </a:path>
              <a:path w="6867525" h="2047875">
                <a:moveTo>
                  <a:pt x="4520355" y="1964258"/>
                </a:moveTo>
                <a:lnTo>
                  <a:pt x="4367784" y="1754885"/>
                </a:lnTo>
                <a:lnTo>
                  <a:pt x="4344161" y="1771649"/>
                </a:lnTo>
                <a:lnTo>
                  <a:pt x="4497433" y="1981077"/>
                </a:lnTo>
                <a:lnTo>
                  <a:pt x="4507229" y="1970532"/>
                </a:lnTo>
                <a:lnTo>
                  <a:pt x="4520355" y="1964258"/>
                </a:lnTo>
                <a:close/>
              </a:path>
              <a:path w="6867525" h="2047875">
                <a:moveTo>
                  <a:pt x="4543805" y="2045662"/>
                </a:moveTo>
                <a:lnTo>
                  <a:pt x="4543805" y="1996439"/>
                </a:lnTo>
                <a:lnTo>
                  <a:pt x="4520945" y="2013203"/>
                </a:lnTo>
                <a:lnTo>
                  <a:pt x="4497433" y="1981077"/>
                </a:lnTo>
                <a:lnTo>
                  <a:pt x="4495716" y="1982926"/>
                </a:lnTo>
                <a:lnTo>
                  <a:pt x="4489989" y="1998249"/>
                </a:lnTo>
                <a:lnTo>
                  <a:pt x="4490406" y="2014573"/>
                </a:lnTo>
                <a:lnTo>
                  <a:pt x="4497323" y="2029967"/>
                </a:lnTo>
                <a:lnTo>
                  <a:pt x="4510158" y="2041469"/>
                </a:lnTo>
                <a:lnTo>
                  <a:pt x="4525708" y="2047112"/>
                </a:lnTo>
                <a:lnTo>
                  <a:pt x="4542115" y="2046470"/>
                </a:lnTo>
                <a:lnTo>
                  <a:pt x="4543805" y="2045662"/>
                </a:lnTo>
                <a:close/>
              </a:path>
              <a:path w="6867525" h="2047875">
                <a:moveTo>
                  <a:pt x="4543805" y="1996439"/>
                </a:moveTo>
                <a:lnTo>
                  <a:pt x="4520355" y="1964258"/>
                </a:lnTo>
                <a:lnTo>
                  <a:pt x="4507229" y="1970532"/>
                </a:lnTo>
                <a:lnTo>
                  <a:pt x="4497433" y="1981077"/>
                </a:lnTo>
                <a:lnTo>
                  <a:pt x="4520945" y="2013203"/>
                </a:lnTo>
                <a:lnTo>
                  <a:pt x="4543805" y="1996439"/>
                </a:lnTo>
                <a:close/>
              </a:path>
              <a:path w="6867525" h="2047875">
                <a:moveTo>
                  <a:pt x="4574666" y="2011394"/>
                </a:moveTo>
                <a:lnTo>
                  <a:pt x="4574023" y="1995070"/>
                </a:lnTo>
                <a:lnTo>
                  <a:pt x="4566665" y="1979675"/>
                </a:lnTo>
                <a:lnTo>
                  <a:pt x="4554271" y="1968174"/>
                </a:lnTo>
                <a:lnTo>
                  <a:pt x="4538948" y="1962530"/>
                </a:lnTo>
                <a:lnTo>
                  <a:pt x="4522624" y="1963174"/>
                </a:lnTo>
                <a:lnTo>
                  <a:pt x="4520355" y="1964258"/>
                </a:lnTo>
                <a:lnTo>
                  <a:pt x="4543805" y="1996439"/>
                </a:lnTo>
                <a:lnTo>
                  <a:pt x="4543805" y="2045662"/>
                </a:lnTo>
                <a:lnTo>
                  <a:pt x="4557521" y="2039112"/>
                </a:lnTo>
                <a:lnTo>
                  <a:pt x="4569023" y="2026717"/>
                </a:lnTo>
                <a:lnTo>
                  <a:pt x="4574666" y="2011394"/>
                </a:lnTo>
                <a:close/>
              </a:path>
              <a:path w="6867525" h="2047875">
                <a:moveTo>
                  <a:pt x="2950365" y="1964028"/>
                </a:moveTo>
                <a:lnTo>
                  <a:pt x="2797301" y="1754885"/>
                </a:lnTo>
                <a:lnTo>
                  <a:pt x="2774441" y="1771649"/>
                </a:lnTo>
                <a:lnTo>
                  <a:pt x="2927053" y="1981077"/>
                </a:lnTo>
                <a:lnTo>
                  <a:pt x="2936747" y="1970532"/>
                </a:lnTo>
                <a:lnTo>
                  <a:pt x="2950365" y="1964028"/>
                </a:lnTo>
                <a:close/>
              </a:path>
              <a:path w="6867525" h="2047875">
                <a:moveTo>
                  <a:pt x="2974085" y="2045485"/>
                </a:moveTo>
                <a:lnTo>
                  <a:pt x="2974085" y="1996439"/>
                </a:lnTo>
                <a:lnTo>
                  <a:pt x="2950464" y="2013204"/>
                </a:lnTo>
                <a:lnTo>
                  <a:pt x="2927053" y="1981077"/>
                </a:lnTo>
                <a:lnTo>
                  <a:pt x="2925353" y="1982926"/>
                </a:lnTo>
                <a:lnTo>
                  <a:pt x="2919888" y="1998249"/>
                </a:lnTo>
                <a:lnTo>
                  <a:pt x="2920567" y="2014573"/>
                </a:lnTo>
                <a:lnTo>
                  <a:pt x="2927603" y="2029967"/>
                </a:lnTo>
                <a:lnTo>
                  <a:pt x="2940010" y="2041469"/>
                </a:lnTo>
                <a:lnTo>
                  <a:pt x="2955416" y="2047112"/>
                </a:lnTo>
                <a:lnTo>
                  <a:pt x="2971966" y="2046470"/>
                </a:lnTo>
                <a:lnTo>
                  <a:pt x="2974085" y="2045485"/>
                </a:lnTo>
                <a:close/>
              </a:path>
              <a:path w="6867525" h="2047875">
                <a:moveTo>
                  <a:pt x="2974085" y="1996439"/>
                </a:moveTo>
                <a:lnTo>
                  <a:pt x="2950365" y="1964028"/>
                </a:lnTo>
                <a:lnTo>
                  <a:pt x="2936747" y="1970532"/>
                </a:lnTo>
                <a:lnTo>
                  <a:pt x="2927053" y="1981077"/>
                </a:lnTo>
                <a:lnTo>
                  <a:pt x="2950464" y="2013204"/>
                </a:lnTo>
                <a:lnTo>
                  <a:pt x="2974085" y="1996439"/>
                </a:lnTo>
                <a:close/>
              </a:path>
              <a:path w="6867525" h="2047875">
                <a:moveTo>
                  <a:pt x="3004661" y="2011394"/>
                </a:moveTo>
                <a:lnTo>
                  <a:pt x="3003982" y="1995070"/>
                </a:lnTo>
                <a:lnTo>
                  <a:pt x="2996945" y="1979675"/>
                </a:lnTo>
                <a:lnTo>
                  <a:pt x="2984110" y="1968174"/>
                </a:lnTo>
                <a:lnTo>
                  <a:pt x="2968561" y="1962530"/>
                </a:lnTo>
                <a:lnTo>
                  <a:pt x="2952154" y="1963174"/>
                </a:lnTo>
                <a:lnTo>
                  <a:pt x="2950365" y="1964028"/>
                </a:lnTo>
                <a:lnTo>
                  <a:pt x="2974085" y="1996439"/>
                </a:lnTo>
                <a:lnTo>
                  <a:pt x="2974085" y="2045485"/>
                </a:lnTo>
                <a:lnTo>
                  <a:pt x="2987801" y="2039112"/>
                </a:lnTo>
                <a:lnTo>
                  <a:pt x="2999196" y="2026717"/>
                </a:lnTo>
                <a:lnTo>
                  <a:pt x="3004661" y="2011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4901" y="3298951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L	N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3101" y="4335272"/>
            <a:ext cx="2952115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00"/>
              </a:spcBef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endParaRPr sz="4200" baseline="-11904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80"/>
              </a:spcBef>
              <a:tabLst>
                <a:tab pos="822960" algn="l"/>
                <a:tab pos="1608455" algn="l"/>
                <a:tab pos="2392680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	NIL	NIL	NIL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6502" y="4137151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2405" y="5051551"/>
            <a:ext cx="137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980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L	N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6668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824037" y="1671637"/>
            <a:ext cx="6532815" cy="328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8676" y="3024377"/>
            <a:ext cx="6867525" cy="2047875"/>
          </a:xfrm>
          <a:custGeom>
            <a:avLst/>
            <a:gdLst/>
            <a:ahLst/>
            <a:cxnLst/>
            <a:rect l="l" t="t" r="r" b="b"/>
            <a:pathLst>
              <a:path w="6867525" h="2047875">
                <a:moveTo>
                  <a:pt x="63443" y="215356"/>
                </a:moveTo>
                <a:lnTo>
                  <a:pt x="61412" y="213788"/>
                </a:lnTo>
                <a:lnTo>
                  <a:pt x="45719" y="209550"/>
                </a:lnTo>
                <a:lnTo>
                  <a:pt x="29455" y="211597"/>
                </a:lnTo>
                <a:lnTo>
                  <a:pt x="14477" y="220218"/>
                </a:lnTo>
                <a:lnTo>
                  <a:pt x="4238" y="233588"/>
                </a:lnTo>
                <a:lnTo>
                  <a:pt x="0" y="249459"/>
                </a:lnTo>
                <a:lnTo>
                  <a:pt x="2047" y="265759"/>
                </a:lnTo>
                <a:lnTo>
                  <a:pt x="10667" y="280416"/>
                </a:lnTo>
                <a:lnTo>
                  <a:pt x="24038" y="290655"/>
                </a:lnTo>
                <a:lnTo>
                  <a:pt x="33527" y="293189"/>
                </a:lnTo>
                <a:lnTo>
                  <a:pt x="33527" y="241554"/>
                </a:lnTo>
                <a:lnTo>
                  <a:pt x="63443" y="215356"/>
                </a:lnTo>
                <a:close/>
              </a:path>
              <a:path w="6867525" h="2047875">
                <a:moveTo>
                  <a:pt x="82079" y="236461"/>
                </a:moveTo>
                <a:lnTo>
                  <a:pt x="74675" y="224028"/>
                </a:lnTo>
                <a:lnTo>
                  <a:pt x="63443" y="215356"/>
                </a:lnTo>
                <a:lnTo>
                  <a:pt x="33527" y="241554"/>
                </a:lnTo>
                <a:lnTo>
                  <a:pt x="51815" y="262889"/>
                </a:lnTo>
                <a:lnTo>
                  <a:pt x="82079" y="236461"/>
                </a:lnTo>
                <a:close/>
              </a:path>
              <a:path w="6867525" h="2047875">
                <a:moveTo>
                  <a:pt x="85629" y="254984"/>
                </a:moveTo>
                <a:lnTo>
                  <a:pt x="83403" y="238684"/>
                </a:lnTo>
                <a:lnTo>
                  <a:pt x="82079" y="236461"/>
                </a:lnTo>
                <a:lnTo>
                  <a:pt x="51815" y="262889"/>
                </a:lnTo>
                <a:lnTo>
                  <a:pt x="33527" y="241554"/>
                </a:lnTo>
                <a:lnTo>
                  <a:pt x="33527" y="293189"/>
                </a:lnTo>
                <a:lnTo>
                  <a:pt x="39909" y="294894"/>
                </a:lnTo>
                <a:lnTo>
                  <a:pt x="56209" y="292846"/>
                </a:lnTo>
                <a:lnTo>
                  <a:pt x="70865" y="284225"/>
                </a:lnTo>
                <a:lnTo>
                  <a:pt x="81426" y="270855"/>
                </a:lnTo>
                <a:lnTo>
                  <a:pt x="85629" y="254984"/>
                </a:lnTo>
                <a:close/>
              </a:path>
              <a:path w="6867525" h="2047875">
                <a:moveTo>
                  <a:pt x="328421" y="21335"/>
                </a:moveTo>
                <a:lnTo>
                  <a:pt x="309371" y="0"/>
                </a:lnTo>
                <a:lnTo>
                  <a:pt x="63443" y="215356"/>
                </a:lnTo>
                <a:lnTo>
                  <a:pt x="74675" y="224028"/>
                </a:lnTo>
                <a:lnTo>
                  <a:pt x="82079" y="236461"/>
                </a:lnTo>
                <a:lnTo>
                  <a:pt x="328421" y="21335"/>
                </a:lnTo>
                <a:close/>
              </a:path>
              <a:path w="6867525" h="2047875">
                <a:moveTo>
                  <a:pt x="2188542" y="1964195"/>
                </a:moveTo>
                <a:lnTo>
                  <a:pt x="2186344" y="1963174"/>
                </a:lnTo>
                <a:lnTo>
                  <a:pt x="2169794" y="1962530"/>
                </a:lnTo>
                <a:lnTo>
                  <a:pt x="2154388" y="1968174"/>
                </a:lnTo>
                <a:lnTo>
                  <a:pt x="2141982" y="1979675"/>
                </a:lnTo>
                <a:lnTo>
                  <a:pt x="2134623" y="1995070"/>
                </a:lnTo>
                <a:lnTo>
                  <a:pt x="2133980" y="2011394"/>
                </a:lnTo>
                <a:lnTo>
                  <a:pt x="2139624" y="2026717"/>
                </a:lnTo>
                <a:lnTo>
                  <a:pt x="2151125" y="2039112"/>
                </a:lnTo>
                <a:lnTo>
                  <a:pt x="2164841" y="2045667"/>
                </a:lnTo>
                <a:lnTo>
                  <a:pt x="2164841" y="1996439"/>
                </a:lnTo>
                <a:lnTo>
                  <a:pt x="2188542" y="1964195"/>
                </a:lnTo>
                <a:close/>
              </a:path>
              <a:path w="6867525" h="2047875">
                <a:moveTo>
                  <a:pt x="2211616" y="1980807"/>
                </a:moveTo>
                <a:lnTo>
                  <a:pt x="2202179" y="1970532"/>
                </a:lnTo>
                <a:lnTo>
                  <a:pt x="2188542" y="1964195"/>
                </a:lnTo>
                <a:lnTo>
                  <a:pt x="2164841" y="1996439"/>
                </a:lnTo>
                <a:lnTo>
                  <a:pt x="2187701" y="2013204"/>
                </a:lnTo>
                <a:lnTo>
                  <a:pt x="2211616" y="1980807"/>
                </a:lnTo>
                <a:close/>
              </a:path>
              <a:path w="6867525" h="2047875">
                <a:moveTo>
                  <a:pt x="2218943" y="1998249"/>
                </a:moveTo>
                <a:lnTo>
                  <a:pt x="2213562" y="1982926"/>
                </a:lnTo>
                <a:lnTo>
                  <a:pt x="2211616" y="1980807"/>
                </a:lnTo>
                <a:lnTo>
                  <a:pt x="2187701" y="2013204"/>
                </a:lnTo>
                <a:lnTo>
                  <a:pt x="2164841" y="1996439"/>
                </a:lnTo>
                <a:lnTo>
                  <a:pt x="2164841" y="2045667"/>
                </a:lnTo>
                <a:lnTo>
                  <a:pt x="2166520" y="2046470"/>
                </a:lnTo>
                <a:lnTo>
                  <a:pt x="2182844" y="2047112"/>
                </a:lnTo>
                <a:lnTo>
                  <a:pt x="2198167" y="2041469"/>
                </a:lnTo>
                <a:lnTo>
                  <a:pt x="2210561" y="2029967"/>
                </a:lnTo>
                <a:lnTo>
                  <a:pt x="2218039" y="2014573"/>
                </a:lnTo>
                <a:lnTo>
                  <a:pt x="2218943" y="1998249"/>
                </a:lnTo>
                <a:close/>
              </a:path>
              <a:path w="6867525" h="2047875">
                <a:moveTo>
                  <a:pt x="2366009" y="1771649"/>
                </a:moveTo>
                <a:lnTo>
                  <a:pt x="2342388" y="1754885"/>
                </a:lnTo>
                <a:lnTo>
                  <a:pt x="2188542" y="1964195"/>
                </a:lnTo>
                <a:lnTo>
                  <a:pt x="2202179" y="1970532"/>
                </a:lnTo>
                <a:lnTo>
                  <a:pt x="2211616" y="1980807"/>
                </a:lnTo>
                <a:lnTo>
                  <a:pt x="2366009" y="1771649"/>
                </a:lnTo>
                <a:close/>
              </a:path>
              <a:path w="6867525" h="2047875">
                <a:moveTo>
                  <a:pt x="3759806" y="1964028"/>
                </a:moveTo>
                <a:lnTo>
                  <a:pt x="3758017" y="1963174"/>
                </a:lnTo>
                <a:lnTo>
                  <a:pt x="3741610" y="1962530"/>
                </a:lnTo>
                <a:lnTo>
                  <a:pt x="3726060" y="1968174"/>
                </a:lnTo>
                <a:lnTo>
                  <a:pt x="3713225" y="1979675"/>
                </a:lnTo>
                <a:lnTo>
                  <a:pt x="3706189" y="1995070"/>
                </a:lnTo>
                <a:lnTo>
                  <a:pt x="3705510" y="2011394"/>
                </a:lnTo>
                <a:lnTo>
                  <a:pt x="3710975" y="2026717"/>
                </a:lnTo>
                <a:lnTo>
                  <a:pt x="3722369" y="2039112"/>
                </a:lnTo>
                <a:lnTo>
                  <a:pt x="3736085" y="2045485"/>
                </a:lnTo>
                <a:lnTo>
                  <a:pt x="3736085" y="1996439"/>
                </a:lnTo>
                <a:lnTo>
                  <a:pt x="3759806" y="1964028"/>
                </a:lnTo>
                <a:close/>
              </a:path>
              <a:path w="6867525" h="2047875">
                <a:moveTo>
                  <a:pt x="3783118" y="1981077"/>
                </a:moveTo>
                <a:lnTo>
                  <a:pt x="3773423" y="1970532"/>
                </a:lnTo>
                <a:lnTo>
                  <a:pt x="3759806" y="1964028"/>
                </a:lnTo>
                <a:lnTo>
                  <a:pt x="3736085" y="1996439"/>
                </a:lnTo>
                <a:lnTo>
                  <a:pt x="3759707" y="2013204"/>
                </a:lnTo>
                <a:lnTo>
                  <a:pt x="3783118" y="1981077"/>
                </a:lnTo>
                <a:close/>
              </a:path>
              <a:path w="6867525" h="2047875">
                <a:moveTo>
                  <a:pt x="3790283" y="1998249"/>
                </a:moveTo>
                <a:lnTo>
                  <a:pt x="3784818" y="1982926"/>
                </a:lnTo>
                <a:lnTo>
                  <a:pt x="3783118" y="1981077"/>
                </a:lnTo>
                <a:lnTo>
                  <a:pt x="3759707" y="2013204"/>
                </a:lnTo>
                <a:lnTo>
                  <a:pt x="3736085" y="1996439"/>
                </a:lnTo>
                <a:lnTo>
                  <a:pt x="3736085" y="2045485"/>
                </a:lnTo>
                <a:lnTo>
                  <a:pt x="3738205" y="2046470"/>
                </a:lnTo>
                <a:lnTo>
                  <a:pt x="3754754" y="2047112"/>
                </a:lnTo>
                <a:lnTo>
                  <a:pt x="3770161" y="2041469"/>
                </a:lnTo>
                <a:lnTo>
                  <a:pt x="3782567" y="2029967"/>
                </a:lnTo>
                <a:lnTo>
                  <a:pt x="3789604" y="2014573"/>
                </a:lnTo>
                <a:lnTo>
                  <a:pt x="3790283" y="1998249"/>
                </a:lnTo>
                <a:close/>
              </a:path>
              <a:path w="6867525" h="2047875">
                <a:moveTo>
                  <a:pt x="3935729" y="1771649"/>
                </a:moveTo>
                <a:lnTo>
                  <a:pt x="3912869" y="1754885"/>
                </a:lnTo>
                <a:lnTo>
                  <a:pt x="3759806" y="1964028"/>
                </a:lnTo>
                <a:lnTo>
                  <a:pt x="3773423" y="1970532"/>
                </a:lnTo>
                <a:lnTo>
                  <a:pt x="3783118" y="1981077"/>
                </a:lnTo>
                <a:lnTo>
                  <a:pt x="3935729" y="1771649"/>
                </a:lnTo>
                <a:close/>
              </a:path>
              <a:path w="6867525" h="2047875">
                <a:moveTo>
                  <a:pt x="5992874" y="1964165"/>
                </a:moveTo>
                <a:lnTo>
                  <a:pt x="5990570" y="1963054"/>
                </a:lnTo>
                <a:lnTo>
                  <a:pt x="5973984" y="1962149"/>
                </a:lnTo>
                <a:lnTo>
                  <a:pt x="5958399" y="1967531"/>
                </a:lnTo>
                <a:lnTo>
                  <a:pt x="5945885" y="1978913"/>
                </a:lnTo>
                <a:lnTo>
                  <a:pt x="5938408" y="1994320"/>
                </a:lnTo>
                <a:lnTo>
                  <a:pt x="5937503" y="2010727"/>
                </a:lnTo>
                <a:lnTo>
                  <a:pt x="5942885" y="2026277"/>
                </a:lnTo>
                <a:lnTo>
                  <a:pt x="5954267" y="2039112"/>
                </a:lnTo>
                <a:lnTo>
                  <a:pt x="5968745" y="2046138"/>
                </a:lnTo>
                <a:lnTo>
                  <a:pt x="5968745" y="1996439"/>
                </a:lnTo>
                <a:lnTo>
                  <a:pt x="5992874" y="1964165"/>
                </a:lnTo>
                <a:close/>
              </a:path>
              <a:path w="6867525" h="2047875">
                <a:moveTo>
                  <a:pt x="6015411" y="1981462"/>
                </a:moveTo>
                <a:lnTo>
                  <a:pt x="6006083" y="1970532"/>
                </a:lnTo>
                <a:lnTo>
                  <a:pt x="5992874" y="1964165"/>
                </a:lnTo>
                <a:lnTo>
                  <a:pt x="5968745" y="1996439"/>
                </a:lnTo>
                <a:lnTo>
                  <a:pt x="5991605" y="2013203"/>
                </a:lnTo>
                <a:lnTo>
                  <a:pt x="6015411" y="1981462"/>
                </a:lnTo>
                <a:close/>
              </a:path>
              <a:path w="6867525" h="2047875">
                <a:moveTo>
                  <a:pt x="6022276" y="1998916"/>
                </a:moveTo>
                <a:lnTo>
                  <a:pt x="6017037" y="1983367"/>
                </a:lnTo>
                <a:lnTo>
                  <a:pt x="6015411" y="1981462"/>
                </a:lnTo>
                <a:lnTo>
                  <a:pt x="5991605" y="2013203"/>
                </a:lnTo>
                <a:lnTo>
                  <a:pt x="5968745" y="1996439"/>
                </a:lnTo>
                <a:lnTo>
                  <a:pt x="5968745" y="2046138"/>
                </a:lnTo>
                <a:lnTo>
                  <a:pt x="5969674" y="2046589"/>
                </a:lnTo>
                <a:lnTo>
                  <a:pt x="5986081" y="2047493"/>
                </a:lnTo>
                <a:lnTo>
                  <a:pt x="6001630" y="2042112"/>
                </a:lnTo>
                <a:lnTo>
                  <a:pt x="6014465" y="2030729"/>
                </a:lnTo>
                <a:lnTo>
                  <a:pt x="6021514" y="2015323"/>
                </a:lnTo>
                <a:lnTo>
                  <a:pt x="6022276" y="1998916"/>
                </a:lnTo>
                <a:close/>
              </a:path>
              <a:path w="6867525" h="2047875">
                <a:moveTo>
                  <a:pt x="6172199" y="1772412"/>
                </a:moveTo>
                <a:lnTo>
                  <a:pt x="6149339" y="1754885"/>
                </a:lnTo>
                <a:lnTo>
                  <a:pt x="5992874" y="1964165"/>
                </a:lnTo>
                <a:lnTo>
                  <a:pt x="6006083" y="1970532"/>
                </a:lnTo>
                <a:lnTo>
                  <a:pt x="6015411" y="1981462"/>
                </a:lnTo>
                <a:lnTo>
                  <a:pt x="6172199" y="1772412"/>
                </a:lnTo>
                <a:close/>
              </a:path>
              <a:path w="6867525" h="2047875">
                <a:moveTo>
                  <a:pt x="5238898" y="1050673"/>
                </a:moveTo>
                <a:lnTo>
                  <a:pt x="5236725" y="1049488"/>
                </a:lnTo>
                <a:lnTo>
                  <a:pt x="5220461" y="1047749"/>
                </a:lnTo>
                <a:lnTo>
                  <a:pt x="5204769" y="1052298"/>
                </a:lnTo>
                <a:lnTo>
                  <a:pt x="5191505" y="1062989"/>
                </a:lnTo>
                <a:lnTo>
                  <a:pt x="5183337" y="1077968"/>
                </a:lnTo>
                <a:lnTo>
                  <a:pt x="5181599" y="1094231"/>
                </a:lnTo>
                <a:lnTo>
                  <a:pt x="5186148" y="1109924"/>
                </a:lnTo>
                <a:lnTo>
                  <a:pt x="5196840" y="1123187"/>
                </a:lnTo>
                <a:lnTo>
                  <a:pt x="5211925" y="1131355"/>
                </a:lnTo>
                <a:lnTo>
                  <a:pt x="5213604" y="1131533"/>
                </a:lnTo>
                <a:lnTo>
                  <a:pt x="5213604" y="1081277"/>
                </a:lnTo>
                <a:lnTo>
                  <a:pt x="5238898" y="1050673"/>
                </a:lnTo>
                <a:close/>
              </a:path>
              <a:path w="6867525" h="2047875">
                <a:moveTo>
                  <a:pt x="5261020" y="1068932"/>
                </a:moveTo>
                <a:lnTo>
                  <a:pt x="5251704" y="1057655"/>
                </a:lnTo>
                <a:lnTo>
                  <a:pt x="5238898" y="1050673"/>
                </a:lnTo>
                <a:lnTo>
                  <a:pt x="5213604" y="1081277"/>
                </a:lnTo>
                <a:lnTo>
                  <a:pt x="5235702" y="1099565"/>
                </a:lnTo>
                <a:lnTo>
                  <a:pt x="5261020" y="1068932"/>
                </a:lnTo>
                <a:close/>
              </a:path>
              <a:path w="6867525" h="2047875">
                <a:moveTo>
                  <a:pt x="5266943" y="1086326"/>
                </a:moveTo>
                <a:lnTo>
                  <a:pt x="5262395" y="1070597"/>
                </a:lnTo>
                <a:lnTo>
                  <a:pt x="5261020" y="1068932"/>
                </a:lnTo>
                <a:lnTo>
                  <a:pt x="5235702" y="1099565"/>
                </a:lnTo>
                <a:lnTo>
                  <a:pt x="5213604" y="1081277"/>
                </a:lnTo>
                <a:lnTo>
                  <a:pt x="5213604" y="1131533"/>
                </a:lnTo>
                <a:lnTo>
                  <a:pt x="5228367" y="1133094"/>
                </a:lnTo>
                <a:lnTo>
                  <a:pt x="5244095" y="1128545"/>
                </a:lnTo>
                <a:lnTo>
                  <a:pt x="5257038" y="1117853"/>
                </a:lnTo>
                <a:lnTo>
                  <a:pt x="5265205" y="1102768"/>
                </a:lnTo>
                <a:lnTo>
                  <a:pt x="5266943" y="1086326"/>
                </a:lnTo>
                <a:close/>
              </a:path>
              <a:path w="6867525" h="2047875">
                <a:moveTo>
                  <a:pt x="5435345" y="858012"/>
                </a:moveTo>
                <a:lnTo>
                  <a:pt x="5413247" y="839723"/>
                </a:lnTo>
                <a:lnTo>
                  <a:pt x="5238898" y="1050673"/>
                </a:lnTo>
                <a:lnTo>
                  <a:pt x="5251704" y="1057655"/>
                </a:lnTo>
                <a:lnTo>
                  <a:pt x="5261020" y="1068932"/>
                </a:lnTo>
                <a:lnTo>
                  <a:pt x="5435345" y="858012"/>
                </a:lnTo>
                <a:close/>
              </a:path>
              <a:path w="6867525" h="2047875">
                <a:moveTo>
                  <a:pt x="6807273" y="1965953"/>
                </a:moveTo>
                <a:lnTo>
                  <a:pt x="6602729" y="1753362"/>
                </a:lnTo>
                <a:lnTo>
                  <a:pt x="6582155" y="1773173"/>
                </a:lnTo>
                <a:lnTo>
                  <a:pt x="6786630" y="1985693"/>
                </a:lnTo>
                <a:lnTo>
                  <a:pt x="6794754" y="1973579"/>
                </a:lnTo>
                <a:lnTo>
                  <a:pt x="6807273" y="1965953"/>
                </a:lnTo>
                <a:close/>
              </a:path>
              <a:path w="6867525" h="2047875">
                <a:moveTo>
                  <a:pt x="6835139" y="2045726"/>
                </a:moveTo>
                <a:lnTo>
                  <a:pt x="6835139" y="1994915"/>
                </a:lnTo>
                <a:lnTo>
                  <a:pt x="6814565" y="2014727"/>
                </a:lnTo>
                <a:lnTo>
                  <a:pt x="6786630" y="1985693"/>
                </a:lnTo>
                <a:lnTo>
                  <a:pt x="6785204" y="1987819"/>
                </a:lnTo>
                <a:lnTo>
                  <a:pt x="6781799" y="2004059"/>
                </a:lnTo>
                <a:lnTo>
                  <a:pt x="6784680" y="2020300"/>
                </a:lnTo>
                <a:lnTo>
                  <a:pt x="6793991" y="2034539"/>
                </a:lnTo>
                <a:lnTo>
                  <a:pt x="6807791" y="2044100"/>
                </a:lnTo>
                <a:lnTo>
                  <a:pt x="6823805" y="2047589"/>
                </a:lnTo>
                <a:lnTo>
                  <a:pt x="6835139" y="2045726"/>
                </a:lnTo>
                <a:close/>
              </a:path>
              <a:path w="6867525" h="2047875">
                <a:moveTo>
                  <a:pt x="6835139" y="1994915"/>
                </a:moveTo>
                <a:lnTo>
                  <a:pt x="6807273" y="1965953"/>
                </a:lnTo>
                <a:lnTo>
                  <a:pt x="6794754" y="1973579"/>
                </a:lnTo>
                <a:lnTo>
                  <a:pt x="6786630" y="1985693"/>
                </a:lnTo>
                <a:lnTo>
                  <a:pt x="6814565" y="2014727"/>
                </a:lnTo>
                <a:lnTo>
                  <a:pt x="6835139" y="1994915"/>
                </a:lnTo>
                <a:close/>
              </a:path>
              <a:path w="6867525" h="2047875">
                <a:moveTo>
                  <a:pt x="6867524" y="2005583"/>
                </a:moveTo>
                <a:lnTo>
                  <a:pt x="6864691" y="1989343"/>
                </a:lnTo>
                <a:lnTo>
                  <a:pt x="6855714" y="1975103"/>
                </a:lnTo>
                <a:lnTo>
                  <a:pt x="6841581" y="1965543"/>
                </a:lnTo>
                <a:lnTo>
                  <a:pt x="6825519" y="1962054"/>
                </a:lnTo>
                <a:lnTo>
                  <a:pt x="6809315" y="1964709"/>
                </a:lnTo>
                <a:lnTo>
                  <a:pt x="6807273" y="1965953"/>
                </a:lnTo>
                <a:lnTo>
                  <a:pt x="6835139" y="1994915"/>
                </a:lnTo>
                <a:lnTo>
                  <a:pt x="6835139" y="2045726"/>
                </a:lnTo>
                <a:lnTo>
                  <a:pt x="6839961" y="2044934"/>
                </a:lnTo>
                <a:lnTo>
                  <a:pt x="6854189" y="2036063"/>
                </a:lnTo>
                <a:lnTo>
                  <a:pt x="6864071" y="2021823"/>
                </a:lnTo>
                <a:lnTo>
                  <a:pt x="6867524" y="2005583"/>
                </a:lnTo>
                <a:close/>
              </a:path>
              <a:path w="6867525" h="2047875">
                <a:moveTo>
                  <a:pt x="1011915" y="215493"/>
                </a:moveTo>
                <a:lnTo>
                  <a:pt x="759713" y="0"/>
                </a:lnTo>
                <a:lnTo>
                  <a:pt x="741425" y="22097"/>
                </a:lnTo>
                <a:lnTo>
                  <a:pt x="993564" y="236857"/>
                </a:lnTo>
                <a:lnTo>
                  <a:pt x="1000505" y="224028"/>
                </a:lnTo>
                <a:lnTo>
                  <a:pt x="1011915" y="215493"/>
                </a:lnTo>
                <a:close/>
              </a:path>
              <a:path w="6867525" h="2047875">
                <a:moveTo>
                  <a:pt x="1042415" y="293283"/>
                </a:moveTo>
                <a:lnTo>
                  <a:pt x="1042415" y="241554"/>
                </a:lnTo>
                <a:lnTo>
                  <a:pt x="1024127" y="262889"/>
                </a:lnTo>
                <a:lnTo>
                  <a:pt x="993564" y="236857"/>
                </a:lnTo>
                <a:lnTo>
                  <a:pt x="992338" y="239125"/>
                </a:lnTo>
                <a:lnTo>
                  <a:pt x="990599" y="255650"/>
                </a:lnTo>
                <a:lnTo>
                  <a:pt x="995148" y="271605"/>
                </a:lnTo>
                <a:lnTo>
                  <a:pt x="1005839" y="284987"/>
                </a:lnTo>
                <a:lnTo>
                  <a:pt x="1020496" y="293155"/>
                </a:lnTo>
                <a:lnTo>
                  <a:pt x="1036796" y="294894"/>
                </a:lnTo>
                <a:lnTo>
                  <a:pt x="1042415" y="293283"/>
                </a:lnTo>
                <a:close/>
              </a:path>
              <a:path w="6867525" h="2047875">
                <a:moveTo>
                  <a:pt x="1042415" y="241554"/>
                </a:moveTo>
                <a:lnTo>
                  <a:pt x="1011915" y="215493"/>
                </a:lnTo>
                <a:lnTo>
                  <a:pt x="1000505" y="224028"/>
                </a:lnTo>
                <a:lnTo>
                  <a:pt x="993564" y="236857"/>
                </a:lnTo>
                <a:lnTo>
                  <a:pt x="1024127" y="262889"/>
                </a:lnTo>
                <a:lnTo>
                  <a:pt x="1042415" y="241554"/>
                </a:lnTo>
                <a:close/>
              </a:path>
              <a:path w="6867525" h="2047875">
                <a:moveTo>
                  <a:pt x="1076039" y="248697"/>
                </a:moveTo>
                <a:lnTo>
                  <a:pt x="1071717" y="232826"/>
                </a:lnTo>
                <a:lnTo>
                  <a:pt x="1061465" y="219456"/>
                </a:lnTo>
                <a:lnTo>
                  <a:pt x="1046475" y="211276"/>
                </a:lnTo>
                <a:lnTo>
                  <a:pt x="1030128" y="209454"/>
                </a:lnTo>
                <a:lnTo>
                  <a:pt x="1014209" y="213776"/>
                </a:lnTo>
                <a:lnTo>
                  <a:pt x="1011915" y="215493"/>
                </a:lnTo>
                <a:lnTo>
                  <a:pt x="1042415" y="241554"/>
                </a:lnTo>
                <a:lnTo>
                  <a:pt x="1042415" y="293283"/>
                </a:lnTo>
                <a:lnTo>
                  <a:pt x="1052667" y="290345"/>
                </a:lnTo>
                <a:lnTo>
                  <a:pt x="1066037" y="279654"/>
                </a:lnTo>
                <a:lnTo>
                  <a:pt x="1074217" y="264997"/>
                </a:lnTo>
                <a:lnTo>
                  <a:pt x="1076039" y="248697"/>
                </a:lnTo>
                <a:close/>
              </a:path>
              <a:path w="6867525" h="2047875">
                <a:moveTo>
                  <a:pt x="4520355" y="1964258"/>
                </a:moveTo>
                <a:lnTo>
                  <a:pt x="4367784" y="1754885"/>
                </a:lnTo>
                <a:lnTo>
                  <a:pt x="4344161" y="1771649"/>
                </a:lnTo>
                <a:lnTo>
                  <a:pt x="4497433" y="1981077"/>
                </a:lnTo>
                <a:lnTo>
                  <a:pt x="4507229" y="1970532"/>
                </a:lnTo>
                <a:lnTo>
                  <a:pt x="4520355" y="1964258"/>
                </a:lnTo>
                <a:close/>
              </a:path>
              <a:path w="6867525" h="2047875">
                <a:moveTo>
                  <a:pt x="4543805" y="2045662"/>
                </a:moveTo>
                <a:lnTo>
                  <a:pt x="4543805" y="1996439"/>
                </a:lnTo>
                <a:lnTo>
                  <a:pt x="4520945" y="2013203"/>
                </a:lnTo>
                <a:lnTo>
                  <a:pt x="4497433" y="1981077"/>
                </a:lnTo>
                <a:lnTo>
                  <a:pt x="4495716" y="1982926"/>
                </a:lnTo>
                <a:lnTo>
                  <a:pt x="4489989" y="1998249"/>
                </a:lnTo>
                <a:lnTo>
                  <a:pt x="4490406" y="2014573"/>
                </a:lnTo>
                <a:lnTo>
                  <a:pt x="4497323" y="2029967"/>
                </a:lnTo>
                <a:lnTo>
                  <a:pt x="4510158" y="2041469"/>
                </a:lnTo>
                <a:lnTo>
                  <a:pt x="4525708" y="2047112"/>
                </a:lnTo>
                <a:lnTo>
                  <a:pt x="4542115" y="2046470"/>
                </a:lnTo>
                <a:lnTo>
                  <a:pt x="4543805" y="2045662"/>
                </a:lnTo>
                <a:close/>
              </a:path>
              <a:path w="6867525" h="2047875">
                <a:moveTo>
                  <a:pt x="4543805" y="1996439"/>
                </a:moveTo>
                <a:lnTo>
                  <a:pt x="4520355" y="1964258"/>
                </a:lnTo>
                <a:lnTo>
                  <a:pt x="4507229" y="1970532"/>
                </a:lnTo>
                <a:lnTo>
                  <a:pt x="4497433" y="1981077"/>
                </a:lnTo>
                <a:lnTo>
                  <a:pt x="4520945" y="2013203"/>
                </a:lnTo>
                <a:lnTo>
                  <a:pt x="4543805" y="1996439"/>
                </a:lnTo>
                <a:close/>
              </a:path>
              <a:path w="6867525" h="2047875">
                <a:moveTo>
                  <a:pt x="4574666" y="2011394"/>
                </a:moveTo>
                <a:lnTo>
                  <a:pt x="4574023" y="1995070"/>
                </a:lnTo>
                <a:lnTo>
                  <a:pt x="4566665" y="1979675"/>
                </a:lnTo>
                <a:lnTo>
                  <a:pt x="4554271" y="1968174"/>
                </a:lnTo>
                <a:lnTo>
                  <a:pt x="4538948" y="1962530"/>
                </a:lnTo>
                <a:lnTo>
                  <a:pt x="4522624" y="1963174"/>
                </a:lnTo>
                <a:lnTo>
                  <a:pt x="4520355" y="1964258"/>
                </a:lnTo>
                <a:lnTo>
                  <a:pt x="4543805" y="1996439"/>
                </a:lnTo>
                <a:lnTo>
                  <a:pt x="4543805" y="2045662"/>
                </a:lnTo>
                <a:lnTo>
                  <a:pt x="4557521" y="2039112"/>
                </a:lnTo>
                <a:lnTo>
                  <a:pt x="4569023" y="2026717"/>
                </a:lnTo>
                <a:lnTo>
                  <a:pt x="4574666" y="2011394"/>
                </a:lnTo>
                <a:close/>
              </a:path>
              <a:path w="6867525" h="2047875">
                <a:moveTo>
                  <a:pt x="2950365" y="1964028"/>
                </a:moveTo>
                <a:lnTo>
                  <a:pt x="2797301" y="1754885"/>
                </a:lnTo>
                <a:lnTo>
                  <a:pt x="2774441" y="1771649"/>
                </a:lnTo>
                <a:lnTo>
                  <a:pt x="2927053" y="1981077"/>
                </a:lnTo>
                <a:lnTo>
                  <a:pt x="2936747" y="1970532"/>
                </a:lnTo>
                <a:lnTo>
                  <a:pt x="2950365" y="1964028"/>
                </a:lnTo>
                <a:close/>
              </a:path>
              <a:path w="6867525" h="2047875">
                <a:moveTo>
                  <a:pt x="2974085" y="2045485"/>
                </a:moveTo>
                <a:lnTo>
                  <a:pt x="2974085" y="1996439"/>
                </a:lnTo>
                <a:lnTo>
                  <a:pt x="2950464" y="2013204"/>
                </a:lnTo>
                <a:lnTo>
                  <a:pt x="2927053" y="1981077"/>
                </a:lnTo>
                <a:lnTo>
                  <a:pt x="2925353" y="1982926"/>
                </a:lnTo>
                <a:lnTo>
                  <a:pt x="2919888" y="1998249"/>
                </a:lnTo>
                <a:lnTo>
                  <a:pt x="2920567" y="2014573"/>
                </a:lnTo>
                <a:lnTo>
                  <a:pt x="2927603" y="2029967"/>
                </a:lnTo>
                <a:lnTo>
                  <a:pt x="2940010" y="2041469"/>
                </a:lnTo>
                <a:lnTo>
                  <a:pt x="2955416" y="2047112"/>
                </a:lnTo>
                <a:lnTo>
                  <a:pt x="2971966" y="2046470"/>
                </a:lnTo>
                <a:lnTo>
                  <a:pt x="2974085" y="2045485"/>
                </a:lnTo>
                <a:close/>
              </a:path>
              <a:path w="6867525" h="2047875">
                <a:moveTo>
                  <a:pt x="2974085" y="1996439"/>
                </a:moveTo>
                <a:lnTo>
                  <a:pt x="2950365" y="1964028"/>
                </a:lnTo>
                <a:lnTo>
                  <a:pt x="2936747" y="1970532"/>
                </a:lnTo>
                <a:lnTo>
                  <a:pt x="2927053" y="1981077"/>
                </a:lnTo>
                <a:lnTo>
                  <a:pt x="2950464" y="2013204"/>
                </a:lnTo>
                <a:lnTo>
                  <a:pt x="2974085" y="1996439"/>
                </a:lnTo>
                <a:close/>
              </a:path>
              <a:path w="6867525" h="2047875">
                <a:moveTo>
                  <a:pt x="3004661" y="2011394"/>
                </a:moveTo>
                <a:lnTo>
                  <a:pt x="3003982" y="1995070"/>
                </a:lnTo>
                <a:lnTo>
                  <a:pt x="2996945" y="1979675"/>
                </a:lnTo>
                <a:lnTo>
                  <a:pt x="2984110" y="1968174"/>
                </a:lnTo>
                <a:lnTo>
                  <a:pt x="2968561" y="1962530"/>
                </a:lnTo>
                <a:lnTo>
                  <a:pt x="2952154" y="1963174"/>
                </a:lnTo>
                <a:lnTo>
                  <a:pt x="2950365" y="1964028"/>
                </a:lnTo>
                <a:lnTo>
                  <a:pt x="2974085" y="1996439"/>
                </a:lnTo>
                <a:lnTo>
                  <a:pt x="2974085" y="2045485"/>
                </a:lnTo>
                <a:lnTo>
                  <a:pt x="2987801" y="2039112"/>
                </a:lnTo>
                <a:lnTo>
                  <a:pt x="2999196" y="2026717"/>
                </a:lnTo>
                <a:lnTo>
                  <a:pt x="3004661" y="2011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89451" y="2634119"/>
          <a:ext cx="5219065" cy="2823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2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ts val="3055"/>
                        </a:lnSpc>
                      </a:pPr>
                      <a:r>
                        <a:rPr sz="2800" spc="-8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900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8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4200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2650" algn="ctr">
                        <a:lnSpc>
                          <a:spcPts val="2105"/>
                        </a:lnSpc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2700"/>
                        </a:lnSpc>
                        <a:tabLst>
                          <a:tab pos="1508125" algn="l"/>
                          <a:tab pos="3744595" algn="l"/>
                        </a:tabLst>
                      </a:pPr>
                      <a:r>
                        <a:rPr sz="2800" spc="-4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4200" spc="-607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8	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200" baseline="-11904" dirty="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ts val="2820"/>
                        </a:lnSpc>
                        <a:spcBef>
                          <a:spcPts val="2275"/>
                        </a:spcBef>
                        <a:tabLst>
                          <a:tab pos="1037590" algn="l"/>
                          <a:tab pos="1821814" algn="l"/>
                          <a:tab pos="3270885" algn="l"/>
                          <a:tab pos="4114800" algn="l"/>
                        </a:tabLst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	NIL	NIL	NIL	NIL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62201" y="1744472"/>
            <a:ext cx="29432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2800" spc="-805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r>
              <a:rPr sz="4200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endParaRPr sz="4200" baseline="-11904">
              <a:latin typeface="Times New Roman"/>
              <a:cs typeface="Times New Roman"/>
            </a:endParaRPr>
          </a:p>
          <a:p>
            <a:pPr marR="1316355" algn="ctr">
              <a:lnSpc>
                <a:spcPct val="100000"/>
              </a:lnSpc>
              <a:spcBef>
                <a:spcPts val="3240"/>
              </a:spcBef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4200" spc="-607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4200" baseline="-11904">
              <a:latin typeface="Times New Roman"/>
              <a:cs typeface="Times New Roman"/>
            </a:endParaRPr>
          </a:p>
          <a:p>
            <a:pPr marR="1386205" algn="ctr">
              <a:lnSpc>
                <a:spcPct val="100000"/>
              </a:lnSpc>
              <a:spcBef>
                <a:spcPts val="2280"/>
              </a:spcBef>
              <a:tabLst>
                <a:tab pos="989965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901" y="5903466"/>
            <a:ext cx="58908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1. </a:t>
            </a:r>
            <a:r>
              <a:rPr sz="3200" spc="-5" dirty="0">
                <a:latin typeface="Times New Roman"/>
                <a:cs typeface="Times New Roman"/>
              </a:rPr>
              <a:t>Every node is either red or</a:t>
            </a:r>
            <a:r>
              <a:rPr sz="3200" spc="-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6668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824037" y="1671637"/>
            <a:ext cx="6532815" cy="328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8676" y="3024377"/>
            <a:ext cx="6867525" cy="2047875"/>
          </a:xfrm>
          <a:custGeom>
            <a:avLst/>
            <a:gdLst/>
            <a:ahLst/>
            <a:cxnLst/>
            <a:rect l="l" t="t" r="r" b="b"/>
            <a:pathLst>
              <a:path w="6867525" h="2047875">
                <a:moveTo>
                  <a:pt x="63443" y="215356"/>
                </a:moveTo>
                <a:lnTo>
                  <a:pt x="61412" y="213788"/>
                </a:lnTo>
                <a:lnTo>
                  <a:pt x="45719" y="209550"/>
                </a:lnTo>
                <a:lnTo>
                  <a:pt x="29455" y="211597"/>
                </a:lnTo>
                <a:lnTo>
                  <a:pt x="14477" y="220218"/>
                </a:lnTo>
                <a:lnTo>
                  <a:pt x="4238" y="233588"/>
                </a:lnTo>
                <a:lnTo>
                  <a:pt x="0" y="249459"/>
                </a:lnTo>
                <a:lnTo>
                  <a:pt x="2047" y="265759"/>
                </a:lnTo>
                <a:lnTo>
                  <a:pt x="10667" y="280416"/>
                </a:lnTo>
                <a:lnTo>
                  <a:pt x="24038" y="290655"/>
                </a:lnTo>
                <a:lnTo>
                  <a:pt x="33527" y="293189"/>
                </a:lnTo>
                <a:lnTo>
                  <a:pt x="33527" y="241554"/>
                </a:lnTo>
                <a:lnTo>
                  <a:pt x="63443" y="215356"/>
                </a:lnTo>
                <a:close/>
              </a:path>
              <a:path w="6867525" h="2047875">
                <a:moveTo>
                  <a:pt x="82079" y="236461"/>
                </a:moveTo>
                <a:lnTo>
                  <a:pt x="74675" y="224028"/>
                </a:lnTo>
                <a:lnTo>
                  <a:pt x="63443" y="215356"/>
                </a:lnTo>
                <a:lnTo>
                  <a:pt x="33527" y="241554"/>
                </a:lnTo>
                <a:lnTo>
                  <a:pt x="51815" y="262889"/>
                </a:lnTo>
                <a:lnTo>
                  <a:pt x="82079" y="236461"/>
                </a:lnTo>
                <a:close/>
              </a:path>
              <a:path w="6867525" h="2047875">
                <a:moveTo>
                  <a:pt x="85629" y="254984"/>
                </a:moveTo>
                <a:lnTo>
                  <a:pt x="83403" y="238684"/>
                </a:lnTo>
                <a:lnTo>
                  <a:pt x="82079" y="236461"/>
                </a:lnTo>
                <a:lnTo>
                  <a:pt x="51815" y="262889"/>
                </a:lnTo>
                <a:lnTo>
                  <a:pt x="33527" y="241554"/>
                </a:lnTo>
                <a:lnTo>
                  <a:pt x="33527" y="293189"/>
                </a:lnTo>
                <a:lnTo>
                  <a:pt x="39909" y="294894"/>
                </a:lnTo>
                <a:lnTo>
                  <a:pt x="56209" y="292846"/>
                </a:lnTo>
                <a:lnTo>
                  <a:pt x="70865" y="284225"/>
                </a:lnTo>
                <a:lnTo>
                  <a:pt x="81426" y="270855"/>
                </a:lnTo>
                <a:lnTo>
                  <a:pt x="85629" y="254984"/>
                </a:lnTo>
                <a:close/>
              </a:path>
              <a:path w="6867525" h="2047875">
                <a:moveTo>
                  <a:pt x="328421" y="21335"/>
                </a:moveTo>
                <a:lnTo>
                  <a:pt x="309371" y="0"/>
                </a:lnTo>
                <a:lnTo>
                  <a:pt x="63443" y="215356"/>
                </a:lnTo>
                <a:lnTo>
                  <a:pt x="74675" y="224028"/>
                </a:lnTo>
                <a:lnTo>
                  <a:pt x="82079" y="236461"/>
                </a:lnTo>
                <a:lnTo>
                  <a:pt x="328421" y="21335"/>
                </a:lnTo>
                <a:close/>
              </a:path>
              <a:path w="6867525" h="2047875">
                <a:moveTo>
                  <a:pt x="2188542" y="1964195"/>
                </a:moveTo>
                <a:lnTo>
                  <a:pt x="2186344" y="1963174"/>
                </a:lnTo>
                <a:lnTo>
                  <a:pt x="2169794" y="1962530"/>
                </a:lnTo>
                <a:lnTo>
                  <a:pt x="2154388" y="1968174"/>
                </a:lnTo>
                <a:lnTo>
                  <a:pt x="2141982" y="1979675"/>
                </a:lnTo>
                <a:lnTo>
                  <a:pt x="2134623" y="1995070"/>
                </a:lnTo>
                <a:lnTo>
                  <a:pt x="2133980" y="2011394"/>
                </a:lnTo>
                <a:lnTo>
                  <a:pt x="2139624" y="2026717"/>
                </a:lnTo>
                <a:lnTo>
                  <a:pt x="2151125" y="2039112"/>
                </a:lnTo>
                <a:lnTo>
                  <a:pt x="2164841" y="2045667"/>
                </a:lnTo>
                <a:lnTo>
                  <a:pt x="2164841" y="1996439"/>
                </a:lnTo>
                <a:lnTo>
                  <a:pt x="2188542" y="1964195"/>
                </a:lnTo>
                <a:close/>
              </a:path>
              <a:path w="6867525" h="2047875">
                <a:moveTo>
                  <a:pt x="2211616" y="1980807"/>
                </a:moveTo>
                <a:lnTo>
                  <a:pt x="2202179" y="1970532"/>
                </a:lnTo>
                <a:lnTo>
                  <a:pt x="2188542" y="1964195"/>
                </a:lnTo>
                <a:lnTo>
                  <a:pt x="2164841" y="1996439"/>
                </a:lnTo>
                <a:lnTo>
                  <a:pt x="2187701" y="2013204"/>
                </a:lnTo>
                <a:lnTo>
                  <a:pt x="2211616" y="1980807"/>
                </a:lnTo>
                <a:close/>
              </a:path>
              <a:path w="6867525" h="2047875">
                <a:moveTo>
                  <a:pt x="2218943" y="1998249"/>
                </a:moveTo>
                <a:lnTo>
                  <a:pt x="2213562" y="1982926"/>
                </a:lnTo>
                <a:lnTo>
                  <a:pt x="2211616" y="1980807"/>
                </a:lnTo>
                <a:lnTo>
                  <a:pt x="2187701" y="2013204"/>
                </a:lnTo>
                <a:lnTo>
                  <a:pt x="2164841" y="1996439"/>
                </a:lnTo>
                <a:lnTo>
                  <a:pt x="2164841" y="2045667"/>
                </a:lnTo>
                <a:lnTo>
                  <a:pt x="2166520" y="2046470"/>
                </a:lnTo>
                <a:lnTo>
                  <a:pt x="2182844" y="2047112"/>
                </a:lnTo>
                <a:lnTo>
                  <a:pt x="2198167" y="2041469"/>
                </a:lnTo>
                <a:lnTo>
                  <a:pt x="2210561" y="2029967"/>
                </a:lnTo>
                <a:lnTo>
                  <a:pt x="2218039" y="2014573"/>
                </a:lnTo>
                <a:lnTo>
                  <a:pt x="2218943" y="1998249"/>
                </a:lnTo>
                <a:close/>
              </a:path>
              <a:path w="6867525" h="2047875">
                <a:moveTo>
                  <a:pt x="2366009" y="1771649"/>
                </a:moveTo>
                <a:lnTo>
                  <a:pt x="2342388" y="1754885"/>
                </a:lnTo>
                <a:lnTo>
                  <a:pt x="2188542" y="1964195"/>
                </a:lnTo>
                <a:lnTo>
                  <a:pt x="2202179" y="1970532"/>
                </a:lnTo>
                <a:lnTo>
                  <a:pt x="2211616" y="1980807"/>
                </a:lnTo>
                <a:lnTo>
                  <a:pt x="2366009" y="1771649"/>
                </a:lnTo>
                <a:close/>
              </a:path>
              <a:path w="6867525" h="2047875">
                <a:moveTo>
                  <a:pt x="3759806" y="1964028"/>
                </a:moveTo>
                <a:lnTo>
                  <a:pt x="3758017" y="1963174"/>
                </a:lnTo>
                <a:lnTo>
                  <a:pt x="3741610" y="1962530"/>
                </a:lnTo>
                <a:lnTo>
                  <a:pt x="3726060" y="1968174"/>
                </a:lnTo>
                <a:lnTo>
                  <a:pt x="3713225" y="1979675"/>
                </a:lnTo>
                <a:lnTo>
                  <a:pt x="3706189" y="1995070"/>
                </a:lnTo>
                <a:lnTo>
                  <a:pt x="3705510" y="2011394"/>
                </a:lnTo>
                <a:lnTo>
                  <a:pt x="3710975" y="2026717"/>
                </a:lnTo>
                <a:lnTo>
                  <a:pt x="3722369" y="2039112"/>
                </a:lnTo>
                <a:lnTo>
                  <a:pt x="3736085" y="2045485"/>
                </a:lnTo>
                <a:lnTo>
                  <a:pt x="3736085" y="1996439"/>
                </a:lnTo>
                <a:lnTo>
                  <a:pt x="3759806" y="1964028"/>
                </a:lnTo>
                <a:close/>
              </a:path>
              <a:path w="6867525" h="2047875">
                <a:moveTo>
                  <a:pt x="3783118" y="1981077"/>
                </a:moveTo>
                <a:lnTo>
                  <a:pt x="3773423" y="1970532"/>
                </a:lnTo>
                <a:lnTo>
                  <a:pt x="3759806" y="1964028"/>
                </a:lnTo>
                <a:lnTo>
                  <a:pt x="3736085" y="1996439"/>
                </a:lnTo>
                <a:lnTo>
                  <a:pt x="3759707" y="2013204"/>
                </a:lnTo>
                <a:lnTo>
                  <a:pt x="3783118" y="1981077"/>
                </a:lnTo>
                <a:close/>
              </a:path>
              <a:path w="6867525" h="2047875">
                <a:moveTo>
                  <a:pt x="3790283" y="1998249"/>
                </a:moveTo>
                <a:lnTo>
                  <a:pt x="3784818" y="1982926"/>
                </a:lnTo>
                <a:lnTo>
                  <a:pt x="3783118" y="1981077"/>
                </a:lnTo>
                <a:lnTo>
                  <a:pt x="3759707" y="2013204"/>
                </a:lnTo>
                <a:lnTo>
                  <a:pt x="3736085" y="1996439"/>
                </a:lnTo>
                <a:lnTo>
                  <a:pt x="3736085" y="2045485"/>
                </a:lnTo>
                <a:lnTo>
                  <a:pt x="3738205" y="2046470"/>
                </a:lnTo>
                <a:lnTo>
                  <a:pt x="3754754" y="2047112"/>
                </a:lnTo>
                <a:lnTo>
                  <a:pt x="3770161" y="2041469"/>
                </a:lnTo>
                <a:lnTo>
                  <a:pt x="3782567" y="2029967"/>
                </a:lnTo>
                <a:lnTo>
                  <a:pt x="3789604" y="2014573"/>
                </a:lnTo>
                <a:lnTo>
                  <a:pt x="3790283" y="1998249"/>
                </a:lnTo>
                <a:close/>
              </a:path>
              <a:path w="6867525" h="2047875">
                <a:moveTo>
                  <a:pt x="3935729" y="1771649"/>
                </a:moveTo>
                <a:lnTo>
                  <a:pt x="3912869" y="1754885"/>
                </a:lnTo>
                <a:lnTo>
                  <a:pt x="3759806" y="1964028"/>
                </a:lnTo>
                <a:lnTo>
                  <a:pt x="3773423" y="1970532"/>
                </a:lnTo>
                <a:lnTo>
                  <a:pt x="3783118" y="1981077"/>
                </a:lnTo>
                <a:lnTo>
                  <a:pt x="3935729" y="1771649"/>
                </a:lnTo>
                <a:close/>
              </a:path>
              <a:path w="6867525" h="2047875">
                <a:moveTo>
                  <a:pt x="5992874" y="1964165"/>
                </a:moveTo>
                <a:lnTo>
                  <a:pt x="5990570" y="1963054"/>
                </a:lnTo>
                <a:lnTo>
                  <a:pt x="5973984" y="1962149"/>
                </a:lnTo>
                <a:lnTo>
                  <a:pt x="5958399" y="1967531"/>
                </a:lnTo>
                <a:lnTo>
                  <a:pt x="5945885" y="1978913"/>
                </a:lnTo>
                <a:lnTo>
                  <a:pt x="5938408" y="1994320"/>
                </a:lnTo>
                <a:lnTo>
                  <a:pt x="5937503" y="2010727"/>
                </a:lnTo>
                <a:lnTo>
                  <a:pt x="5942885" y="2026277"/>
                </a:lnTo>
                <a:lnTo>
                  <a:pt x="5954267" y="2039112"/>
                </a:lnTo>
                <a:lnTo>
                  <a:pt x="5968745" y="2046138"/>
                </a:lnTo>
                <a:lnTo>
                  <a:pt x="5968745" y="1996439"/>
                </a:lnTo>
                <a:lnTo>
                  <a:pt x="5992874" y="1964165"/>
                </a:lnTo>
                <a:close/>
              </a:path>
              <a:path w="6867525" h="2047875">
                <a:moveTo>
                  <a:pt x="6015411" y="1981462"/>
                </a:moveTo>
                <a:lnTo>
                  <a:pt x="6006083" y="1970532"/>
                </a:lnTo>
                <a:lnTo>
                  <a:pt x="5992874" y="1964165"/>
                </a:lnTo>
                <a:lnTo>
                  <a:pt x="5968745" y="1996439"/>
                </a:lnTo>
                <a:lnTo>
                  <a:pt x="5991605" y="2013203"/>
                </a:lnTo>
                <a:lnTo>
                  <a:pt x="6015411" y="1981462"/>
                </a:lnTo>
                <a:close/>
              </a:path>
              <a:path w="6867525" h="2047875">
                <a:moveTo>
                  <a:pt x="6022276" y="1998916"/>
                </a:moveTo>
                <a:lnTo>
                  <a:pt x="6017037" y="1983367"/>
                </a:lnTo>
                <a:lnTo>
                  <a:pt x="6015411" y="1981462"/>
                </a:lnTo>
                <a:lnTo>
                  <a:pt x="5991605" y="2013203"/>
                </a:lnTo>
                <a:lnTo>
                  <a:pt x="5968745" y="1996439"/>
                </a:lnTo>
                <a:lnTo>
                  <a:pt x="5968745" y="2046138"/>
                </a:lnTo>
                <a:lnTo>
                  <a:pt x="5969674" y="2046589"/>
                </a:lnTo>
                <a:lnTo>
                  <a:pt x="5986081" y="2047493"/>
                </a:lnTo>
                <a:lnTo>
                  <a:pt x="6001630" y="2042112"/>
                </a:lnTo>
                <a:lnTo>
                  <a:pt x="6014465" y="2030729"/>
                </a:lnTo>
                <a:lnTo>
                  <a:pt x="6021514" y="2015323"/>
                </a:lnTo>
                <a:lnTo>
                  <a:pt x="6022276" y="1998916"/>
                </a:lnTo>
                <a:close/>
              </a:path>
              <a:path w="6867525" h="2047875">
                <a:moveTo>
                  <a:pt x="6172199" y="1772412"/>
                </a:moveTo>
                <a:lnTo>
                  <a:pt x="6149339" y="1754885"/>
                </a:lnTo>
                <a:lnTo>
                  <a:pt x="5992874" y="1964165"/>
                </a:lnTo>
                <a:lnTo>
                  <a:pt x="6006083" y="1970532"/>
                </a:lnTo>
                <a:lnTo>
                  <a:pt x="6015411" y="1981462"/>
                </a:lnTo>
                <a:lnTo>
                  <a:pt x="6172199" y="1772412"/>
                </a:lnTo>
                <a:close/>
              </a:path>
              <a:path w="6867525" h="2047875">
                <a:moveTo>
                  <a:pt x="5238898" y="1050673"/>
                </a:moveTo>
                <a:lnTo>
                  <a:pt x="5236725" y="1049488"/>
                </a:lnTo>
                <a:lnTo>
                  <a:pt x="5220461" y="1047749"/>
                </a:lnTo>
                <a:lnTo>
                  <a:pt x="5204769" y="1052298"/>
                </a:lnTo>
                <a:lnTo>
                  <a:pt x="5191505" y="1062989"/>
                </a:lnTo>
                <a:lnTo>
                  <a:pt x="5183337" y="1077968"/>
                </a:lnTo>
                <a:lnTo>
                  <a:pt x="5181599" y="1094231"/>
                </a:lnTo>
                <a:lnTo>
                  <a:pt x="5186148" y="1109924"/>
                </a:lnTo>
                <a:lnTo>
                  <a:pt x="5196840" y="1123187"/>
                </a:lnTo>
                <a:lnTo>
                  <a:pt x="5211925" y="1131355"/>
                </a:lnTo>
                <a:lnTo>
                  <a:pt x="5213604" y="1131533"/>
                </a:lnTo>
                <a:lnTo>
                  <a:pt x="5213604" y="1081277"/>
                </a:lnTo>
                <a:lnTo>
                  <a:pt x="5238898" y="1050673"/>
                </a:lnTo>
                <a:close/>
              </a:path>
              <a:path w="6867525" h="2047875">
                <a:moveTo>
                  <a:pt x="5261020" y="1068932"/>
                </a:moveTo>
                <a:lnTo>
                  <a:pt x="5251704" y="1057655"/>
                </a:lnTo>
                <a:lnTo>
                  <a:pt x="5238898" y="1050673"/>
                </a:lnTo>
                <a:lnTo>
                  <a:pt x="5213604" y="1081277"/>
                </a:lnTo>
                <a:lnTo>
                  <a:pt x="5235702" y="1099565"/>
                </a:lnTo>
                <a:lnTo>
                  <a:pt x="5261020" y="1068932"/>
                </a:lnTo>
                <a:close/>
              </a:path>
              <a:path w="6867525" h="2047875">
                <a:moveTo>
                  <a:pt x="5266943" y="1086326"/>
                </a:moveTo>
                <a:lnTo>
                  <a:pt x="5262395" y="1070597"/>
                </a:lnTo>
                <a:lnTo>
                  <a:pt x="5261020" y="1068932"/>
                </a:lnTo>
                <a:lnTo>
                  <a:pt x="5235702" y="1099565"/>
                </a:lnTo>
                <a:lnTo>
                  <a:pt x="5213604" y="1081277"/>
                </a:lnTo>
                <a:lnTo>
                  <a:pt x="5213604" y="1131533"/>
                </a:lnTo>
                <a:lnTo>
                  <a:pt x="5228367" y="1133094"/>
                </a:lnTo>
                <a:lnTo>
                  <a:pt x="5244095" y="1128545"/>
                </a:lnTo>
                <a:lnTo>
                  <a:pt x="5257038" y="1117853"/>
                </a:lnTo>
                <a:lnTo>
                  <a:pt x="5265205" y="1102768"/>
                </a:lnTo>
                <a:lnTo>
                  <a:pt x="5266943" y="1086326"/>
                </a:lnTo>
                <a:close/>
              </a:path>
              <a:path w="6867525" h="2047875">
                <a:moveTo>
                  <a:pt x="5435345" y="858012"/>
                </a:moveTo>
                <a:lnTo>
                  <a:pt x="5413247" y="839723"/>
                </a:lnTo>
                <a:lnTo>
                  <a:pt x="5238898" y="1050673"/>
                </a:lnTo>
                <a:lnTo>
                  <a:pt x="5251704" y="1057655"/>
                </a:lnTo>
                <a:lnTo>
                  <a:pt x="5261020" y="1068932"/>
                </a:lnTo>
                <a:lnTo>
                  <a:pt x="5435345" y="858012"/>
                </a:lnTo>
                <a:close/>
              </a:path>
              <a:path w="6867525" h="2047875">
                <a:moveTo>
                  <a:pt x="6807273" y="1965953"/>
                </a:moveTo>
                <a:lnTo>
                  <a:pt x="6602729" y="1753362"/>
                </a:lnTo>
                <a:lnTo>
                  <a:pt x="6582155" y="1773173"/>
                </a:lnTo>
                <a:lnTo>
                  <a:pt x="6786630" y="1985693"/>
                </a:lnTo>
                <a:lnTo>
                  <a:pt x="6794754" y="1973579"/>
                </a:lnTo>
                <a:lnTo>
                  <a:pt x="6807273" y="1965953"/>
                </a:lnTo>
                <a:close/>
              </a:path>
              <a:path w="6867525" h="2047875">
                <a:moveTo>
                  <a:pt x="6835139" y="2045726"/>
                </a:moveTo>
                <a:lnTo>
                  <a:pt x="6835139" y="1994915"/>
                </a:lnTo>
                <a:lnTo>
                  <a:pt x="6814565" y="2014727"/>
                </a:lnTo>
                <a:lnTo>
                  <a:pt x="6786630" y="1985693"/>
                </a:lnTo>
                <a:lnTo>
                  <a:pt x="6785204" y="1987819"/>
                </a:lnTo>
                <a:lnTo>
                  <a:pt x="6781799" y="2004059"/>
                </a:lnTo>
                <a:lnTo>
                  <a:pt x="6784680" y="2020300"/>
                </a:lnTo>
                <a:lnTo>
                  <a:pt x="6793991" y="2034539"/>
                </a:lnTo>
                <a:lnTo>
                  <a:pt x="6807791" y="2044100"/>
                </a:lnTo>
                <a:lnTo>
                  <a:pt x="6823805" y="2047589"/>
                </a:lnTo>
                <a:lnTo>
                  <a:pt x="6835139" y="2045726"/>
                </a:lnTo>
                <a:close/>
              </a:path>
              <a:path w="6867525" h="2047875">
                <a:moveTo>
                  <a:pt x="6835139" y="1994915"/>
                </a:moveTo>
                <a:lnTo>
                  <a:pt x="6807273" y="1965953"/>
                </a:lnTo>
                <a:lnTo>
                  <a:pt x="6794754" y="1973579"/>
                </a:lnTo>
                <a:lnTo>
                  <a:pt x="6786630" y="1985693"/>
                </a:lnTo>
                <a:lnTo>
                  <a:pt x="6814565" y="2014727"/>
                </a:lnTo>
                <a:lnTo>
                  <a:pt x="6835139" y="1994915"/>
                </a:lnTo>
                <a:close/>
              </a:path>
              <a:path w="6867525" h="2047875">
                <a:moveTo>
                  <a:pt x="6867524" y="2005583"/>
                </a:moveTo>
                <a:lnTo>
                  <a:pt x="6864691" y="1989343"/>
                </a:lnTo>
                <a:lnTo>
                  <a:pt x="6855714" y="1975103"/>
                </a:lnTo>
                <a:lnTo>
                  <a:pt x="6841581" y="1965543"/>
                </a:lnTo>
                <a:lnTo>
                  <a:pt x="6825519" y="1962054"/>
                </a:lnTo>
                <a:lnTo>
                  <a:pt x="6809315" y="1964709"/>
                </a:lnTo>
                <a:lnTo>
                  <a:pt x="6807273" y="1965953"/>
                </a:lnTo>
                <a:lnTo>
                  <a:pt x="6835139" y="1994915"/>
                </a:lnTo>
                <a:lnTo>
                  <a:pt x="6835139" y="2045726"/>
                </a:lnTo>
                <a:lnTo>
                  <a:pt x="6839961" y="2044934"/>
                </a:lnTo>
                <a:lnTo>
                  <a:pt x="6854189" y="2036063"/>
                </a:lnTo>
                <a:lnTo>
                  <a:pt x="6864071" y="2021823"/>
                </a:lnTo>
                <a:lnTo>
                  <a:pt x="6867524" y="2005583"/>
                </a:lnTo>
                <a:close/>
              </a:path>
              <a:path w="6867525" h="2047875">
                <a:moveTo>
                  <a:pt x="1011915" y="215493"/>
                </a:moveTo>
                <a:lnTo>
                  <a:pt x="759713" y="0"/>
                </a:lnTo>
                <a:lnTo>
                  <a:pt x="741425" y="22097"/>
                </a:lnTo>
                <a:lnTo>
                  <a:pt x="993564" y="236857"/>
                </a:lnTo>
                <a:lnTo>
                  <a:pt x="1000505" y="224028"/>
                </a:lnTo>
                <a:lnTo>
                  <a:pt x="1011915" y="215493"/>
                </a:lnTo>
                <a:close/>
              </a:path>
              <a:path w="6867525" h="2047875">
                <a:moveTo>
                  <a:pt x="1042415" y="293283"/>
                </a:moveTo>
                <a:lnTo>
                  <a:pt x="1042415" y="241554"/>
                </a:lnTo>
                <a:lnTo>
                  <a:pt x="1024127" y="262889"/>
                </a:lnTo>
                <a:lnTo>
                  <a:pt x="993564" y="236857"/>
                </a:lnTo>
                <a:lnTo>
                  <a:pt x="992338" y="239125"/>
                </a:lnTo>
                <a:lnTo>
                  <a:pt x="990599" y="255650"/>
                </a:lnTo>
                <a:lnTo>
                  <a:pt x="995148" y="271605"/>
                </a:lnTo>
                <a:lnTo>
                  <a:pt x="1005839" y="284987"/>
                </a:lnTo>
                <a:lnTo>
                  <a:pt x="1020496" y="293155"/>
                </a:lnTo>
                <a:lnTo>
                  <a:pt x="1036796" y="294894"/>
                </a:lnTo>
                <a:lnTo>
                  <a:pt x="1042415" y="293283"/>
                </a:lnTo>
                <a:close/>
              </a:path>
              <a:path w="6867525" h="2047875">
                <a:moveTo>
                  <a:pt x="1042415" y="241554"/>
                </a:moveTo>
                <a:lnTo>
                  <a:pt x="1011915" y="215493"/>
                </a:lnTo>
                <a:lnTo>
                  <a:pt x="1000505" y="224028"/>
                </a:lnTo>
                <a:lnTo>
                  <a:pt x="993564" y="236857"/>
                </a:lnTo>
                <a:lnTo>
                  <a:pt x="1024127" y="262889"/>
                </a:lnTo>
                <a:lnTo>
                  <a:pt x="1042415" y="241554"/>
                </a:lnTo>
                <a:close/>
              </a:path>
              <a:path w="6867525" h="2047875">
                <a:moveTo>
                  <a:pt x="1076039" y="248697"/>
                </a:moveTo>
                <a:lnTo>
                  <a:pt x="1071717" y="232826"/>
                </a:lnTo>
                <a:lnTo>
                  <a:pt x="1061465" y="219456"/>
                </a:lnTo>
                <a:lnTo>
                  <a:pt x="1046475" y="211276"/>
                </a:lnTo>
                <a:lnTo>
                  <a:pt x="1030128" y="209454"/>
                </a:lnTo>
                <a:lnTo>
                  <a:pt x="1014209" y="213776"/>
                </a:lnTo>
                <a:lnTo>
                  <a:pt x="1011915" y="215493"/>
                </a:lnTo>
                <a:lnTo>
                  <a:pt x="1042415" y="241554"/>
                </a:lnTo>
                <a:lnTo>
                  <a:pt x="1042415" y="293283"/>
                </a:lnTo>
                <a:lnTo>
                  <a:pt x="1052667" y="290345"/>
                </a:lnTo>
                <a:lnTo>
                  <a:pt x="1066037" y="279654"/>
                </a:lnTo>
                <a:lnTo>
                  <a:pt x="1074217" y="264997"/>
                </a:lnTo>
                <a:lnTo>
                  <a:pt x="1076039" y="248697"/>
                </a:lnTo>
                <a:close/>
              </a:path>
              <a:path w="6867525" h="2047875">
                <a:moveTo>
                  <a:pt x="4520355" y="1964258"/>
                </a:moveTo>
                <a:lnTo>
                  <a:pt x="4367784" y="1754885"/>
                </a:lnTo>
                <a:lnTo>
                  <a:pt x="4344161" y="1771649"/>
                </a:lnTo>
                <a:lnTo>
                  <a:pt x="4497433" y="1981077"/>
                </a:lnTo>
                <a:lnTo>
                  <a:pt x="4507229" y="1970532"/>
                </a:lnTo>
                <a:lnTo>
                  <a:pt x="4520355" y="1964258"/>
                </a:lnTo>
                <a:close/>
              </a:path>
              <a:path w="6867525" h="2047875">
                <a:moveTo>
                  <a:pt x="4543805" y="2045662"/>
                </a:moveTo>
                <a:lnTo>
                  <a:pt x="4543805" y="1996439"/>
                </a:lnTo>
                <a:lnTo>
                  <a:pt x="4520945" y="2013203"/>
                </a:lnTo>
                <a:lnTo>
                  <a:pt x="4497433" y="1981077"/>
                </a:lnTo>
                <a:lnTo>
                  <a:pt x="4495716" y="1982926"/>
                </a:lnTo>
                <a:lnTo>
                  <a:pt x="4489989" y="1998249"/>
                </a:lnTo>
                <a:lnTo>
                  <a:pt x="4490406" y="2014573"/>
                </a:lnTo>
                <a:lnTo>
                  <a:pt x="4497323" y="2029967"/>
                </a:lnTo>
                <a:lnTo>
                  <a:pt x="4510158" y="2041469"/>
                </a:lnTo>
                <a:lnTo>
                  <a:pt x="4525708" y="2047112"/>
                </a:lnTo>
                <a:lnTo>
                  <a:pt x="4542115" y="2046470"/>
                </a:lnTo>
                <a:lnTo>
                  <a:pt x="4543805" y="2045662"/>
                </a:lnTo>
                <a:close/>
              </a:path>
              <a:path w="6867525" h="2047875">
                <a:moveTo>
                  <a:pt x="4543805" y="1996439"/>
                </a:moveTo>
                <a:lnTo>
                  <a:pt x="4520355" y="1964258"/>
                </a:lnTo>
                <a:lnTo>
                  <a:pt x="4507229" y="1970532"/>
                </a:lnTo>
                <a:lnTo>
                  <a:pt x="4497433" y="1981077"/>
                </a:lnTo>
                <a:lnTo>
                  <a:pt x="4520945" y="2013203"/>
                </a:lnTo>
                <a:lnTo>
                  <a:pt x="4543805" y="1996439"/>
                </a:lnTo>
                <a:close/>
              </a:path>
              <a:path w="6867525" h="2047875">
                <a:moveTo>
                  <a:pt x="4574666" y="2011394"/>
                </a:moveTo>
                <a:lnTo>
                  <a:pt x="4574023" y="1995070"/>
                </a:lnTo>
                <a:lnTo>
                  <a:pt x="4566665" y="1979675"/>
                </a:lnTo>
                <a:lnTo>
                  <a:pt x="4554271" y="1968174"/>
                </a:lnTo>
                <a:lnTo>
                  <a:pt x="4538948" y="1962530"/>
                </a:lnTo>
                <a:lnTo>
                  <a:pt x="4522624" y="1963174"/>
                </a:lnTo>
                <a:lnTo>
                  <a:pt x="4520355" y="1964258"/>
                </a:lnTo>
                <a:lnTo>
                  <a:pt x="4543805" y="1996439"/>
                </a:lnTo>
                <a:lnTo>
                  <a:pt x="4543805" y="2045662"/>
                </a:lnTo>
                <a:lnTo>
                  <a:pt x="4557521" y="2039112"/>
                </a:lnTo>
                <a:lnTo>
                  <a:pt x="4569023" y="2026717"/>
                </a:lnTo>
                <a:lnTo>
                  <a:pt x="4574666" y="2011394"/>
                </a:lnTo>
                <a:close/>
              </a:path>
              <a:path w="6867525" h="2047875">
                <a:moveTo>
                  <a:pt x="2950365" y="1964028"/>
                </a:moveTo>
                <a:lnTo>
                  <a:pt x="2797301" y="1754885"/>
                </a:lnTo>
                <a:lnTo>
                  <a:pt x="2774441" y="1771649"/>
                </a:lnTo>
                <a:lnTo>
                  <a:pt x="2927053" y="1981077"/>
                </a:lnTo>
                <a:lnTo>
                  <a:pt x="2936747" y="1970532"/>
                </a:lnTo>
                <a:lnTo>
                  <a:pt x="2950365" y="1964028"/>
                </a:lnTo>
                <a:close/>
              </a:path>
              <a:path w="6867525" h="2047875">
                <a:moveTo>
                  <a:pt x="2974085" y="2045485"/>
                </a:moveTo>
                <a:lnTo>
                  <a:pt x="2974085" y="1996439"/>
                </a:lnTo>
                <a:lnTo>
                  <a:pt x="2950464" y="2013204"/>
                </a:lnTo>
                <a:lnTo>
                  <a:pt x="2927053" y="1981077"/>
                </a:lnTo>
                <a:lnTo>
                  <a:pt x="2925353" y="1982926"/>
                </a:lnTo>
                <a:lnTo>
                  <a:pt x="2919888" y="1998249"/>
                </a:lnTo>
                <a:lnTo>
                  <a:pt x="2920567" y="2014573"/>
                </a:lnTo>
                <a:lnTo>
                  <a:pt x="2927603" y="2029967"/>
                </a:lnTo>
                <a:lnTo>
                  <a:pt x="2940010" y="2041469"/>
                </a:lnTo>
                <a:lnTo>
                  <a:pt x="2955416" y="2047112"/>
                </a:lnTo>
                <a:lnTo>
                  <a:pt x="2971966" y="2046470"/>
                </a:lnTo>
                <a:lnTo>
                  <a:pt x="2974085" y="2045485"/>
                </a:lnTo>
                <a:close/>
              </a:path>
              <a:path w="6867525" h="2047875">
                <a:moveTo>
                  <a:pt x="2974085" y="1996439"/>
                </a:moveTo>
                <a:lnTo>
                  <a:pt x="2950365" y="1964028"/>
                </a:lnTo>
                <a:lnTo>
                  <a:pt x="2936747" y="1970532"/>
                </a:lnTo>
                <a:lnTo>
                  <a:pt x="2927053" y="1981077"/>
                </a:lnTo>
                <a:lnTo>
                  <a:pt x="2950464" y="2013204"/>
                </a:lnTo>
                <a:lnTo>
                  <a:pt x="2974085" y="1996439"/>
                </a:lnTo>
                <a:close/>
              </a:path>
              <a:path w="6867525" h="2047875">
                <a:moveTo>
                  <a:pt x="3004661" y="2011394"/>
                </a:moveTo>
                <a:lnTo>
                  <a:pt x="3003982" y="1995070"/>
                </a:lnTo>
                <a:lnTo>
                  <a:pt x="2996945" y="1979675"/>
                </a:lnTo>
                <a:lnTo>
                  <a:pt x="2984110" y="1968174"/>
                </a:lnTo>
                <a:lnTo>
                  <a:pt x="2968561" y="1962530"/>
                </a:lnTo>
                <a:lnTo>
                  <a:pt x="2952154" y="1963174"/>
                </a:lnTo>
                <a:lnTo>
                  <a:pt x="2950365" y="1964028"/>
                </a:lnTo>
                <a:lnTo>
                  <a:pt x="2974085" y="1996439"/>
                </a:lnTo>
                <a:lnTo>
                  <a:pt x="2974085" y="2045485"/>
                </a:lnTo>
                <a:lnTo>
                  <a:pt x="2987801" y="2039112"/>
                </a:lnTo>
                <a:lnTo>
                  <a:pt x="2999196" y="2026717"/>
                </a:lnTo>
                <a:lnTo>
                  <a:pt x="3004661" y="2011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89451" y="2634119"/>
          <a:ext cx="5219065" cy="2823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ts val="3055"/>
                        </a:lnSpc>
                      </a:pPr>
                      <a:r>
                        <a:rPr sz="2800" spc="-8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900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8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4200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2650" algn="ctr">
                        <a:lnSpc>
                          <a:spcPts val="2105"/>
                        </a:lnSpc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2700"/>
                        </a:lnSpc>
                        <a:tabLst>
                          <a:tab pos="1508125" algn="l"/>
                          <a:tab pos="3744595" algn="l"/>
                        </a:tabLst>
                      </a:pPr>
                      <a:r>
                        <a:rPr sz="2800" spc="-4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4200" spc="-607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8	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ts val="2820"/>
                        </a:lnSpc>
                        <a:spcBef>
                          <a:spcPts val="2275"/>
                        </a:spcBef>
                        <a:tabLst>
                          <a:tab pos="1037590" algn="l"/>
                          <a:tab pos="1821814" algn="l"/>
                          <a:tab pos="3270885" algn="l"/>
                          <a:tab pos="4114800" algn="l"/>
                        </a:tabLst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	NIL	NIL	NIL	NIL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62201" y="1744472"/>
            <a:ext cx="29432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2800" spc="-805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r>
              <a:rPr sz="4200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endParaRPr sz="4200" baseline="-11904">
              <a:latin typeface="Times New Roman"/>
              <a:cs typeface="Times New Roman"/>
            </a:endParaRPr>
          </a:p>
          <a:p>
            <a:pPr marR="1316355" algn="ctr">
              <a:lnSpc>
                <a:spcPct val="100000"/>
              </a:lnSpc>
              <a:spcBef>
                <a:spcPts val="3240"/>
              </a:spcBef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4200" spc="-607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4200" baseline="-11904">
              <a:latin typeface="Times New Roman"/>
              <a:cs typeface="Times New Roman"/>
            </a:endParaRPr>
          </a:p>
          <a:p>
            <a:pPr marR="1386205" algn="ctr">
              <a:lnSpc>
                <a:spcPct val="100000"/>
              </a:lnSpc>
              <a:spcBef>
                <a:spcPts val="2280"/>
              </a:spcBef>
              <a:tabLst>
                <a:tab pos="989965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901" y="5903466"/>
            <a:ext cx="6535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2. </a:t>
            </a:r>
            <a:r>
              <a:rPr sz="3200" spc="-5" dirty="0">
                <a:latin typeface="Times New Roman"/>
                <a:cs typeface="Times New Roman"/>
              </a:rPr>
              <a:t>The root and leaves (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r>
              <a:rPr sz="3200" spc="-5" dirty="0">
                <a:latin typeface="Times New Roman"/>
                <a:cs typeface="Times New Roman"/>
              </a:rPr>
              <a:t>’s) are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6668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824037" y="1671637"/>
            <a:ext cx="6532815" cy="328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8676" y="3024377"/>
            <a:ext cx="6867525" cy="2047875"/>
          </a:xfrm>
          <a:custGeom>
            <a:avLst/>
            <a:gdLst/>
            <a:ahLst/>
            <a:cxnLst/>
            <a:rect l="l" t="t" r="r" b="b"/>
            <a:pathLst>
              <a:path w="6867525" h="2047875">
                <a:moveTo>
                  <a:pt x="63443" y="215356"/>
                </a:moveTo>
                <a:lnTo>
                  <a:pt x="61412" y="213788"/>
                </a:lnTo>
                <a:lnTo>
                  <a:pt x="45719" y="209550"/>
                </a:lnTo>
                <a:lnTo>
                  <a:pt x="29455" y="211597"/>
                </a:lnTo>
                <a:lnTo>
                  <a:pt x="14477" y="220218"/>
                </a:lnTo>
                <a:lnTo>
                  <a:pt x="4238" y="233588"/>
                </a:lnTo>
                <a:lnTo>
                  <a:pt x="0" y="249459"/>
                </a:lnTo>
                <a:lnTo>
                  <a:pt x="2047" y="265759"/>
                </a:lnTo>
                <a:lnTo>
                  <a:pt x="10667" y="280416"/>
                </a:lnTo>
                <a:lnTo>
                  <a:pt x="24038" y="290655"/>
                </a:lnTo>
                <a:lnTo>
                  <a:pt x="33527" y="293189"/>
                </a:lnTo>
                <a:lnTo>
                  <a:pt x="33527" y="241554"/>
                </a:lnTo>
                <a:lnTo>
                  <a:pt x="63443" y="215356"/>
                </a:lnTo>
                <a:close/>
              </a:path>
              <a:path w="6867525" h="2047875">
                <a:moveTo>
                  <a:pt x="82079" y="236461"/>
                </a:moveTo>
                <a:lnTo>
                  <a:pt x="74675" y="224028"/>
                </a:lnTo>
                <a:lnTo>
                  <a:pt x="63443" y="215356"/>
                </a:lnTo>
                <a:lnTo>
                  <a:pt x="33527" y="241554"/>
                </a:lnTo>
                <a:lnTo>
                  <a:pt x="51815" y="262889"/>
                </a:lnTo>
                <a:lnTo>
                  <a:pt x="82079" y="236461"/>
                </a:lnTo>
                <a:close/>
              </a:path>
              <a:path w="6867525" h="2047875">
                <a:moveTo>
                  <a:pt x="85629" y="254984"/>
                </a:moveTo>
                <a:lnTo>
                  <a:pt x="83403" y="238684"/>
                </a:lnTo>
                <a:lnTo>
                  <a:pt x="82079" y="236461"/>
                </a:lnTo>
                <a:lnTo>
                  <a:pt x="51815" y="262889"/>
                </a:lnTo>
                <a:lnTo>
                  <a:pt x="33527" y="241554"/>
                </a:lnTo>
                <a:lnTo>
                  <a:pt x="33527" y="293189"/>
                </a:lnTo>
                <a:lnTo>
                  <a:pt x="39909" y="294894"/>
                </a:lnTo>
                <a:lnTo>
                  <a:pt x="56209" y="292846"/>
                </a:lnTo>
                <a:lnTo>
                  <a:pt x="70865" y="284225"/>
                </a:lnTo>
                <a:lnTo>
                  <a:pt x="81426" y="270855"/>
                </a:lnTo>
                <a:lnTo>
                  <a:pt x="85629" y="254984"/>
                </a:lnTo>
                <a:close/>
              </a:path>
              <a:path w="6867525" h="2047875">
                <a:moveTo>
                  <a:pt x="328421" y="21335"/>
                </a:moveTo>
                <a:lnTo>
                  <a:pt x="309371" y="0"/>
                </a:lnTo>
                <a:lnTo>
                  <a:pt x="63443" y="215356"/>
                </a:lnTo>
                <a:lnTo>
                  <a:pt x="74675" y="224028"/>
                </a:lnTo>
                <a:lnTo>
                  <a:pt x="82079" y="236461"/>
                </a:lnTo>
                <a:lnTo>
                  <a:pt x="328421" y="21335"/>
                </a:lnTo>
                <a:close/>
              </a:path>
              <a:path w="6867525" h="2047875">
                <a:moveTo>
                  <a:pt x="2188542" y="1964195"/>
                </a:moveTo>
                <a:lnTo>
                  <a:pt x="2186344" y="1963174"/>
                </a:lnTo>
                <a:lnTo>
                  <a:pt x="2169794" y="1962530"/>
                </a:lnTo>
                <a:lnTo>
                  <a:pt x="2154388" y="1968174"/>
                </a:lnTo>
                <a:lnTo>
                  <a:pt x="2141982" y="1979675"/>
                </a:lnTo>
                <a:lnTo>
                  <a:pt x="2134623" y="1995070"/>
                </a:lnTo>
                <a:lnTo>
                  <a:pt x="2133980" y="2011394"/>
                </a:lnTo>
                <a:lnTo>
                  <a:pt x="2139624" y="2026717"/>
                </a:lnTo>
                <a:lnTo>
                  <a:pt x="2151125" y="2039112"/>
                </a:lnTo>
                <a:lnTo>
                  <a:pt x="2164841" y="2045667"/>
                </a:lnTo>
                <a:lnTo>
                  <a:pt x="2164841" y="1996439"/>
                </a:lnTo>
                <a:lnTo>
                  <a:pt x="2188542" y="1964195"/>
                </a:lnTo>
                <a:close/>
              </a:path>
              <a:path w="6867525" h="2047875">
                <a:moveTo>
                  <a:pt x="2211616" y="1980807"/>
                </a:moveTo>
                <a:lnTo>
                  <a:pt x="2202179" y="1970532"/>
                </a:lnTo>
                <a:lnTo>
                  <a:pt x="2188542" y="1964195"/>
                </a:lnTo>
                <a:lnTo>
                  <a:pt x="2164841" y="1996439"/>
                </a:lnTo>
                <a:lnTo>
                  <a:pt x="2187701" y="2013204"/>
                </a:lnTo>
                <a:lnTo>
                  <a:pt x="2211616" y="1980807"/>
                </a:lnTo>
                <a:close/>
              </a:path>
              <a:path w="6867525" h="2047875">
                <a:moveTo>
                  <a:pt x="2218943" y="1998249"/>
                </a:moveTo>
                <a:lnTo>
                  <a:pt x="2213562" y="1982926"/>
                </a:lnTo>
                <a:lnTo>
                  <a:pt x="2211616" y="1980807"/>
                </a:lnTo>
                <a:lnTo>
                  <a:pt x="2187701" y="2013204"/>
                </a:lnTo>
                <a:lnTo>
                  <a:pt x="2164841" y="1996439"/>
                </a:lnTo>
                <a:lnTo>
                  <a:pt x="2164841" y="2045667"/>
                </a:lnTo>
                <a:lnTo>
                  <a:pt x="2166520" y="2046470"/>
                </a:lnTo>
                <a:lnTo>
                  <a:pt x="2182844" y="2047112"/>
                </a:lnTo>
                <a:lnTo>
                  <a:pt x="2198167" y="2041469"/>
                </a:lnTo>
                <a:lnTo>
                  <a:pt x="2210561" y="2029967"/>
                </a:lnTo>
                <a:lnTo>
                  <a:pt x="2218039" y="2014573"/>
                </a:lnTo>
                <a:lnTo>
                  <a:pt x="2218943" y="1998249"/>
                </a:lnTo>
                <a:close/>
              </a:path>
              <a:path w="6867525" h="2047875">
                <a:moveTo>
                  <a:pt x="2366009" y="1771649"/>
                </a:moveTo>
                <a:lnTo>
                  <a:pt x="2342388" y="1754885"/>
                </a:lnTo>
                <a:lnTo>
                  <a:pt x="2188542" y="1964195"/>
                </a:lnTo>
                <a:lnTo>
                  <a:pt x="2202179" y="1970532"/>
                </a:lnTo>
                <a:lnTo>
                  <a:pt x="2211616" y="1980807"/>
                </a:lnTo>
                <a:lnTo>
                  <a:pt x="2366009" y="1771649"/>
                </a:lnTo>
                <a:close/>
              </a:path>
              <a:path w="6867525" h="2047875">
                <a:moveTo>
                  <a:pt x="3759806" y="1964028"/>
                </a:moveTo>
                <a:lnTo>
                  <a:pt x="3758017" y="1963174"/>
                </a:lnTo>
                <a:lnTo>
                  <a:pt x="3741610" y="1962530"/>
                </a:lnTo>
                <a:lnTo>
                  <a:pt x="3726060" y="1968174"/>
                </a:lnTo>
                <a:lnTo>
                  <a:pt x="3713225" y="1979675"/>
                </a:lnTo>
                <a:lnTo>
                  <a:pt x="3706189" y="1995070"/>
                </a:lnTo>
                <a:lnTo>
                  <a:pt x="3705510" y="2011394"/>
                </a:lnTo>
                <a:lnTo>
                  <a:pt x="3710975" y="2026717"/>
                </a:lnTo>
                <a:lnTo>
                  <a:pt x="3722369" y="2039112"/>
                </a:lnTo>
                <a:lnTo>
                  <a:pt x="3736085" y="2045485"/>
                </a:lnTo>
                <a:lnTo>
                  <a:pt x="3736085" y="1996439"/>
                </a:lnTo>
                <a:lnTo>
                  <a:pt x="3759806" y="1964028"/>
                </a:lnTo>
                <a:close/>
              </a:path>
              <a:path w="6867525" h="2047875">
                <a:moveTo>
                  <a:pt x="3783118" y="1981077"/>
                </a:moveTo>
                <a:lnTo>
                  <a:pt x="3773423" y="1970532"/>
                </a:lnTo>
                <a:lnTo>
                  <a:pt x="3759806" y="1964028"/>
                </a:lnTo>
                <a:lnTo>
                  <a:pt x="3736085" y="1996439"/>
                </a:lnTo>
                <a:lnTo>
                  <a:pt x="3759707" y="2013204"/>
                </a:lnTo>
                <a:lnTo>
                  <a:pt x="3783118" y="1981077"/>
                </a:lnTo>
                <a:close/>
              </a:path>
              <a:path w="6867525" h="2047875">
                <a:moveTo>
                  <a:pt x="3790283" y="1998249"/>
                </a:moveTo>
                <a:lnTo>
                  <a:pt x="3784818" y="1982926"/>
                </a:lnTo>
                <a:lnTo>
                  <a:pt x="3783118" y="1981077"/>
                </a:lnTo>
                <a:lnTo>
                  <a:pt x="3759707" y="2013204"/>
                </a:lnTo>
                <a:lnTo>
                  <a:pt x="3736085" y="1996439"/>
                </a:lnTo>
                <a:lnTo>
                  <a:pt x="3736085" y="2045485"/>
                </a:lnTo>
                <a:lnTo>
                  <a:pt x="3738205" y="2046470"/>
                </a:lnTo>
                <a:lnTo>
                  <a:pt x="3754754" y="2047112"/>
                </a:lnTo>
                <a:lnTo>
                  <a:pt x="3770161" y="2041469"/>
                </a:lnTo>
                <a:lnTo>
                  <a:pt x="3782567" y="2029967"/>
                </a:lnTo>
                <a:lnTo>
                  <a:pt x="3789604" y="2014573"/>
                </a:lnTo>
                <a:lnTo>
                  <a:pt x="3790283" y="1998249"/>
                </a:lnTo>
                <a:close/>
              </a:path>
              <a:path w="6867525" h="2047875">
                <a:moveTo>
                  <a:pt x="3935729" y="1771649"/>
                </a:moveTo>
                <a:lnTo>
                  <a:pt x="3912869" y="1754885"/>
                </a:lnTo>
                <a:lnTo>
                  <a:pt x="3759806" y="1964028"/>
                </a:lnTo>
                <a:lnTo>
                  <a:pt x="3773423" y="1970532"/>
                </a:lnTo>
                <a:lnTo>
                  <a:pt x="3783118" y="1981077"/>
                </a:lnTo>
                <a:lnTo>
                  <a:pt x="3935729" y="1771649"/>
                </a:lnTo>
                <a:close/>
              </a:path>
              <a:path w="6867525" h="2047875">
                <a:moveTo>
                  <a:pt x="5992874" y="1964165"/>
                </a:moveTo>
                <a:lnTo>
                  <a:pt x="5990570" y="1963054"/>
                </a:lnTo>
                <a:lnTo>
                  <a:pt x="5973984" y="1962149"/>
                </a:lnTo>
                <a:lnTo>
                  <a:pt x="5958399" y="1967531"/>
                </a:lnTo>
                <a:lnTo>
                  <a:pt x="5945885" y="1978913"/>
                </a:lnTo>
                <a:lnTo>
                  <a:pt x="5938408" y="1994320"/>
                </a:lnTo>
                <a:lnTo>
                  <a:pt x="5937503" y="2010727"/>
                </a:lnTo>
                <a:lnTo>
                  <a:pt x="5942885" y="2026277"/>
                </a:lnTo>
                <a:lnTo>
                  <a:pt x="5954267" y="2039112"/>
                </a:lnTo>
                <a:lnTo>
                  <a:pt x="5968745" y="2046138"/>
                </a:lnTo>
                <a:lnTo>
                  <a:pt x="5968745" y="1996439"/>
                </a:lnTo>
                <a:lnTo>
                  <a:pt x="5992874" y="1964165"/>
                </a:lnTo>
                <a:close/>
              </a:path>
              <a:path w="6867525" h="2047875">
                <a:moveTo>
                  <a:pt x="6015411" y="1981462"/>
                </a:moveTo>
                <a:lnTo>
                  <a:pt x="6006083" y="1970532"/>
                </a:lnTo>
                <a:lnTo>
                  <a:pt x="5992874" y="1964165"/>
                </a:lnTo>
                <a:lnTo>
                  <a:pt x="5968745" y="1996439"/>
                </a:lnTo>
                <a:lnTo>
                  <a:pt x="5991605" y="2013203"/>
                </a:lnTo>
                <a:lnTo>
                  <a:pt x="6015411" y="1981462"/>
                </a:lnTo>
                <a:close/>
              </a:path>
              <a:path w="6867525" h="2047875">
                <a:moveTo>
                  <a:pt x="6022276" y="1998916"/>
                </a:moveTo>
                <a:lnTo>
                  <a:pt x="6017037" y="1983367"/>
                </a:lnTo>
                <a:lnTo>
                  <a:pt x="6015411" y="1981462"/>
                </a:lnTo>
                <a:lnTo>
                  <a:pt x="5991605" y="2013203"/>
                </a:lnTo>
                <a:lnTo>
                  <a:pt x="5968745" y="1996439"/>
                </a:lnTo>
                <a:lnTo>
                  <a:pt x="5968745" y="2046138"/>
                </a:lnTo>
                <a:lnTo>
                  <a:pt x="5969674" y="2046589"/>
                </a:lnTo>
                <a:lnTo>
                  <a:pt x="5986081" y="2047493"/>
                </a:lnTo>
                <a:lnTo>
                  <a:pt x="6001630" y="2042112"/>
                </a:lnTo>
                <a:lnTo>
                  <a:pt x="6014465" y="2030729"/>
                </a:lnTo>
                <a:lnTo>
                  <a:pt x="6021514" y="2015323"/>
                </a:lnTo>
                <a:lnTo>
                  <a:pt x="6022276" y="1998916"/>
                </a:lnTo>
                <a:close/>
              </a:path>
              <a:path w="6867525" h="2047875">
                <a:moveTo>
                  <a:pt x="6172199" y="1772412"/>
                </a:moveTo>
                <a:lnTo>
                  <a:pt x="6149339" y="1754885"/>
                </a:lnTo>
                <a:lnTo>
                  <a:pt x="5992874" y="1964165"/>
                </a:lnTo>
                <a:lnTo>
                  <a:pt x="6006083" y="1970532"/>
                </a:lnTo>
                <a:lnTo>
                  <a:pt x="6015411" y="1981462"/>
                </a:lnTo>
                <a:lnTo>
                  <a:pt x="6172199" y="1772412"/>
                </a:lnTo>
                <a:close/>
              </a:path>
              <a:path w="6867525" h="2047875">
                <a:moveTo>
                  <a:pt x="5238898" y="1050673"/>
                </a:moveTo>
                <a:lnTo>
                  <a:pt x="5236725" y="1049488"/>
                </a:lnTo>
                <a:lnTo>
                  <a:pt x="5220461" y="1047749"/>
                </a:lnTo>
                <a:lnTo>
                  <a:pt x="5204769" y="1052298"/>
                </a:lnTo>
                <a:lnTo>
                  <a:pt x="5191505" y="1062989"/>
                </a:lnTo>
                <a:lnTo>
                  <a:pt x="5183337" y="1077968"/>
                </a:lnTo>
                <a:lnTo>
                  <a:pt x="5181599" y="1094231"/>
                </a:lnTo>
                <a:lnTo>
                  <a:pt x="5186148" y="1109924"/>
                </a:lnTo>
                <a:lnTo>
                  <a:pt x="5196840" y="1123187"/>
                </a:lnTo>
                <a:lnTo>
                  <a:pt x="5211925" y="1131355"/>
                </a:lnTo>
                <a:lnTo>
                  <a:pt x="5213604" y="1131533"/>
                </a:lnTo>
                <a:lnTo>
                  <a:pt x="5213604" y="1081277"/>
                </a:lnTo>
                <a:lnTo>
                  <a:pt x="5238898" y="1050673"/>
                </a:lnTo>
                <a:close/>
              </a:path>
              <a:path w="6867525" h="2047875">
                <a:moveTo>
                  <a:pt x="5261020" y="1068932"/>
                </a:moveTo>
                <a:lnTo>
                  <a:pt x="5251704" y="1057655"/>
                </a:lnTo>
                <a:lnTo>
                  <a:pt x="5238898" y="1050673"/>
                </a:lnTo>
                <a:lnTo>
                  <a:pt x="5213604" y="1081277"/>
                </a:lnTo>
                <a:lnTo>
                  <a:pt x="5235702" y="1099565"/>
                </a:lnTo>
                <a:lnTo>
                  <a:pt x="5261020" y="1068932"/>
                </a:lnTo>
                <a:close/>
              </a:path>
              <a:path w="6867525" h="2047875">
                <a:moveTo>
                  <a:pt x="5266943" y="1086326"/>
                </a:moveTo>
                <a:lnTo>
                  <a:pt x="5262395" y="1070597"/>
                </a:lnTo>
                <a:lnTo>
                  <a:pt x="5261020" y="1068932"/>
                </a:lnTo>
                <a:lnTo>
                  <a:pt x="5235702" y="1099565"/>
                </a:lnTo>
                <a:lnTo>
                  <a:pt x="5213604" y="1081277"/>
                </a:lnTo>
                <a:lnTo>
                  <a:pt x="5213604" y="1131533"/>
                </a:lnTo>
                <a:lnTo>
                  <a:pt x="5228367" y="1133094"/>
                </a:lnTo>
                <a:lnTo>
                  <a:pt x="5244095" y="1128545"/>
                </a:lnTo>
                <a:lnTo>
                  <a:pt x="5257038" y="1117853"/>
                </a:lnTo>
                <a:lnTo>
                  <a:pt x="5265205" y="1102768"/>
                </a:lnTo>
                <a:lnTo>
                  <a:pt x="5266943" y="1086326"/>
                </a:lnTo>
                <a:close/>
              </a:path>
              <a:path w="6867525" h="2047875">
                <a:moveTo>
                  <a:pt x="5435345" y="858012"/>
                </a:moveTo>
                <a:lnTo>
                  <a:pt x="5413247" y="839723"/>
                </a:lnTo>
                <a:lnTo>
                  <a:pt x="5238898" y="1050673"/>
                </a:lnTo>
                <a:lnTo>
                  <a:pt x="5251704" y="1057655"/>
                </a:lnTo>
                <a:lnTo>
                  <a:pt x="5261020" y="1068932"/>
                </a:lnTo>
                <a:lnTo>
                  <a:pt x="5435345" y="858012"/>
                </a:lnTo>
                <a:close/>
              </a:path>
              <a:path w="6867525" h="2047875">
                <a:moveTo>
                  <a:pt x="6807273" y="1965953"/>
                </a:moveTo>
                <a:lnTo>
                  <a:pt x="6602729" y="1753362"/>
                </a:lnTo>
                <a:lnTo>
                  <a:pt x="6582155" y="1773173"/>
                </a:lnTo>
                <a:lnTo>
                  <a:pt x="6786630" y="1985693"/>
                </a:lnTo>
                <a:lnTo>
                  <a:pt x="6794754" y="1973579"/>
                </a:lnTo>
                <a:lnTo>
                  <a:pt x="6807273" y="1965953"/>
                </a:lnTo>
                <a:close/>
              </a:path>
              <a:path w="6867525" h="2047875">
                <a:moveTo>
                  <a:pt x="6835139" y="2045726"/>
                </a:moveTo>
                <a:lnTo>
                  <a:pt x="6835139" y="1994915"/>
                </a:lnTo>
                <a:lnTo>
                  <a:pt x="6814565" y="2014727"/>
                </a:lnTo>
                <a:lnTo>
                  <a:pt x="6786630" y="1985693"/>
                </a:lnTo>
                <a:lnTo>
                  <a:pt x="6785204" y="1987819"/>
                </a:lnTo>
                <a:lnTo>
                  <a:pt x="6781799" y="2004059"/>
                </a:lnTo>
                <a:lnTo>
                  <a:pt x="6784680" y="2020300"/>
                </a:lnTo>
                <a:lnTo>
                  <a:pt x="6793991" y="2034539"/>
                </a:lnTo>
                <a:lnTo>
                  <a:pt x="6807791" y="2044100"/>
                </a:lnTo>
                <a:lnTo>
                  <a:pt x="6823805" y="2047589"/>
                </a:lnTo>
                <a:lnTo>
                  <a:pt x="6835139" y="2045726"/>
                </a:lnTo>
                <a:close/>
              </a:path>
              <a:path w="6867525" h="2047875">
                <a:moveTo>
                  <a:pt x="6835139" y="1994915"/>
                </a:moveTo>
                <a:lnTo>
                  <a:pt x="6807273" y="1965953"/>
                </a:lnTo>
                <a:lnTo>
                  <a:pt x="6794754" y="1973579"/>
                </a:lnTo>
                <a:lnTo>
                  <a:pt x="6786630" y="1985693"/>
                </a:lnTo>
                <a:lnTo>
                  <a:pt x="6814565" y="2014727"/>
                </a:lnTo>
                <a:lnTo>
                  <a:pt x="6835139" y="1994915"/>
                </a:lnTo>
                <a:close/>
              </a:path>
              <a:path w="6867525" h="2047875">
                <a:moveTo>
                  <a:pt x="6867524" y="2005583"/>
                </a:moveTo>
                <a:lnTo>
                  <a:pt x="6864691" y="1989343"/>
                </a:lnTo>
                <a:lnTo>
                  <a:pt x="6855714" y="1975103"/>
                </a:lnTo>
                <a:lnTo>
                  <a:pt x="6841581" y="1965543"/>
                </a:lnTo>
                <a:lnTo>
                  <a:pt x="6825519" y="1962054"/>
                </a:lnTo>
                <a:lnTo>
                  <a:pt x="6809315" y="1964709"/>
                </a:lnTo>
                <a:lnTo>
                  <a:pt x="6807273" y="1965953"/>
                </a:lnTo>
                <a:lnTo>
                  <a:pt x="6835139" y="1994915"/>
                </a:lnTo>
                <a:lnTo>
                  <a:pt x="6835139" y="2045726"/>
                </a:lnTo>
                <a:lnTo>
                  <a:pt x="6839961" y="2044934"/>
                </a:lnTo>
                <a:lnTo>
                  <a:pt x="6854189" y="2036063"/>
                </a:lnTo>
                <a:lnTo>
                  <a:pt x="6864071" y="2021823"/>
                </a:lnTo>
                <a:lnTo>
                  <a:pt x="6867524" y="2005583"/>
                </a:lnTo>
                <a:close/>
              </a:path>
              <a:path w="6867525" h="2047875">
                <a:moveTo>
                  <a:pt x="1011915" y="215493"/>
                </a:moveTo>
                <a:lnTo>
                  <a:pt x="759713" y="0"/>
                </a:lnTo>
                <a:lnTo>
                  <a:pt x="741425" y="22097"/>
                </a:lnTo>
                <a:lnTo>
                  <a:pt x="993564" y="236857"/>
                </a:lnTo>
                <a:lnTo>
                  <a:pt x="1000505" y="224028"/>
                </a:lnTo>
                <a:lnTo>
                  <a:pt x="1011915" y="215493"/>
                </a:lnTo>
                <a:close/>
              </a:path>
              <a:path w="6867525" h="2047875">
                <a:moveTo>
                  <a:pt x="1042415" y="293283"/>
                </a:moveTo>
                <a:lnTo>
                  <a:pt x="1042415" y="241554"/>
                </a:lnTo>
                <a:lnTo>
                  <a:pt x="1024127" y="262889"/>
                </a:lnTo>
                <a:lnTo>
                  <a:pt x="993564" y="236857"/>
                </a:lnTo>
                <a:lnTo>
                  <a:pt x="992338" y="239125"/>
                </a:lnTo>
                <a:lnTo>
                  <a:pt x="990599" y="255650"/>
                </a:lnTo>
                <a:lnTo>
                  <a:pt x="995148" y="271605"/>
                </a:lnTo>
                <a:lnTo>
                  <a:pt x="1005839" y="284987"/>
                </a:lnTo>
                <a:lnTo>
                  <a:pt x="1020496" y="293155"/>
                </a:lnTo>
                <a:lnTo>
                  <a:pt x="1036796" y="294894"/>
                </a:lnTo>
                <a:lnTo>
                  <a:pt x="1042415" y="293283"/>
                </a:lnTo>
                <a:close/>
              </a:path>
              <a:path w="6867525" h="2047875">
                <a:moveTo>
                  <a:pt x="1042415" y="241554"/>
                </a:moveTo>
                <a:lnTo>
                  <a:pt x="1011915" y="215493"/>
                </a:lnTo>
                <a:lnTo>
                  <a:pt x="1000505" y="224028"/>
                </a:lnTo>
                <a:lnTo>
                  <a:pt x="993564" y="236857"/>
                </a:lnTo>
                <a:lnTo>
                  <a:pt x="1024127" y="262889"/>
                </a:lnTo>
                <a:lnTo>
                  <a:pt x="1042415" y="241554"/>
                </a:lnTo>
                <a:close/>
              </a:path>
              <a:path w="6867525" h="2047875">
                <a:moveTo>
                  <a:pt x="1076039" y="248697"/>
                </a:moveTo>
                <a:lnTo>
                  <a:pt x="1071717" y="232826"/>
                </a:lnTo>
                <a:lnTo>
                  <a:pt x="1061465" y="219456"/>
                </a:lnTo>
                <a:lnTo>
                  <a:pt x="1046475" y="211276"/>
                </a:lnTo>
                <a:lnTo>
                  <a:pt x="1030128" y="209454"/>
                </a:lnTo>
                <a:lnTo>
                  <a:pt x="1014209" y="213776"/>
                </a:lnTo>
                <a:lnTo>
                  <a:pt x="1011915" y="215493"/>
                </a:lnTo>
                <a:lnTo>
                  <a:pt x="1042415" y="241554"/>
                </a:lnTo>
                <a:lnTo>
                  <a:pt x="1042415" y="293283"/>
                </a:lnTo>
                <a:lnTo>
                  <a:pt x="1052667" y="290345"/>
                </a:lnTo>
                <a:lnTo>
                  <a:pt x="1066037" y="279654"/>
                </a:lnTo>
                <a:lnTo>
                  <a:pt x="1074217" y="264997"/>
                </a:lnTo>
                <a:lnTo>
                  <a:pt x="1076039" y="248697"/>
                </a:lnTo>
                <a:close/>
              </a:path>
              <a:path w="6867525" h="2047875">
                <a:moveTo>
                  <a:pt x="4520355" y="1964258"/>
                </a:moveTo>
                <a:lnTo>
                  <a:pt x="4367784" y="1754885"/>
                </a:lnTo>
                <a:lnTo>
                  <a:pt x="4344161" y="1771649"/>
                </a:lnTo>
                <a:lnTo>
                  <a:pt x="4497433" y="1981077"/>
                </a:lnTo>
                <a:lnTo>
                  <a:pt x="4507229" y="1970532"/>
                </a:lnTo>
                <a:lnTo>
                  <a:pt x="4520355" y="1964258"/>
                </a:lnTo>
                <a:close/>
              </a:path>
              <a:path w="6867525" h="2047875">
                <a:moveTo>
                  <a:pt x="4543805" y="2045662"/>
                </a:moveTo>
                <a:lnTo>
                  <a:pt x="4543805" y="1996439"/>
                </a:lnTo>
                <a:lnTo>
                  <a:pt x="4520945" y="2013203"/>
                </a:lnTo>
                <a:lnTo>
                  <a:pt x="4497433" y="1981077"/>
                </a:lnTo>
                <a:lnTo>
                  <a:pt x="4495716" y="1982926"/>
                </a:lnTo>
                <a:lnTo>
                  <a:pt x="4489989" y="1998249"/>
                </a:lnTo>
                <a:lnTo>
                  <a:pt x="4490406" y="2014573"/>
                </a:lnTo>
                <a:lnTo>
                  <a:pt x="4497323" y="2029967"/>
                </a:lnTo>
                <a:lnTo>
                  <a:pt x="4510158" y="2041469"/>
                </a:lnTo>
                <a:lnTo>
                  <a:pt x="4525708" y="2047112"/>
                </a:lnTo>
                <a:lnTo>
                  <a:pt x="4542115" y="2046470"/>
                </a:lnTo>
                <a:lnTo>
                  <a:pt x="4543805" y="2045662"/>
                </a:lnTo>
                <a:close/>
              </a:path>
              <a:path w="6867525" h="2047875">
                <a:moveTo>
                  <a:pt x="4543805" y="1996439"/>
                </a:moveTo>
                <a:lnTo>
                  <a:pt x="4520355" y="1964258"/>
                </a:lnTo>
                <a:lnTo>
                  <a:pt x="4507229" y="1970532"/>
                </a:lnTo>
                <a:lnTo>
                  <a:pt x="4497433" y="1981077"/>
                </a:lnTo>
                <a:lnTo>
                  <a:pt x="4520945" y="2013203"/>
                </a:lnTo>
                <a:lnTo>
                  <a:pt x="4543805" y="1996439"/>
                </a:lnTo>
                <a:close/>
              </a:path>
              <a:path w="6867525" h="2047875">
                <a:moveTo>
                  <a:pt x="4574666" y="2011394"/>
                </a:moveTo>
                <a:lnTo>
                  <a:pt x="4574023" y="1995070"/>
                </a:lnTo>
                <a:lnTo>
                  <a:pt x="4566665" y="1979675"/>
                </a:lnTo>
                <a:lnTo>
                  <a:pt x="4554271" y="1968174"/>
                </a:lnTo>
                <a:lnTo>
                  <a:pt x="4538948" y="1962530"/>
                </a:lnTo>
                <a:lnTo>
                  <a:pt x="4522624" y="1963174"/>
                </a:lnTo>
                <a:lnTo>
                  <a:pt x="4520355" y="1964258"/>
                </a:lnTo>
                <a:lnTo>
                  <a:pt x="4543805" y="1996439"/>
                </a:lnTo>
                <a:lnTo>
                  <a:pt x="4543805" y="2045662"/>
                </a:lnTo>
                <a:lnTo>
                  <a:pt x="4557521" y="2039112"/>
                </a:lnTo>
                <a:lnTo>
                  <a:pt x="4569023" y="2026717"/>
                </a:lnTo>
                <a:lnTo>
                  <a:pt x="4574666" y="2011394"/>
                </a:lnTo>
                <a:close/>
              </a:path>
              <a:path w="6867525" h="2047875">
                <a:moveTo>
                  <a:pt x="2950365" y="1964028"/>
                </a:moveTo>
                <a:lnTo>
                  <a:pt x="2797301" y="1754885"/>
                </a:lnTo>
                <a:lnTo>
                  <a:pt x="2774441" y="1771649"/>
                </a:lnTo>
                <a:lnTo>
                  <a:pt x="2927053" y="1981077"/>
                </a:lnTo>
                <a:lnTo>
                  <a:pt x="2936747" y="1970532"/>
                </a:lnTo>
                <a:lnTo>
                  <a:pt x="2950365" y="1964028"/>
                </a:lnTo>
                <a:close/>
              </a:path>
              <a:path w="6867525" h="2047875">
                <a:moveTo>
                  <a:pt x="2974085" y="2045485"/>
                </a:moveTo>
                <a:lnTo>
                  <a:pt x="2974085" y="1996439"/>
                </a:lnTo>
                <a:lnTo>
                  <a:pt x="2950464" y="2013204"/>
                </a:lnTo>
                <a:lnTo>
                  <a:pt x="2927053" y="1981077"/>
                </a:lnTo>
                <a:lnTo>
                  <a:pt x="2925353" y="1982926"/>
                </a:lnTo>
                <a:lnTo>
                  <a:pt x="2919888" y="1998249"/>
                </a:lnTo>
                <a:lnTo>
                  <a:pt x="2920567" y="2014573"/>
                </a:lnTo>
                <a:lnTo>
                  <a:pt x="2927603" y="2029967"/>
                </a:lnTo>
                <a:lnTo>
                  <a:pt x="2940010" y="2041469"/>
                </a:lnTo>
                <a:lnTo>
                  <a:pt x="2955416" y="2047112"/>
                </a:lnTo>
                <a:lnTo>
                  <a:pt x="2971966" y="2046470"/>
                </a:lnTo>
                <a:lnTo>
                  <a:pt x="2974085" y="2045485"/>
                </a:lnTo>
                <a:close/>
              </a:path>
              <a:path w="6867525" h="2047875">
                <a:moveTo>
                  <a:pt x="2974085" y="1996439"/>
                </a:moveTo>
                <a:lnTo>
                  <a:pt x="2950365" y="1964028"/>
                </a:lnTo>
                <a:lnTo>
                  <a:pt x="2936747" y="1970532"/>
                </a:lnTo>
                <a:lnTo>
                  <a:pt x="2927053" y="1981077"/>
                </a:lnTo>
                <a:lnTo>
                  <a:pt x="2950464" y="2013204"/>
                </a:lnTo>
                <a:lnTo>
                  <a:pt x="2974085" y="1996439"/>
                </a:lnTo>
                <a:close/>
              </a:path>
              <a:path w="6867525" h="2047875">
                <a:moveTo>
                  <a:pt x="3004661" y="2011394"/>
                </a:moveTo>
                <a:lnTo>
                  <a:pt x="3003982" y="1995070"/>
                </a:lnTo>
                <a:lnTo>
                  <a:pt x="2996945" y="1979675"/>
                </a:lnTo>
                <a:lnTo>
                  <a:pt x="2984110" y="1968174"/>
                </a:lnTo>
                <a:lnTo>
                  <a:pt x="2968561" y="1962530"/>
                </a:lnTo>
                <a:lnTo>
                  <a:pt x="2952154" y="1963174"/>
                </a:lnTo>
                <a:lnTo>
                  <a:pt x="2950365" y="1964028"/>
                </a:lnTo>
                <a:lnTo>
                  <a:pt x="2974085" y="1996439"/>
                </a:lnTo>
                <a:lnTo>
                  <a:pt x="2974085" y="2045485"/>
                </a:lnTo>
                <a:lnTo>
                  <a:pt x="2987801" y="2039112"/>
                </a:lnTo>
                <a:lnTo>
                  <a:pt x="2999196" y="2026717"/>
                </a:lnTo>
                <a:lnTo>
                  <a:pt x="3004661" y="2011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89451" y="2634119"/>
          <a:ext cx="5219065" cy="2823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ts val="3055"/>
                        </a:lnSpc>
                      </a:pPr>
                      <a:r>
                        <a:rPr sz="2800" spc="-8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900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8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4200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820"/>
                        </a:lnSpc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2650" algn="ctr">
                        <a:lnSpc>
                          <a:spcPts val="2105"/>
                        </a:lnSpc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ts val="2700"/>
                        </a:lnSpc>
                        <a:tabLst>
                          <a:tab pos="1508125" algn="l"/>
                          <a:tab pos="3744595" algn="l"/>
                        </a:tabLst>
                      </a:pPr>
                      <a:r>
                        <a:rPr sz="2800" spc="-40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4200" spc="-607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8	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5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4200" spc="-832" baseline="-11904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200" baseline="-11904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ts val="2820"/>
                        </a:lnSpc>
                        <a:spcBef>
                          <a:spcPts val="2275"/>
                        </a:spcBef>
                        <a:tabLst>
                          <a:tab pos="1037590" algn="l"/>
                          <a:tab pos="1821814" algn="l"/>
                          <a:tab pos="3270885" algn="l"/>
                          <a:tab pos="4114800" algn="l"/>
                        </a:tabLst>
                      </a:pPr>
                      <a:r>
                        <a:rPr sz="24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NIL	NIL	NIL	NIL	NIL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62201" y="1744472"/>
            <a:ext cx="29432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2800" spc="-805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r>
              <a:rPr sz="4200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endParaRPr sz="4200" baseline="-11904">
              <a:latin typeface="Times New Roman"/>
              <a:cs typeface="Times New Roman"/>
            </a:endParaRPr>
          </a:p>
          <a:p>
            <a:pPr marR="1316355" algn="ctr">
              <a:lnSpc>
                <a:spcPct val="100000"/>
              </a:lnSpc>
              <a:spcBef>
                <a:spcPts val="3240"/>
              </a:spcBef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4200" spc="-607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4200" baseline="-11904">
              <a:latin typeface="Times New Roman"/>
              <a:cs typeface="Times New Roman"/>
            </a:endParaRPr>
          </a:p>
          <a:p>
            <a:pPr marR="1386205" algn="ctr">
              <a:lnSpc>
                <a:spcPct val="100000"/>
              </a:lnSpc>
              <a:spcBef>
                <a:spcPts val="2280"/>
              </a:spcBef>
              <a:tabLst>
                <a:tab pos="989965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901" y="5903466"/>
            <a:ext cx="6885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3. </a:t>
            </a:r>
            <a:r>
              <a:rPr sz="3200" spc="-5" dirty="0">
                <a:latin typeface="Times New Roman"/>
                <a:cs typeface="Times New Roman"/>
              </a:rPr>
              <a:t>If a node is red, then its parent is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black.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501" y="772921"/>
            <a:ext cx="6668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 red-black</a:t>
            </a:r>
            <a:r>
              <a:rPr spc="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877" y="3420872"/>
            <a:ext cx="509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0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4200" baseline="-119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1877" y="2582672"/>
            <a:ext cx="509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4200" baseline="-11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4037" y="1671637"/>
            <a:ext cx="6532815" cy="328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24878" y="3420872"/>
            <a:ext cx="509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4200" baseline="-119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345" y="2582672"/>
            <a:ext cx="330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3</a:t>
            </a:r>
            <a:r>
              <a:rPr sz="4200" spc="-607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4200" baseline="-119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7545" y="1744472"/>
            <a:ext cx="330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7</a:t>
            </a:r>
            <a:r>
              <a:rPr sz="4200" spc="-607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endParaRPr sz="4200" baseline="-1190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8676" y="3024377"/>
            <a:ext cx="6867525" cy="2047875"/>
          </a:xfrm>
          <a:custGeom>
            <a:avLst/>
            <a:gdLst/>
            <a:ahLst/>
            <a:cxnLst/>
            <a:rect l="l" t="t" r="r" b="b"/>
            <a:pathLst>
              <a:path w="6867525" h="2047875">
                <a:moveTo>
                  <a:pt x="63443" y="215356"/>
                </a:moveTo>
                <a:lnTo>
                  <a:pt x="61412" y="213788"/>
                </a:lnTo>
                <a:lnTo>
                  <a:pt x="45719" y="209550"/>
                </a:lnTo>
                <a:lnTo>
                  <a:pt x="29455" y="211597"/>
                </a:lnTo>
                <a:lnTo>
                  <a:pt x="14477" y="220218"/>
                </a:lnTo>
                <a:lnTo>
                  <a:pt x="4238" y="233588"/>
                </a:lnTo>
                <a:lnTo>
                  <a:pt x="0" y="249459"/>
                </a:lnTo>
                <a:lnTo>
                  <a:pt x="2047" y="265759"/>
                </a:lnTo>
                <a:lnTo>
                  <a:pt x="10667" y="280416"/>
                </a:lnTo>
                <a:lnTo>
                  <a:pt x="24038" y="290655"/>
                </a:lnTo>
                <a:lnTo>
                  <a:pt x="33527" y="293189"/>
                </a:lnTo>
                <a:lnTo>
                  <a:pt x="33527" y="241554"/>
                </a:lnTo>
                <a:lnTo>
                  <a:pt x="63443" y="215356"/>
                </a:lnTo>
                <a:close/>
              </a:path>
              <a:path w="6867525" h="2047875">
                <a:moveTo>
                  <a:pt x="82079" y="236461"/>
                </a:moveTo>
                <a:lnTo>
                  <a:pt x="74675" y="224028"/>
                </a:lnTo>
                <a:lnTo>
                  <a:pt x="63443" y="215356"/>
                </a:lnTo>
                <a:lnTo>
                  <a:pt x="33527" y="241554"/>
                </a:lnTo>
                <a:lnTo>
                  <a:pt x="51815" y="262889"/>
                </a:lnTo>
                <a:lnTo>
                  <a:pt x="82079" y="236461"/>
                </a:lnTo>
                <a:close/>
              </a:path>
              <a:path w="6867525" h="2047875">
                <a:moveTo>
                  <a:pt x="85629" y="254984"/>
                </a:moveTo>
                <a:lnTo>
                  <a:pt x="83403" y="238684"/>
                </a:lnTo>
                <a:lnTo>
                  <a:pt x="82079" y="236461"/>
                </a:lnTo>
                <a:lnTo>
                  <a:pt x="51815" y="262889"/>
                </a:lnTo>
                <a:lnTo>
                  <a:pt x="33527" y="241554"/>
                </a:lnTo>
                <a:lnTo>
                  <a:pt x="33527" y="293189"/>
                </a:lnTo>
                <a:lnTo>
                  <a:pt x="39909" y="294894"/>
                </a:lnTo>
                <a:lnTo>
                  <a:pt x="56209" y="292846"/>
                </a:lnTo>
                <a:lnTo>
                  <a:pt x="70865" y="284225"/>
                </a:lnTo>
                <a:lnTo>
                  <a:pt x="81426" y="270855"/>
                </a:lnTo>
                <a:lnTo>
                  <a:pt x="85629" y="254984"/>
                </a:lnTo>
                <a:close/>
              </a:path>
              <a:path w="6867525" h="2047875">
                <a:moveTo>
                  <a:pt x="328421" y="21335"/>
                </a:moveTo>
                <a:lnTo>
                  <a:pt x="309371" y="0"/>
                </a:lnTo>
                <a:lnTo>
                  <a:pt x="63443" y="215356"/>
                </a:lnTo>
                <a:lnTo>
                  <a:pt x="74675" y="224028"/>
                </a:lnTo>
                <a:lnTo>
                  <a:pt x="82079" y="236461"/>
                </a:lnTo>
                <a:lnTo>
                  <a:pt x="328421" y="21335"/>
                </a:lnTo>
                <a:close/>
              </a:path>
              <a:path w="6867525" h="2047875">
                <a:moveTo>
                  <a:pt x="2188542" y="1964195"/>
                </a:moveTo>
                <a:lnTo>
                  <a:pt x="2186344" y="1963174"/>
                </a:lnTo>
                <a:lnTo>
                  <a:pt x="2169794" y="1962530"/>
                </a:lnTo>
                <a:lnTo>
                  <a:pt x="2154388" y="1968174"/>
                </a:lnTo>
                <a:lnTo>
                  <a:pt x="2141982" y="1979675"/>
                </a:lnTo>
                <a:lnTo>
                  <a:pt x="2134623" y="1995070"/>
                </a:lnTo>
                <a:lnTo>
                  <a:pt x="2133980" y="2011394"/>
                </a:lnTo>
                <a:lnTo>
                  <a:pt x="2139624" y="2026717"/>
                </a:lnTo>
                <a:lnTo>
                  <a:pt x="2151125" y="2039112"/>
                </a:lnTo>
                <a:lnTo>
                  <a:pt x="2164841" y="2045667"/>
                </a:lnTo>
                <a:lnTo>
                  <a:pt x="2164841" y="1996439"/>
                </a:lnTo>
                <a:lnTo>
                  <a:pt x="2188542" y="1964195"/>
                </a:lnTo>
                <a:close/>
              </a:path>
              <a:path w="6867525" h="2047875">
                <a:moveTo>
                  <a:pt x="2211616" y="1980807"/>
                </a:moveTo>
                <a:lnTo>
                  <a:pt x="2202179" y="1970532"/>
                </a:lnTo>
                <a:lnTo>
                  <a:pt x="2188542" y="1964195"/>
                </a:lnTo>
                <a:lnTo>
                  <a:pt x="2164841" y="1996439"/>
                </a:lnTo>
                <a:lnTo>
                  <a:pt x="2187701" y="2013204"/>
                </a:lnTo>
                <a:lnTo>
                  <a:pt x="2211616" y="1980807"/>
                </a:lnTo>
                <a:close/>
              </a:path>
              <a:path w="6867525" h="2047875">
                <a:moveTo>
                  <a:pt x="2218943" y="1998249"/>
                </a:moveTo>
                <a:lnTo>
                  <a:pt x="2213562" y="1982926"/>
                </a:lnTo>
                <a:lnTo>
                  <a:pt x="2211616" y="1980807"/>
                </a:lnTo>
                <a:lnTo>
                  <a:pt x="2187701" y="2013204"/>
                </a:lnTo>
                <a:lnTo>
                  <a:pt x="2164841" y="1996439"/>
                </a:lnTo>
                <a:lnTo>
                  <a:pt x="2164841" y="2045667"/>
                </a:lnTo>
                <a:lnTo>
                  <a:pt x="2166520" y="2046470"/>
                </a:lnTo>
                <a:lnTo>
                  <a:pt x="2182844" y="2047112"/>
                </a:lnTo>
                <a:lnTo>
                  <a:pt x="2198167" y="2041469"/>
                </a:lnTo>
                <a:lnTo>
                  <a:pt x="2210561" y="2029967"/>
                </a:lnTo>
                <a:lnTo>
                  <a:pt x="2218039" y="2014573"/>
                </a:lnTo>
                <a:lnTo>
                  <a:pt x="2218943" y="1998249"/>
                </a:lnTo>
                <a:close/>
              </a:path>
              <a:path w="6867525" h="2047875">
                <a:moveTo>
                  <a:pt x="2366009" y="1771649"/>
                </a:moveTo>
                <a:lnTo>
                  <a:pt x="2342388" y="1754885"/>
                </a:lnTo>
                <a:lnTo>
                  <a:pt x="2188542" y="1964195"/>
                </a:lnTo>
                <a:lnTo>
                  <a:pt x="2202179" y="1970532"/>
                </a:lnTo>
                <a:lnTo>
                  <a:pt x="2211616" y="1980807"/>
                </a:lnTo>
                <a:lnTo>
                  <a:pt x="2366009" y="1771649"/>
                </a:lnTo>
                <a:close/>
              </a:path>
              <a:path w="6867525" h="2047875">
                <a:moveTo>
                  <a:pt x="3759806" y="1964028"/>
                </a:moveTo>
                <a:lnTo>
                  <a:pt x="3758017" y="1963174"/>
                </a:lnTo>
                <a:lnTo>
                  <a:pt x="3741610" y="1962530"/>
                </a:lnTo>
                <a:lnTo>
                  <a:pt x="3726060" y="1968174"/>
                </a:lnTo>
                <a:lnTo>
                  <a:pt x="3713225" y="1979675"/>
                </a:lnTo>
                <a:lnTo>
                  <a:pt x="3706189" y="1995070"/>
                </a:lnTo>
                <a:lnTo>
                  <a:pt x="3705510" y="2011394"/>
                </a:lnTo>
                <a:lnTo>
                  <a:pt x="3710975" y="2026717"/>
                </a:lnTo>
                <a:lnTo>
                  <a:pt x="3722369" y="2039112"/>
                </a:lnTo>
                <a:lnTo>
                  <a:pt x="3736085" y="2045485"/>
                </a:lnTo>
                <a:lnTo>
                  <a:pt x="3736085" y="1996439"/>
                </a:lnTo>
                <a:lnTo>
                  <a:pt x="3759806" y="1964028"/>
                </a:lnTo>
                <a:close/>
              </a:path>
              <a:path w="6867525" h="2047875">
                <a:moveTo>
                  <a:pt x="3783118" y="1981077"/>
                </a:moveTo>
                <a:lnTo>
                  <a:pt x="3773423" y="1970532"/>
                </a:lnTo>
                <a:lnTo>
                  <a:pt x="3759806" y="1964028"/>
                </a:lnTo>
                <a:lnTo>
                  <a:pt x="3736085" y="1996439"/>
                </a:lnTo>
                <a:lnTo>
                  <a:pt x="3759707" y="2013204"/>
                </a:lnTo>
                <a:lnTo>
                  <a:pt x="3783118" y="1981077"/>
                </a:lnTo>
                <a:close/>
              </a:path>
              <a:path w="6867525" h="2047875">
                <a:moveTo>
                  <a:pt x="3790283" y="1998249"/>
                </a:moveTo>
                <a:lnTo>
                  <a:pt x="3784818" y="1982926"/>
                </a:lnTo>
                <a:lnTo>
                  <a:pt x="3783118" y="1981077"/>
                </a:lnTo>
                <a:lnTo>
                  <a:pt x="3759707" y="2013204"/>
                </a:lnTo>
                <a:lnTo>
                  <a:pt x="3736085" y="1996439"/>
                </a:lnTo>
                <a:lnTo>
                  <a:pt x="3736085" y="2045485"/>
                </a:lnTo>
                <a:lnTo>
                  <a:pt x="3738205" y="2046470"/>
                </a:lnTo>
                <a:lnTo>
                  <a:pt x="3754754" y="2047112"/>
                </a:lnTo>
                <a:lnTo>
                  <a:pt x="3770161" y="2041469"/>
                </a:lnTo>
                <a:lnTo>
                  <a:pt x="3782567" y="2029967"/>
                </a:lnTo>
                <a:lnTo>
                  <a:pt x="3789604" y="2014573"/>
                </a:lnTo>
                <a:lnTo>
                  <a:pt x="3790283" y="1998249"/>
                </a:lnTo>
                <a:close/>
              </a:path>
              <a:path w="6867525" h="2047875">
                <a:moveTo>
                  <a:pt x="3935729" y="1771649"/>
                </a:moveTo>
                <a:lnTo>
                  <a:pt x="3912869" y="1754885"/>
                </a:lnTo>
                <a:lnTo>
                  <a:pt x="3759806" y="1964028"/>
                </a:lnTo>
                <a:lnTo>
                  <a:pt x="3773423" y="1970532"/>
                </a:lnTo>
                <a:lnTo>
                  <a:pt x="3783118" y="1981077"/>
                </a:lnTo>
                <a:lnTo>
                  <a:pt x="3935729" y="1771649"/>
                </a:lnTo>
                <a:close/>
              </a:path>
              <a:path w="6867525" h="2047875">
                <a:moveTo>
                  <a:pt x="5992874" y="1964165"/>
                </a:moveTo>
                <a:lnTo>
                  <a:pt x="5990570" y="1963054"/>
                </a:lnTo>
                <a:lnTo>
                  <a:pt x="5973984" y="1962149"/>
                </a:lnTo>
                <a:lnTo>
                  <a:pt x="5958399" y="1967531"/>
                </a:lnTo>
                <a:lnTo>
                  <a:pt x="5945885" y="1978913"/>
                </a:lnTo>
                <a:lnTo>
                  <a:pt x="5938408" y="1994320"/>
                </a:lnTo>
                <a:lnTo>
                  <a:pt x="5937503" y="2010727"/>
                </a:lnTo>
                <a:lnTo>
                  <a:pt x="5942885" y="2026277"/>
                </a:lnTo>
                <a:lnTo>
                  <a:pt x="5954267" y="2039112"/>
                </a:lnTo>
                <a:lnTo>
                  <a:pt x="5968745" y="2046138"/>
                </a:lnTo>
                <a:lnTo>
                  <a:pt x="5968745" y="1996439"/>
                </a:lnTo>
                <a:lnTo>
                  <a:pt x="5992874" y="1964165"/>
                </a:lnTo>
                <a:close/>
              </a:path>
              <a:path w="6867525" h="2047875">
                <a:moveTo>
                  <a:pt x="6015411" y="1981462"/>
                </a:moveTo>
                <a:lnTo>
                  <a:pt x="6006083" y="1970532"/>
                </a:lnTo>
                <a:lnTo>
                  <a:pt x="5992874" y="1964165"/>
                </a:lnTo>
                <a:lnTo>
                  <a:pt x="5968745" y="1996439"/>
                </a:lnTo>
                <a:lnTo>
                  <a:pt x="5991605" y="2013203"/>
                </a:lnTo>
                <a:lnTo>
                  <a:pt x="6015411" y="1981462"/>
                </a:lnTo>
                <a:close/>
              </a:path>
              <a:path w="6867525" h="2047875">
                <a:moveTo>
                  <a:pt x="6022276" y="1998916"/>
                </a:moveTo>
                <a:lnTo>
                  <a:pt x="6017037" y="1983367"/>
                </a:lnTo>
                <a:lnTo>
                  <a:pt x="6015411" y="1981462"/>
                </a:lnTo>
                <a:lnTo>
                  <a:pt x="5991605" y="2013203"/>
                </a:lnTo>
                <a:lnTo>
                  <a:pt x="5968745" y="1996439"/>
                </a:lnTo>
                <a:lnTo>
                  <a:pt x="5968745" y="2046138"/>
                </a:lnTo>
                <a:lnTo>
                  <a:pt x="5969674" y="2046589"/>
                </a:lnTo>
                <a:lnTo>
                  <a:pt x="5986081" y="2047493"/>
                </a:lnTo>
                <a:lnTo>
                  <a:pt x="6001630" y="2042112"/>
                </a:lnTo>
                <a:lnTo>
                  <a:pt x="6014465" y="2030729"/>
                </a:lnTo>
                <a:lnTo>
                  <a:pt x="6021514" y="2015323"/>
                </a:lnTo>
                <a:lnTo>
                  <a:pt x="6022276" y="1998916"/>
                </a:lnTo>
                <a:close/>
              </a:path>
              <a:path w="6867525" h="2047875">
                <a:moveTo>
                  <a:pt x="6172199" y="1772412"/>
                </a:moveTo>
                <a:lnTo>
                  <a:pt x="6149339" y="1754885"/>
                </a:lnTo>
                <a:lnTo>
                  <a:pt x="5992874" y="1964165"/>
                </a:lnTo>
                <a:lnTo>
                  <a:pt x="6006083" y="1970532"/>
                </a:lnTo>
                <a:lnTo>
                  <a:pt x="6015411" y="1981462"/>
                </a:lnTo>
                <a:lnTo>
                  <a:pt x="6172199" y="1772412"/>
                </a:lnTo>
                <a:close/>
              </a:path>
              <a:path w="6867525" h="2047875">
                <a:moveTo>
                  <a:pt x="5238898" y="1050673"/>
                </a:moveTo>
                <a:lnTo>
                  <a:pt x="5236725" y="1049488"/>
                </a:lnTo>
                <a:lnTo>
                  <a:pt x="5220461" y="1047749"/>
                </a:lnTo>
                <a:lnTo>
                  <a:pt x="5204769" y="1052298"/>
                </a:lnTo>
                <a:lnTo>
                  <a:pt x="5191505" y="1062989"/>
                </a:lnTo>
                <a:lnTo>
                  <a:pt x="5183337" y="1077968"/>
                </a:lnTo>
                <a:lnTo>
                  <a:pt x="5181599" y="1094231"/>
                </a:lnTo>
                <a:lnTo>
                  <a:pt x="5186148" y="1109924"/>
                </a:lnTo>
                <a:lnTo>
                  <a:pt x="5196840" y="1123187"/>
                </a:lnTo>
                <a:lnTo>
                  <a:pt x="5211925" y="1131355"/>
                </a:lnTo>
                <a:lnTo>
                  <a:pt x="5213604" y="1131533"/>
                </a:lnTo>
                <a:lnTo>
                  <a:pt x="5213604" y="1081277"/>
                </a:lnTo>
                <a:lnTo>
                  <a:pt x="5238898" y="1050673"/>
                </a:lnTo>
                <a:close/>
              </a:path>
              <a:path w="6867525" h="2047875">
                <a:moveTo>
                  <a:pt x="5261020" y="1068932"/>
                </a:moveTo>
                <a:lnTo>
                  <a:pt x="5251704" y="1057655"/>
                </a:lnTo>
                <a:lnTo>
                  <a:pt x="5238898" y="1050673"/>
                </a:lnTo>
                <a:lnTo>
                  <a:pt x="5213604" y="1081277"/>
                </a:lnTo>
                <a:lnTo>
                  <a:pt x="5235702" y="1099565"/>
                </a:lnTo>
                <a:lnTo>
                  <a:pt x="5261020" y="1068932"/>
                </a:lnTo>
                <a:close/>
              </a:path>
              <a:path w="6867525" h="2047875">
                <a:moveTo>
                  <a:pt x="5266943" y="1086326"/>
                </a:moveTo>
                <a:lnTo>
                  <a:pt x="5262395" y="1070597"/>
                </a:lnTo>
                <a:lnTo>
                  <a:pt x="5261020" y="1068932"/>
                </a:lnTo>
                <a:lnTo>
                  <a:pt x="5235702" y="1099565"/>
                </a:lnTo>
                <a:lnTo>
                  <a:pt x="5213604" y="1081277"/>
                </a:lnTo>
                <a:lnTo>
                  <a:pt x="5213604" y="1131533"/>
                </a:lnTo>
                <a:lnTo>
                  <a:pt x="5228367" y="1133094"/>
                </a:lnTo>
                <a:lnTo>
                  <a:pt x="5244095" y="1128545"/>
                </a:lnTo>
                <a:lnTo>
                  <a:pt x="5257038" y="1117853"/>
                </a:lnTo>
                <a:lnTo>
                  <a:pt x="5265205" y="1102768"/>
                </a:lnTo>
                <a:lnTo>
                  <a:pt x="5266943" y="1086326"/>
                </a:lnTo>
                <a:close/>
              </a:path>
              <a:path w="6867525" h="2047875">
                <a:moveTo>
                  <a:pt x="5435345" y="858012"/>
                </a:moveTo>
                <a:lnTo>
                  <a:pt x="5413247" y="839723"/>
                </a:lnTo>
                <a:lnTo>
                  <a:pt x="5238898" y="1050673"/>
                </a:lnTo>
                <a:lnTo>
                  <a:pt x="5251704" y="1057655"/>
                </a:lnTo>
                <a:lnTo>
                  <a:pt x="5261020" y="1068932"/>
                </a:lnTo>
                <a:lnTo>
                  <a:pt x="5435345" y="858012"/>
                </a:lnTo>
                <a:close/>
              </a:path>
              <a:path w="6867525" h="2047875">
                <a:moveTo>
                  <a:pt x="6807273" y="1965953"/>
                </a:moveTo>
                <a:lnTo>
                  <a:pt x="6602729" y="1753362"/>
                </a:lnTo>
                <a:lnTo>
                  <a:pt x="6582155" y="1773173"/>
                </a:lnTo>
                <a:lnTo>
                  <a:pt x="6786630" y="1985693"/>
                </a:lnTo>
                <a:lnTo>
                  <a:pt x="6794754" y="1973579"/>
                </a:lnTo>
                <a:lnTo>
                  <a:pt x="6807273" y="1965953"/>
                </a:lnTo>
                <a:close/>
              </a:path>
              <a:path w="6867525" h="2047875">
                <a:moveTo>
                  <a:pt x="6835139" y="2045726"/>
                </a:moveTo>
                <a:lnTo>
                  <a:pt x="6835139" y="1994915"/>
                </a:lnTo>
                <a:lnTo>
                  <a:pt x="6814565" y="2014727"/>
                </a:lnTo>
                <a:lnTo>
                  <a:pt x="6786630" y="1985693"/>
                </a:lnTo>
                <a:lnTo>
                  <a:pt x="6785204" y="1987819"/>
                </a:lnTo>
                <a:lnTo>
                  <a:pt x="6781799" y="2004059"/>
                </a:lnTo>
                <a:lnTo>
                  <a:pt x="6784680" y="2020300"/>
                </a:lnTo>
                <a:lnTo>
                  <a:pt x="6793991" y="2034539"/>
                </a:lnTo>
                <a:lnTo>
                  <a:pt x="6807791" y="2044100"/>
                </a:lnTo>
                <a:lnTo>
                  <a:pt x="6823805" y="2047589"/>
                </a:lnTo>
                <a:lnTo>
                  <a:pt x="6835139" y="2045726"/>
                </a:lnTo>
                <a:close/>
              </a:path>
              <a:path w="6867525" h="2047875">
                <a:moveTo>
                  <a:pt x="6835139" y="1994915"/>
                </a:moveTo>
                <a:lnTo>
                  <a:pt x="6807273" y="1965953"/>
                </a:lnTo>
                <a:lnTo>
                  <a:pt x="6794754" y="1973579"/>
                </a:lnTo>
                <a:lnTo>
                  <a:pt x="6786630" y="1985693"/>
                </a:lnTo>
                <a:lnTo>
                  <a:pt x="6814565" y="2014727"/>
                </a:lnTo>
                <a:lnTo>
                  <a:pt x="6835139" y="1994915"/>
                </a:lnTo>
                <a:close/>
              </a:path>
              <a:path w="6867525" h="2047875">
                <a:moveTo>
                  <a:pt x="6867524" y="2005583"/>
                </a:moveTo>
                <a:lnTo>
                  <a:pt x="6864691" y="1989343"/>
                </a:lnTo>
                <a:lnTo>
                  <a:pt x="6855714" y="1975103"/>
                </a:lnTo>
                <a:lnTo>
                  <a:pt x="6841581" y="1965543"/>
                </a:lnTo>
                <a:lnTo>
                  <a:pt x="6825519" y="1962054"/>
                </a:lnTo>
                <a:lnTo>
                  <a:pt x="6809315" y="1964709"/>
                </a:lnTo>
                <a:lnTo>
                  <a:pt x="6807273" y="1965953"/>
                </a:lnTo>
                <a:lnTo>
                  <a:pt x="6835139" y="1994915"/>
                </a:lnTo>
                <a:lnTo>
                  <a:pt x="6835139" y="2045726"/>
                </a:lnTo>
                <a:lnTo>
                  <a:pt x="6839961" y="2044934"/>
                </a:lnTo>
                <a:lnTo>
                  <a:pt x="6854189" y="2036063"/>
                </a:lnTo>
                <a:lnTo>
                  <a:pt x="6864071" y="2021823"/>
                </a:lnTo>
                <a:lnTo>
                  <a:pt x="6867524" y="2005583"/>
                </a:lnTo>
                <a:close/>
              </a:path>
              <a:path w="6867525" h="2047875">
                <a:moveTo>
                  <a:pt x="1011915" y="215493"/>
                </a:moveTo>
                <a:lnTo>
                  <a:pt x="759713" y="0"/>
                </a:lnTo>
                <a:lnTo>
                  <a:pt x="741425" y="22097"/>
                </a:lnTo>
                <a:lnTo>
                  <a:pt x="993564" y="236857"/>
                </a:lnTo>
                <a:lnTo>
                  <a:pt x="1000505" y="224028"/>
                </a:lnTo>
                <a:lnTo>
                  <a:pt x="1011915" y="215493"/>
                </a:lnTo>
                <a:close/>
              </a:path>
              <a:path w="6867525" h="2047875">
                <a:moveTo>
                  <a:pt x="1042415" y="293283"/>
                </a:moveTo>
                <a:lnTo>
                  <a:pt x="1042415" y="241554"/>
                </a:lnTo>
                <a:lnTo>
                  <a:pt x="1024127" y="262889"/>
                </a:lnTo>
                <a:lnTo>
                  <a:pt x="993564" y="236857"/>
                </a:lnTo>
                <a:lnTo>
                  <a:pt x="992338" y="239125"/>
                </a:lnTo>
                <a:lnTo>
                  <a:pt x="990599" y="255650"/>
                </a:lnTo>
                <a:lnTo>
                  <a:pt x="995148" y="271605"/>
                </a:lnTo>
                <a:lnTo>
                  <a:pt x="1005839" y="284987"/>
                </a:lnTo>
                <a:lnTo>
                  <a:pt x="1020496" y="293155"/>
                </a:lnTo>
                <a:lnTo>
                  <a:pt x="1036796" y="294894"/>
                </a:lnTo>
                <a:lnTo>
                  <a:pt x="1042415" y="293283"/>
                </a:lnTo>
                <a:close/>
              </a:path>
              <a:path w="6867525" h="2047875">
                <a:moveTo>
                  <a:pt x="1042415" y="241554"/>
                </a:moveTo>
                <a:lnTo>
                  <a:pt x="1011915" y="215493"/>
                </a:lnTo>
                <a:lnTo>
                  <a:pt x="1000505" y="224028"/>
                </a:lnTo>
                <a:lnTo>
                  <a:pt x="993564" y="236857"/>
                </a:lnTo>
                <a:lnTo>
                  <a:pt x="1024127" y="262889"/>
                </a:lnTo>
                <a:lnTo>
                  <a:pt x="1042415" y="241554"/>
                </a:lnTo>
                <a:close/>
              </a:path>
              <a:path w="6867525" h="2047875">
                <a:moveTo>
                  <a:pt x="1076039" y="248697"/>
                </a:moveTo>
                <a:lnTo>
                  <a:pt x="1071717" y="232826"/>
                </a:lnTo>
                <a:lnTo>
                  <a:pt x="1061465" y="219456"/>
                </a:lnTo>
                <a:lnTo>
                  <a:pt x="1046475" y="211276"/>
                </a:lnTo>
                <a:lnTo>
                  <a:pt x="1030128" y="209454"/>
                </a:lnTo>
                <a:lnTo>
                  <a:pt x="1014209" y="213776"/>
                </a:lnTo>
                <a:lnTo>
                  <a:pt x="1011915" y="215493"/>
                </a:lnTo>
                <a:lnTo>
                  <a:pt x="1042415" y="241554"/>
                </a:lnTo>
                <a:lnTo>
                  <a:pt x="1042415" y="293283"/>
                </a:lnTo>
                <a:lnTo>
                  <a:pt x="1052667" y="290345"/>
                </a:lnTo>
                <a:lnTo>
                  <a:pt x="1066037" y="279654"/>
                </a:lnTo>
                <a:lnTo>
                  <a:pt x="1074217" y="264997"/>
                </a:lnTo>
                <a:lnTo>
                  <a:pt x="1076039" y="248697"/>
                </a:lnTo>
                <a:close/>
              </a:path>
              <a:path w="6867525" h="2047875">
                <a:moveTo>
                  <a:pt x="4520355" y="1964258"/>
                </a:moveTo>
                <a:lnTo>
                  <a:pt x="4367784" y="1754885"/>
                </a:lnTo>
                <a:lnTo>
                  <a:pt x="4344161" y="1771649"/>
                </a:lnTo>
                <a:lnTo>
                  <a:pt x="4497433" y="1981077"/>
                </a:lnTo>
                <a:lnTo>
                  <a:pt x="4507229" y="1970532"/>
                </a:lnTo>
                <a:lnTo>
                  <a:pt x="4520355" y="1964258"/>
                </a:lnTo>
                <a:close/>
              </a:path>
              <a:path w="6867525" h="2047875">
                <a:moveTo>
                  <a:pt x="4543805" y="2045662"/>
                </a:moveTo>
                <a:lnTo>
                  <a:pt x="4543805" y="1996439"/>
                </a:lnTo>
                <a:lnTo>
                  <a:pt x="4520945" y="2013203"/>
                </a:lnTo>
                <a:lnTo>
                  <a:pt x="4497433" y="1981077"/>
                </a:lnTo>
                <a:lnTo>
                  <a:pt x="4495716" y="1982926"/>
                </a:lnTo>
                <a:lnTo>
                  <a:pt x="4489989" y="1998249"/>
                </a:lnTo>
                <a:lnTo>
                  <a:pt x="4490406" y="2014573"/>
                </a:lnTo>
                <a:lnTo>
                  <a:pt x="4497323" y="2029967"/>
                </a:lnTo>
                <a:lnTo>
                  <a:pt x="4510158" y="2041469"/>
                </a:lnTo>
                <a:lnTo>
                  <a:pt x="4525708" y="2047112"/>
                </a:lnTo>
                <a:lnTo>
                  <a:pt x="4542115" y="2046470"/>
                </a:lnTo>
                <a:lnTo>
                  <a:pt x="4543805" y="2045662"/>
                </a:lnTo>
                <a:close/>
              </a:path>
              <a:path w="6867525" h="2047875">
                <a:moveTo>
                  <a:pt x="4543805" y="1996439"/>
                </a:moveTo>
                <a:lnTo>
                  <a:pt x="4520355" y="1964258"/>
                </a:lnTo>
                <a:lnTo>
                  <a:pt x="4507229" y="1970532"/>
                </a:lnTo>
                <a:lnTo>
                  <a:pt x="4497433" y="1981077"/>
                </a:lnTo>
                <a:lnTo>
                  <a:pt x="4520945" y="2013203"/>
                </a:lnTo>
                <a:lnTo>
                  <a:pt x="4543805" y="1996439"/>
                </a:lnTo>
                <a:close/>
              </a:path>
              <a:path w="6867525" h="2047875">
                <a:moveTo>
                  <a:pt x="4574666" y="2011394"/>
                </a:moveTo>
                <a:lnTo>
                  <a:pt x="4574023" y="1995070"/>
                </a:lnTo>
                <a:lnTo>
                  <a:pt x="4566665" y="1979675"/>
                </a:lnTo>
                <a:lnTo>
                  <a:pt x="4554271" y="1968174"/>
                </a:lnTo>
                <a:lnTo>
                  <a:pt x="4538948" y="1962530"/>
                </a:lnTo>
                <a:lnTo>
                  <a:pt x="4522624" y="1963174"/>
                </a:lnTo>
                <a:lnTo>
                  <a:pt x="4520355" y="1964258"/>
                </a:lnTo>
                <a:lnTo>
                  <a:pt x="4543805" y="1996439"/>
                </a:lnTo>
                <a:lnTo>
                  <a:pt x="4543805" y="2045662"/>
                </a:lnTo>
                <a:lnTo>
                  <a:pt x="4557521" y="2039112"/>
                </a:lnTo>
                <a:lnTo>
                  <a:pt x="4569023" y="2026717"/>
                </a:lnTo>
                <a:lnTo>
                  <a:pt x="4574666" y="2011394"/>
                </a:lnTo>
                <a:close/>
              </a:path>
              <a:path w="6867525" h="2047875">
                <a:moveTo>
                  <a:pt x="2950365" y="1964028"/>
                </a:moveTo>
                <a:lnTo>
                  <a:pt x="2797301" y="1754885"/>
                </a:lnTo>
                <a:lnTo>
                  <a:pt x="2774441" y="1771649"/>
                </a:lnTo>
                <a:lnTo>
                  <a:pt x="2927053" y="1981077"/>
                </a:lnTo>
                <a:lnTo>
                  <a:pt x="2936747" y="1970532"/>
                </a:lnTo>
                <a:lnTo>
                  <a:pt x="2950365" y="1964028"/>
                </a:lnTo>
                <a:close/>
              </a:path>
              <a:path w="6867525" h="2047875">
                <a:moveTo>
                  <a:pt x="2974085" y="2045485"/>
                </a:moveTo>
                <a:lnTo>
                  <a:pt x="2974085" y="1996439"/>
                </a:lnTo>
                <a:lnTo>
                  <a:pt x="2950464" y="2013204"/>
                </a:lnTo>
                <a:lnTo>
                  <a:pt x="2927053" y="1981077"/>
                </a:lnTo>
                <a:lnTo>
                  <a:pt x="2925353" y="1982926"/>
                </a:lnTo>
                <a:lnTo>
                  <a:pt x="2919888" y="1998249"/>
                </a:lnTo>
                <a:lnTo>
                  <a:pt x="2920567" y="2014573"/>
                </a:lnTo>
                <a:lnTo>
                  <a:pt x="2927603" y="2029967"/>
                </a:lnTo>
                <a:lnTo>
                  <a:pt x="2940010" y="2041469"/>
                </a:lnTo>
                <a:lnTo>
                  <a:pt x="2955416" y="2047112"/>
                </a:lnTo>
                <a:lnTo>
                  <a:pt x="2971966" y="2046470"/>
                </a:lnTo>
                <a:lnTo>
                  <a:pt x="2974085" y="2045485"/>
                </a:lnTo>
                <a:close/>
              </a:path>
              <a:path w="6867525" h="2047875">
                <a:moveTo>
                  <a:pt x="2974085" y="1996439"/>
                </a:moveTo>
                <a:lnTo>
                  <a:pt x="2950365" y="1964028"/>
                </a:lnTo>
                <a:lnTo>
                  <a:pt x="2936747" y="1970532"/>
                </a:lnTo>
                <a:lnTo>
                  <a:pt x="2927053" y="1981077"/>
                </a:lnTo>
                <a:lnTo>
                  <a:pt x="2950464" y="2013204"/>
                </a:lnTo>
                <a:lnTo>
                  <a:pt x="2974085" y="1996439"/>
                </a:lnTo>
                <a:close/>
              </a:path>
              <a:path w="6867525" h="2047875">
                <a:moveTo>
                  <a:pt x="3004661" y="2011394"/>
                </a:moveTo>
                <a:lnTo>
                  <a:pt x="3003982" y="1995070"/>
                </a:lnTo>
                <a:lnTo>
                  <a:pt x="2996945" y="1979675"/>
                </a:lnTo>
                <a:lnTo>
                  <a:pt x="2984110" y="1968174"/>
                </a:lnTo>
                <a:lnTo>
                  <a:pt x="2968561" y="1962530"/>
                </a:lnTo>
                <a:lnTo>
                  <a:pt x="2952154" y="1963174"/>
                </a:lnTo>
                <a:lnTo>
                  <a:pt x="2950365" y="1964028"/>
                </a:lnTo>
                <a:lnTo>
                  <a:pt x="2974085" y="1996439"/>
                </a:lnTo>
                <a:lnTo>
                  <a:pt x="2974085" y="2045485"/>
                </a:lnTo>
                <a:lnTo>
                  <a:pt x="2987801" y="2039112"/>
                </a:lnTo>
                <a:lnTo>
                  <a:pt x="2999196" y="2026717"/>
                </a:lnTo>
                <a:lnTo>
                  <a:pt x="3004661" y="2011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74901" y="3298951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L	N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6502" y="4137151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5301" y="1774951"/>
            <a:ext cx="80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6047" y="3451351"/>
            <a:ext cx="80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6502" y="2613151"/>
            <a:ext cx="80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7901" y="4365751"/>
            <a:ext cx="152336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989965" algn="l"/>
              </a:tabLst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bh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5447" y="4335272"/>
            <a:ext cx="4761865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  <a:tabLst>
                <a:tab pos="1597025" algn="l"/>
                <a:tab pos="3833495" algn="l"/>
              </a:tabLst>
            </a:pPr>
            <a:r>
              <a:rPr sz="2800" spc="-405" dirty="0">
                <a:solidFill>
                  <a:srgbClr val="CCCCFF"/>
                </a:solidFill>
                <a:latin typeface="Times New Roman"/>
                <a:cs typeface="Times New Roman"/>
              </a:rPr>
              <a:t>8</a:t>
            </a:r>
            <a:r>
              <a:rPr sz="4200" spc="-607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8	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1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1	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2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sz="2800" spc="-555" dirty="0">
                <a:solidFill>
                  <a:srgbClr val="CCCCFF"/>
                </a:solidFill>
                <a:latin typeface="Times New Roman"/>
                <a:cs typeface="Times New Roman"/>
              </a:rPr>
              <a:t>6</a:t>
            </a:r>
            <a:r>
              <a:rPr sz="4200" spc="-832" baseline="-11904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4200" baseline="-11904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  <a:spcBef>
                <a:spcPts val="2280"/>
              </a:spcBef>
              <a:tabLst>
                <a:tab pos="1125855" algn="l"/>
                <a:tab pos="1910714" algn="l"/>
                <a:tab pos="3358515" algn="l"/>
                <a:tab pos="4202430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	NIL	NIL	NIL	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901" y="5465317"/>
            <a:ext cx="7192645" cy="13893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marR="5080" indent="-457834">
              <a:lnSpc>
                <a:spcPts val="3450"/>
              </a:lnSpc>
              <a:spcBef>
                <a:spcPts val="53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4. </a:t>
            </a:r>
            <a:r>
              <a:rPr sz="3200" spc="-5" dirty="0">
                <a:latin typeface="Times New Roman"/>
                <a:cs typeface="Times New Roman"/>
              </a:rPr>
              <a:t>All simple paths from any node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to a  descendant leaf have the same number of  black nodes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black-height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2501" y="6961885"/>
            <a:ext cx="65849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0860" algn="l"/>
              </a:tabLst>
            </a:pPr>
            <a:r>
              <a:rPr sz="1400" spc="-5" dirty="0">
                <a:latin typeface="Times New Roman"/>
                <a:cs typeface="Times New Roman"/>
              </a:rPr>
              <a:t>October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19,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	</a:t>
            </a: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Height of a red-black</a:t>
            </a:r>
            <a:r>
              <a:rPr spc="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848868" y="6240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287" y="1867154"/>
            <a:ext cx="8301355" cy="1592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95"/>
              </a:spcBef>
              <a:tabLst>
                <a:tab pos="188658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 red-black tree with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keys has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height</a:t>
            </a:r>
            <a:endParaRPr sz="3200" dirty="0">
              <a:latin typeface="Times New Roman"/>
              <a:cs typeface="Times New Roman"/>
            </a:endParaRPr>
          </a:p>
          <a:p>
            <a:pPr marL="90170" algn="ctr">
              <a:lnSpc>
                <a:spcPct val="100000"/>
              </a:lnSpc>
              <a:spcBef>
                <a:spcPts val="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2 lg(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+ 1)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tabLst>
                <a:tab pos="1229360" algn="l"/>
                <a:tab pos="5655945" algn="l"/>
              </a:tabLst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(uses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induction.)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3851" y="5688329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3265"/>
                </a:moveTo>
                <a:lnTo>
                  <a:pt x="442763" y="178230"/>
                </a:lnTo>
                <a:lnTo>
                  <a:pt x="429768" y="136302"/>
                </a:lnTo>
                <a:lnTo>
                  <a:pt x="409200" y="98375"/>
                </a:lnTo>
                <a:lnTo>
                  <a:pt x="381952" y="65341"/>
                </a:lnTo>
                <a:lnTo>
                  <a:pt x="348918" y="38094"/>
                </a:lnTo>
                <a:lnTo>
                  <a:pt x="310991" y="17525"/>
                </a:lnTo>
                <a:lnTo>
                  <a:pt x="269063" y="4530"/>
                </a:lnTo>
                <a:lnTo>
                  <a:pt x="224028" y="0"/>
                </a:lnTo>
                <a:lnTo>
                  <a:pt x="178741" y="4530"/>
                </a:lnTo>
                <a:lnTo>
                  <a:pt x="136624" y="17525"/>
                </a:lnTo>
                <a:lnTo>
                  <a:pt x="98561" y="38094"/>
                </a:lnTo>
                <a:lnTo>
                  <a:pt x="65436" y="65341"/>
                </a:lnTo>
                <a:lnTo>
                  <a:pt x="38134" y="98375"/>
                </a:lnTo>
                <a:lnTo>
                  <a:pt x="17537" y="136302"/>
                </a:lnTo>
                <a:lnTo>
                  <a:pt x="4531" y="178230"/>
                </a:lnTo>
                <a:lnTo>
                  <a:pt x="0" y="223265"/>
                </a:lnTo>
                <a:lnTo>
                  <a:pt x="4531" y="268552"/>
                </a:lnTo>
                <a:lnTo>
                  <a:pt x="17537" y="310669"/>
                </a:lnTo>
                <a:lnTo>
                  <a:pt x="38134" y="348732"/>
                </a:lnTo>
                <a:lnTo>
                  <a:pt x="65436" y="381857"/>
                </a:lnTo>
                <a:lnTo>
                  <a:pt x="98561" y="409159"/>
                </a:lnTo>
                <a:lnTo>
                  <a:pt x="136624" y="429756"/>
                </a:lnTo>
                <a:lnTo>
                  <a:pt x="178741" y="442762"/>
                </a:lnTo>
                <a:lnTo>
                  <a:pt x="224028" y="447294"/>
                </a:lnTo>
                <a:lnTo>
                  <a:pt x="269063" y="442762"/>
                </a:lnTo>
                <a:lnTo>
                  <a:pt x="310991" y="429756"/>
                </a:lnTo>
                <a:lnTo>
                  <a:pt x="348918" y="409159"/>
                </a:lnTo>
                <a:lnTo>
                  <a:pt x="381952" y="381857"/>
                </a:lnTo>
                <a:lnTo>
                  <a:pt x="409200" y="348732"/>
                </a:lnTo>
                <a:lnTo>
                  <a:pt x="429768" y="310669"/>
                </a:lnTo>
                <a:lnTo>
                  <a:pt x="442763" y="268552"/>
                </a:lnTo>
                <a:lnTo>
                  <a:pt x="447294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7651" y="5612129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3265"/>
                </a:moveTo>
                <a:lnTo>
                  <a:pt x="442763" y="178230"/>
                </a:lnTo>
                <a:lnTo>
                  <a:pt x="429768" y="136302"/>
                </a:lnTo>
                <a:lnTo>
                  <a:pt x="409200" y="98375"/>
                </a:lnTo>
                <a:lnTo>
                  <a:pt x="381952" y="65341"/>
                </a:lnTo>
                <a:lnTo>
                  <a:pt x="348918" y="38094"/>
                </a:lnTo>
                <a:lnTo>
                  <a:pt x="310991" y="17525"/>
                </a:lnTo>
                <a:lnTo>
                  <a:pt x="269063" y="4530"/>
                </a:lnTo>
                <a:lnTo>
                  <a:pt x="224028" y="0"/>
                </a:lnTo>
                <a:lnTo>
                  <a:pt x="178741" y="4530"/>
                </a:lnTo>
                <a:lnTo>
                  <a:pt x="136624" y="17525"/>
                </a:lnTo>
                <a:lnTo>
                  <a:pt x="98561" y="38094"/>
                </a:lnTo>
                <a:lnTo>
                  <a:pt x="65436" y="65341"/>
                </a:lnTo>
                <a:lnTo>
                  <a:pt x="38134" y="98375"/>
                </a:lnTo>
                <a:lnTo>
                  <a:pt x="17537" y="136302"/>
                </a:lnTo>
                <a:lnTo>
                  <a:pt x="4531" y="178230"/>
                </a:lnTo>
                <a:lnTo>
                  <a:pt x="0" y="223265"/>
                </a:lnTo>
                <a:lnTo>
                  <a:pt x="4531" y="268552"/>
                </a:lnTo>
                <a:lnTo>
                  <a:pt x="17537" y="310669"/>
                </a:lnTo>
                <a:lnTo>
                  <a:pt x="38134" y="348732"/>
                </a:lnTo>
                <a:lnTo>
                  <a:pt x="65436" y="381857"/>
                </a:lnTo>
                <a:lnTo>
                  <a:pt x="98561" y="409159"/>
                </a:lnTo>
                <a:lnTo>
                  <a:pt x="136624" y="429756"/>
                </a:lnTo>
                <a:lnTo>
                  <a:pt x="178741" y="442762"/>
                </a:lnTo>
                <a:lnTo>
                  <a:pt x="224028" y="447294"/>
                </a:lnTo>
                <a:lnTo>
                  <a:pt x="269063" y="442762"/>
                </a:lnTo>
                <a:lnTo>
                  <a:pt x="310991" y="429756"/>
                </a:lnTo>
                <a:lnTo>
                  <a:pt x="348918" y="409159"/>
                </a:lnTo>
                <a:lnTo>
                  <a:pt x="381952" y="381857"/>
                </a:lnTo>
                <a:lnTo>
                  <a:pt x="409200" y="348732"/>
                </a:lnTo>
                <a:lnTo>
                  <a:pt x="429768" y="310669"/>
                </a:lnTo>
                <a:lnTo>
                  <a:pt x="442763" y="268552"/>
                </a:lnTo>
                <a:lnTo>
                  <a:pt x="447294" y="2232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7651" y="5612129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4028" y="0"/>
                </a:moveTo>
                <a:lnTo>
                  <a:pt x="178741" y="4530"/>
                </a:lnTo>
                <a:lnTo>
                  <a:pt x="136624" y="17525"/>
                </a:lnTo>
                <a:lnTo>
                  <a:pt x="98561" y="38094"/>
                </a:lnTo>
                <a:lnTo>
                  <a:pt x="65436" y="65341"/>
                </a:lnTo>
                <a:lnTo>
                  <a:pt x="38134" y="98375"/>
                </a:lnTo>
                <a:lnTo>
                  <a:pt x="17537" y="136302"/>
                </a:lnTo>
                <a:lnTo>
                  <a:pt x="4531" y="178230"/>
                </a:lnTo>
                <a:lnTo>
                  <a:pt x="0" y="223265"/>
                </a:lnTo>
                <a:lnTo>
                  <a:pt x="4531" y="268552"/>
                </a:lnTo>
                <a:lnTo>
                  <a:pt x="17537" y="310669"/>
                </a:lnTo>
                <a:lnTo>
                  <a:pt x="38134" y="348732"/>
                </a:lnTo>
                <a:lnTo>
                  <a:pt x="65436" y="381857"/>
                </a:lnTo>
                <a:lnTo>
                  <a:pt x="98561" y="409159"/>
                </a:lnTo>
                <a:lnTo>
                  <a:pt x="136624" y="429756"/>
                </a:lnTo>
                <a:lnTo>
                  <a:pt x="178741" y="442762"/>
                </a:lnTo>
                <a:lnTo>
                  <a:pt x="224028" y="447294"/>
                </a:lnTo>
                <a:lnTo>
                  <a:pt x="269063" y="442762"/>
                </a:lnTo>
                <a:lnTo>
                  <a:pt x="310991" y="429756"/>
                </a:lnTo>
                <a:lnTo>
                  <a:pt x="348918" y="409159"/>
                </a:lnTo>
                <a:lnTo>
                  <a:pt x="381952" y="381857"/>
                </a:lnTo>
                <a:lnTo>
                  <a:pt x="409200" y="348732"/>
                </a:lnTo>
                <a:lnTo>
                  <a:pt x="429768" y="310669"/>
                </a:lnTo>
                <a:lnTo>
                  <a:pt x="442763" y="268552"/>
                </a:lnTo>
                <a:lnTo>
                  <a:pt x="447294" y="223265"/>
                </a:lnTo>
                <a:lnTo>
                  <a:pt x="442763" y="178230"/>
                </a:lnTo>
                <a:lnTo>
                  <a:pt x="429768" y="136302"/>
                </a:lnTo>
                <a:lnTo>
                  <a:pt x="409200" y="98375"/>
                </a:lnTo>
                <a:lnTo>
                  <a:pt x="381952" y="65341"/>
                </a:lnTo>
                <a:lnTo>
                  <a:pt x="348918" y="38094"/>
                </a:lnTo>
                <a:lnTo>
                  <a:pt x="310991" y="17525"/>
                </a:lnTo>
                <a:lnTo>
                  <a:pt x="269063" y="4530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7520" y="568832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3265"/>
                </a:move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1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89" y="0"/>
                </a:lnTo>
                <a:lnTo>
                  <a:pt x="179469" y="4530"/>
                </a:lnTo>
                <a:lnTo>
                  <a:pt x="137266" y="17525"/>
                </a:lnTo>
                <a:lnTo>
                  <a:pt x="99081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1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1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1320" y="561212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449579" y="223265"/>
                </a:move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1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89" y="0"/>
                </a:lnTo>
                <a:lnTo>
                  <a:pt x="179469" y="4530"/>
                </a:lnTo>
                <a:lnTo>
                  <a:pt x="137266" y="17525"/>
                </a:lnTo>
                <a:lnTo>
                  <a:pt x="99081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1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1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1320" y="5612129"/>
            <a:ext cx="449580" cy="447675"/>
          </a:xfrm>
          <a:custGeom>
            <a:avLst/>
            <a:gdLst/>
            <a:ahLst/>
            <a:cxnLst/>
            <a:rect l="l" t="t" r="r" b="b"/>
            <a:pathLst>
              <a:path w="449579" h="447675">
                <a:moveTo>
                  <a:pt x="224789" y="0"/>
                </a:moveTo>
                <a:lnTo>
                  <a:pt x="179469" y="4530"/>
                </a:lnTo>
                <a:lnTo>
                  <a:pt x="137266" y="17525"/>
                </a:lnTo>
                <a:lnTo>
                  <a:pt x="99081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1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70109" y="442762"/>
                </a:lnTo>
                <a:lnTo>
                  <a:pt x="312312" y="429756"/>
                </a:lnTo>
                <a:lnTo>
                  <a:pt x="350497" y="409159"/>
                </a:lnTo>
                <a:lnTo>
                  <a:pt x="383761" y="381857"/>
                </a:lnTo>
                <a:lnTo>
                  <a:pt x="411204" y="348732"/>
                </a:lnTo>
                <a:lnTo>
                  <a:pt x="431922" y="310669"/>
                </a:lnTo>
                <a:lnTo>
                  <a:pt x="445014" y="268552"/>
                </a:lnTo>
                <a:lnTo>
                  <a:pt x="449579" y="223265"/>
                </a:lnTo>
                <a:lnTo>
                  <a:pt x="445014" y="178230"/>
                </a:lnTo>
                <a:lnTo>
                  <a:pt x="431922" y="136302"/>
                </a:lnTo>
                <a:lnTo>
                  <a:pt x="411204" y="98375"/>
                </a:lnTo>
                <a:lnTo>
                  <a:pt x="383761" y="65341"/>
                </a:lnTo>
                <a:lnTo>
                  <a:pt x="350497" y="38094"/>
                </a:lnTo>
                <a:lnTo>
                  <a:pt x="312312" y="17525"/>
                </a:lnTo>
                <a:lnTo>
                  <a:pt x="270109" y="4530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9923" y="5016245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8056" y="224028"/>
                </a:moveTo>
                <a:lnTo>
                  <a:pt x="443493" y="178960"/>
                </a:lnTo>
                <a:lnTo>
                  <a:pt x="430411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60"/>
                </a:lnTo>
                <a:lnTo>
                  <a:pt x="0" y="224028"/>
                </a:lnTo>
                <a:lnTo>
                  <a:pt x="4563" y="269096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1" y="311110"/>
                </a:lnTo>
                <a:lnTo>
                  <a:pt x="443493" y="269096"/>
                </a:lnTo>
                <a:lnTo>
                  <a:pt x="448056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3723" y="4940045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8056" y="224028"/>
                </a:moveTo>
                <a:lnTo>
                  <a:pt x="443493" y="178960"/>
                </a:lnTo>
                <a:lnTo>
                  <a:pt x="430411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5" y="4563"/>
                </a:lnTo>
                <a:lnTo>
                  <a:pt x="224027" y="0"/>
                </a:ln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60"/>
                </a:lnTo>
                <a:lnTo>
                  <a:pt x="0" y="224028"/>
                </a:lnTo>
                <a:lnTo>
                  <a:pt x="4563" y="269096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1" y="311110"/>
                </a:lnTo>
                <a:lnTo>
                  <a:pt x="443493" y="269096"/>
                </a:lnTo>
                <a:lnTo>
                  <a:pt x="448056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3723" y="4940045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224027" y="0"/>
                </a:moveTo>
                <a:lnTo>
                  <a:pt x="178959" y="4563"/>
                </a:lnTo>
                <a:lnTo>
                  <a:pt x="136945" y="17645"/>
                </a:lnTo>
                <a:lnTo>
                  <a:pt x="98896" y="38335"/>
                </a:lnTo>
                <a:lnTo>
                  <a:pt x="65722" y="65722"/>
                </a:lnTo>
                <a:lnTo>
                  <a:pt x="38335" y="98896"/>
                </a:lnTo>
                <a:lnTo>
                  <a:pt x="17645" y="136945"/>
                </a:lnTo>
                <a:lnTo>
                  <a:pt x="4563" y="178960"/>
                </a:lnTo>
                <a:lnTo>
                  <a:pt x="0" y="224028"/>
                </a:lnTo>
                <a:lnTo>
                  <a:pt x="4563" y="269096"/>
                </a:lnTo>
                <a:lnTo>
                  <a:pt x="17645" y="311110"/>
                </a:lnTo>
                <a:lnTo>
                  <a:pt x="38335" y="349159"/>
                </a:lnTo>
                <a:lnTo>
                  <a:pt x="65722" y="382333"/>
                </a:lnTo>
                <a:lnTo>
                  <a:pt x="98896" y="409720"/>
                </a:lnTo>
                <a:lnTo>
                  <a:pt x="136945" y="430410"/>
                </a:lnTo>
                <a:lnTo>
                  <a:pt x="178959" y="443492"/>
                </a:lnTo>
                <a:lnTo>
                  <a:pt x="224027" y="448055"/>
                </a:lnTo>
                <a:lnTo>
                  <a:pt x="269095" y="443492"/>
                </a:lnTo>
                <a:lnTo>
                  <a:pt x="311110" y="430410"/>
                </a:lnTo>
                <a:lnTo>
                  <a:pt x="349159" y="409720"/>
                </a:lnTo>
                <a:lnTo>
                  <a:pt x="382333" y="382333"/>
                </a:lnTo>
                <a:lnTo>
                  <a:pt x="409720" y="349159"/>
                </a:lnTo>
                <a:lnTo>
                  <a:pt x="430411" y="311110"/>
                </a:lnTo>
                <a:lnTo>
                  <a:pt x="443493" y="269096"/>
                </a:lnTo>
                <a:lnTo>
                  <a:pt x="448056" y="224028"/>
                </a:lnTo>
                <a:lnTo>
                  <a:pt x="443493" y="178960"/>
                </a:lnTo>
                <a:lnTo>
                  <a:pt x="430411" y="136945"/>
                </a:lnTo>
                <a:lnTo>
                  <a:pt x="409720" y="98896"/>
                </a:lnTo>
                <a:lnTo>
                  <a:pt x="382333" y="65722"/>
                </a:lnTo>
                <a:lnTo>
                  <a:pt x="349159" y="38335"/>
                </a:lnTo>
                <a:lnTo>
                  <a:pt x="311110" y="17645"/>
                </a:lnTo>
                <a:lnTo>
                  <a:pt x="269095" y="4563"/>
                </a:lnTo>
                <a:lnTo>
                  <a:pt x="22402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1171" y="4399026"/>
            <a:ext cx="448309" cy="448945"/>
          </a:xfrm>
          <a:custGeom>
            <a:avLst/>
            <a:gdLst/>
            <a:ahLst/>
            <a:cxnLst/>
            <a:rect l="l" t="t" r="r" b="b"/>
            <a:pathLst>
              <a:path w="448309" h="448945">
                <a:moveTo>
                  <a:pt x="448056" y="224789"/>
                </a:moveTo>
                <a:lnTo>
                  <a:pt x="443493" y="179470"/>
                </a:lnTo>
                <a:lnTo>
                  <a:pt x="430411" y="137267"/>
                </a:lnTo>
                <a:lnTo>
                  <a:pt x="409720" y="99082"/>
                </a:lnTo>
                <a:lnTo>
                  <a:pt x="382333" y="65817"/>
                </a:lnTo>
                <a:lnTo>
                  <a:pt x="349159" y="38375"/>
                </a:lnTo>
                <a:lnTo>
                  <a:pt x="311110" y="17657"/>
                </a:lnTo>
                <a:lnTo>
                  <a:pt x="269096" y="4564"/>
                </a:lnTo>
                <a:lnTo>
                  <a:pt x="224028" y="0"/>
                </a:lnTo>
                <a:lnTo>
                  <a:pt x="178959" y="4564"/>
                </a:lnTo>
                <a:lnTo>
                  <a:pt x="136945" y="17657"/>
                </a:lnTo>
                <a:lnTo>
                  <a:pt x="98896" y="38375"/>
                </a:lnTo>
                <a:lnTo>
                  <a:pt x="65722" y="65817"/>
                </a:lnTo>
                <a:lnTo>
                  <a:pt x="38335" y="99082"/>
                </a:lnTo>
                <a:lnTo>
                  <a:pt x="17645" y="137267"/>
                </a:lnTo>
                <a:lnTo>
                  <a:pt x="4563" y="179470"/>
                </a:lnTo>
                <a:lnTo>
                  <a:pt x="0" y="224789"/>
                </a:lnTo>
                <a:lnTo>
                  <a:pt x="4563" y="269858"/>
                </a:lnTo>
                <a:lnTo>
                  <a:pt x="17645" y="311872"/>
                </a:lnTo>
                <a:lnTo>
                  <a:pt x="38335" y="349921"/>
                </a:lnTo>
                <a:lnTo>
                  <a:pt x="65722" y="383095"/>
                </a:lnTo>
                <a:lnTo>
                  <a:pt x="98896" y="410482"/>
                </a:lnTo>
                <a:lnTo>
                  <a:pt x="136945" y="431172"/>
                </a:lnTo>
                <a:lnTo>
                  <a:pt x="178959" y="444254"/>
                </a:lnTo>
                <a:lnTo>
                  <a:pt x="224028" y="448818"/>
                </a:lnTo>
                <a:lnTo>
                  <a:pt x="269096" y="444254"/>
                </a:lnTo>
                <a:lnTo>
                  <a:pt x="311110" y="431172"/>
                </a:lnTo>
                <a:lnTo>
                  <a:pt x="349159" y="410482"/>
                </a:lnTo>
                <a:lnTo>
                  <a:pt x="382333" y="383095"/>
                </a:lnTo>
                <a:lnTo>
                  <a:pt x="409720" y="349921"/>
                </a:lnTo>
                <a:lnTo>
                  <a:pt x="430411" y="311872"/>
                </a:lnTo>
                <a:lnTo>
                  <a:pt x="443493" y="269858"/>
                </a:lnTo>
                <a:lnTo>
                  <a:pt x="448056" y="22478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4971" y="4322826"/>
            <a:ext cx="448309" cy="448945"/>
          </a:xfrm>
          <a:custGeom>
            <a:avLst/>
            <a:gdLst/>
            <a:ahLst/>
            <a:cxnLst/>
            <a:rect l="l" t="t" r="r" b="b"/>
            <a:pathLst>
              <a:path w="448309" h="448945">
                <a:moveTo>
                  <a:pt x="448056" y="224789"/>
                </a:moveTo>
                <a:lnTo>
                  <a:pt x="443493" y="179470"/>
                </a:lnTo>
                <a:lnTo>
                  <a:pt x="430411" y="137267"/>
                </a:lnTo>
                <a:lnTo>
                  <a:pt x="409720" y="99082"/>
                </a:lnTo>
                <a:lnTo>
                  <a:pt x="382333" y="65817"/>
                </a:lnTo>
                <a:lnTo>
                  <a:pt x="349159" y="38375"/>
                </a:lnTo>
                <a:lnTo>
                  <a:pt x="311110" y="17657"/>
                </a:lnTo>
                <a:lnTo>
                  <a:pt x="269096" y="4564"/>
                </a:lnTo>
                <a:lnTo>
                  <a:pt x="224028" y="0"/>
                </a:lnTo>
                <a:lnTo>
                  <a:pt x="178959" y="4564"/>
                </a:lnTo>
                <a:lnTo>
                  <a:pt x="136945" y="17657"/>
                </a:lnTo>
                <a:lnTo>
                  <a:pt x="98896" y="38375"/>
                </a:lnTo>
                <a:lnTo>
                  <a:pt x="65722" y="65817"/>
                </a:lnTo>
                <a:lnTo>
                  <a:pt x="38335" y="99082"/>
                </a:lnTo>
                <a:lnTo>
                  <a:pt x="17645" y="137267"/>
                </a:lnTo>
                <a:lnTo>
                  <a:pt x="4563" y="179470"/>
                </a:lnTo>
                <a:lnTo>
                  <a:pt x="0" y="224789"/>
                </a:lnTo>
                <a:lnTo>
                  <a:pt x="4563" y="269858"/>
                </a:lnTo>
                <a:lnTo>
                  <a:pt x="17645" y="311872"/>
                </a:lnTo>
                <a:lnTo>
                  <a:pt x="38335" y="349921"/>
                </a:lnTo>
                <a:lnTo>
                  <a:pt x="65722" y="383095"/>
                </a:lnTo>
                <a:lnTo>
                  <a:pt x="98896" y="410482"/>
                </a:lnTo>
                <a:lnTo>
                  <a:pt x="136945" y="431172"/>
                </a:lnTo>
                <a:lnTo>
                  <a:pt x="178959" y="444254"/>
                </a:lnTo>
                <a:lnTo>
                  <a:pt x="224028" y="448818"/>
                </a:lnTo>
                <a:lnTo>
                  <a:pt x="269096" y="444254"/>
                </a:lnTo>
                <a:lnTo>
                  <a:pt x="311110" y="431172"/>
                </a:lnTo>
                <a:lnTo>
                  <a:pt x="349159" y="410482"/>
                </a:lnTo>
                <a:lnTo>
                  <a:pt x="382333" y="383095"/>
                </a:lnTo>
                <a:lnTo>
                  <a:pt x="409720" y="349921"/>
                </a:lnTo>
                <a:lnTo>
                  <a:pt x="430411" y="311872"/>
                </a:lnTo>
                <a:lnTo>
                  <a:pt x="443493" y="269858"/>
                </a:lnTo>
                <a:lnTo>
                  <a:pt x="448056" y="22478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4971" y="4322826"/>
            <a:ext cx="448309" cy="448945"/>
          </a:xfrm>
          <a:custGeom>
            <a:avLst/>
            <a:gdLst/>
            <a:ahLst/>
            <a:cxnLst/>
            <a:rect l="l" t="t" r="r" b="b"/>
            <a:pathLst>
              <a:path w="448309" h="448945">
                <a:moveTo>
                  <a:pt x="224028" y="0"/>
                </a:moveTo>
                <a:lnTo>
                  <a:pt x="178959" y="4564"/>
                </a:lnTo>
                <a:lnTo>
                  <a:pt x="136945" y="17657"/>
                </a:lnTo>
                <a:lnTo>
                  <a:pt x="98896" y="38375"/>
                </a:lnTo>
                <a:lnTo>
                  <a:pt x="65722" y="65817"/>
                </a:lnTo>
                <a:lnTo>
                  <a:pt x="38335" y="99082"/>
                </a:lnTo>
                <a:lnTo>
                  <a:pt x="17645" y="137267"/>
                </a:lnTo>
                <a:lnTo>
                  <a:pt x="4563" y="179470"/>
                </a:lnTo>
                <a:lnTo>
                  <a:pt x="0" y="224789"/>
                </a:lnTo>
                <a:lnTo>
                  <a:pt x="4563" y="269858"/>
                </a:lnTo>
                <a:lnTo>
                  <a:pt x="17645" y="311872"/>
                </a:lnTo>
                <a:lnTo>
                  <a:pt x="38335" y="349921"/>
                </a:lnTo>
                <a:lnTo>
                  <a:pt x="65722" y="383095"/>
                </a:lnTo>
                <a:lnTo>
                  <a:pt x="98896" y="410482"/>
                </a:lnTo>
                <a:lnTo>
                  <a:pt x="136945" y="431172"/>
                </a:lnTo>
                <a:lnTo>
                  <a:pt x="178959" y="444254"/>
                </a:lnTo>
                <a:lnTo>
                  <a:pt x="224028" y="448818"/>
                </a:lnTo>
                <a:lnTo>
                  <a:pt x="269096" y="444254"/>
                </a:lnTo>
                <a:lnTo>
                  <a:pt x="311110" y="431172"/>
                </a:lnTo>
                <a:lnTo>
                  <a:pt x="349159" y="410482"/>
                </a:lnTo>
                <a:lnTo>
                  <a:pt x="382333" y="383095"/>
                </a:lnTo>
                <a:lnTo>
                  <a:pt x="409720" y="349921"/>
                </a:lnTo>
                <a:lnTo>
                  <a:pt x="430411" y="311872"/>
                </a:lnTo>
                <a:lnTo>
                  <a:pt x="443493" y="269858"/>
                </a:lnTo>
                <a:lnTo>
                  <a:pt x="448056" y="224789"/>
                </a:lnTo>
                <a:lnTo>
                  <a:pt x="443493" y="179470"/>
                </a:lnTo>
                <a:lnTo>
                  <a:pt x="430411" y="137267"/>
                </a:lnTo>
                <a:lnTo>
                  <a:pt x="409720" y="99082"/>
                </a:lnTo>
                <a:lnTo>
                  <a:pt x="382333" y="65817"/>
                </a:lnTo>
                <a:lnTo>
                  <a:pt x="349159" y="38375"/>
                </a:lnTo>
                <a:lnTo>
                  <a:pt x="311110" y="17657"/>
                </a:lnTo>
                <a:lnTo>
                  <a:pt x="269096" y="4564"/>
                </a:lnTo>
                <a:lnTo>
                  <a:pt x="22402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2678" y="5688329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3265"/>
                </a:moveTo>
                <a:lnTo>
                  <a:pt x="444254" y="178230"/>
                </a:lnTo>
                <a:lnTo>
                  <a:pt x="431172" y="136302"/>
                </a:lnTo>
                <a:lnTo>
                  <a:pt x="410482" y="98375"/>
                </a:lnTo>
                <a:lnTo>
                  <a:pt x="383095" y="65341"/>
                </a:lnTo>
                <a:lnTo>
                  <a:pt x="349921" y="38094"/>
                </a:lnTo>
                <a:lnTo>
                  <a:pt x="311871" y="17525"/>
                </a:lnTo>
                <a:lnTo>
                  <a:pt x="269857" y="4530"/>
                </a:lnTo>
                <a:lnTo>
                  <a:pt x="224789" y="0"/>
                </a:lnTo>
                <a:lnTo>
                  <a:pt x="179469" y="4530"/>
                </a:lnTo>
                <a:lnTo>
                  <a:pt x="137266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69857" y="442762"/>
                </a:lnTo>
                <a:lnTo>
                  <a:pt x="311871" y="429756"/>
                </a:lnTo>
                <a:lnTo>
                  <a:pt x="349921" y="409159"/>
                </a:lnTo>
                <a:lnTo>
                  <a:pt x="383095" y="381857"/>
                </a:lnTo>
                <a:lnTo>
                  <a:pt x="410482" y="348732"/>
                </a:lnTo>
                <a:lnTo>
                  <a:pt x="431172" y="310669"/>
                </a:lnTo>
                <a:lnTo>
                  <a:pt x="444254" y="268552"/>
                </a:lnTo>
                <a:lnTo>
                  <a:pt x="448817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6478" y="5612129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448817" y="223265"/>
                </a:moveTo>
                <a:lnTo>
                  <a:pt x="444254" y="178230"/>
                </a:lnTo>
                <a:lnTo>
                  <a:pt x="431172" y="136302"/>
                </a:lnTo>
                <a:lnTo>
                  <a:pt x="410482" y="98375"/>
                </a:lnTo>
                <a:lnTo>
                  <a:pt x="383095" y="65341"/>
                </a:lnTo>
                <a:lnTo>
                  <a:pt x="349921" y="38094"/>
                </a:lnTo>
                <a:lnTo>
                  <a:pt x="311871" y="17525"/>
                </a:lnTo>
                <a:lnTo>
                  <a:pt x="269857" y="4530"/>
                </a:lnTo>
                <a:lnTo>
                  <a:pt x="224789" y="0"/>
                </a:lnTo>
                <a:lnTo>
                  <a:pt x="179469" y="4530"/>
                </a:lnTo>
                <a:lnTo>
                  <a:pt x="137266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69857" y="442762"/>
                </a:lnTo>
                <a:lnTo>
                  <a:pt x="311871" y="429756"/>
                </a:lnTo>
                <a:lnTo>
                  <a:pt x="349921" y="409159"/>
                </a:lnTo>
                <a:lnTo>
                  <a:pt x="383095" y="381857"/>
                </a:lnTo>
                <a:lnTo>
                  <a:pt x="410482" y="348732"/>
                </a:lnTo>
                <a:lnTo>
                  <a:pt x="431172" y="310669"/>
                </a:lnTo>
                <a:lnTo>
                  <a:pt x="444254" y="268552"/>
                </a:lnTo>
                <a:lnTo>
                  <a:pt x="448817" y="2232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6478" y="5612129"/>
            <a:ext cx="448945" cy="447675"/>
          </a:xfrm>
          <a:custGeom>
            <a:avLst/>
            <a:gdLst/>
            <a:ahLst/>
            <a:cxnLst/>
            <a:rect l="l" t="t" r="r" b="b"/>
            <a:pathLst>
              <a:path w="448945" h="447675">
                <a:moveTo>
                  <a:pt x="224789" y="0"/>
                </a:moveTo>
                <a:lnTo>
                  <a:pt x="179469" y="4530"/>
                </a:lnTo>
                <a:lnTo>
                  <a:pt x="137266" y="17525"/>
                </a:lnTo>
                <a:lnTo>
                  <a:pt x="99082" y="38094"/>
                </a:lnTo>
                <a:lnTo>
                  <a:pt x="65817" y="65341"/>
                </a:lnTo>
                <a:lnTo>
                  <a:pt x="38375" y="98375"/>
                </a:lnTo>
                <a:lnTo>
                  <a:pt x="17656" y="136302"/>
                </a:lnTo>
                <a:lnTo>
                  <a:pt x="4564" y="178230"/>
                </a:lnTo>
                <a:lnTo>
                  <a:pt x="0" y="223265"/>
                </a:lnTo>
                <a:lnTo>
                  <a:pt x="4564" y="268552"/>
                </a:lnTo>
                <a:lnTo>
                  <a:pt x="17656" y="310669"/>
                </a:lnTo>
                <a:lnTo>
                  <a:pt x="38375" y="348732"/>
                </a:lnTo>
                <a:lnTo>
                  <a:pt x="65817" y="381857"/>
                </a:lnTo>
                <a:lnTo>
                  <a:pt x="99082" y="409159"/>
                </a:lnTo>
                <a:lnTo>
                  <a:pt x="137266" y="429756"/>
                </a:lnTo>
                <a:lnTo>
                  <a:pt x="179469" y="442762"/>
                </a:lnTo>
                <a:lnTo>
                  <a:pt x="224789" y="447294"/>
                </a:lnTo>
                <a:lnTo>
                  <a:pt x="269857" y="442762"/>
                </a:lnTo>
                <a:lnTo>
                  <a:pt x="311871" y="429756"/>
                </a:lnTo>
                <a:lnTo>
                  <a:pt x="349921" y="409159"/>
                </a:lnTo>
                <a:lnTo>
                  <a:pt x="383095" y="381857"/>
                </a:lnTo>
                <a:lnTo>
                  <a:pt x="410482" y="348732"/>
                </a:lnTo>
                <a:lnTo>
                  <a:pt x="431172" y="310669"/>
                </a:lnTo>
                <a:lnTo>
                  <a:pt x="444254" y="268552"/>
                </a:lnTo>
                <a:lnTo>
                  <a:pt x="448817" y="223265"/>
                </a:lnTo>
                <a:lnTo>
                  <a:pt x="444254" y="178230"/>
                </a:lnTo>
                <a:lnTo>
                  <a:pt x="431172" y="136302"/>
                </a:lnTo>
                <a:lnTo>
                  <a:pt x="410482" y="98375"/>
                </a:lnTo>
                <a:lnTo>
                  <a:pt x="383095" y="65341"/>
                </a:lnTo>
                <a:lnTo>
                  <a:pt x="349921" y="38094"/>
                </a:lnTo>
                <a:lnTo>
                  <a:pt x="311871" y="17525"/>
                </a:lnTo>
                <a:lnTo>
                  <a:pt x="269857" y="4530"/>
                </a:lnTo>
                <a:lnTo>
                  <a:pt x="2247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0895" y="5016245"/>
            <a:ext cx="449580" cy="448309"/>
          </a:xfrm>
          <a:custGeom>
            <a:avLst/>
            <a:gdLst/>
            <a:ahLst/>
            <a:cxnLst/>
            <a:rect l="l" t="t" r="r" b="b"/>
            <a:pathLst>
              <a:path w="449579" h="448310">
                <a:moveTo>
                  <a:pt x="449580" y="224028"/>
                </a:moveTo>
                <a:lnTo>
                  <a:pt x="445015" y="178960"/>
                </a:lnTo>
                <a:lnTo>
                  <a:pt x="431923" y="136945"/>
                </a:lnTo>
                <a:lnTo>
                  <a:pt x="411204" y="98896"/>
                </a:lnTo>
                <a:lnTo>
                  <a:pt x="383762" y="65722"/>
                </a:lnTo>
                <a:lnTo>
                  <a:pt x="350497" y="38335"/>
                </a:lnTo>
                <a:lnTo>
                  <a:pt x="312312" y="17645"/>
                </a:lnTo>
                <a:lnTo>
                  <a:pt x="270109" y="4563"/>
                </a:lnTo>
                <a:lnTo>
                  <a:pt x="224790" y="0"/>
                </a:lnTo>
                <a:lnTo>
                  <a:pt x="179470" y="4563"/>
                </a:lnTo>
                <a:lnTo>
                  <a:pt x="137267" y="17645"/>
                </a:lnTo>
                <a:lnTo>
                  <a:pt x="99082" y="38335"/>
                </a:lnTo>
                <a:lnTo>
                  <a:pt x="65817" y="65722"/>
                </a:lnTo>
                <a:lnTo>
                  <a:pt x="38375" y="98896"/>
                </a:lnTo>
                <a:lnTo>
                  <a:pt x="17657" y="136945"/>
                </a:lnTo>
                <a:lnTo>
                  <a:pt x="4564" y="178960"/>
                </a:lnTo>
                <a:lnTo>
                  <a:pt x="0" y="224028"/>
                </a:lnTo>
                <a:lnTo>
                  <a:pt x="4564" y="269096"/>
                </a:lnTo>
                <a:lnTo>
                  <a:pt x="17657" y="311110"/>
                </a:lnTo>
                <a:lnTo>
                  <a:pt x="38375" y="349159"/>
                </a:lnTo>
                <a:lnTo>
                  <a:pt x="65817" y="382333"/>
                </a:lnTo>
                <a:lnTo>
                  <a:pt x="99082" y="409720"/>
                </a:lnTo>
                <a:lnTo>
                  <a:pt x="137267" y="430410"/>
                </a:lnTo>
                <a:lnTo>
                  <a:pt x="179470" y="443492"/>
                </a:lnTo>
                <a:lnTo>
                  <a:pt x="224790" y="448055"/>
                </a:lnTo>
                <a:lnTo>
                  <a:pt x="270109" y="443492"/>
                </a:lnTo>
                <a:lnTo>
                  <a:pt x="312312" y="430410"/>
                </a:lnTo>
                <a:lnTo>
                  <a:pt x="350497" y="409720"/>
                </a:lnTo>
                <a:lnTo>
                  <a:pt x="383762" y="382333"/>
                </a:lnTo>
                <a:lnTo>
                  <a:pt x="411204" y="349159"/>
                </a:lnTo>
                <a:lnTo>
                  <a:pt x="431923" y="311110"/>
                </a:lnTo>
                <a:lnTo>
                  <a:pt x="445015" y="269096"/>
                </a:lnTo>
                <a:lnTo>
                  <a:pt x="449580" y="2240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4695" y="4940045"/>
            <a:ext cx="449580" cy="448309"/>
          </a:xfrm>
          <a:custGeom>
            <a:avLst/>
            <a:gdLst/>
            <a:ahLst/>
            <a:cxnLst/>
            <a:rect l="l" t="t" r="r" b="b"/>
            <a:pathLst>
              <a:path w="449579" h="448310">
                <a:moveTo>
                  <a:pt x="449580" y="224028"/>
                </a:moveTo>
                <a:lnTo>
                  <a:pt x="445015" y="178960"/>
                </a:lnTo>
                <a:lnTo>
                  <a:pt x="431923" y="136945"/>
                </a:lnTo>
                <a:lnTo>
                  <a:pt x="411204" y="98896"/>
                </a:lnTo>
                <a:lnTo>
                  <a:pt x="383762" y="65722"/>
                </a:lnTo>
                <a:lnTo>
                  <a:pt x="350497" y="38335"/>
                </a:lnTo>
                <a:lnTo>
                  <a:pt x="312312" y="17645"/>
                </a:lnTo>
                <a:lnTo>
                  <a:pt x="270109" y="4563"/>
                </a:lnTo>
                <a:lnTo>
                  <a:pt x="224790" y="0"/>
                </a:lnTo>
                <a:lnTo>
                  <a:pt x="179470" y="4563"/>
                </a:lnTo>
                <a:lnTo>
                  <a:pt x="137267" y="17645"/>
                </a:lnTo>
                <a:lnTo>
                  <a:pt x="99082" y="38335"/>
                </a:lnTo>
                <a:lnTo>
                  <a:pt x="65817" y="65722"/>
                </a:lnTo>
                <a:lnTo>
                  <a:pt x="38375" y="98896"/>
                </a:lnTo>
                <a:lnTo>
                  <a:pt x="17657" y="136945"/>
                </a:lnTo>
                <a:lnTo>
                  <a:pt x="4564" y="178960"/>
                </a:lnTo>
                <a:lnTo>
                  <a:pt x="0" y="224028"/>
                </a:lnTo>
                <a:lnTo>
                  <a:pt x="4564" y="269096"/>
                </a:lnTo>
                <a:lnTo>
                  <a:pt x="17657" y="311110"/>
                </a:lnTo>
                <a:lnTo>
                  <a:pt x="38375" y="349159"/>
                </a:lnTo>
                <a:lnTo>
                  <a:pt x="65817" y="382333"/>
                </a:lnTo>
                <a:lnTo>
                  <a:pt x="99082" y="409720"/>
                </a:lnTo>
                <a:lnTo>
                  <a:pt x="137267" y="430410"/>
                </a:lnTo>
                <a:lnTo>
                  <a:pt x="179470" y="443492"/>
                </a:lnTo>
                <a:lnTo>
                  <a:pt x="224790" y="448055"/>
                </a:lnTo>
                <a:lnTo>
                  <a:pt x="270109" y="443492"/>
                </a:lnTo>
                <a:lnTo>
                  <a:pt x="312312" y="430410"/>
                </a:lnTo>
                <a:lnTo>
                  <a:pt x="350497" y="409720"/>
                </a:lnTo>
                <a:lnTo>
                  <a:pt x="383762" y="382333"/>
                </a:lnTo>
                <a:lnTo>
                  <a:pt x="411204" y="349159"/>
                </a:lnTo>
                <a:lnTo>
                  <a:pt x="431923" y="311110"/>
                </a:lnTo>
                <a:lnTo>
                  <a:pt x="445015" y="269096"/>
                </a:lnTo>
                <a:lnTo>
                  <a:pt x="449580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4695" y="4940045"/>
            <a:ext cx="449580" cy="448309"/>
          </a:xfrm>
          <a:custGeom>
            <a:avLst/>
            <a:gdLst/>
            <a:ahLst/>
            <a:cxnLst/>
            <a:rect l="l" t="t" r="r" b="b"/>
            <a:pathLst>
              <a:path w="449579" h="448310">
                <a:moveTo>
                  <a:pt x="224790" y="0"/>
                </a:moveTo>
                <a:lnTo>
                  <a:pt x="179470" y="4563"/>
                </a:lnTo>
                <a:lnTo>
                  <a:pt x="137267" y="17645"/>
                </a:lnTo>
                <a:lnTo>
                  <a:pt x="99082" y="38335"/>
                </a:lnTo>
                <a:lnTo>
                  <a:pt x="65817" y="65722"/>
                </a:lnTo>
                <a:lnTo>
                  <a:pt x="38375" y="98896"/>
                </a:lnTo>
                <a:lnTo>
                  <a:pt x="17657" y="136945"/>
                </a:lnTo>
                <a:lnTo>
                  <a:pt x="4564" y="178960"/>
                </a:lnTo>
                <a:lnTo>
                  <a:pt x="0" y="224028"/>
                </a:lnTo>
                <a:lnTo>
                  <a:pt x="4564" y="269096"/>
                </a:lnTo>
                <a:lnTo>
                  <a:pt x="17657" y="311110"/>
                </a:lnTo>
                <a:lnTo>
                  <a:pt x="38375" y="349159"/>
                </a:lnTo>
                <a:lnTo>
                  <a:pt x="65817" y="382333"/>
                </a:lnTo>
                <a:lnTo>
                  <a:pt x="99082" y="409720"/>
                </a:lnTo>
                <a:lnTo>
                  <a:pt x="137267" y="430410"/>
                </a:lnTo>
                <a:lnTo>
                  <a:pt x="179470" y="443492"/>
                </a:lnTo>
                <a:lnTo>
                  <a:pt x="224790" y="448055"/>
                </a:lnTo>
                <a:lnTo>
                  <a:pt x="270109" y="443492"/>
                </a:lnTo>
                <a:lnTo>
                  <a:pt x="312312" y="430410"/>
                </a:lnTo>
                <a:lnTo>
                  <a:pt x="350497" y="409720"/>
                </a:lnTo>
                <a:lnTo>
                  <a:pt x="383762" y="382333"/>
                </a:lnTo>
                <a:lnTo>
                  <a:pt x="411204" y="349159"/>
                </a:lnTo>
                <a:lnTo>
                  <a:pt x="431923" y="311110"/>
                </a:lnTo>
                <a:lnTo>
                  <a:pt x="445015" y="269096"/>
                </a:lnTo>
                <a:lnTo>
                  <a:pt x="449580" y="224028"/>
                </a:lnTo>
                <a:lnTo>
                  <a:pt x="445015" y="178960"/>
                </a:lnTo>
                <a:lnTo>
                  <a:pt x="431923" y="136945"/>
                </a:lnTo>
                <a:lnTo>
                  <a:pt x="411204" y="98896"/>
                </a:lnTo>
                <a:lnTo>
                  <a:pt x="383762" y="65722"/>
                </a:lnTo>
                <a:lnTo>
                  <a:pt x="350497" y="38335"/>
                </a:lnTo>
                <a:lnTo>
                  <a:pt x="312312" y="17645"/>
                </a:lnTo>
                <a:lnTo>
                  <a:pt x="270109" y="4563"/>
                </a:lnTo>
                <a:lnTo>
                  <a:pt x="2247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6521" y="4399026"/>
            <a:ext cx="448309" cy="448945"/>
          </a:xfrm>
          <a:custGeom>
            <a:avLst/>
            <a:gdLst/>
            <a:ahLst/>
            <a:cxnLst/>
            <a:rect l="l" t="t" r="r" b="b"/>
            <a:pathLst>
              <a:path w="448310" h="448945">
                <a:moveTo>
                  <a:pt x="448055" y="224789"/>
                </a:move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3" y="65817"/>
                </a:lnTo>
                <a:lnTo>
                  <a:pt x="349159" y="38375"/>
                </a:lnTo>
                <a:lnTo>
                  <a:pt x="311110" y="17657"/>
                </a:lnTo>
                <a:lnTo>
                  <a:pt x="269096" y="4564"/>
                </a:lnTo>
                <a:lnTo>
                  <a:pt x="224028" y="0"/>
                </a:lnTo>
                <a:lnTo>
                  <a:pt x="178959" y="4564"/>
                </a:lnTo>
                <a:lnTo>
                  <a:pt x="136945" y="17657"/>
                </a:lnTo>
                <a:lnTo>
                  <a:pt x="98896" y="38375"/>
                </a:lnTo>
                <a:lnTo>
                  <a:pt x="65722" y="65817"/>
                </a:lnTo>
                <a:lnTo>
                  <a:pt x="38335" y="99082"/>
                </a:lnTo>
                <a:lnTo>
                  <a:pt x="17645" y="137267"/>
                </a:lnTo>
                <a:lnTo>
                  <a:pt x="4563" y="179470"/>
                </a:lnTo>
                <a:lnTo>
                  <a:pt x="0" y="224789"/>
                </a:lnTo>
                <a:lnTo>
                  <a:pt x="4563" y="269858"/>
                </a:lnTo>
                <a:lnTo>
                  <a:pt x="17645" y="311872"/>
                </a:lnTo>
                <a:lnTo>
                  <a:pt x="38335" y="349921"/>
                </a:lnTo>
                <a:lnTo>
                  <a:pt x="65722" y="383095"/>
                </a:lnTo>
                <a:lnTo>
                  <a:pt x="98896" y="410482"/>
                </a:lnTo>
                <a:lnTo>
                  <a:pt x="136945" y="431172"/>
                </a:lnTo>
                <a:lnTo>
                  <a:pt x="178959" y="444254"/>
                </a:lnTo>
                <a:lnTo>
                  <a:pt x="224028" y="448818"/>
                </a:lnTo>
                <a:lnTo>
                  <a:pt x="269096" y="444254"/>
                </a:lnTo>
                <a:lnTo>
                  <a:pt x="311110" y="431172"/>
                </a:lnTo>
                <a:lnTo>
                  <a:pt x="349159" y="410482"/>
                </a:lnTo>
                <a:lnTo>
                  <a:pt x="382333" y="383095"/>
                </a:lnTo>
                <a:lnTo>
                  <a:pt x="409720" y="349921"/>
                </a:lnTo>
                <a:lnTo>
                  <a:pt x="430410" y="311872"/>
                </a:lnTo>
                <a:lnTo>
                  <a:pt x="443492" y="269858"/>
                </a:lnTo>
                <a:lnTo>
                  <a:pt x="448055" y="22478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0321" y="4322826"/>
            <a:ext cx="448309" cy="448945"/>
          </a:xfrm>
          <a:custGeom>
            <a:avLst/>
            <a:gdLst/>
            <a:ahLst/>
            <a:cxnLst/>
            <a:rect l="l" t="t" r="r" b="b"/>
            <a:pathLst>
              <a:path w="448310" h="448945">
                <a:moveTo>
                  <a:pt x="448055" y="224789"/>
                </a:move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3" y="65817"/>
                </a:lnTo>
                <a:lnTo>
                  <a:pt x="349159" y="38375"/>
                </a:lnTo>
                <a:lnTo>
                  <a:pt x="311110" y="17657"/>
                </a:lnTo>
                <a:lnTo>
                  <a:pt x="269096" y="4564"/>
                </a:lnTo>
                <a:lnTo>
                  <a:pt x="224028" y="0"/>
                </a:lnTo>
                <a:lnTo>
                  <a:pt x="178959" y="4564"/>
                </a:lnTo>
                <a:lnTo>
                  <a:pt x="136945" y="17657"/>
                </a:lnTo>
                <a:lnTo>
                  <a:pt x="98896" y="38375"/>
                </a:lnTo>
                <a:lnTo>
                  <a:pt x="65722" y="65817"/>
                </a:lnTo>
                <a:lnTo>
                  <a:pt x="38335" y="99082"/>
                </a:lnTo>
                <a:lnTo>
                  <a:pt x="17645" y="137267"/>
                </a:lnTo>
                <a:lnTo>
                  <a:pt x="4563" y="179470"/>
                </a:lnTo>
                <a:lnTo>
                  <a:pt x="0" y="224789"/>
                </a:lnTo>
                <a:lnTo>
                  <a:pt x="4563" y="269858"/>
                </a:lnTo>
                <a:lnTo>
                  <a:pt x="17645" y="311872"/>
                </a:lnTo>
                <a:lnTo>
                  <a:pt x="38335" y="349921"/>
                </a:lnTo>
                <a:lnTo>
                  <a:pt x="65722" y="383095"/>
                </a:lnTo>
                <a:lnTo>
                  <a:pt x="98896" y="410482"/>
                </a:lnTo>
                <a:lnTo>
                  <a:pt x="136945" y="431172"/>
                </a:lnTo>
                <a:lnTo>
                  <a:pt x="178959" y="444254"/>
                </a:lnTo>
                <a:lnTo>
                  <a:pt x="224028" y="448818"/>
                </a:lnTo>
                <a:lnTo>
                  <a:pt x="269096" y="444254"/>
                </a:lnTo>
                <a:lnTo>
                  <a:pt x="311110" y="431172"/>
                </a:lnTo>
                <a:lnTo>
                  <a:pt x="349159" y="410482"/>
                </a:lnTo>
                <a:lnTo>
                  <a:pt x="382333" y="383095"/>
                </a:lnTo>
                <a:lnTo>
                  <a:pt x="409720" y="349921"/>
                </a:lnTo>
                <a:lnTo>
                  <a:pt x="430410" y="311872"/>
                </a:lnTo>
                <a:lnTo>
                  <a:pt x="443492" y="269858"/>
                </a:lnTo>
                <a:lnTo>
                  <a:pt x="448055" y="22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0321" y="4322826"/>
            <a:ext cx="448309" cy="448945"/>
          </a:xfrm>
          <a:custGeom>
            <a:avLst/>
            <a:gdLst/>
            <a:ahLst/>
            <a:cxnLst/>
            <a:rect l="l" t="t" r="r" b="b"/>
            <a:pathLst>
              <a:path w="448310" h="448945">
                <a:moveTo>
                  <a:pt x="224028" y="0"/>
                </a:moveTo>
                <a:lnTo>
                  <a:pt x="178959" y="4564"/>
                </a:lnTo>
                <a:lnTo>
                  <a:pt x="136945" y="17657"/>
                </a:lnTo>
                <a:lnTo>
                  <a:pt x="98896" y="38375"/>
                </a:lnTo>
                <a:lnTo>
                  <a:pt x="65722" y="65817"/>
                </a:lnTo>
                <a:lnTo>
                  <a:pt x="38335" y="99082"/>
                </a:lnTo>
                <a:lnTo>
                  <a:pt x="17645" y="137267"/>
                </a:lnTo>
                <a:lnTo>
                  <a:pt x="4563" y="179470"/>
                </a:lnTo>
                <a:lnTo>
                  <a:pt x="0" y="224789"/>
                </a:lnTo>
                <a:lnTo>
                  <a:pt x="4563" y="269858"/>
                </a:lnTo>
                <a:lnTo>
                  <a:pt x="17645" y="311872"/>
                </a:lnTo>
                <a:lnTo>
                  <a:pt x="38335" y="349921"/>
                </a:lnTo>
                <a:lnTo>
                  <a:pt x="65722" y="383095"/>
                </a:lnTo>
                <a:lnTo>
                  <a:pt x="98896" y="410482"/>
                </a:lnTo>
                <a:lnTo>
                  <a:pt x="136945" y="431172"/>
                </a:lnTo>
                <a:lnTo>
                  <a:pt x="178959" y="444254"/>
                </a:lnTo>
                <a:lnTo>
                  <a:pt x="224028" y="448818"/>
                </a:lnTo>
                <a:lnTo>
                  <a:pt x="269096" y="444254"/>
                </a:lnTo>
                <a:lnTo>
                  <a:pt x="311110" y="431172"/>
                </a:lnTo>
                <a:lnTo>
                  <a:pt x="349159" y="410482"/>
                </a:lnTo>
                <a:lnTo>
                  <a:pt x="382333" y="383095"/>
                </a:lnTo>
                <a:lnTo>
                  <a:pt x="409720" y="349921"/>
                </a:lnTo>
                <a:lnTo>
                  <a:pt x="430410" y="311872"/>
                </a:lnTo>
                <a:lnTo>
                  <a:pt x="443492" y="269858"/>
                </a:lnTo>
                <a:lnTo>
                  <a:pt x="448055" y="224789"/>
                </a:lnTo>
                <a:lnTo>
                  <a:pt x="443492" y="179470"/>
                </a:lnTo>
                <a:lnTo>
                  <a:pt x="430410" y="137267"/>
                </a:lnTo>
                <a:lnTo>
                  <a:pt x="409720" y="99082"/>
                </a:lnTo>
                <a:lnTo>
                  <a:pt x="382333" y="65817"/>
                </a:lnTo>
                <a:lnTo>
                  <a:pt x="349159" y="38375"/>
                </a:lnTo>
                <a:lnTo>
                  <a:pt x="311110" y="17657"/>
                </a:lnTo>
                <a:lnTo>
                  <a:pt x="269096" y="4564"/>
                </a:lnTo>
                <a:lnTo>
                  <a:pt x="22402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4227" y="3783329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3265"/>
                </a:moveTo>
                <a:lnTo>
                  <a:pt x="442762" y="178230"/>
                </a:lnTo>
                <a:lnTo>
                  <a:pt x="429756" y="136302"/>
                </a:lnTo>
                <a:lnTo>
                  <a:pt x="409159" y="98375"/>
                </a:lnTo>
                <a:lnTo>
                  <a:pt x="381857" y="65341"/>
                </a:lnTo>
                <a:lnTo>
                  <a:pt x="348732" y="38094"/>
                </a:lnTo>
                <a:lnTo>
                  <a:pt x="310670" y="17525"/>
                </a:lnTo>
                <a:lnTo>
                  <a:pt x="268553" y="4530"/>
                </a:lnTo>
                <a:lnTo>
                  <a:pt x="223266" y="0"/>
                </a:lnTo>
                <a:lnTo>
                  <a:pt x="178230" y="4530"/>
                </a:lnTo>
                <a:lnTo>
                  <a:pt x="136302" y="17525"/>
                </a:lnTo>
                <a:lnTo>
                  <a:pt x="98375" y="38094"/>
                </a:lnTo>
                <a:lnTo>
                  <a:pt x="65341" y="65341"/>
                </a:lnTo>
                <a:lnTo>
                  <a:pt x="38094" y="98375"/>
                </a:lnTo>
                <a:lnTo>
                  <a:pt x="17526" y="136302"/>
                </a:lnTo>
                <a:lnTo>
                  <a:pt x="4530" y="178230"/>
                </a:lnTo>
                <a:lnTo>
                  <a:pt x="0" y="223265"/>
                </a:lnTo>
                <a:lnTo>
                  <a:pt x="4530" y="268552"/>
                </a:lnTo>
                <a:lnTo>
                  <a:pt x="17526" y="310669"/>
                </a:lnTo>
                <a:lnTo>
                  <a:pt x="38094" y="348732"/>
                </a:lnTo>
                <a:lnTo>
                  <a:pt x="65341" y="381857"/>
                </a:lnTo>
                <a:lnTo>
                  <a:pt x="98375" y="409159"/>
                </a:lnTo>
                <a:lnTo>
                  <a:pt x="136302" y="429756"/>
                </a:lnTo>
                <a:lnTo>
                  <a:pt x="178230" y="442762"/>
                </a:lnTo>
                <a:lnTo>
                  <a:pt x="223266" y="447294"/>
                </a:lnTo>
                <a:lnTo>
                  <a:pt x="268553" y="442762"/>
                </a:lnTo>
                <a:lnTo>
                  <a:pt x="310670" y="429756"/>
                </a:lnTo>
                <a:lnTo>
                  <a:pt x="348732" y="409159"/>
                </a:lnTo>
                <a:lnTo>
                  <a:pt x="381857" y="381857"/>
                </a:lnTo>
                <a:lnTo>
                  <a:pt x="409159" y="348732"/>
                </a:lnTo>
                <a:lnTo>
                  <a:pt x="429756" y="310669"/>
                </a:lnTo>
                <a:lnTo>
                  <a:pt x="442762" y="268552"/>
                </a:lnTo>
                <a:lnTo>
                  <a:pt x="447294" y="2232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8027" y="3707129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223265"/>
                </a:moveTo>
                <a:lnTo>
                  <a:pt x="442762" y="178230"/>
                </a:lnTo>
                <a:lnTo>
                  <a:pt x="429756" y="136302"/>
                </a:lnTo>
                <a:lnTo>
                  <a:pt x="409159" y="98375"/>
                </a:lnTo>
                <a:lnTo>
                  <a:pt x="381857" y="65341"/>
                </a:lnTo>
                <a:lnTo>
                  <a:pt x="348732" y="38094"/>
                </a:lnTo>
                <a:lnTo>
                  <a:pt x="310670" y="17525"/>
                </a:lnTo>
                <a:lnTo>
                  <a:pt x="268553" y="4530"/>
                </a:lnTo>
                <a:lnTo>
                  <a:pt x="223266" y="0"/>
                </a:lnTo>
                <a:lnTo>
                  <a:pt x="178230" y="4530"/>
                </a:lnTo>
                <a:lnTo>
                  <a:pt x="136302" y="17525"/>
                </a:lnTo>
                <a:lnTo>
                  <a:pt x="98375" y="38094"/>
                </a:lnTo>
                <a:lnTo>
                  <a:pt x="65341" y="65341"/>
                </a:lnTo>
                <a:lnTo>
                  <a:pt x="38094" y="98375"/>
                </a:lnTo>
                <a:lnTo>
                  <a:pt x="17526" y="136302"/>
                </a:lnTo>
                <a:lnTo>
                  <a:pt x="4530" y="178230"/>
                </a:lnTo>
                <a:lnTo>
                  <a:pt x="0" y="223265"/>
                </a:lnTo>
                <a:lnTo>
                  <a:pt x="4530" y="268552"/>
                </a:lnTo>
                <a:lnTo>
                  <a:pt x="17526" y="310669"/>
                </a:lnTo>
                <a:lnTo>
                  <a:pt x="38094" y="348732"/>
                </a:lnTo>
                <a:lnTo>
                  <a:pt x="65341" y="381857"/>
                </a:lnTo>
                <a:lnTo>
                  <a:pt x="98375" y="409159"/>
                </a:lnTo>
                <a:lnTo>
                  <a:pt x="136302" y="429756"/>
                </a:lnTo>
                <a:lnTo>
                  <a:pt x="178230" y="442762"/>
                </a:lnTo>
                <a:lnTo>
                  <a:pt x="223266" y="447294"/>
                </a:lnTo>
                <a:lnTo>
                  <a:pt x="268553" y="442762"/>
                </a:lnTo>
                <a:lnTo>
                  <a:pt x="310670" y="429756"/>
                </a:lnTo>
                <a:lnTo>
                  <a:pt x="348732" y="409159"/>
                </a:lnTo>
                <a:lnTo>
                  <a:pt x="381857" y="381857"/>
                </a:lnTo>
                <a:lnTo>
                  <a:pt x="409159" y="348732"/>
                </a:lnTo>
                <a:lnTo>
                  <a:pt x="429756" y="310669"/>
                </a:lnTo>
                <a:lnTo>
                  <a:pt x="442762" y="268552"/>
                </a:lnTo>
                <a:lnTo>
                  <a:pt x="447294" y="223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7" y="3707129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266" y="0"/>
                </a:moveTo>
                <a:lnTo>
                  <a:pt x="178230" y="4530"/>
                </a:lnTo>
                <a:lnTo>
                  <a:pt x="136302" y="17525"/>
                </a:lnTo>
                <a:lnTo>
                  <a:pt x="98375" y="38094"/>
                </a:lnTo>
                <a:lnTo>
                  <a:pt x="65341" y="65341"/>
                </a:lnTo>
                <a:lnTo>
                  <a:pt x="38094" y="98375"/>
                </a:lnTo>
                <a:lnTo>
                  <a:pt x="17526" y="136302"/>
                </a:lnTo>
                <a:lnTo>
                  <a:pt x="4530" y="178230"/>
                </a:lnTo>
                <a:lnTo>
                  <a:pt x="0" y="223265"/>
                </a:lnTo>
                <a:lnTo>
                  <a:pt x="4530" y="268552"/>
                </a:lnTo>
                <a:lnTo>
                  <a:pt x="17526" y="310669"/>
                </a:lnTo>
                <a:lnTo>
                  <a:pt x="38094" y="348732"/>
                </a:lnTo>
                <a:lnTo>
                  <a:pt x="65341" y="381857"/>
                </a:lnTo>
                <a:lnTo>
                  <a:pt x="98375" y="409159"/>
                </a:lnTo>
                <a:lnTo>
                  <a:pt x="136302" y="429756"/>
                </a:lnTo>
                <a:lnTo>
                  <a:pt x="178230" y="442762"/>
                </a:lnTo>
                <a:lnTo>
                  <a:pt x="223266" y="447294"/>
                </a:lnTo>
                <a:lnTo>
                  <a:pt x="268553" y="442762"/>
                </a:lnTo>
                <a:lnTo>
                  <a:pt x="310670" y="429756"/>
                </a:lnTo>
                <a:lnTo>
                  <a:pt x="348732" y="409159"/>
                </a:lnTo>
                <a:lnTo>
                  <a:pt x="381857" y="381857"/>
                </a:lnTo>
                <a:lnTo>
                  <a:pt x="409159" y="348732"/>
                </a:lnTo>
                <a:lnTo>
                  <a:pt x="429756" y="310669"/>
                </a:lnTo>
                <a:lnTo>
                  <a:pt x="442762" y="268552"/>
                </a:lnTo>
                <a:lnTo>
                  <a:pt x="447294" y="223265"/>
                </a:lnTo>
                <a:lnTo>
                  <a:pt x="442762" y="178230"/>
                </a:lnTo>
                <a:lnTo>
                  <a:pt x="429756" y="136302"/>
                </a:lnTo>
                <a:lnTo>
                  <a:pt x="409159" y="98375"/>
                </a:lnTo>
                <a:lnTo>
                  <a:pt x="381857" y="65341"/>
                </a:lnTo>
                <a:lnTo>
                  <a:pt x="348732" y="38094"/>
                </a:lnTo>
                <a:lnTo>
                  <a:pt x="310670" y="17525"/>
                </a:lnTo>
                <a:lnTo>
                  <a:pt x="268553" y="4530"/>
                </a:lnTo>
                <a:lnTo>
                  <a:pt x="22326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24350" y="4089653"/>
            <a:ext cx="1298575" cy="233679"/>
          </a:xfrm>
          <a:custGeom>
            <a:avLst/>
            <a:gdLst/>
            <a:ahLst/>
            <a:cxnLst/>
            <a:rect l="l" t="t" r="r" b="b"/>
            <a:pathLst>
              <a:path w="1298575" h="233679">
                <a:moveTo>
                  <a:pt x="0" y="233172"/>
                </a:moveTo>
                <a:lnTo>
                  <a:pt x="129844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0551" y="4089653"/>
            <a:ext cx="1298575" cy="233679"/>
          </a:xfrm>
          <a:custGeom>
            <a:avLst/>
            <a:gdLst/>
            <a:ahLst/>
            <a:cxnLst/>
            <a:rect l="l" t="t" r="r" b="b"/>
            <a:pathLst>
              <a:path w="1298575" h="233679">
                <a:moveTo>
                  <a:pt x="1298448" y="23317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7495" y="4705350"/>
            <a:ext cx="681355" cy="234950"/>
          </a:xfrm>
          <a:custGeom>
            <a:avLst/>
            <a:gdLst/>
            <a:ahLst/>
            <a:cxnLst/>
            <a:rect l="l" t="t" r="r" b="b"/>
            <a:pathLst>
              <a:path w="681354" h="234950">
                <a:moveTo>
                  <a:pt x="681228" y="23469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97751" y="4705350"/>
            <a:ext cx="683260" cy="234950"/>
          </a:xfrm>
          <a:custGeom>
            <a:avLst/>
            <a:gdLst/>
            <a:ahLst/>
            <a:cxnLst/>
            <a:rect l="l" t="t" r="r" b="b"/>
            <a:pathLst>
              <a:path w="683259" h="234950">
                <a:moveTo>
                  <a:pt x="0" y="234695"/>
                </a:moveTo>
                <a:lnTo>
                  <a:pt x="68275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21679" y="5322570"/>
            <a:ext cx="417195" cy="289560"/>
          </a:xfrm>
          <a:custGeom>
            <a:avLst/>
            <a:gdLst/>
            <a:ahLst/>
            <a:cxnLst/>
            <a:rect l="l" t="t" r="r" b="b"/>
            <a:pathLst>
              <a:path w="417195" h="289560">
                <a:moveTo>
                  <a:pt x="0" y="289559"/>
                </a:moveTo>
                <a:lnTo>
                  <a:pt x="41681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6247" y="5322570"/>
            <a:ext cx="419100" cy="289560"/>
          </a:xfrm>
          <a:custGeom>
            <a:avLst/>
            <a:gdLst/>
            <a:ahLst/>
            <a:cxnLst/>
            <a:rect l="l" t="t" r="r" b="b"/>
            <a:pathLst>
              <a:path w="419100" h="289560">
                <a:moveTo>
                  <a:pt x="419100" y="28955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37220" y="5322570"/>
            <a:ext cx="384810" cy="289560"/>
          </a:xfrm>
          <a:custGeom>
            <a:avLst/>
            <a:gdLst/>
            <a:ahLst/>
            <a:cxnLst/>
            <a:rect l="l" t="t" r="r" b="b"/>
            <a:pathLst>
              <a:path w="384809" h="289560">
                <a:moveTo>
                  <a:pt x="384809" y="28955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19727" y="4694682"/>
            <a:ext cx="5073650" cy="1520825"/>
          </a:xfrm>
          <a:custGeom>
            <a:avLst/>
            <a:gdLst/>
            <a:ahLst/>
            <a:cxnLst/>
            <a:rect l="l" t="t" r="r" b="b"/>
            <a:pathLst>
              <a:path w="5073650" h="1520825">
                <a:moveTo>
                  <a:pt x="63341" y="151430"/>
                </a:moveTo>
                <a:lnTo>
                  <a:pt x="61305" y="149887"/>
                </a:lnTo>
                <a:lnTo>
                  <a:pt x="45434" y="145827"/>
                </a:lnTo>
                <a:lnTo>
                  <a:pt x="29134" y="147911"/>
                </a:lnTo>
                <a:lnTo>
                  <a:pt x="14478" y="156209"/>
                </a:lnTo>
                <a:lnTo>
                  <a:pt x="4238" y="169580"/>
                </a:lnTo>
                <a:lnTo>
                  <a:pt x="0" y="185451"/>
                </a:lnTo>
                <a:lnTo>
                  <a:pt x="2047" y="201751"/>
                </a:lnTo>
                <a:lnTo>
                  <a:pt x="10667" y="216408"/>
                </a:lnTo>
                <a:lnTo>
                  <a:pt x="24038" y="226980"/>
                </a:lnTo>
                <a:lnTo>
                  <a:pt x="33528" y="229543"/>
                </a:lnTo>
                <a:lnTo>
                  <a:pt x="33528" y="177545"/>
                </a:lnTo>
                <a:lnTo>
                  <a:pt x="63341" y="151430"/>
                </a:lnTo>
                <a:close/>
              </a:path>
              <a:path w="5073650" h="1520825">
                <a:moveTo>
                  <a:pt x="81917" y="172613"/>
                </a:moveTo>
                <a:lnTo>
                  <a:pt x="74675" y="160019"/>
                </a:lnTo>
                <a:lnTo>
                  <a:pt x="63341" y="151430"/>
                </a:lnTo>
                <a:lnTo>
                  <a:pt x="33528" y="177545"/>
                </a:lnTo>
                <a:lnTo>
                  <a:pt x="51816" y="198881"/>
                </a:lnTo>
                <a:lnTo>
                  <a:pt x="81917" y="172613"/>
                </a:lnTo>
                <a:close/>
              </a:path>
              <a:path w="5073650" h="1520825">
                <a:moveTo>
                  <a:pt x="85344" y="191357"/>
                </a:moveTo>
                <a:lnTo>
                  <a:pt x="83296" y="175009"/>
                </a:lnTo>
                <a:lnTo>
                  <a:pt x="81917" y="172613"/>
                </a:lnTo>
                <a:lnTo>
                  <a:pt x="51816" y="198881"/>
                </a:lnTo>
                <a:lnTo>
                  <a:pt x="33528" y="177545"/>
                </a:lnTo>
                <a:lnTo>
                  <a:pt x="33528" y="229543"/>
                </a:lnTo>
                <a:lnTo>
                  <a:pt x="39909" y="231266"/>
                </a:lnTo>
                <a:lnTo>
                  <a:pt x="56209" y="229266"/>
                </a:lnTo>
                <a:lnTo>
                  <a:pt x="70866" y="220979"/>
                </a:lnTo>
                <a:lnTo>
                  <a:pt x="81105" y="207276"/>
                </a:lnTo>
                <a:lnTo>
                  <a:pt x="85344" y="191357"/>
                </a:lnTo>
                <a:close/>
              </a:path>
              <a:path w="5073650" h="1520825">
                <a:moveTo>
                  <a:pt x="255269" y="21335"/>
                </a:moveTo>
                <a:lnTo>
                  <a:pt x="236219" y="0"/>
                </a:lnTo>
                <a:lnTo>
                  <a:pt x="63341" y="151430"/>
                </a:lnTo>
                <a:lnTo>
                  <a:pt x="74675" y="160019"/>
                </a:lnTo>
                <a:lnTo>
                  <a:pt x="81917" y="172613"/>
                </a:lnTo>
                <a:lnTo>
                  <a:pt x="255269" y="21335"/>
                </a:lnTo>
                <a:close/>
              </a:path>
              <a:path w="5073650" h="1520825">
                <a:moveTo>
                  <a:pt x="1623342" y="1436802"/>
                </a:moveTo>
                <a:lnTo>
                  <a:pt x="1621369" y="1435858"/>
                </a:lnTo>
                <a:lnTo>
                  <a:pt x="1604962" y="1435131"/>
                </a:lnTo>
                <a:lnTo>
                  <a:pt x="1589412" y="1440548"/>
                </a:lnTo>
                <a:lnTo>
                  <a:pt x="1576578" y="1451609"/>
                </a:lnTo>
                <a:lnTo>
                  <a:pt x="1569541" y="1467123"/>
                </a:lnTo>
                <a:lnTo>
                  <a:pt x="1568862" y="1483709"/>
                </a:lnTo>
                <a:lnTo>
                  <a:pt x="1574327" y="1499294"/>
                </a:lnTo>
                <a:lnTo>
                  <a:pt x="1585722" y="1511808"/>
                </a:lnTo>
                <a:lnTo>
                  <a:pt x="1599437" y="1518363"/>
                </a:lnTo>
                <a:lnTo>
                  <a:pt x="1599437" y="1469135"/>
                </a:lnTo>
                <a:lnTo>
                  <a:pt x="1623342" y="1436802"/>
                </a:lnTo>
                <a:close/>
              </a:path>
              <a:path w="5073650" h="1520825">
                <a:moveTo>
                  <a:pt x="1646289" y="1453587"/>
                </a:moveTo>
                <a:lnTo>
                  <a:pt x="1636775" y="1443228"/>
                </a:lnTo>
                <a:lnTo>
                  <a:pt x="1623342" y="1436802"/>
                </a:lnTo>
                <a:lnTo>
                  <a:pt x="1599437" y="1469135"/>
                </a:lnTo>
                <a:lnTo>
                  <a:pt x="1622298" y="1485900"/>
                </a:lnTo>
                <a:lnTo>
                  <a:pt x="1646289" y="1453587"/>
                </a:lnTo>
                <a:close/>
              </a:path>
              <a:path w="5073650" h="1520825">
                <a:moveTo>
                  <a:pt x="1653539" y="1470945"/>
                </a:moveTo>
                <a:lnTo>
                  <a:pt x="1648158" y="1455622"/>
                </a:lnTo>
                <a:lnTo>
                  <a:pt x="1646289" y="1453587"/>
                </a:lnTo>
                <a:lnTo>
                  <a:pt x="1622298" y="1485900"/>
                </a:lnTo>
                <a:lnTo>
                  <a:pt x="1599437" y="1469135"/>
                </a:lnTo>
                <a:lnTo>
                  <a:pt x="1599437" y="1518363"/>
                </a:lnTo>
                <a:lnTo>
                  <a:pt x="1601116" y="1519166"/>
                </a:lnTo>
                <a:lnTo>
                  <a:pt x="1617440" y="1519808"/>
                </a:lnTo>
                <a:lnTo>
                  <a:pt x="1632763" y="1514165"/>
                </a:lnTo>
                <a:lnTo>
                  <a:pt x="1645157" y="1502663"/>
                </a:lnTo>
                <a:lnTo>
                  <a:pt x="1652635" y="1487268"/>
                </a:lnTo>
                <a:lnTo>
                  <a:pt x="1653539" y="1470945"/>
                </a:lnTo>
                <a:close/>
              </a:path>
              <a:path w="5073650" h="1520825">
                <a:moveTo>
                  <a:pt x="1754123" y="1308353"/>
                </a:moveTo>
                <a:lnTo>
                  <a:pt x="1731263" y="1290828"/>
                </a:lnTo>
                <a:lnTo>
                  <a:pt x="1623342" y="1436802"/>
                </a:lnTo>
                <a:lnTo>
                  <a:pt x="1636775" y="1443228"/>
                </a:lnTo>
                <a:lnTo>
                  <a:pt x="1646289" y="1453587"/>
                </a:lnTo>
                <a:lnTo>
                  <a:pt x="1754123" y="1308353"/>
                </a:lnTo>
                <a:close/>
              </a:path>
              <a:path w="5073650" h="1520825">
                <a:moveTo>
                  <a:pt x="2780493" y="1436629"/>
                </a:moveTo>
                <a:lnTo>
                  <a:pt x="2778085" y="1435548"/>
                </a:lnTo>
                <a:lnTo>
                  <a:pt x="2761678" y="1435131"/>
                </a:lnTo>
                <a:lnTo>
                  <a:pt x="2746129" y="1440858"/>
                </a:lnTo>
                <a:lnTo>
                  <a:pt x="2733293" y="1452371"/>
                </a:lnTo>
                <a:lnTo>
                  <a:pt x="2726376" y="1467778"/>
                </a:lnTo>
                <a:lnTo>
                  <a:pt x="2725959" y="1484185"/>
                </a:lnTo>
                <a:lnTo>
                  <a:pt x="2731686" y="1499734"/>
                </a:lnTo>
                <a:lnTo>
                  <a:pt x="2743200" y="1512569"/>
                </a:lnTo>
                <a:lnTo>
                  <a:pt x="2756915" y="1518728"/>
                </a:lnTo>
                <a:lnTo>
                  <a:pt x="2756915" y="1469135"/>
                </a:lnTo>
                <a:lnTo>
                  <a:pt x="2780493" y="1436629"/>
                </a:lnTo>
                <a:close/>
              </a:path>
              <a:path w="5073650" h="1520825">
                <a:moveTo>
                  <a:pt x="2803327" y="1453429"/>
                </a:moveTo>
                <a:lnTo>
                  <a:pt x="2793492" y="1442465"/>
                </a:lnTo>
                <a:lnTo>
                  <a:pt x="2780493" y="1436629"/>
                </a:lnTo>
                <a:lnTo>
                  <a:pt x="2756915" y="1469135"/>
                </a:lnTo>
                <a:lnTo>
                  <a:pt x="2779775" y="1485899"/>
                </a:lnTo>
                <a:lnTo>
                  <a:pt x="2803327" y="1453429"/>
                </a:lnTo>
                <a:close/>
              </a:path>
              <a:path w="5073650" h="1520825">
                <a:moveTo>
                  <a:pt x="2810732" y="1470850"/>
                </a:moveTo>
                <a:lnTo>
                  <a:pt x="2805005" y="1455300"/>
                </a:lnTo>
                <a:lnTo>
                  <a:pt x="2803327" y="1453429"/>
                </a:lnTo>
                <a:lnTo>
                  <a:pt x="2779775" y="1485899"/>
                </a:lnTo>
                <a:lnTo>
                  <a:pt x="2756915" y="1469135"/>
                </a:lnTo>
                <a:lnTo>
                  <a:pt x="2756915" y="1518728"/>
                </a:lnTo>
                <a:lnTo>
                  <a:pt x="2758606" y="1519487"/>
                </a:lnTo>
                <a:lnTo>
                  <a:pt x="2775013" y="1519904"/>
                </a:lnTo>
                <a:lnTo>
                  <a:pt x="2790563" y="1514177"/>
                </a:lnTo>
                <a:lnTo>
                  <a:pt x="2803398" y="1502663"/>
                </a:lnTo>
                <a:lnTo>
                  <a:pt x="2810315" y="1487257"/>
                </a:lnTo>
                <a:lnTo>
                  <a:pt x="2810732" y="1470850"/>
                </a:lnTo>
                <a:close/>
              </a:path>
              <a:path w="5073650" h="1520825">
                <a:moveTo>
                  <a:pt x="2908553" y="1308353"/>
                </a:moveTo>
                <a:lnTo>
                  <a:pt x="2885693" y="1291589"/>
                </a:lnTo>
                <a:lnTo>
                  <a:pt x="2780493" y="1436629"/>
                </a:lnTo>
                <a:lnTo>
                  <a:pt x="2793492" y="1442465"/>
                </a:lnTo>
                <a:lnTo>
                  <a:pt x="2803327" y="1453429"/>
                </a:lnTo>
                <a:lnTo>
                  <a:pt x="2908553" y="1308353"/>
                </a:lnTo>
                <a:close/>
              </a:path>
              <a:path w="5073650" h="1520825">
                <a:moveTo>
                  <a:pt x="4422422" y="1436831"/>
                </a:moveTo>
                <a:lnTo>
                  <a:pt x="4420195" y="1435750"/>
                </a:lnTo>
                <a:lnTo>
                  <a:pt x="4403788" y="1434845"/>
                </a:lnTo>
                <a:lnTo>
                  <a:pt x="4388238" y="1440227"/>
                </a:lnTo>
                <a:lnTo>
                  <a:pt x="4375403" y="1451609"/>
                </a:lnTo>
                <a:lnTo>
                  <a:pt x="4368355" y="1467016"/>
                </a:lnTo>
                <a:lnTo>
                  <a:pt x="4367593" y="1483423"/>
                </a:lnTo>
                <a:lnTo>
                  <a:pt x="4372832" y="1498973"/>
                </a:lnTo>
                <a:lnTo>
                  <a:pt x="4383786" y="1511808"/>
                </a:lnTo>
                <a:lnTo>
                  <a:pt x="4398263" y="1518785"/>
                </a:lnTo>
                <a:lnTo>
                  <a:pt x="4398263" y="1469135"/>
                </a:lnTo>
                <a:lnTo>
                  <a:pt x="4422422" y="1436831"/>
                </a:lnTo>
                <a:close/>
              </a:path>
              <a:path w="5073650" h="1520825">
                <a:moveTo>
                  <a:pt x="4445116" y="1453956"/>
                </a:moveTo>
                <a:lnTo>
                  <a:pt x="4435602" y="1443228"/>
                </a:lnTo>
                <a:lnTo>
                  <a:pt x="4422422" y="1436831"/>
                </a:lnTo>
                <a:lnTo>
                  <a:pt x="4398263" y="1469135"/>
                </a:lnTo>
                <a:lnTo>
                  <a:pt x="4421124" y="1485899"/>
                </a:lnTo>
                <a:lnTo>
                  <a:pt x="4445116" y="1453956"/>
                </a:lnTo>
                <a:close/>
              </a:path>
              <a:path w="5073650" h="1520825">
                <a:moveTo>
                  <a:pt x="4452366" y="1471612"/>
                </a:moveTo>
                <a:lnTo>
                  <a:pt x="4446984" y="1456063"/>
                </a:lnTo>
                <a:lnTo>
                  <a:pt x="4445116" y="1453956"/>
                </a:lnTo>
                <a:lnTo>
                  <a:pt x="4421124" y="1485899"/>
                </a:lnTo>
                <a:lnTo>
                  <a:pt x="4398263" y="1469135"/>
                </a:lnTo>
                <a:lnTo>
                  <a:pt x="4398263" y="1518785"/>
                </a:lnTo>
                <a:lnTo>
                  <a:pt x="4399299" y="1519285"/>
                </a:lnTo>
                <a:lnTo>
                  <a:pt x="4415885" y="1520189"/>
                </a:lnTo>
                <a:lnTo>
                  <a:pt x="4431470" y="1514808"/>
                </a:lnTo>
                <a:lnTo>
                  <a:pt x="4443984" y="1503425"/>
                </a:lnTo>
                <a:lnTo>
                  <a:pt x="4451461" y="1488019"/>
                </a:lnTo>
                <a:lnTo>
                  <a:pt x="4452366" y="1471612"/>
                </a:lnTo>
                <a:close/>
              </a:path>
              <a:path w="5073650" h="1520825">
                <a:moveTo>
                  <a:pt x="4554474" y="1308353"/>
                </a:moveTo>
                <a:lnTo>
                  <a:pt x="4531613" y="1290828"/>
                </a:lnTo>
                <a:lnTo>
                  <a:pt x="4422422" y="1436831"/>
                </a:lnTo>
                <a:lnTo>
                  <a:pt x="4435602" y="1443228"/>
                </a:lnTo>
                <a:lnTo>
                  <a:pt x="4445116" y="1453956"/>
                </a:lnTo>
                <a:lnTo>
                  <a:pt x="4554474" y="1308353"/>
                </a:lnTo>
                <a:close/>
              </a:path>
              <a:path w="5073650" h="1520825">
                <a:moveTo>
                  <a:pt x="3868976" y="764617"/>
                </a:moveTo>
                <a:lnTo>
                  <a:pt x="3866649" y="763416"/>
                </a:lnTo>
                <a:lnTo>
                  <a:pt x="3850385" y="761904"/>
                </a:lnTo>
                <a:lnTo>
                  <a:pt x="3834693" y="766536"/>
                </a:lnTo>
                <a:lnTo>
                  <a:pt x="3821429" y="777239"/>
                </a:lnTo>
                <a:lnTo>
                  <a:pt x="3813262" y="792218"/>
                </a:lnTo>
                <a:lnTo>
                  <a:pt x="3811523" y="808482"/>
                </a:lnTo>
                <a:lnTo>
                  <a:pt x="3816071" y="824174"/>
                </a:lnTo>
                <a:lnTo>
                  <a:pt x="3826763" y="837438"/>
                </a:lnTo>
                <a:lnTo>
                  <a:pt x="3841849" y="845498"/>
                </a:lnTo>
                <a:lnTo>
                  <a:pt x="3843527" y="845657"/>
                </a:lnTo>
                <a:lnTo>
                  <a:pt x="3843527" y="795528"/>
                </a:lnTo>
                <a:lnTo>
                  <a:pt x="3868976" y="764617"/>
                </a:lnTo>
                <a:close/>
              </a:path>
              <a:path w="5073650" h="1520825">
                <a:moveTo>
                  <a:pt x="3890739" y="782548"/>
                </a:moveTo>
                <a:lnTo>
                  <a:pt x="3881627" y="771143"/>
                </a:lnTo>
                <a:lnTo>
                  <a:pt x="3868976" y="764617"/>
                </a:lnTo>
                <a:lnTo>
                  <a:pt x="3843527" y="795528"/>
                </a:lnTo>
                <a:lnTo>
                  <a:pt x="3864863" y="813815"/>
                </a:lnTo>
                <a:lnTo>
                  <a:pt x="3890739" y="782548"/>
                </a:lnTo>
                <a:close/>
              </a:path>
              <a:path w="5073650" h="1520825">
                <a:moveTo>
                  <a:pt x="3896867" y="800480"/>
                </a:moveTo>
                <a:lnTo>
                  <a:pt x="3892319" y="784526"/>
                </a:lnTo>
                <a:lnTo>
                  <a:pt x="3890739" y="782548"/>
                </a:lnTo>
                <a:lnTo>
                  <a:pt x="3864863" y="813815"/>
                </a:lnTo>
                <a:lnTo>
                  <a:pt x="3843527" y="795528"/>
                </a:lnTo>
                <a:lnTo>
                  <a:pt x="3843527" y="845657"/>
                </a:lnTo>
                <a:lnTo>
                  <a:pt x="3858291" y="847058"/>
                </a:lnTo>
                <a:lnTo>
                  <a:pt x="3874020" y="842474"/>
                </a:lnTo>
                <a:lnTo>
                  <a:pt x="3886962" y="832103"/>
                </a:lnTo>
                <a:lnTo>
                  <a:pt x="3895129" y="817006"/>
                </a:lnTo>
                <a:lnTo>
                  <a:pt x="3896867" y="800480"/>
                </a:lnTo>
                <a:close/>
              </a:path>
              <a:path w="5073650" h="1520825">
                <a:moveTo>
                  <a:pt x="4011167" y="637031"/>
                </a:moveTo>
                <a:lnTo>
                  <a:pt x="3989069" y="618743"/>
                </a:lnTo>
                <a:lnTo>
                  <a:pt x="3868976" y="764617"/>
                </a:lnTo>
                <a:lnTo>
                  <a:pt x="3881627" y="771143"/>
                </a:lnTo>
                <a:lnTo>
                  <a:pt x="3890739" y="782548"/>
                </a:lnTo>
                <a:lnTo>
                  <a:pt x="4011167" y="637031"/>
                </a:lnTo>
                <a:close/>
              </a:path>
              <a:path w="5073650" h="1520825">
                <a:moveTo>
                  <a:pt x="5013033" y="1438777"/>
                </a:moveTo>
                <a:lnTo>
                  <a:pt x="4870703" y="1290065"/>
                </a:lnTo>
                <a:lnTo>
                  <a:pt x="4850129" y="1309878"/>
                </a:lnTo>
                <a:lnTo>
                  <a:pt x="4992422" y="1458551"/>
                </a:lnTo>
                <a:lnTo>
                  <a:pt x="5001005" y="1446275"/>
                </a:lnTo>
                <a:lnTo>
                  <a:pt x="5013033" y="1438777"/>
                </a:lnTo>
                <a:close/>
              </a:path>
              <a:path w="5073650" h="1520825">
                <a:moveTo>
                  <a:pt x="5040629" y="1518490"/>
                </a:moveTo>
                <a:lnTo>
                  <a:pt x="5040629" y="1467611"/>
                </a:lnTo>
                <a:lnTo>
                  <a:pt x="5020055" y="1487423"/>
                </a:lnTo>
                <a:lnTo>
                  <a:pt x="4992422" y="1458551"/>
                </a:lnTo>
                <a:lnTo>
                  <a:pt x="4991123" y="1460408"/>
                </a:lnTo>
                <a:lnTo>
                  <a:pt x="4987670" y="1476470"/>
                </a:lnTo>
                <a:lnTo>
                  <a:pt x="4990504" y="1492674"/>
                </a:lnTo>
                <a:lnTo>
                  <a:pt x="4999481" y="1507235"/>
                </a:lnTo>
                <a:lnTo>
                  <a:pt x="5013614" y="1516796"/>
                </a:lnTo>
                <a:lnTo>
                  <a:pt x="5029676" y="1520285"/>
                </a:lnTo>
                <a:lnTo>
                  <a:pt x="5040629" y="1518490"/>
                </a:lnTo>
                <a:close/>
              </a:path>
              <a:path w="5073650" h="1520825">
                <a:moveTo>
                  <a:pt x="5040629" y="1467611"/>
                </a:moveTo>
                <a:lnTo>
                  <a:pt x="5013033" y="1438777"/>
                </a:lnTo>
                <a:lnTo>
                  <a:pt x="5001005" y="1446275"/>
                </a:lnTo>
                <a:lnTo>
                  <a:pt x="4992422" y="1458551"/>
                </a:lnTo>
                <a:lnTo>
                  <a:pt x="5020055" y="1487423"/>
                </a:lnTo>
                <a:lnTo>
                  <a:pt x="5040629" y="1467611"/>
                </a:lnTo>
                <a:close/>
              </a:path>
              <a:path w="5073650" h="1520825">
                <a:moveTo>
                  <a:pt x="5073395" y="1478565"/>
                </a:moveTo>
                <a:lnTo>
                  <a:pt x="5070514" y="1462361"/>
                </a:lnTo>
                <a:lnTo>
                  <a:pt x="5061203" y="1447799"/>
                </a:lnTo>
                <a:lnTo>
                  <a:pt x="5047404" y="1438239"/>
                </a:lnTo>
                <a:lnTo>
                  <a:pt x="5031390" y="1434750"/>
                </a:lnTo>
                <a:lnTo>
                  <a:pt x="5015233" y="1437405"/>
                </a:lnTo>
                <a:lnTo>
                  <a:pt x="5013033" y="1438777"/>
                </a:lnTo>
                <a:lnTo>
                  <a:pt x="5040629" y="1467611"/>
                </a:lnTo>
                <a:lnTo>
                  <a:pt x="5040629" y="1518490"/>
                </a:lnTo>
                <a:lnTo>
                  <a:pt x="5045880" y="1517630"/>
                </a:lnTo>
                <a:lnTo>
                  <a:pt x="5060442" y="1508759"/>
                </a:lnTo>
                <a:lnTo>
                  <a:pt x="5069990" y="1494627"/>
                </a:lnTo>
                <a:lnTo>
                  <a:pt x="5073395" y="1478565"/>
                </a:lnTo>
                <a:close/>
              </a:path>
              <a:path w="5073650" h="1520825">
                <a:moveTo>
                  <a:pt x="750017" y="151710"/>
                </a:moveTo>
                <a:lnTo>
                  <a:pt x="572262" y="0"/>
                </a:lnTo>
                <a:lnTo>
                  <a:pt x="553973" y="21335"/>
                </a:lnTo>
                <a:lnTo>
                  <a:pt x="731357" y="173379"/>
                </a:lnTo>
                <a:lnTo>
                  <a:pt x="738378" y="160781"/>
                </a:lnTo>
                <a:lnTo>
                  <a:pt x="750017" y="151710"/>
                </a:lnTo>
                <a:close/>
              </a:path>
              <a:path w="5073650" h="1520825">
                <a:moveTo>
                  <a:pt x="780287" y="229450"/>
                </a:moveTo>
                <a:lnTo>
                  <a:pt x="780287" y="177545"/>
                </a:lnTo>
                <a:lnTo>
                  <a:pt x="761999" y="199643"/>
                </a:lnTo>
                <a:lnTo>
                  <a:pt x="731357" y="173379"/>
                </a:lnTo>
                <a:lnTo>
                  <a:pt x="730210" y="175438"/>
                </a:lnTo>
                <a:lnTo>
                  <a:pt x="728471" y="191738"/>
                </a:lnTo>
                <a:lnTo>
                  <a:pt x="733020" y="207609"/>
                </a:lnTo>
                <a:lnTo>
                  <a:pt x="743712" y="220979"/>
                </a:lnTo>
                <a:lnTo>
                  <a:pt x="758368" y="229159"/>
                </a:lnTo>
                <a:lnTo>
                  <a:pt x="774668" y="230981"/>
                </a:lnTo>
                <a:lnTo>
                  <a:pt x="780287" y="229450"/>
                </a:lnTo>
                <a:close/>
              </a:path>
              <a:path w="5073650" h="1520825">
                <a:moveTo>
                  <a:pt x="780287" y="177545"/>
                </a:moveTo>
                <a:lnTo>
                  <a:pt x="750017" y="151710"/>
                </a:lnTo>
                <a:lnTo>
                  <a:pt x="738378" y="160781"/>
                </a:lnTo>
                <a:lnTo>
                  <a:pt x="731357" y="173379"/>
                </a:lnTo>
                <a:lnTo>
                  <a:pt x="761999" y="199643"/>
                </a:lnTo>
                <a:lnTo>
                  <a:pt x="780287" y="177545"/>
                </a:lnTo>
                <a:close/>
              </a:path>
              <a:path w="5073650" h="1520825">
                <a:moveTo>
                  <a:pt x="813911" y="185165"/>
                </a:moveTo>
                <a:lnTo>
                  <a:pt x="809589" y="169473"/>
                </a:lnTo>
                <a:lnTo>
                  <a:pt x="799337" y="156209"/>
                </a:lnTo>
                <a:lnTo>
                  <a:pt x="784347" y="147601"/>
                </a:lnTo>
                <a:lnTo>
                  <a:pt x="768000" y="145637"/>
                </a:lnTo>
                <a:lnTo>
                  <a:pt x="752082" y="150102"/>
                </a:lnTo>
                <a:lnTo>
                  <a:pt x="750017" y="151710"/>
                </a:lnTo>
                <a:lnTo>
                  <a:pt x="780287" y="177545"/>
                </a:lnTo>
                <a:lnTo>
                  <a:pt x="780287" y="229450"/>
                </a:lnTo>
                <a:lnTo>
                  <a:pt x="790539" y="226659"/>
                </a:lnTo>
                <a:lnTo>
                  <a:pt x="803910" y="216408"/>
                </a:lnTo>
                <a:lnTo>
                  <a:pt x="812089" y="201429"/>
                </a:lnTo>
                <a:lnTo>
                  <a:pt x="813911" y="185165"/>
                </a:lnTo>
                <a:close/>
              </a:path>
              <a:path w="5073650" h="1520825">
                <a:moveTo>
                  <a:pt x="3332378" y="1436968"/>
                </a:moveTo>
                <a:lnTo>
                  <a:pt x="3226307" y="1291589"/>
                </a:lnTo>
                <a:lnTo>
                  <a:pt x="3202686" y="1308353"/>
                </a:lnTo>
                <a:lnTo>
                  <a:pt x="3309484" y="1453874"/>
                </a:lnTo>
                <a:lnTo>
                  <a:pt x="3319272" y="1443228"/>
                </a:lnTo>
                <a:lnTo>
                  <a:pt x="3332378" y="1436968"/>
                </a:lnTo>
                <a:close/>
              </a:path>
              <a:path w="5073650" h="1520825">
                <a:moveTo>
                  <a:pt x="3355848" y="1518535"/>
                </a:moveTo>
                <a:lnTo>
                  <a:pt x="3355848" y="1469135"/>
                </a:lnTo>
                <a:lnTo>
                  <a:pt x="3332988" y="1485899"/>
                </a:lnTo>
                <a:lnTo>
                  <a:pt x="3309484" y="1453874"/>
                </a:lnTo>
                <a:lnTo>
                  <a:pt x="3307877" y="1455622"/>
                </a:lnTo>
                <a:lnTo>
                  <a:pt x="3302412" y="1470945"/>
                </a:lnTo>
                <a:lnTo>
                  <a:pt x="3303091" y="1487268"/>
                </a:lnTo>
                <a:lnTo>
                  <a:pt x="3310127" y="1502663"/>
                </a:lnTo>
                <a:lnTo>
                  <a:pt x="3322534" y="1514165"/>
                </a:lnTo>
                <a:lnTo>
                  <a:pt x="3337940" y="1519808"/>
                </a:lnTo>
                <a:lnTo>
                  <a:pt x="3354490" y="1519166"/>
                </a:lnTo>
                <a:lnTo>
                  <a:pt x="3355848" y="1518535"/>
                </a:lnTo>
                <a:close/>
              </a:path>
              <a:path w="5073650" h="1520825">
                <a:moveTo>
                  <a:pt x="3355848" y="1469135"/>
                </a:moveTo>
                <a:lnTo>
                  <a:pt x="3332378" y="1436968"/>
                </a:lnTo>
                <a:lnTo>
                  <a:pt x="3319272" y="1443228"/>
                </a:lnTo>
                <a:lnTo>
                  <a:pt x="3309484" y="1453874"/>
                </a:lnTo>
                <a:lnTo>
                  <a:pt x="3332988" y="1485899"/>
                </a:lnTo>
                <a:lnTo>
                  <a:pt x="3355848" y="1469135"/>
                </a:lnTo>
                <a:close/>
              </a:path>
              <a:path w="5073650" h="1520825">
                <a:moveTo>
                  <a:pt x="3387185" y="1484090"/>
                </a:moveTo>
                <a:lnTo>
                  <a:pt x="3386506" y="1467766"/>
                </a:lnTo>
                <a:lnTo>
                  <a:pt x="3379469" y="1452371"/>
                </a:lnTo>
                <a:lnTo>
                  <a:pt x="3366635" y="1440870"/>
                </a:lnTo>
                <a:lnTo>
                  <a:pt x="3351085" y="1435226"/>
                </a:lnTo>
                <a:lnTo>
                  <a:pt x="3334678" y="1435870"/>
                </a:lnTo>
                <a:lnTo>
                  <a:pt x="3332378" y="1436968"/>
                </a:lnTo>
                <a:lnTo>
                  <a:pt x="3355848" y="1469135"/>
                </a:lnTo>
                <a:lnTo>
                  <a:pt x="3355848" y="1518535"/>
                </a:lnTo>
                <a:lnTo>
                  <a:pt x="3370325" y="1511808"/>
                </a:lnTo>
                <a:lnTo>
                  <a:pt x="3381719" y="1499413"/>
                </a:lnTo>
                <a:lnTo>
                  <a:pt x="3387185" y="1484090"/>
                </a:lnTo>
                <a:close/>
              </a:path>
              <a:path w="5073650" h="1520825">
                <a:moveTo>
                  <a:pt x="2178506" y="1436878"/>
                </a:moveTo>
                <a:lnTo>
                  <a:pt x="2071878" y="1291589"/>
                </a:lnTo>
                <a:lnTo>
                  <a:pt x="2049017" y="1308353"/>
                </a:lnTo>
                <a:lnTo>
                  <a:pt x="2155478" y="1453413"/>
                </a:lnTo>
                <a:lnTo>
                  <a:pt x="2164842" y="1443228"/>
                </a:lnTo>
                <a:lnTo>
                  <a:pt x="2178506" y="1436878"/>
                </a:lnTo>
                <a:close/>
              </a:path>
              <a:path w="5073650" h="1520825">
                <a:moveTo>
                  <a:pt x="2202179" y="1518358"/>
                </a:moveTo>
                <a:lnTo>
                  <a:pt x="2202179" y="1469135"/>
                </a:lnTo>
                <a:lnTo>
                  <a:pt x="2179319" y="1485899"/>
                </a:lnTo>
                <a:lnTo>
                  <a:pt x="2155478" y="1453413"/>
                </a:lnTo>
                <a:lnTo>
                  <a:pt x="2153447" y="1455622"/>
                </a:lnTo>
                <a:lnTo>
                  <a:pt x="2147982" y="1470945"/>
                </a:lnTo>
                <a:lnTo>
                  <a:pt x="2148661" y="1487268"/>
                </a:lnTo>
                <a:lnTo>
                  <a:pt x="2155697" y="1502663"/>
                </a:lnTo>
                <a:lnTo>
                  <a:pt x="2168532" y="1514165"/>
                </a:lnTo>
                <a:lnTo>
                  <a:pt x="2184082" y="1519808"/>
                </a:lnTo>
                <a:lnTo>
                  <a:pt x="2200489" y="1519166"/>
                </a:lnTo>
                <a:lnTo>
                  <a:pt x="2202179" y="1518358"/>
                </a:lnTo>
                <a:close/>
              </a:path>
              <a:path w="5073650" h="1520825">
                <a:moveTo>
                  <a:pt x="2202179" y="1469135"/>
                </a:moveTo>
                <a:lnTo>
                  <a:pt x="2178506" y="1436878"/>
                </a:lnTo>
                <a:lnTo>
                  <a:pt x="2164842" y="1443228"/>
                </a:lnTo>
                <a:lnTo>
                  <a:pt x="2155478" y="1453413"/>
                </a:lnTo>
                <a:lnTo>
                  <a:pt x="2179319" y="1485899"/>
                </a:lnTo>
                <a:lnTo>
                  <a:pt x="2202179" y="1469135"/>
                </a:lnTo>
                <a:close/>
              </a:path>
              <a:path w="5073650" h="1520825">
                <a:moveTo>
                  <a:pt x="2232755" y="1484090"/>
                </a:moveTo>
                <a:lnTo>
                  <a:pt x="2232076" y="1467766"/>
                </a:lnTo>
                <a:lnTo>
                  <a:pt x="2225040" y="1452371"/>
                </a:lnTo>
                <a:lnTo>
                  <a:pt x="2212633" y="1440870"/>
                </a:lnTo>
                <a:lnTo>
                  <a:pt x="2197227" y="1435226"/>
                </a:lnTo>
                <a:lnTo>
                  <a:pt x="2180677" y="1435870"/>
                </a:lnTo>
                <a:lnTo>
                  <a:pt x="2178506" y="1436878"/>
                </a:lnTo>
                <a:lnTo>
                  <a:pt x="2202179" y="1469135"/>
                </a:lnTo>
                <a:lnTo>
                  <a:pt x="2202179" y="1518358"/>
                </a:lnTo>
                <a:lnTo>
                  <a:pt x="2215896" y="1511808"/>
                </a:lnTo>
                <a:lnTo>
                  <a:pt x="2227290" y="1499413"/>
                </a:lnTo>
                <a:lnTo>
                  <a:pt x="2232755" y="1484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222501" y="6961885"/>
            <a:ext cx="1265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October 19,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0922" y="6961885"/>
            <a:ext cx="4796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Copyright © 2001-5 by Erik D. Demaine and Charles E.</a:t>
            </a:r>
            <a:r>
              <a:rPr sz="1400" i="1" spc="1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80548" y="6961885"/>
            <a:ext cx="356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L7.9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1615</Words>
  <Application>Microsoft Office PowerPoint</Application>
  <PresentationFormat>Custom</PresentationFormat>
  <Paragraphs>322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Lucida Sans Unicode</vt:lpstr>
      <vt:lpstr>Symbol</vt:lpstr>
      <vt:lpstr>Times New Roman</vt:lpstr>
      <vt:lpstr>Office Theme</vt:lpstr>
      <vt:lpstr>Introduction to Algorithms</vt:lpstr>
      <vt:lpstr>Balanced search trees</vt:lpstr>
      <vt:lpstr>Red-black trees</vt:lpstr>
      <vt:lpstr>Example of a red-black tree</vt:lpstr>
      <vt:lpstr>Example of a red-black tree</vt:lpstr>
      <vt:lpstr>Example of a red-black tree</vt:lpstr>
      <vt:lpstr>Example of a red-black tree</vt:lpstr>
      <vt:lpstr>Example of a red-black tree</vt:lpstr>
      <vt:lpstr>Height of a red-black tree</vt:lpstr>
      <vt:lpstr>Query operations</vt:lpstr>
      <vt:lpstr>Modifying operations</vt:lpstr>
      <vt:lpstr>Rotations</vt:lpstr>
      <vt:lpstr>Insertion into a red-black tree</vt:lpstr>
      <vt:lpstr>Insertion into a red-black tree</vt:lpstr>
      <vt:lpstr>Insertion into a red-black tree</vt:lpstr>
      <vt:lpstr>Insertion into a red-black tree</vt:lpstr>
      <vt:lpstr>Insertion into a red-black tree</vt:lpstr>
      <vt:lpstr>Pseudocode</vt:lpstr>
      <vt:lpstr>Graphical notation</vt:lpstr>
      <vt:lpstr>Case 1</vt:lpstr>
      <vt:lpstr>Case 2</vt:lpstr>
      <vt:lpstr>Case 3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lec10.ppt</dc:title>
  <dc:creator>cc_adhani</dc:creator>
  <cp:lastModifiedBy>Mahdi Ebi</cp:lastModifiedBy>
  <cp:revision>4</cp:revision>
  <dcterms:created xsi:type="dcterms:W3CDTF">2020-07-27T19:55:02Z</dcterms:created>
  <dcterms:modified xsi:type="dcterms:W3CDTF">2020-07-28T00:36:48Z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2020-07-27T00:00:00Z</vt:filetime>
  </property>
</Properties>
</file>