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26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3C48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3C48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3C48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0732" y="364737"/>
            <a:ext cx="6876934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3C489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545123" y="3912275"/>
            <a:ext cx="17824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3C489E"/>
                </a:solidFill>
                <a:latin typeface="Times New Roman"/>
                <a:cs typeface="Times New Roman"/>
              </a:rPr>
              <a:t>Complete tree has</a:t>
            </a:r>
            <a:r>
              <a:rPr sz="1350" spc="-55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3C489E"/>
                </a:solidFill>
                <a:latin typeface="Times New Roman"/>
                <a:cs typeface="Times New Roman"/>
              </a:rPr>
              <a:t>height: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4855" y="2942240"/>
            <a:ext cx="3766477" cy="789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2586" y="1958587"/>
            <a:ext cx="3430904" cy="9112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120"/>
              </a:spcBef>
            </a:pPr>
            <a:r>
              <a:rPr sz="2100" i="1" spc="5" dirty="0">
                <a:solidFill>
                  <a:srgbClr val="3C489E"/>
                </a:solidFill>
                <a:latin typeface="Times New Roman"/>
                <a:cs typeface="Times New Roman"/>
              </a:rPr>
              <a:t>M</a:t>
            </a:r>
            <a:r>
              <a:rPr sz="2100" spc="5" dirty="0">
                <a:solidFill>
                  <a:srgbClr val="3C489E"/>
                </a:solidFill>
                <a:latin typeface="Times New Roman"/>
                <a:cs typeface="Times New Roman"/>
              </a:rPr>
              <a:t>-ary Search</a:t>
            </a:r>
            <a:r>
              <a:rPr sz="2100" spc="-25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Tree</a:t>
            </a:r>
            <a:endParaRPr sz="2100" dirty="0">
              <a:latin typeface="Times New Roman"/>
              <a:cs typeface="Times New Roman"/>
            </a:endParaRPr>
          </a:p>
          <a:p>
            <a:pPr marL="177800" marR="5080" indent="-165735">
              <a:lnSpc>
                <a:spcPct val="100000"/>
              </a:lnSpc>
              <a:spcBef>
                <a:spcPts val="1190"/>
              </a:spcBef>
            </a:pPr>
            <a:r>
              <a:rPr sz="1350" spc="-5" dirty="0">
                <a:latin typeface="Times New Roman"/>
                <a:cs typeface="Times New Roman"/>
              </a:rPr>
              <a:t>Suppose, </a:t>
            </a:r>
            <a:r>
              <a:rPr sz="1350" i="1" spc="-5" dirty="0">
                <a:latin typeface="Times New Roman"/>
                <a:cs typeface="Times New Roman"/>
              </a:rPr>
              <a:t>somehow</a:t>
            </a:r>
            <a:r>
              <a:rPr sz="1350" spc="-5" dirty="0">
                <a:latin typeface="Times New Roman"/>
                <a:cs typeface="Times New Roman"/>
              </a:rPr>
              <a:t>, we devised </a:t>
            </a:r>
            <a:r>
              <a:rPr sz="1350" dirty="0">
                <a:latin typeface="Times New Roman"/>
                <a:cs typeface="Times New Roman"/>
              </a:rPr>
              <a:t>a </a:t>
            </a:r>
            <a:r>
              <a:rPr sz="1350" spc="-5" dirty="0">
                <a:latin typeface="Times New Roman"/>
                <a:cs typeface="Times New Roman"/>
              </a:rPr>
              <a:t>search tree with  maximum branching factor </a:t>
            </a:r>
            <a:r>
              <a:rPr sz="1350" i="1" dirty="0">
                <a:latin typeface="Times New Roman"/>
                <a:cs typeface="Times New Roman"/>
              </a:rPr>
              <a:t>M</a:t>
            </a:r>
            <a:r>
              <a:rPr sz="135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6" name="object 36"/>
          <p:cNvSpPr/>
          <p:nvPr/>
        </p:nvSpPr>
        <p:spPr>
          <a:xfrm>
            <a:off x="45085" y="1600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55167" y="2859787"/>
            <a:ext cx="2446655" cy="11557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430"/>
              </a:spcBef>
              <a:buChar char="•"/>
              <a:tabLst>
                <a:tab pos="178435" algn="l"/>
              </a:tabLst>
            </a:pPr>
            <a:r>
              <a:rPr sz="1350" spc="-5" dirty="0">
                <a:latin typeface="Times New Roman"/>
                <a:cs typeface="Times New Roman"/>
              </a:rPr>
              <a:t>Each </a:t>
            </a:r>
            <a:r>
              <a:rPr sz="1350" b="1" dirty="0">
                <a:latin typeface="Times New Roman"/>
                <a:cs typeface="Times New Roman"/>
              </a:rPr>
              <a:t>node </a:t>
            </a:r>
            <a:r>
              <a:rPr sz="1350" spc="-5" dirty="0">
                <a:latin typeface="Times New Roman"/>
                <a:cs typeface="Times New Roman"/>
              </a:rPr>
              <a:t>has (up to) M-1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keys.</a:t>
            </a:r>
            <a:endParaRPr sz="1350">
              <a:latin typeface="Times New Roman"/>
              <a:cs typeface="Times New Roman"/>
            </a:endParaRPr>
          </a:p>
          <a:p>
            <a:pPr marL="177800" indent="-165735">
              <a:lnSpc>
                <a:spcPct val="100000"/>
              </a:lnSpc>
              <a:spcBef>
                <a:spcPts val="325"/>
              </a:spcBef>
              <a:buChar char="•"/>
              <a:tabLst>
                <a:tab pos="178435" algn="l"/>
              </a:tabLst>
            </a:pPr>
            <a:r>
              <a:rPr sz="1350" spc="-5" dirty="0">
                <a:latin typeface="Times New Roman"/>
                <a:cs typeface="Times New Roman"/>
              </a:rPr>
              <a:t>Order property:</a:t>
            </a:r>
            <a:endParaRPr sz="1350">
              <a:latin typeface="Times New Roman"/>
              <a:cs typeface="Times New Roman"/>
            </a:endParaRPr>
          </a:p>
          <a:p>
            <a:pPr marL="233045">
              <a:lnSpc>
                <a:spcPct val="100000"/>
              </a:lnSpc>
              <a:spcBef>
                <a:spcPts val="290"/>
              </a:spcBef>
            </a:pPr>
            <a:r>
              <a:rPr sz="1150" dirty="0">
                <a:latin typeface="Times New Roman"/>
                <a:cs typeface="Times New Roman"/>
              </a:rPr>
              <a:t>– subtree between two keys </a:t>
            </a:r>
            <a:r>
              <a:rPr sz="1150" i="1" dirty="0">
                <a:latin typeface="Times New Roman"/>
                <a:cs typeface="Times New Roman"/>
              </a:rPr>
              <a:t>x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1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285"/>
              </a:spcBef>
            </a:pPr>
            <a:r>
              <a:rPr sz="1150" spc="-5" dirty="0">
                <a:latin typeface="Times New Roman"/>
                <a:cs typeface="Times New Roman"/>
              </a:rPr>
              <a:t>contain leaves </a:t>
            </a:r>
            <a:r>
              <a:rPr sz="1150" dirty="0">
                <a:latin typeface="Times New Roman"/>
                <a:cs typeface="Times New Roman"/>
              </a:rPr>
              <a:t>with </a:t>
            </a:r>
            <a:r>
              <a:rPr sz="1150" i="1" dirty="0">
                <a:latin typeface="Times New Roman"/>
                <a:cs typeface="Times New Roman"/>
              </a:rPr>
              <a:t>values</a:t>
            </a:r>
            <a:r>
              <a:rPr sz="1150" i="1" spc="-15" dirty="0"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803F98"/>
                </a:solidFill>
                <a:latin typeface="Times New Roman"/>
                <a:cs typeface="Times New Roman"/>
              </a:rPr>
              <a:t>v</a:t>
            </a:r>
            <a:endParaRPr sz="115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285"/>
              </a:spcBef>
            </a:pPr>
            <a:r>
              <a:rPr sz="1150" dirty="0">
                <a:latin typeface="Times New Roman"/>
                <a:cs typeface="Times New Roman"/>
              </a:rPr>
              <a:t>such that </a:t>
            </a:r>
            <a:r>
              <a:rPr sz="1150" i="1" dirty="0">
                <a:latin typeface="Times New Roman"/>
                <a:cs typeface="Times New Roman"/>
              </a:rPr>
              <a:t>x </a:t>
            </a:r>
            <a:r>
              <a:rPr sz="1150" spc="5" dirty="0">
                <a:latin typeface="Times New Roman"/>
                <a:cs typeface="Times New Roman"/>
              </a:rPr>
              <a:t>&lt; </a:t>
            </a:r>
            <a:r>
              <a:rPr sz="1150" i="1" dirty="0">
                <a:solidFill>
                  <a:srgbClr val="803F98"/>
                </a:solidFill>
                <a:latin typeface="Times New Roman"/>
                <a:cs typeface="Times New Roman"/>
              </a:rPr>
              <a:t>v </a:t>
            </a:r>
            <a:r>
              <a:rPr sz="1150" spc="5" dirty="0">
                <a:latin typeface="Times New Roman"/>
                <a:cs typeface="Times New Roman"/>
              </a:rPr>
              <a:t>&lt;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55167" y="1958587"/>
            <a:ext cx="3151505" cy="750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30680">
              <a:lnSpc>
                <a:spcPct val="100000"/>
              </a:lnSpc>
              <a:spcBef>
                <a:spcPts val="120"/>
              </a:spcBef>
            </a:pPr>
            <a:r>
              <a:rPr sz="2100" spc="5" dirty="0">
                <a:solidFill>
                  <a:srgbClr val="3C489E"/>
                </a:solidFill>
                <a:latin typeface="Times New Roman"/>
                <a:cs typeface="Times New Roman"/>
              </a:rPr>
              <a:t>B-Trees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350" spc="-5" dirty="0">
                <a:latin typeface="Times New Roman"/>
                <a:cs typeface="Times New Roman"/>
              </a:rPr>
              <a:t>How do we make an </a:t>
            </a:r>
            <a:r>
              <a:rPr sz="1350" i="1" spc="-5" dirty="0">
                <a:latin typeface="Times New Roman"/>
                <a:cs typeface="Times New Roman"/>
              </a:rPr>
              <a:t>M</a:t>
            </a:r>
            <a:r>
              <a:rPr sz="1350" spc="-5" dirty="0">
                <a:latin typeface="Times New Roman"/>
                <a:cs typeface="Times New Roman"/>
              </a:rPr>
              <a:t>-ary search tree work?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91752" y="3685451"/>
            <a:ext cx="628015" cy="774700"/>
          </a:xfrm>
          <a:custGeom>
            <a:avLst/>
            <a:gdLst/>
            <a:ahLst/>
            <a:cxnLst/>
            <a:rect l="l" t="t" r="r" b="b"/>
            <a:pathLst>
              <a:path w="628015" h="774700">
                <a:moveTo>
                  <a:pt x="20753" y="744015"/>
                </a:moveTo>
                <a:lnTo>
                  <a:pt x="8839" y="734390"/>
                </a:lnTo>
                <a:lnTo>
                  <a:pt x="0" y="774496"/>
                </a:lnTo>
                <a:lnTo>
                  <a:pt x="16929" y="766860"/>
                </a:lnTo>
                <a:lnTo>
                  <a:pt x="16929" y="748741"/>
                </a:lnTo>
                <a:lnTo>
                  <a:pt x="20753" y="744015"/>
                </a:lnTo>
                <a:close/>
              </a:path>
              <a:path w="628015" h="774700">
                <a:moveTo>
                  <a:pt x="25437" y="747799"/>
                </a:moveTo>
                <a:lnTo>
                  <a:pt x="20753" y="744015"/>
                </a:lnTo>
                <a:lnTo>
                  <a:pt x="16929" y="748741"/>
                </a:lnTo>
                <a:lnTo>
                  <a:pt x="21704" y="752411"/>
                </a:lnTo>
                <a:lnTo>
                  <a:pt x="25437" y="747799"/>
                </a:lnTo>
                <a:close/>
              </a:path>
              <a:path w="628015" h="774700">
                <a:moveTo>
                  <a:pt x="37528" y="757567"/>
                </a:moveTo>
                <a:lnTo>
                  <a:pt x="25437" y="747799"/>
                </a:lnTo>
                <a:lnTo>
                  <a:pt x="21704" y="752411"/>
                </a:lnTo>
                <a:lnTo>
                  <a:pt x="16929" y="748741"/>
                </a:lnTo>
                <a:lnTo>
                  <a:pt x="16929" y="766860"/>
                </a:lnTo>
                <a:lnTo>
                  <a:pt x="37528" y="757567"/>
                </a:lnTo>
                <a:close/>
              </a:path>
              <a:path w="628015" h="774700">
                <a:moveTo>
                  <a:pt x="627684" y="3683"/>
                </a:moveTo>
                <a:lnTo>
                  <a:pt x="622896" y="0"/>
                </a:lnTo>
                <a:lnTo>
                  <a:pt x="20753" y="744015"/>
                </a:lnTo>
                <a:lnTo>
                  <a:pt x="25437" y="747799"/>
                </a:lnTo>
                <a:lnTo>
                  <a:pt x="627684" y="368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25901" y="3685819"/>
            <a:ext cx="378460" cy="774700"/>
          </a:xfrm>
          <a:custGeom>
            <a:avLst/>
            <a:gdLst/>
            <a:ahLst/>
            <a:cxnLst/>
            <a:rect l="l" t="t" r="r" b="b"/>
            <a:pathLst>
              <a:path w="378459" h="774700">
                <a:moveTo>
                  <a:pt x="13692" y="739605"/>
                </a:moveTo>
                <a:lnTo>
                  <a:pt x="0" y="732917"/>
                </a:lnTo>
                <a:lnTo>
                  <a:pt x="368" y="774128"/>
                </a:lnTo>
                <a:lnTo>
                  <a:pt x="11049" y="765965"/>
                </a:lnTo>
                <a:lnTo>
                  <a:pt x="11049" y="745058"/>
                </a:lnTo>
                <a:lnTo>
                  <a:pt x="13692" y="739605"/>
                </a:lnTo>
                <a:close/>
              </a:path>
              <a:path w="378459" h="774700">
                <a:moveTo>
                  <a:pt x="19304" y="742347"/>
                </a:moveTo>
                <a:lnTo>
                  <a:pt x="13692" y="739605"/>
                </a:lnTo>
                <a:lnTo>
                  <a:pt x="11049" y="745058"/>
                </a:lnTo>
                <a:lnTo>
                  <a:pt x="16560" y="748004"/>
                </a:lnTo>
                <a:lnTo>
                  <a:pt x="19304" y="742347"/>
                </a:lnTo>
                <a:close/>
              </a:path>
              <a:path w="378459" h="774700">
                <a:moveTo>
                  <a:pt x="33121" y="749096"/>
                </a:moveTo>
                <a:lnTo>
                  <a:pt x="19304" y="742347"/>
                </a:lnTo>
                <a:lnTo>
                  <a:pt x="16560" y="748004"/>
                </a:lnTo>
                <a:lnTo>
                  <a:pt x="11049" y="745058"/>
                </a:lnTo>
                <a:lnTo>
                  <a:pt x="11049" y="765965"/>
                </a:lnTo>
                <a:lnTo>
                  <a:pt x="33121" y="749096"/>
                </a:lnTo>
                <a:close/>
              </a:path>
              <a:path w="378459" h="774700">
                <a:moveTo>
                  <a:pt x="377863" y="2946"/>
                </a:moveTo>
                <a:lnTo>
                  <a:pt x="372351" y="0"/>
                </a:lnTo>
                <a:lnTo>
                  <a:pt x="13692" y="739605"/>
                </a:lnTo>
                <a:lnTo>
                  <a:pt x="19304" y="742347"/>
                </a:lnTo>
                <a:lnTo>
                  <a:pt x="377863" y="294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27386" y="3687292"/>
            <a:ext cx="60960" cy="772795"/>
          </a:xfrm>
          <a:custGeom>
            <a:avLst/>
            <a:gdLst/>
            <a:ahLst/>
            <a:cxnLst/>
            <a:rect l="l" t="t" r="r" b="b"/>
            <a:pathLst>
              <a:path w="60959" h="772795">
                <a:moveTo>
                  <a:pt x="36791" y="736955"/>
                </a:moveTo>
                <a:lnTo>
                  <a:pt x="21306" y="736030"/>
                </a:lnTo>
                <a:lnTo>
                  <a:pt x="20980" y="742111"/>
                </a:lnTo>
                <a:lnTo>
                  <a:pt x="15087" y="741743"/>
                </a:lnTo>
                <a:lnTo>
                  <a:pt x="15087" y="735659"/>
                </a:lnTo>
                <a:lnTo>
                  <a:pt x="0" y="734758"/>
                </a:lnTo>
                <a:lnTo>
                  <a:pt x="15087" y="770069"/>
                </a:lnTo>
                <a:lnTo>
                  <a:pt x="15087" y="741743"/>
                </a:lnTo>
                <a:lnTo>
                  <a:pt x="15412" y="735678"/>
                </a:lnTo>
                <a:lnTo>
                  <a:pt x="15412" y="770829"/>
                </a:lnTo>
                <a:lnTo>
                  <a:pt x="16192" y="772655"/>
                </a:lnTo>
                <a:lnTo>
                  <a:pt x="36791" y="736955"/>
                </a:lnTo>
                <a:close/>
              </a:path>
              <a:path w="60959" h="772795">
                <a:moveTo>
                  <a:pt x="21306" y="736030"/>
                </a:moveTo>
                <a:lnTo>
                  <a:pt x="15412" y="735678"/>
                </a:lnTo>
                <a:lnTo>
                  <a:pt x="15087" y="741743"/>
                </a:lnTo>
                <a:lnTo>
                  <a:pt x="20980" y="742111"/>
                </a:lnTo>
                <a:lnTo>
                  <a:pt x="21306" y="736030"/>
                </a:lnTo>
                <a:close/>
              </a:path>
              <a:path w="60959" h="772795">
                <a:moveTo>
                  <a:pt x="60718" y="0"/>
                </a:moveTo>
                <a:lnTo>
                  <a:pt x="54825" y="0"/>
                </a:lnTo>
                <a:lnTo>
                  <a:pt x="15412" y="735678"/>
                </a:lnTo>
                <a:lnTo>
                  <a:pt x="21306" y="736030"/>
                </a:lnTo>
                <a:lnTo>
                  <a:pt x="60718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66172" y="3686187"/>
            <a:ext cx="356235" cy="774065"/>
          </a:xfrm>
          <a:custGeom>
            <a:avLst/>
            <a:gdLst/>
            <a:ahLst/>
            <a:cxnLst/>
            <a:rect l="l" t="t" r="r" b="b"/>
            <a:pathLst>
              <a:path w="356234" h="774065">
                <a:moveTo>
                  <a:pt x="342168" y="739007"/>
                </a:moveTo>
                <a:lnTo>
                  <a:pt x="5892" y="0"/>
                </a:lnTo>
                <a:lnTo>
                  <a:pt x="0" y="2209"/>
                </a:lnTo>
                <a:lnTo>
                  <a:pt x="336632" y="741563"/>
                </a:lnTo>
                <a:lnTo>
                  <a:pt x="342168" y="739007"/>
                </a:lnTo>
                <a:close/>
              </a:path>
              <a:path w="356234" h="774065">
                <a:moveTo>
                  <a:pt x="344754" y="765767"/>
                </a:moveTo>
                <a:lnTo>
                  <a:pt x="344754" y="744689"/>
                </a:lnTo>
                <a:lnTo>
                  <a:pt x="339229" y="747268"/>
                </a:lnTo>
                <a:lnTo>
                  <a:pt x="336632" y="741563"/>
                </a:lnTo>
                <a:lnTo>
                  <a:pt x="322681" y="748004"/>
                </a:lnTo>
                <a:lnTo>
                  <a:pt x="344754" y="765767"/>
                </a:lnTo>
                <a:close/>
              </a:path>
              <a:path w="356234" h="774065">
                <a:moveTo>
                  <a:pt x="344754" y="744689"/>
                </a:moveTo>
                <a:lnTo>
                  <a:pt x="342168" y="739007"/>
                </a:lnTo>
                <a:lnTo>
                  <a:pt x="336632" y="741563"/>
                </a:lnTo>
                <a:lnTo>
                  <a:pt x="339229" y="747268"/>
                </a:lnTo>
                <a:lnTo>
                  <a:pt x="344754" y="744689"/>
                </a:lnTo>
                <a:close/>
              </a:path>
              <a:path w="356234" h="774065">
                <a:moveTo>
                  <a:pt x="356158" y="732548"/>
                </a:moveTo>
                <a:lnTo>
                  <a:pt x="342168" y="739007"/>
                </a:lnTo>
                <a:lnTo>
                  <a:pt x="344754" y="744689"/>
                </a:lnTo>
                <a:lnTo>
                  <a:pt x="344754" y="765767"/>
                </a:lnTo>
                <a:lnTo>
                  <a:pt x="354685" y="773760"/>
                </a:lnTo>
                <a:lnTo>
                  <a:pt x="356158" y="73254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50880" y="3685082"/>
            <a:ext cx="683260" cy="775335"/>
          </a:xfrm>
          <a:custGeom>
            <a:avLst/>
            <a:gdLst/>
            <a:ahLst/>
            <a:cxnLst/>
            <a:rect l="l" t="t" r="r" b="b"/>
            <a:pathLst>
              <a:path w="683259" h="775334">
                <a:moveTo>
                  <a:pt x="660750" y="745199"/>
                </a:moveTo>
                <a:lnTo>
                  <a:pt x="4406" y="0"/>
                </a:lnTo>
                <a:lnTo>
                  <a:pt x="0" y="4051"/>
                </a:lnTo>
                <a:lnTo>
                  <a:pt x="656257" y="749152"/>
                </a:lnTo>
                <a:lnTo>
                  <a:pt x="660750" y="745199"/>
                </a:lnTo>
                <a:close/>
              </a:path>
              <a:path w="683259" h="775334">
                <a:moveTo>
                  <a:pt x="664832" y="767580"/>
                </a:moveTo>
                <a:lnTo>
                  <a:pt x="664832" y="749833"/>
                </a:lnTo>
                <a:lnTo>
                  <a:pt x="660425" y="753884"/>
                </a:lnTo>
                <a:lnTo>
                  <a:pt x="656257" y="749152"/>
                </a:lnTo>
                <a:lnTo>
                  <a:pt x="644601" y="759409"/>
                </a:lnTo>
                <a:lnTo>
                  <a:pt x="664832" y="767580"/>
                </a:lnTo>
                <a:close/>
              </a:path>
              <a:path w="683259" h="775334">
                <a:moveTo>
                  <a:pt x="664832" y="749833"/>
                </a:moveTo>
                <a:lnTo>
                  <a:pt x="660750" y="745199"/>
                </a:lnTo>
                <a:lnTo>
                  <a:pt x="656257" y="749152"/>
                </a:lnTo>
                <a:lnTo>
                  <a:pt x="660425" y="753884"/>
                </a:lnTo>
                <a:lnTo>
                  <a:pt x="664832" y="749833"/>
                </a:lnTo>
                <a:close/>
              </a:path>
              <a:path w="683259" h="775334">
                <a:moveTo>
                  <a:pt x="682866" y="774865"/>
                </a:moveTo>
                <a:lnTo>
                  <a:pt x="672198" y="735126"/>
                </a:lnTo>
                <a:lnTo>
                  <a:pt x="660750" y="745199"/>
                </a:lnTo>
                <a:lnTo>
                  <a:pt x="664832" y="749833"/>
                </a:lnTo>
                <a:lnTo>
                  <a:pt x="664832" y="767580"/>
                </a:lnTo>
                <a:lnTo>
                  <a:pt x="682866" y="77486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26182" y="4459947"/>
            <a:ext cx="331470" cy="368300"/>
          </a:xfrm>
          <a:custGeom>
            <a:avLst/>
            <a:gdLst/>
            <a:ahLst/>
            <a:cxnLst/>
            <a:rect l="l" t="t" r="r" b="b"/>
            <a:pathLst>
              <a:path w="331470" h="368300">
                <a:moveTo>
                  <a:pt x="165569" y="0"/>
                </a:moveTo>
                <a:lnTo>
                  <a:pt x="0" y="367919"/>
                </a:lnTo>
                <a:lnTo>
                  <a:pt x="331139" y="367919"/>
                </a:lnTo>
                <a:lnTo>
                  <a:pt x="165569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10306" y="4459947"/>
            <a:ext cx="432434" cy="368300"/>
          </a:xfrm>
          <a:custGeom>
            <a:avLst/>
            <a:gdLst/>
            <a:ahLst/>
            <a:cxnLst/>
            <a:rect l="l" t="t" r="r" b="b"/>
            <a:pathLst>
              <a:path w="432434" h="368300">
                <a:moveTo>
                  <a:pt x="215963" y="0"/>
                </a:moveTo>
                <a:lnTo>
                  <a:pt x="0" y="367919"/>
                </a:lnTo>
                <a:lnTo>
                  <a:pt x="432308" y="367919"/>
                </a:lnTo>
                <a:lnTo>
                  <a:pt x="215963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95230" y="4459947"/>
            <a:ext cx="497205" cy="368300"/>
          </a:xfrm>
          <a:custGeom>
            <a:avLst/>
            <a:gdLst/>
            <a:ahLst/>
            <a:cxnLst/>
            <a:rect l="l" t="t" r="r" b="b"/>
            <a:pathLst>
              <a:path w="497204" h="368300">
                <a:moveTo>
                  <a:pt x="248348" y="0"/>
                </a:moveTo>
                <a:lnTo>
                  <a:pt x="0" y="367919"/>
                </a:lnTo>
                <a:lnTo>
                  <a:pt x="496696" y="367919"/>
                </a:lnTo>
                <a:lnTo>
                  <a:pt x="248348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44912" y="4459947"/>
            <a:ext cx="552450" cy="368300"/>
          </a:xfrm>
          <a:custGeom>
            <a:avLst/>
            <a:gdLst/>
            <a:ahLst/>
            <a:cxnLst/>
            <a:rect l="l" t="t" r="r" b="b"/>
            <a:pathLst>
              <a:path w="552450" h="368300">
                <a:moveTo>
                  <a:pt x="275945" y="0"/>
                </a:moveTo>
                <a:lnTo>
                  <a:pt x="0" y="367919"/>
                </a:lnTo>
                <a:lnTo>
                  <a:pt x="551891" y="367919"/>
                </a:lnTo>
                <a:lnTo>
                  <a:pt x="275945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49787" y="4459947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183959" y="0"/>
                </a:moveTo>
                <a:lnTo>
                  <a:pt x="0" y="367919"/>
                </a:lnTo>
                <a:lnTo>
                  <a:pt x="367919" y="367919"/>
                </a:lnTo>
                <a:lnTo>
                  <a:pt x="183959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" name="object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22681"/>
              </p:ext>
            </p:extLst>
          </p:nvPr>
        </p:nvGraphicFramePr>
        <p:xfrm>
          <a:off x="7996538" y="3537058"/>
          <a:ext cx="1103630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60960">
                        <a:lnSpc>
                          <a:spcPts val="106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6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7283393" y="4679770"/>
            <a:ext cx="2290445" cy="35687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81635" algn="l"/>
                <a:tab pos="868680" algn="l"/>
                <a:tab pos="1414780" algn="l"/>
                <a:tab pos="2023110" algn="l"/>
              </a:tabLst>
            </a:pPr>
            <a:r>
              <a:rPr sz="950" spc="5" dirty="0">
                <a:latin typeface="Times New Roman"/>
                <a:cs typeface="Times New Roman"/>
              </a:rPr>
              <a:t>x&lt;3	3&lt;x&lt;7	</a:t>
            </a:r>
            <a:r>
              <a:rPr sz="950" dirty="0">
                <a:latin typeface="Times New Roman"/>
                <a:cs typeface="Times New Roman"/>
              </a:rPr>
              <a:t>7&lt;x&lt;1</a:t>
            </a:r>
            <a:r>
              <a:rPr sz="950" spc="5" dirty="0">
                <a:latin typeface="Times New Roman"/>
                <a:cs typeface="Times New Roman"/>
              </a:rPr>
              <a:t>2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50" spc="5" dirty="0">
                <a:latin typeface="Times New Roman"/>
                <a:cs typeface="Times New Roman"/>
              </a:rPr>
              <a:t>12&lt;x&lt;21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50" spc="5" dirty="0">
                <a:latin typeface="Times New Roman"/>
                <a:cs typeface="Times New Roman"/>
              </a:rPr>
              <a:t>21&lt;x</a:t>
            </a:r>
            <a:endParaRPr sz="950" dirty="0">
              <a:latin typeface="Times New Roman"/>
              <a:cs typeface="Times New Roman"/>
            </a:endParaRPr>
          </a:p>
          <a:p>
            <a:pPr marR="213360" algn="r">
              <a:lnSpc>
                <a:spcPct val="100000"/>
              </a:lnSpc>
              <a:spcBef>
                <a:spcPts val="670"/>
              </a:spcBef>
            </a:pPr>
            <a:r>
              <a:rPr sz="650" spc="10" dirty="0">
                <a:latin typeface="Times New Roman"/>
                <a:cs typeface="Times New Roman"/>
              </a:rPr>
              <a:t>8</a:t>
            </a:r>
            <a:endParaRPr sz="65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28713" y="1600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3925" y="3314404"/>
            <a:ext cx="6858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9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05" y="243277"/>
            <a:ext cx="4106545" cy="262953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1225"/>
              </a:spcBef>
            </a:pP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B-Tree </a:t>
            </a:r>
            <a:r>
              <a:rPr sz="2100" spc="5" dirty="0">
                <a:solidFill>
                  <a:srgbClr val="3C489E"/>
                </a:solidFill>
                <a:latin typeface="Times New Roman"/>
                <a:cs typeface="Times New Roman"/>
              </a:rPr>
              <a:t>Structure</a:t>
            </a:r>
            <a:r>
              <a:rPr sz="2100" spc="-15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C489E"/>
                </a:solidFill>
                <a:latin typeface="Times New Roman"/>
                <a:cs typeface="Times New Roman"/>
              </a:rPr>
              <a:t>Properties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550" spc="-5" dirty="0">
                <a:solidFill>
                  <a:srgbClr val="ED2224"/>
                </a:solidFill>
                <a:latin typeface="Times New Roman"/>
                <a:cs typeface="Times New Roman"/>
              </a:rPr>
              <a:t>Root </a:t>
            </a:r>
            <a:r>
              <a:rPr sz="1550" spc="-5" dirty="0">
                <a:latin typeface="Times New Roman"/>
                <a:cs typeface="Times New Roman"/>
              </a:rPr>
              <a:t>(special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case)</a:t>
            </a:r>
            <a:endParaRPr sz="1550" dirty="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335"/>
              </a:spcBef>
              <a:buChar char="–"/>
              <a:tabLst>
                <a:tab pos="371475" algn="l"/>
              </a:tabLst>
            </a:pPr>
            <a:r>
              <a:rPr sz="1350" spc="-5" dirty="0">
                <a:latin typeface="Times New Roman"/>
                <a:cs typeface="Times New Roman"/>
              </a:rPr>
              <a:t>has between </a:t>
            </a:r>
            <a:r>
              <a:rPr sz="1350" dirty="0">
                <a:latin typeface="Times New Roman"/>
                <a:cs typeface="Times New Roman"/>
              </a:rPr>
              <a:t>2 </a:t>
            </a:r>
            <a:r>
              <a:rPr sz="1350" spc="-5" dirty="0">
                <a:latin typeface="Times New Roman"/>
                <a:cs typeface="Times New Roman"/>
              </a:rPr>
              <a:t>and </a:t>
            </a:r>
            <a:r>
              <a:rPr sz="1350" i="1" dirty="0">
                <a:latin typeface="Times New Roman"/>
                <a:cs typeface="Times New Roman"/>
              </a:rPr>
              <a:t>M </a:t>
            </a:r>
            <a:r>
              <a:rPr sz="1350" dirty="0">
                <a:latin typeface="Times New Roman"/>
                <a:cs typeface="Times New Roman"/>
              </a:rPr>
              <a:t>children </a:t>
            </a:r>
            <a:r>
              <a:rPr sz="1350" spc="-5" dirty="0">
                <a:latin typeface="Times New Roman"/>
                <a:cs typeface="Times New Roman"/>
              </a:rPr>
              <a:t>(or root </a:t>
            </a:r>
            <a:r>
              <a:rPr sz="1350" dirty="0">
                <a:latin typeface="Times New Roman"/>
                <a:cs typeface="Times New Roman"/>
              </a:rPr>
              <a:t>could </a:t>
            </a:r>
            <a:r>
              <a:rPr sz="1350" spc="-5" dirty="0">
                <a:latin typeface="Times New Roman"/>
                <a:cs typeface="Times New Roman"/>
              </a:rPr>
              <a:t>be </a:t>
            </a:r>
            <a:r>
              <a:rPr sz="1350" dirty="0">
                <a:latin typeface="Times New Roman"/>
                <a:cs typeface="Times New Roman"/>
              </a:rPr>
              <a:t>a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leaf)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550" spc="-5" dirty="0">
                <a:solidFill>
                  <a:srgbClr val="3C489E"/>
                </a:solidFill>
                <a:latin typeface="Times New Roman"/>
                <a:cs typeface="Times New Roman"/>
              </a:rPr>
              <a:t>Internal</a:t>
            </a:r>
            <a:r>
              <a:rPr sz="1550" spc="-10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489E"/>
                </a:solidFill>
                <a:latin typeface="Times New Roman"/>
                <a:cs typeface="Times New Roman"/>
              </a:rPr>
              <a:t>nodes</a:t>
            </a:r>
            <a:endParaRPr sz="1550" dirty="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340"/>
              </a:spcBef>
              <a:buChar char="–"/>
              <a:tabLst>
                <a:tab pos="371475" algn="l"/>
              </a:tabLst>
            </a:pPr>
            <a:r>
              <a:rPr sz="1350" spc="-5" dirty="0">
                <a:latin typeface="Times New Roman"/>
                <a:cs typeface="Times New Roman"/>
              </a:rPr>
              <a:t>store up to </a:t>
            </a:r>
            <a:r>
              <a:rPr sz="1350" i="1" dirty="0">
                <a:latin typeface="Times New Roman"/>
                <a:cs typeface="Times New Roman"/>
              </a:rPr>
              <a:t>M</a:t>
            </a:r>
            <a:r>
              <a:rPr sz="1350" dirty="0">
                <a:latin typeface="Times New Roman"/>
                <a:cs typeface="Times New Roman"/>
              </a:rPr>
              <a:t>-1 </a:t>
            </a:r>
            <a:r>
              <a:rPr sz="1350" spc="-5" dirty="0">
                <a:latin typeface="Times New Roman"/>
                <a:cs typeface="Times New Roman"/>
              </a:rPr>
              <a:t>keys</a:t>
            </a:r>
            <a:endParaRPr sz="1350" dirty="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350"/>
              </a:spcBef>
              <a:buChar char="–"/>
              <a:tabLst>
                <a:tab pos="371475" algn="l"/>
              </a:tabLst>
            </a:pPr>
            <a:r>
              <a:rPr sz="1350" spc="-5" dirty="0">
                <a:latin typeface="Times New Roman"/>
                <a:cs typeface="Times New Roman"/>
              </a:rPr>
              <a:t>have between</a:t>
            </a:r>
            <a:r>
              <a:rPr lang="en-US" sz="1350" spc="-5" dirty="0">
                <a:latin typeface="Times New Roman"/>
                <a:cs typeface="Times New Roman"/>
              </a:rPr>
              <a:t> ceil(</a:t>
            </a:r>
            <a:r>
              <a:rPr lang="en-US" sz="1350" i="1" spc="-195" dirty="0">
                <a:latin typeface="Times New Roman"/>
                <a:cs typeface="Times New Roman"/>
              </a:rPr>
              <a:t>M</a:t>
            </a:r>
            <a:r>
              <a:rPr sz="1350" spc="-195" dirty="0">
                <a:latin typeface="Times New Roman"/>
                <a:cs typeface="Times New Roman"/>
              </a:rPr>
              <a:t>/</a:t>
            </a:r>
            <a:r>
              <a:rPr lang="en-US" sz="1350" spc="-195" dirty="0">
                <a:latin typeface="Times New Roman"/>
                <a:cs typeface="Times New Roman"/>
              </a:rPr>
              <a:t> / </a:t>
            </a:r>
            <a:r>
              <a:rPr sz="1350" spc="-195" dirty="0">
                <a:latin typeface="Times New Roman"/>
                <a:cs typeface="Times New Roman"/>
              </a:rPr>
              <a:t>2</a:t>
            </a:r>
            <a:r>
              <a:rPr lang="en-US" sz="1350" spc="-195" dirty="0">
                <a:latin typeface="Times New Roman"/>
                <a:cs typeface="Times New Roman"/>
              </a:rPr>
              <a:t>)  </a:t>
            </a:r>
            <a:r>
              <a:rPr sz="1350" spc="-19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and </a:t>
            </a:r>
            <a:r>
              <a:rPr sz="1350" i="1" dirty="0">
                <a:latin typeface="Times New Roman"/>
                <a:cs typeface="Times New Roman"/>
              </a:rPr>
              <a:t>M</a:t>
            </a:r>
            <a:r>
              <a:rPr sz="1350" i="1" spc="-10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children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550" spc="-5" dirty="0">
                <a:solidFill>
                  <a:srgbClr val="399445"/>
                </a:solidFill>
                <a:latin typeface="Times New Roman"/>
                <a:cs typeface="Times New Roman"/>
              </a:rPr>
              <a:t>Leaf</a:t>
            </a:r>
            <a:r>
              <a:rPr sz="1550" spc="-10" dirty="0">
                <a:solidFill>
                  <a:srgbClr val="399445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99445"/>
                </a:solidFill>
                <a:latin typeface="Times New Roman"/>
                <a:cs typeface="Times New Roman"/>
              </a:rPr>
              <a:t>nodes</a:t>
            </a:r>
            <a:endParaRPr sz="1550" dirty="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360"/>
              </a:spcBef>
              <a:buChar char="–"/>
              <a:tabLst>
                <a:tab pos="371475" algn="l"/>
              </a:tabLst>
            </a:pPr>
            <a:r>
              <a:rPr sz="1350" spc="-5" dirty="0">
                <a:latin typeface="Times New Roman"/>
                <a:cs typeface="Times New Roman"/>
              </a:rPr>
              <a:t>store between</a:t>
            </a:r>
            <a:r>
              <a:rPr lang="en-US" sz="1350" spc="-5" dirty="0">
                <a:latin typeface="Times New Roman"/>
                <a:cs typeface="Times New Roman"/>
              </a:rPr>
              <a:t> ceil( </a:t>
            </a:r>
            <a:r>
              <a:rPr sz="1350" spc="-110" dirty="0">
                <a:latin typeface="Times New Roman"/>
                <a:cs typeface="Times New Roman"/>
              </a:rPr>
              <a:t>(</a:t>
            </a:r>
            <a:r>
              <a:rPr sz="1350" i="1" spc="-110" dirty="0">
                <a:latin typeface="Times New Roman"/>
                <a:cs typeface="Times New Roman"/>
              </a:rPr>
              <a:t>M</a:t>
            </a:r>
            <a:r>
              <a:rPr lang="en-US" sz="1350" i="1" spc="-110" dirty="0">
                <a:latin typeface="Times New Roman"/>
                <a:cs typeface="Times New Roman"/>
              </a:rPr>
              <a:t> </a:t>
            </a:r>
            <a:r>
              <a:rPr sz="1350" i="1" spc="-110" dirty="0">
                <a:latin typeface="Times New Roman"/>
                <a:cs typeface="Times New Roman"/>
              </a:rPr>
              <a:t>-</a:t>
            </a:r>
            <a:r>
              <a:rPr lang="en-US" sz="1350" i="1" spc="-110" dirty="0">
                <a:latin typeface="Times New Roman"/>
                <a:cs typeface="Times New Roman"/>
              </a:rPr>
              <a:t> </a:t>
            </a:r>
            <a:r>
              <a:rPr sz="1350" spc="-110" dirty="0">
                <a:latin typeface="Times New Roman"/>
                <a:cs typeface="Times New Roman"/>
              </a:rPr>
              <a:t>1)</a:t>
            </a:r>
            <a:r>
              <a:rPr lang="en-US" sz="1350" spc="-110" dirty="0">
                <a:latin typeface="Times New Roman"/>
                <a:cs typeface="Times New Roman"/>
              </a:rPr>
              <a:t> </a:t>
            </a:r>
            <a:r>
              <a:rPr sz="1350" spc="-110" dirty="0">
                <a:latin typeface="Times New Roman"/>
                <a:cs typeface="Times New Roman"/>
              </a:rPr>
              <a:t>/</a:t>
            </a:r>
            <a:r>
              <a:rPr lang="en-US" sz="1350" spc="-110" dirty="0">
                <a:latin typeface="Times New Roman"/>
                <a:cs typeface="Times New Roman"/>
              </a:rPr>
              <a:t> </a:t>
            </a:r>
            <a:r>
              <a:rPr sz="1350" spc="-110" dirty="0">
                <a:latin typeface="Times New Roman"/>
                <a:cs typeface="Times New Roman"/>
              </a:rPr>
              <a:t>2</a:t>
            </a:r>
            <a:r>
              <a:rPr lang="en-US" sz="1350" spc="-110" dirty="0">
                <a:latin typeface="Times New Roman"/>
                <a:cs typeface="Times New Roman"/>
              </a:rPr>
              <a:t>)</a:t>
            </a:r>
            <a:r>
              <a:rPr sz="1350" spc="-110" dirty="0">
                <a:latin typeface="Times New Roman"/>
                <a:cs typeface="Times New Roman"/>
              </a:rPr>
              <a:t> </a:t>
            </a:r>
            <a:r>
              <a:rPr lang="en-US" sz="1350" spc="-1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and </a:t>
            </a:r>
            <a:r>
              <a:rPr sz="1350" i="1" dirty="0">
                <a:latin typeface="Times New Roman"/>
                <a:cs typeface="Times New Roman"/>
              </a:rPr>
              <a:t>M</a:t>
            </a:r>
            <a:r>
              <a:rPr sz="1350" dirty="0">
                <a:latin typeface="Times New Roman"/>
                <a:cs typeface="Times New Roman"/>
              </a:rPr>
              <a:t>-1</a:t>
            </a:r>
            <a:r>
              <a:rPr lang="en-US"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sorted</a:t>
            </a:r>
            <a:r>
              <a:rPr sz="1350" spc="-14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keys</a:t>
            </a:r>
            <a:endParaRPr sz="1350" dirty="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305"/>
              </a:spcBef>
              <a:buChar char="–"/>
              <a:tabLst>
                <a:tab pos="371475" algn="l"/>
              </a:tabLst>
            </a:pPr>
            <a:r>
              <a:rPr sz="1350" spc="-5" dirty="0">
                <a:latin typeface="Times New Roman"/>
                <a:cs typeface="Times New Roman"/>
              </a:rPr>
              <a:t>all at the same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depth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52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54874" y="3314404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10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997450">
              <a:lnSpc>
                <a:spcPct val="100000"/>
              </a:lnSpc>
              <a:spcBef>
                <a:spcPts val="120"/>
              </a:spcBef>
            </a:pPr>
            <a:r>
              <a:rPr spc="10" dirty="0"/>
              <a:t>B-Tree:</a:t>
            </a:r>
            <a:r>
              <a:rPr spc="-65" dirty="0"/>
              <a:t> </a:t>
            </a:r>
            <a:r>
              <a:rPr spc="10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66412" y="907795"/>
            <a:ext cx="14166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Times New Roman"/>
                <a:cs typeface="Times New Roman"/>
              </a:rPr>
              <a:t>B-Tree with </a:t>
            </a:r>
            <a:r>
              <a:rPr sz="1350" b="1" i="1" dirty="0">
                <a:latin typeface="Courier New"/>
                <a:cs typeface="Courier New"/>
              </a:rPr>
              <a:t>M </a:t>
            </a:r>
            <a:r>
              <a:rPr sz="1350" b="1" dirty="0">
                <a:latin typeface="Courier New"/>
                <a:cs typeface="Courier New"/>
              </a:rPr>
              <a:t>=</a:t>
            </a:r>
            <a:r>
              <a:rPr sz="1350" b="1" spc="-80" dirty="0">
                <a:latin typeface="Courier New"/>
                <a:cs typeface="Courier New"/>
              </a:rPr>
              <a:t> </a:t>
            </a:r>
            <a:r>
              <a:rPr sz="1350" b="1" dirty="0">
                <a:latin typeface="Courier New"/>
                <a:cs typeface="Courier New"/>
              </a:rPr>
              <a:t>4</a:t>
            </a:r>
            <a:endParaRPr sz="135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524923" y="2458307"/>
          <a:ext cx="441959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591914" y="2458307"/>
          <a:ext cx="441959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28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32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107012" y="2458307"/>
          <a:ext cx="441959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35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38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39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695696" y="2458307"/>
          <a:ext cx="441959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44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47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210795" y="2458307"/>
          <a:ext cx="441959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52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196863" y="1723313"/>
            <a:ext cx="1235075" cy="306070"/>
          </a:xfrm>
          <a:custGeom>
            <a:avLst/>
            <a:gdLst/>
            <a:ahLst/>
            <a:cxnLst/>
            <a:rect l="l" t="t" r="r" b="b"/>
            <a:pathLst>
              <a:path w="1235075" h="306069">
                <a:moveTo>
                  <a:pt x="35402" y="285922"/>
                </a:moveTo>
                <a:lnTo>
                  <a:pt x="31635" y="270052"/>
                </a:lnTo>
                <a:lnTo>
                  <a:pt x="0" y="296545"/>
                </a:lnTo>
                <a:lnTo>
                  <a:pt x="27597" y="302871"/>
                </a:lnTo>
                <a:lnTo>
                  <a:pt x="27597" y="289928"/>
                </a:lnTo>
                <a:lnTo>
                  <a:pt x="27965" y="288086"/>
                </a:lnTo>
                <a:lnTo>
                  <a:pt x="29425" y="287350"/>
                </a:lnTo>
                <a:lnTo>
                  <a:pt x="35402" y="285922"/>
                </a:lnTo>
                <a:close/>
              </a:path>
              <a:path w="1235075" h="306069">
                <a:moveTo>
                  <a:pt x="36454" y="290354"/>
                </a:moveTo>
                <a:lnTo>
                  <a:pt x="35402" y="285922"/>
                </a:lnTo>
                <a:lnTo>
                  <a:pt x="29425" y="287350"/>
                </a:lnTo>
                <a:lnTo>
                  <a:pt x="27965" y="288086"/>
                </a:lnTo>
                <a:lnTo>
                  <a:pt x="27597" y="289928"/>
                </a:lnTo>
                <a:lnTo>
                  <a:pt x="28701" y="291401"/>
                </a:lnTo>
                <a:lnTo>
                  <a:pt x="30530" y="291769"/>
                </a:lnTo>
                <a:lnTo>
                  <a:pt x="36454" y="290354"/>
                </a:lnTo>
                <a:close/>
              </a:path>
              <a:path w="1235075" h="306069">
                <a:moveTo>
                  <a:pt x="40106" y="305739"/>
                </a:moveTo>
                <a:lnTo>
                  <a:pt x="36454" y="290354"/>
                </a:lnTo>
                <a:lnTo>
                  <a:pt x="30530" y="291769"/>
                </a:lnTo>
                <a:lnTo>
                  <a:pt x="28701" y="291401"/>
                </a:lnTo>
                <a:lnTo>
                  <a:pt x="27597" y="289928"/>
                </a:lnTo>
                <a:lnTo>
                  <a:pt x="27597" y="302871"/>
                </a:lnTo>
                <a:lnTo>
                  <a:pt x="40106" y="305739"/>
                </a:lnTo>
                <a:close/>
              </a:path>
              <a:path w="1235075" h="306069">
                <a:moveTo>
                  <a:pt x="1234757" y="1841"/>
                </a:moveTo>
                <a:lnTo>
                  <a:pt x="1233652" y="368"/>
                </a:lnTo>
                <a:lnTo>
                  <a:pt x="1232179" y="0"/>
                </a:lnTo>
                <a:lnTo>
                  <a:pt x="35402" y="285922"/>
                </a:lnTo>
                <a:lnTo>
                  <a:pt x="36454" y="290354"/>
                </a:lnTo>
                <a:lnTo>
                  <a:pt x="1232916" y="4419"/>
                </a:lnTo>
                <a:lnTo>
                  <a:pt x="1234389" y="3314"/>
                </a:lnTo>
                <a:lnTo>
                  <a:pt x="1234757" y="184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46784" y="1723313"/>
            <a:ext cx="69215" cy="296545"/>
          </a:xfrm>
          <a:custGeom>
            <a:avLst/>
            <a:gdLst/>
            <a:ahLst/>
            <a:cxnLst/>
            <a:rect l="l" t="t" r="r" b="b"/>
            <a:pathLst>
              <a:path w="69215" h="296544">
                <a:moveTo>
                  <a:pt x="15876" y="259856"/>
                </a:moveTo>
                <a:lnTo>
                  <a:pt x="0" y="256806"/>
                </a:lnTo>
                <a:lnTo>
                  <a:pt x="11404" y="296545"/>
                </a:lnTo>
                <a:lnTo>
                  <a:pt x="14719" y="292207"/>
                </a:lnTo>
                <a:lnTo>
                  <a:pt x="14719" y="266014"/>
                </a:lnTo>
                <a:lnTo>
                  <a:pt x="15876" y="259856"/>
                </a:lnTo>
                <a:close/>
              </a:path>
              <a:path w="69215" h="296544">
                <a:moveTo>
                  <a:pt x="20263" y="260699"/>
                </a:moveTo>
                <a:lnTo>
                  <a:pt x="15876" y="259856"/>
                </a:lnTo>
                <a:lnTo>
                  <a:pt x="14719" y="266014"/>
                </a:lnTo>
                <a:lnTo>
                  <a:pt x="15087" y="267843"/>
                </a:lnTo>
                <a:lnTo>
                  <a:pt x="16560" y="268579"/>
                </a:lnTo>
                <a:lnTo>
                  <a:pt x="18389" y="268211"/>
                </a:lnTo>
                <a:lnTo>
                  <a:pt x="19126" y="266750"/>
                </a:lnTo>
                <a:lnTo>
                  <a:pt x="20263" y="260699"/>
                </a:lnTo>
                <a:close/>
              </a:path>
              <a:path w="69215" h="296544">
                <a:moveTo>
                  <a:pt x="36423" y="263804"/>
                </a:moveTo>
                <a:lnTo>
                  <a:pt x="20263" y="260699"/>
                </a:lnTo>
                <a:lnTo>
                  <a:pt x="19126" y="266750"/>
                </a:lnTo>
                <a:lnTo>
                  <a:pt x="18389" y="268211"/>
                </a:lnTo>
                <a:lnTo>
                  <a:pt x="16560" y="268579"/>
                </a:lnTo>
                <a:lnTo>
                  <a:pt x="15087" y="267843"/>
                </a:lnTo>
                <a:lnTo>
                  <a:pt x="14719" y="266014"/>
                </a:lnTo>
                <a:lnTo>
                  <a:pt x="14719" y="292207"/>
                </a:lnTo>
                <a:lnTo>
                  <a:pt x="36423" y="263804"/>
                </a:lnTo>
                <a:close/>
              </a:path>
              <a:path w="69215" h="296544">
                <a:moveTo>
                  <a:pt x="68795" y="2578"/>
                </a:moveTo>
                <a:lnTo>
                  <a:pt x="68427" y="736"/>
                </a:lnTo>
                <a:lnTo>
                  <a:pt x="66967" y="0"/>
                </a:lnTo>
                <a:lnTo>
                  <a:pt x="65125" y="368"/>
                </a:lnTo>
                <a:lnTo>
                  <a:pt x="64388" y="1841"/>
                </a:lnTo>
                <a:lnTo>
                  <a:pt x="15876" y="259856"/>
                </a:lnTo>
                <a:lnTo>
                  <a:pt x="20263" y="260699"/>
                </a:lnTo>
                <a:lnTo>
                  <a:pt x="68795" y="257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95132" y="1723313"/>
            <a:ext cx="1492885" cy="307975"/>
          </a:xfrm>
          <a:custGeom>
            <a:avLst/>
            <a:gdLst/>
            <a:ahLst/>
            <a:cxnLst/>
            <a:rect l="l" t="t" r="r" b="b"/>
            <a:pathLst>
              <a:path w="1492884" h="307975">
                <a:moveTo>
                  <a:pt x="1456709" y="287309"/>
                </a:moveTo>
                <a:lnTo>
                  <a:pt x="2578" y="0"/>
                </a:lnTo>
                <a:lnTo>
                  <a:pt x="1104" y="368"/>
                </a:lnTo>
                <a:lnTo>
                  <a:pt x="0" y="1841"/>
                </a:lnTo>
                <a:lnTo>
                  <a:pt x="368" y="3314"/>
                </a:lnTo>
                <a:lnTo>
                  <a:pt x="1841" y="4419"/>
                </a:lnTo>
                <a:lnTo>
                  <a:pt x="1455816" y="291685"/>
                </a:lnTo>
                <a:lnTo>
                  <a:pt x="1456709" y="287309"/>
                </a:lnTo>
                <a:close/>
              </a:path>
              <a:path w="1492884" h="307975">
                <a:moveTo>
                  <a:pt x="1464348" y="304311"/>
                </a:moveTo>
                <a:lnTo>
                  <a:pt x="1464348" y="291033"/>
                </a:lnTo>
                <a:lnTo>
                  <a:pt x="1463611" y="292493"/>
                </a:lnTo>
                <a:lnTo>
                  <a:pt x="1461770" y="292861"/>
                </a:lnTo>
                <a:lnTo>
                  <a:pt x="1455816" y="291685"/>
                </a:lnTo>
                <a:lnTo>
                  <a:pt x="1452575" y="307581"/>
                </a:lnTo>
                <a:lnTo>
                  <a:pt x="1464348" y="304311"/>
                </a:lnTo>
                <a:close/>
              </a:path>
              <a:path w="1492884" h="307975">
                <a:moveTo>
                  <a:pt x="1464348" y="291033"/>
                </a:moveTo>
                <a:lnTo>
                  <a:pt x="1463979" y="289191"/>
                </a:lnTo>
                <a:lnTo>
                  <a:pt x="1462506" y="288455"/>
                </a:lnTo>
                <a:lnTo>
                  <a:pt x="1456709" y="287309"/>
                </a:lnTo>
                <a:lnTo>
                  <a:pt x="1455816" y="291685"/>
                </a:lnTo>
                <a:lnTo>
                  <a:pt x="1461770" y="292861"/>
                </a:lnTo>
                <a:lnTo>
                  <a:pt x="1463611" y="292493"/>
                </a:lnTo>
                <a:lnTo>
                  <a:pt x="1464348" y="291033"/>
                </a:lnTo>
                <a:close/>
              </a:path>
              <a:path w="1492884" h="307975">
                <a:moveTo>
                  <a:pt x="1492313" y="296544"/>
                </a:moveTo>
                <a:lnTo>
                  <a:pt x="1459928" y="271525"/>
                </a:lnTo>
                <a:lnTo>
                  <a:pt x="1456709" y="287309"/>
                </a:lnTo>
                <a:lnTo>
                  <a:pt x="1462506" y="288455"/>
                </a:lnTo>
                <a:lnTo>
                  <a:pt x="1463979" y="289191"/>
                </a:lnTo>
                <a:lnTo>
                  <a:pt x="1464348" y="291033"/>
                </a:lnTo>
                <a:lnTo>
                  <a:pt x="1464348" y="304311"/>
                </a:lnTo>
                <a:lnTo>
                  <a:pt x="1492313" y="29654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08180" y="2164829"/>
            <a:ext cx="314960" cy="296545"/>
          </a:xfrm>
          <a:custGeom>
            <a:avLst/>
            <a:gdLst/>
            <a:ahLst/>
            <a:cxnLst/>
            <a:rect l="l" t="t" r="r" b="b"/>
            <a:pathLst>
              <a:path w="314960" h="296544">
                <a:moveTo>
                  <a:pt x="25125" y="269479"/>
                </a:moveTo>
                <a:lnTo>
                  <a:pt x="14350" y="257911"/>
                </a:lnTo>
                <a:lnTo>
                  <a:pt x="0" y="296545"/>
                </a:lnTo>
                <a:lnTo>
                  <a:pt x="19862" y="290605"/>
                </a:lnTo>
                <a:lnTo>
                  <a:pt x="19862" y="275577"/>
                </a:lnTo>
                <a:lnTo>
                  <a:pt x="20599" y="273735"/>
                </a:lnTo>
                <a:lnTo>
                  <a:pt x="25125" y="269479"/>
                </a:lnTo>
                <a:close/>
              </a:path>
              <a:path w="314960" h="296544">
                <a:moveTo>
                  <a:pt x="28312" y="272901"/>
                </a:moveTo>
                <a:lnTo>
                  <a:pt x="25125" y="269479"/>
                </a:lnTo>
                <a:lnTo>
                  <a:pt x="20599" y="273735"/>
                </a:lnTo>
                <a:lnTo>
                  <a:pt x="19862" y="275577"/>
                </a:lnTo>
                <a:lnTo>
                  <a:pt x="20599" y="277037"/>
                </a:lnTo>
                <a:lnTo>
                  <a:pt x="22072" y="277774"/>
                </a:lnTo>
                <a:lnTo>
                  <a:pt x="23914" y="277037"/>
                </a:lnTo>
                <a:lnTo>
                  <a:pt x="28312" y="272901"/>
                </a:lnTo>
                <a:close/>
              </a:path>
              <a:path w="314960" h="296544">
                <a:moveTo>
                  <a:pt x="39370" y="284772"/>
                </a:moveTo>
                <a:lnTo>
                  <a:pt x="28312" y="272901"/>
                </a:lnTo>
                <a:lnTo>
                  <a:pt x="23914" y="277037"/>
                </a:lnTo>
                <a:lnTo>
                  <a:pt x="22072" y="277774"/>
                </a:lnTo>
                <a:lnTo>
                  <a:pt x="20599" y="277037"/>
                </a:lnTo>
                <a:lnTo>
                  <a:pt x="19862" y="275577"/>
                </a:lnTo>
                <a:lnTo>
                  <a:pt x="19862" y="290605"/>
                </a:lnTo>
                <a:lnTo>
                  <a:pt x="39370" y="284772"/>
                </a:lnTo>
                <a:close/>
              </a:path>
              <a:path w="314960" h="296544">
                <a:moveTo>
                  <a:pt x="314947" y="2197"/>
                </a:moveTo>
                <a:lnTo>
                  <a:pt x="314578" y="736"/>
                </a:lnTo>
                <a:lnTo>
                  <a:pt x="312737" y="0"/>
                </a:lnTo>
                <a:lnTo>
                  <a:pt x="311264" y="368"/>
                </a:lnTo>
                <a:lnTo>
                  <a:pt x="25125" y="269479"/>
                </a:lnTo>
                <a:lnTo>
                  <a:pt x="28312" y="272901"/>
                </a:lnTo>
                <a:lnTo>
                  <a:pt x="314210" y="4038"/>
                </a:lnTo>
                <a:lnTo>
                  <a:pt x="314947" y="2197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02667" y="2164829"/>
            <a:ext cx="69215" cy="296545"/>
          </a:xfrm>
          <a:custGeom>
            <a:avLst/>
            <a:gdLst/>
            <a:ahLst/>
            <a:cxnLst/>
            <a:rect l="l" t="t" r="r" b="b"/>
            <a:pathLst>
              <a:path w="69214" h="296544">
                <a:moveTo>
                  <a:pt x="52932" y="259851"/>
                </a:moveTo>
                <a:lnTo>
                  <a:pt x="4419" y="1828"/>
                </a:lnTo>
                <a:lnTo>
                  <a:pt x="3314" y="368"/>
                </a:lnTo>
                <a:lnTo>
                  <a:pt x="1841" y="0"/>
                </a:lnTo>
                <a:lnTo>
                  <a:pt x="368" y="736"/>
                </a:lnTo>
                <a:lnTo>
                  <a:pt x="0" y="2565"/>
                </a:lnTo>
                <a:lnTo>
                  <a:pt x="48186" y="260761"/>
                </a:lnTo>
                <a:lnTo>
                  <a:pt x="52932" y="259851"/>
                </a:lnTo>
                <a:close/>
              </a:path>
              <a:path w="69214" h="296544">
                <a:moveTo>
                  <a:pt x="54089" y="292205"/>
                </a:moveTo>
                <a:lnTo>
                  <a:pt x="54089" y="266001"/>
                </a:lnTo>
                <a:lnTo>
                  <a:pt x="53721" y="267843"/>
                </a:lnTo>
                <a:lnTo>
                  <a:pt x="52247" y="268579"/>
                </a:lnTo>
                <a:lnTo>
                  <a:pt x="50406" y="268211"/>
                </a:lnTo>
                <a:lnTo>
                  <a:pt x="49301" y="266738"/>
                </a:lnTo>
                <a:lnTo>
                  <a:pt x="48186" y="260761"/>
                </a:lnTo>
                <a:lnTo>
                  <a:pt x="32385" y="263791"/>
                </a:lnTo>
                <a:lnTo>
                  <a:pt x="54089" y="292205"/>
                </a:lnTo>
                <a:close/>
              </a:path>
              <a:path w="69214" h="296544">
                <a:moveTo>
                  <a:pt x="54089" y="266001"/>
                </a:moveTo>
                <a:lnTo>
                  <a:pt x="52932" y="259851"/>
                </a:lnTo>
                <a:lnTo>
                  <a:pt x="48186" y="260761"/>
                </a:lnTo>
                <a:lnTo>
                  <a:pt x="49301" y="266738"/>
                </a:lnTo>
                <a:lnTo>
                  <a:pt x="50406" y="268211"/>
                </a:lnTo>
                <a:lnTo>
                  <a:pt x="52247" y="268579"/>
                </a:lnTo>
                <a:lnTo>
                  <a:pt x="53721" y="267843"/>
                </a:lnTo>
                <a:lnTo>
                  <a:pt x="54089" y="266001"/>
                </a:lnTo>
                <a:close/>
              </a:path>
              <a:path w="69214" h="296544">
                <a:moveTo>
                  <a:pt x="68808" y="256806"/>
                </a:moveTo>
                <a:lnTo>
                  <a:pt x="52932" y="259851"/>
                </a:lnTo>
                <a:lnTo>
                  <a:pt x="54089" y="266001"/>
                </a:lnTo>
                <a:lnTo>
                  <a:pt x="54089" y="292205"/>
                </a:lnTo>
                <a:lnTo>
                  <a:pt x="57404" y="296545"/>
                </a:lnTo>
                <a:lnTo>
                  <a:pt x="68808" y="25680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8754" y="2164829"/>
            <a:ext cx="535940" cy="296545"/>
          </a:xfrm>
          <a:custGeom>
            <a:avLst/>
            <a:gdLst/>
            <a:ahLst/>
            <a:cxnLst/>
            <a:rect l="l" t="t" r="r" b="b"/>
            <a:pathLst>
              <a:path w="535940" h="296544">
                <a:moveTo>
                  <a:pt x="31057" y="276693"/>
                </a:moveTo>
                <a:lnTo>
                  <a:pt x="23177" y="262699"/>
                </a:lnTo>
                <a:lnTo>
                  <a:pt x="0" y="296545"/>
                </a:lnTo>
                <a:lnTo>
                  <a:pt x="24650" y="295443"/>
                </a:lnTo>
                <a:lnTo>
                  <a:pt x="24650" y="281089"/>
                </a:lnTo>
                <a:lnTo>
                  <a:pt x="25755" y="279615"/>
                </a:lnTo>
                <a:lnTo>
                  <a:pt x="31057" y="276693"/>
                </a:lnTo>
                <a:close/>
              </a:path>
              <a:path w="535940" h="296544">
                <a:moveTo>
                  <a:pt x="33317" y="280706"/>
                </a:moveTo>
                <a:lnTo>
                  <a:pt x="31057" y="276693"/>
                </a:lnTo>
                <a:lnTo>
                  <a:pt x="25755" y="279615"/>
                </a:lnTo>
                <a:lnTo>
                  <a:pt x="24650" y="281089"/>
                </a:lnTo>
                <a:lnTo>
                  <a:pt x="24650" y="282930"/>
                </a:lnTo>
                <a:lnTo>
                  <a:pt x="26123" y="284035"/>
                </a:lnTo>
                <a:lnTo>
                  <a:pt x="27952" y="283667"/>
                </a:lnTo>
                <a:lnTo>
                  <a:pt x="33317" y="280706"/>
                </a:lnTo>
                <a:close/>
              </a:path>
              <a:path w="535940" h="296544">
                <a:moveTo>
                  <a:pt x="41198" y="294703"/>
                </a:moveTo>
                <a:lnTo>
                  <a:pt x="33317" y="280706"/>
                </a:lnTo>
                <a:lnTo>
                  <a:pt x="27952" y="283667"/>
                </a:lnTo>
                <a:lnTo>
                  <a:pt x="26123" y="284035"/>
                </a:lnTo>
                <a:lnTo>
                  <a:pt x="24650" y="282930"/>
                </a:lnTo>
                <a:lnTo>
                  <a:pt x="24650" y="295443"/>
                </a:lnTo>
                <a:lnTo>
                  <a:pt x="41198" y="294703"/>
                </a:lnTo>
                <a:close/>
              </a:path>
              <a:path w="535940" h="296544">
                <a:moveTo>
                  <a:pt x="535698" y="2933"/>
                </a:moveTo>
                <a:lnTo>
                  <a:pt x="535330" y="1092"/>
                </a:lnTo>
                <a:lnTo>
                  <a:pt x="534225" y="0"/>
                </a:lnTo>
                <a:lnTo>
                  <a:pt x="532383" y="368"/>
                </a:lnTo>
                <a:lnTo>
                  <a:pt x="31057" y="276693"/>
                </a:lnTo>
                <a:lnTo>
                  <a:pt x="33317" y="280706"/>
                </a:lnTo>
                <a:lnTo>
                  <a:pt x="534593" y="4038"/>
                </a:lnTo>
                <a:lnTo>
                  <a:pt x="535698" y="293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63853" y="2164829"/>
            <a:ext cx="205104" cy="296545"/>
          </a:xfrm>
          <a:custGeom>
            <a:avLst/>
            <a:gdLst/>
            <a:ahLst/>
            <a:cxnLst/>
            <a:rect l="l" t="t" r="r" b="b"/>
            <a:pathLst>
              <a:path w="205104" h="296544">
                <a:moveTo>
                  <a:pt x="18960" y="264934"/>
                </a:moveTo>
                <a:lnTo>
                  <a:pt x="5511" y="255701"/>
                </a:lnTo>
                <a:lnTo>
                  <a:pt x="0" y="296545"/>
                </a:lnTo>
                <a:lnTo>
                  <a:pt x="15074" y="288234"/>
                </a:lnTo>
                <a:lnTo>
                  <a:pt x="15074" y="271894"/>
                </a:lnTo>
                <a:lnTo>
                  <a:pt x="15443" y="270052"/>
                </a:lnTo>
                <a:lnTo>
                  <a:pt x="18960" y="264934"/>
                </a:lnTo>
                <a:close/>
              </a:path>
              <a:path w="205104" h="296544">
                <a:moveTo>
                  <a:pt x="22669" y="267480"/>
                </a:moveTo>
                <a:lnTo>
                  <a:pt x="18960" y="264934"/>
                </a:lnTo>
                <a:lnTo>
                  <a:pt x="15443" y="270052"/>
                </a:lnTo>
                <a:lnTo>
                  <a:pt x="15074" y="271894"/>
                </a:lnTo>
                <a:lnTo>
                  <a:pt x="16179" y="272999"/>
                </a:lnTo>
                <a:lnTo>
                  <a:pt x="17652" y="273367"/>
                </a:lnTo>
                <a:lnTo>
                  <a:pt x="19126" y="272630"/>
                </a:lnTo>
                <a:lnTo>
                  <a:pt x="22669" y="267480"/>
                </a:lnTo>
                <a:close/>
              </a:path>
              <a:path w="205104" h="296544">
                <a:moveTo>
                  <a:pt x="36055" y="276669"/>
                </a:moveTo>
                <a:lnTo>
                  <a:pt x="22669" y="267480"/>
                </a:lnTo>
                <a:lnTo>
                  <a:pt x="19126" y="272630"/>
                </a:lnTo>
                <a:lnTo>
                  <a:pt x="17652" y="273367"/>
                </a:lnTo>
                <a:lnTo>
                  <a:pt x="16179" y="272999"/>
                </a:lnTo>
                <a:lnTo>
                  <a:pt x="15074" y="271894"/>
                </a:lnTo>
                <a:lnTo>
                  <a:pt x="15074" y="288234"/>
                </a:lnTo>
                <a:lnTo>
                  <a:pt x="36055" y="276669"/>
                </a:lnTo>
                <a:close/>
              </a:path>
              <a:path w="205104" h="296544">
                <a:moveTo>
                  <a:pt x="204558" y="1828"/>
                </a:moveTo>
                <a:lnTo>
                  <a:pt x="203822" y="368"/>
                </a:lnTo>
                <a:lnTo>
                  <a:pt x="201980" y="0"/>
                </a:lnTo>
                <a:lnTo>
                  <a:pt x="200507" y="736"/>
                </a:lnTo>
                <a:lnTo>
                  <a:pt x="18960" y="264934"/>
                </a:lnTo>
                <a:lnTo>
                  <a:pt x="22669" y="267480"/>
                </a:lnTo>
                <a:lnTo>
                  <a:pt x="204190" y="3670"/>
                </a:lnTo>
                <a:lnTo>
                  <a:pt x="204558" y="182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47965" y="2164829"/>
            <a:ext cx="168275" cy="296545"/>
          </a:xfrm>
          <a:custGeom>
            <a:avLst/>
            <a:gdLst/>
            <a:ahLst/>
            <a:cxnLst/>
            <a:rect l="l" t="t" r="r" b="b"/>
            <a:pathLst>
              <a:path w="168275" h="296544">
                <a:moveTo>
                  <a:pt x="151845" y="263181"/>
                </a:moveTo>
                <a:lnTo>
                  <a:pt x="4051" y="1092"/>
                </a:lnTo>
                <a:lnTo>
                  <a:pt x="2946" y="0"/>
                </a:lnTo>
                <a:lnTo>
                  <a:pt x="1104" y="368"/>
                </a:lnTo>
                <a:lnTo>
                  <a:pt x="0" y="1460"/>
                </a:lnTo>
                <a:lnTo>
                  <a:pt x="368" y="3302"/>
                </a:lnTo>
                <a:lnTo>
                  <a:pt x="147828" y="265417"/>
                </a:lnTo>
                <a:lnTo>
                  <a:pt x="151845" y="263181"/>
                </a:lnTo>
                <a:close/>
              </a:path>
              <a:path w="168275" h="296544">
                <a:moveTo>
                  <a:pt x="154889" y="287821"/>
                </a:moveTo>
                <a:lnTo>
                  <a:pt x="154889" y="270421"/>
                </a:lnTo>
                <a:lnTo>
                  <a:pt x="153797" y="271894"/>
                </a:lnTo>
                <a:lnTo>
                  <a:pt x="151845" y="271783"/>
                </a:lnTo>
                <a:lnTo>
                  <a:pt x="150850" y="270789"/>
                </a:lnTo>
                <a:lnTo>
                  <a:pt x="147828" y="265417"/>
                </a:lnTo>
                <a:lnTo>
                  <a:pt x="133553" y="273367"/>
                </a:lnTo>
                <a:lnTo>
                  <a:pt x="154889" y="287821"/>
                </a:lnTo>
                <a:close/>
              </a:path>
              <a:path w="168275" h="296544">
                <a:moveTo>
                  <a:pt x="154889" y="270421"/>
                </a:moveTo>
                <a:lnTo>
                  <a:pt x="154889" y="268579"/>
                </a:lnTo>
                <a:lnTo>
                  <a:pt x="151845" y="263181"/>
                </a:lnTo>
                <a:lnTo>
                  <a:pt x="147828" y="265417"/>
                </a:lnTo>
                <a:lnTo>
                  <a:pt x="150850" y="270789"/>
                </a:lnTo>
                <a:lnTo>
                  <a:pt x="151845" y="271783"/>
                </a:lnTo>
                <a:lnTo>
                  <a:pt x="153797" y="271894"/>
                </a:lnTo>
                <a:lnTo>
                  <a:pt x="154889" y="270421"/>
                </a:lnTo>
                <a:close/>
              </a:path>
              <a:path w="168275" h="296544">
                <a:moveTo>
                  <a:pt x="167767" y="296545"/>
                </a:moveTo>
                <a:lnTo>
                  <a:pt x="165938" y="255333"/>
                </a:lnTo>
                <a:lnTo>
                  <a:pt x="151845" y="263181"/>
                </a:lnTo>
                <a:lnTo>
                  <a:pt x="154889" y="268579"/>
                </a:lnTo>
                <a:lnTo>
                  <a:pt x="154889" y="287821"/>
                </a:lnTo>
                <a:lnTo>
                  <a:pt x="167767" y="29654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31925" y="2164829"/>
            <a:ext cx="499109" cy="296545"/>
          </a:xfrm>
          <a:custGeom>
            <a:avLst/>
            <a:gdLst/>
            <a:ahLst/>
            <a:cxnLst/>
            <a:rect l="l" t="t" r="r" b="b"/>
            <a:pathLst>
              <a:path w="499109" h="296544">
                <a:moveTo>
                  <a:pt x="468276" y="275773"/>
                </a:moveTo>
                <a:lnTo>
                  <a:pt x="3314" y="368"/>
                </a:lnTo>
                <a:lnTo>
                  <a:pt x="1473" y="0"/>
                </a:lnTo>
                <a:lnTo>
                  <a:pt x="368" y="1092"/>
                </a:lnTo>
                <a:lnTo>
                  <a:pt x="0" y="2933"/>
                </a:lnTo>
                <a:lnTo>
                  <a:pt x="1104" y="4038"/>
                </a:lnTo>
                <a:lnTo>
                  <a:pt x="465926" y="279737"/>
                </a:lnTo>
                <a:lnTo>
                  <a:pt x="468276" y="275773"/>
                </a:lnTo>
                <a:close/>
              </a:path>
              <a:path w="499109" h="296544">
                <a:moveTo>
                  <a:pt x="474624" y="294808"/>
                </a:moveTo>
                <a:lnTo>
                  <a:pt x="474624" y="282194"/>
                </a:lnTo>
                <a:lnTo>
                  <a:pt x="473151" y="283298"/>
                </a:lnTo>
                <a:lnTo>
                  <a:pt x="471309" y="282930"/>
                </a:lnTo>
                <a:lnTo>
                  <a:pt x="465926" y="279737"/>
                </a:lnTo>
                <a:lnTo>
                  <a:pt x="457707" y="293598"/>
                </a:lnTo>
                <a:lnTo>
                  <a:pt x="474624" y="294808"/>
                </a:lnTo>
                <a:close/>
              </a:path>
              <a:path w="499109" h="296544">
                <a:moveTo>
                  <a:pt x="474624" y="282194"/>
                </a:moveTo>
                <a:lnTo>
                  <a:pt x="474624" y="280352"/>
                </a:lnTo>
                <a:lnTo>
                  <a:pt x="473519" y="278879"/>
                </a:lnTo>
                <a:lnTo>
                  <a:pt x="468276" y="275773"/>
                </a:lnTo>
                <a:lnTo>
                  <a:pt x="465926" y="279737"/>
                </a:lnTo>
                <a:lnTo>
                  <a:pt x="471309" y="282930"/>
                </a:lnTo>
                <a:lnTo>
                  <a:pt x="473151" y="283298"/>
                </a:lnTo>
                <a:lnTo>
                  <a:pt x="474624" y="282194"/>
                </a:lnTo>
                <a:close/>
              </a:path>
              <a:path w="499109" h="296544">
                <a:moveTo>
                  <a:pt x="498906" y="296545"/>
                </a:moveTo>
                <a:lnTo>
                  <a:pt x="476465" y="261962"/>
                </a:lnTo>
                <a:lnTo>
                  <a:pt x="468276" y="275773"/>
                </a:lnTo>
                <a:lnTo>
                  <a:pt x="473519" y="278879"/>
                </a:lnTo>
                <a:lnTo>
                  <a:pt x="474624" y="280352"/>
                </a:lnTo>
                <a:lnTo>
                  <a:pt x="474624" y="294808"/>
                </a:lnTo>
                <a:lnTo>
                  <a:pt x="498906" y="29654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12897" y="2164829"/>
            <a:ext cx="100965" cy="296545"/>
          </a:xfrm>
          <a:custGeom>
            <a:avLst/>
            <a:gdLst/>
            <a:ahLst/>
            <a:cxnLst/>
            <a:rect l="l" t="t" r="r" b="b"/>
            <a:pathLst>
              <a:path w="100965" h="296544">
                <a:moveTo>
                  <a:pt x="15483" y="260747"/>
                </a:moveTo>
                <a:lnTo>
                  <a:pt x="0" y="256070"/>
                </a:lnTo>
                <a:lnTo>
                  <a:pt x="6616" y="296544"/>
                </a:lnTo>
                <a:lnTo>
                  <a:pt x="13614" y="289277"/>
                </a:lnTo>
                <a:lnTo>
                  <a:pt x="13614" y="266738"/>
                </a:lnTo>
                <a:lnTo>
                  <a:pt x="15483" y="260747"/>
                </a:lnTo>
                <a:close/>
              </a:path>
              <a:path w="100965" h="296544">
                <a:moveTo>
                  <a:pt x="19828" y="262059"/>
                </a:moveTo>
                <a:lnTo>
                  <a:pt x="15483" y="260747"/>
                </a:lnTo>
                <a:lnTo>
                  <a:pt x="13614" y="266738"/>
                </a:lnTo>
                <a:lnTo>
                  <a:pt x="13614" y="268211"/>
                </a:lnTo>
                <a:lnTo>
                  <a:pt x="15074" y="269316"/>
                </a:lnTo>
                <a:lnTo>
                  <a:pt x="16916" y="269316"/>
                </a:lnTo>
                <a:lnTo>
                  <a:pt x="18021" y="267843"/>
                </a:lnTo>
                <a:lnTo>
                  <a:pt x="19828" y="262059"/>
                </a:lnTo>
                <a:close/>
              </a:path>
              <a:path w="100965" h="296544">
                <a:moveTo>
                  <a:pt x="35318" y="266738"/>
                </a:moveTo>
                <a:lnTo>
                  <a:pt x="19828" y="262059"/>
                </a:lnTo>
                <a:lnTo>
                  <a:pt x="18021" y="267843"/>
                </a:lnTo>
                <a:lnTo>
                  <a:pt x="16916" y="269316"/>
                </a:lnTo>
                <a:lnTo>
                  <a:pt x="15074" y="269316"/>
                </a:lnTo>
                <a:lnTo>
                  <a:pt x="13614" y="268211"/>
                </a:lnTo>
                <a:lnTo>
                  <a:pt x="13614" y="289277"/>
                </a:lnTo>
                <a:lnTo>
                  <a:pt x="35318" y="266738"/>
                </a:lnTo>
                <a:close/>
              </a:path>
              <a:path w="100965" h="296544">
                <a:moveTo>
                  <a:pt x="100812" y="2933"/>
                </a:moveTo>
                <a:lnTo>
                  <a:pt x="100444" y="1092"/>
                </a:lnTo>
                <a:lnTo>
                  <a:pt x="99339" y="0"/>
                </a:lnTo>
                <a:lnTo>
                  <a:pt x="97497" y="0"/>
                </a:lnTo>
                <a:lnTo>
                  <a:pt x="96393" y="1460"/>
                </a:lnTo>
                <a:lnTo>
                  <a:pt x="15483" y="260747"/>
                </a:lnTo>
                <a:lnTo>
                  <a:pt x="19828" y="262059"/>
                </a:lnTo>
                <a:lnTo>
                  <a:pt x="100812" y="293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93250" y="2164829"/>
            <a:ext cx="241935" cy="296545"/>
          </a:xfrm>
          <a:custGeom>
            <a:avLst/>
            <a:gdLst/>
            <a:ahLst/>
            <a:cxnLst/>
            <a:rect l="l" t="t" r="r" b="b"/>
            <a:pathLst>
              <a:path w="241934" h="296544">
                <a:moveTo>
                  <a:pt x="219979" y="266579"/>
                </a:moveTo>
                <a:lnTo>
                  <a:pt x="4051" y="736"/>
                </a:lnTo>
                <a:lnTo>
                  <a:pt x="2578" y="0"/>
                </a:lnTo>
                <a:lnTo>
                  <a:pt x="736" y="368"/>
                </a:lnTo>
                <a:lnTo>
                  <a:pt x="0" y="1828"/>
                </a:lnTo>
                <a:lnTo>
                  <a:pt x="368" y="3670"/>
                </a:lnTo>
                <a:lnTo>
                  <a:pt x="216535" y="269359"/>
                </a:lnTo>
                <a:lnTo>
                  <a:pt x="219979" y="266579"/>
                </a:lnTo>
                <a:close/>
              </a:path>
              <a:path w="241934" h="296544">
                <a:moveTo>
                  <a:pt x="224434" y="288908"/>
                </a:moveTo>
                <a:lnTo>
                  <a:pt x="224434" y="272999"/>
                </a:lnTo>
                <a:lnTo>
                  <a:pt x="223329" y="274472"/>
                </a:lnTo>
                <a:lnTo>
                  <a:pt x="221868" y="275208"/>
                </a:lnTo>
                <a:lnTo>
                  <a:pt x="220395" y="274104"/>
                </a:lnTo>
                <a:lnTo>
                  <a:pt x="216535" y="269359"/>
                </a:lnTo>
                <a:lnTo>
                  <a:pt x="203834" y="279615"/>
                </a:lnTo>
                <a:lnTo>
                  <a:pt x="224434" y="288908"/>
                </a:lnTo>
                <a:close/>
              </a:path>
              <a:path w="241934" h="296544">
                <a:moveTo>
                  <a:pt x="224434" y="272999"/>
                </a:moveTo>
                <a:lnTo>
                  <a:pt x="223697" y="271157"/>
                </a:lnTo>
                <a:lnTo>
                  <a:pt x="219979" y="266579"/>
                </a:lnTo>
                <a:lnTo>
                  <a:pt x="216535" y="269359"/>
                </a:lnTo>
                <a:lnTo>
                  <a:pt x="220395" y="274104"/>
                </a:lnTo>
                <a:lnTo>
                  <a:pt x="221868" y="275208"/>
                </a:lnTo>
                <a:lnTo>
                  <a:pt x="223329" y="274472"/>
                </a:lnTo>
                <a:lnTo>
                  <a:pt x="224434" y="272999"/>
                </a:lnTo>
                <a:close/>
              </a:path>
              <a:path w="241934" h="296544">
                <a:moveTo>
                  <a:pt x="241363" y="296544"/>
                </a:moveTo>
                <a:lnTo>
                  <a:pt x="232536" y="256438"/>
                </a:lnTo>
                <a:lnTo>
                  <a:pt x="219979" y="266579"/>
                </a:lnTo>
                <a:lnTo>
                  <a:pt x="223697" y="271157"/>
                </a:lnTo>
                <a:lnTo>
                  <a:pt x="224434" y="272999"/>
                </a:lnTo>
                <a:lnTo>
                  <a:pt x="224434" y="288908"/>
                </a:lnTo>
                <a:lnTo>
                  <a:pt x="241363" y="29654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408722" y="1576044"/>
          <a:ext cx="552450" cy="147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73"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42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990800" y="2017560"/>
          <a:ext cx="552450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50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7261555" y="2017560"/>
          <a:ext cx="552450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27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34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900216" y="2017560"/>
          <a:ext cx="552450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60960">
                        <a:lnSpc>
                          <a:spcPts val="106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384362" y="2458307"/>
          <a:ext cx="441959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4254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936240" y="2458307"/>
          <a:ext cx="441959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4254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7040022" y="2458307"/>
          <a:ext cx="441959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22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latin typeface="Times New Roman"/>
                          <a:cs typeface="Times New Roman"/>
                        </a:rPr>
                        <a:t>24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10202"/>
                      </a:solidFill>
                      <a:prstDash val="solid"/>
                    </a:lnL>
                    <a:lnR w="6350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5029580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49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72405" y="5276023"/>
            <a:ext cx="3288665" cy="5207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430"/>
              </a:spcBef>
              <a:buChar char="•"/>
              <a:tabLst>
                <a:tab pos="178435" algn="l"/>
              </a:tabLst>
            </a:pPr>
            <a:r>
              <a:rPr sz="1350" spc="-5" dirty="0">
                <a:latin typeface="Times New Roman"/>
                <a:cs typeface="Times New Roman"/>
              </a:rPr>
              <a:t>Each internal node still has (up to) </a:t>
            </a:r>
            <a:r>
              <a:rPr sz="1350" i="1" dirty="0">
                <a:latin typeface="Times New Roman"/>
                <a:cs typeface="Times New Roman"/>
              </a:rPr>
              <a:t>M</a:t>
            </a:r>
            <a:r>
              <a:rPr sz="1350" dirty="0">
                <a:latin typeface="Times New Roman"/>
                <a:cs typeface="Times New Roman"/>
              </a:rPr>
              <a:t>-1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keys:</a:t>
            </a:r>
            <a:endParaRPr sz="1350">
              <a:latin typeface="Times New Roman"/>
              <a:cs typeface="Times New Roman"/>
            </a:endParaRPr>
          </a:p>
          <a:p>
            <a:pPr marL="177800" indent="-165735">
              <a:lnSpc>
                <a:spcPct val="100000"/>
              </a:lnSpc>
              <a:spcBef>
                <a:spcPts val="325"/>
              </a:spcBef>
              <a:buChar char="•"/>
              <a:tabLst>
                <a:tab pos="178435" algn="l"/>
              </a:tabLst>
            </a:pPr>
            <a:r>
              <a:rPr sz="1350" spc="-5" dirty="0">
                <a:latin typeface="Times New Roman"/>
                <a:cs typeface="Times New Roman"/>
              </a:rPr>
              <a:t>Order property: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2405" y="5771481"/>
            <a:ext cx="2353310" cy="111950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0840" indent="-138430">
              <a:lnSpc>
                <a:spcPct val="100000"/>
              </a:lnSpc>
              <a:spcBef>
                <a:spcPts val="384"/>
              </a:spcBef>
              <a:buChar char="–"/>
              <a:tabLst>
                <a:tab pos="371475" algn="l"/>
              </a:tabLst>
            </a:pPr>
            <a:r>
              <a:rPr sz="1150" dirty="0">
                <a:latin typeface="Times New Roman"/>
                <a:cs typeface="Times New Roman"/>
              </a:rPr>
              <a:t>subtree between two keys </a:t>
            </a:r>
            <a:r>
              <a:rPr sz="1150" i="1" dirty="0">
                <a:latin typeface="Times New Roman"/>
                <a:cs typeface="Times New Roman"/>
              </a:rPr>
              <a:t>x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284"/>
              </a:spcBef>
            </a:pPr>
            <a:r>
              <a:rPr sz="1150" spc="-5" dirty="0">
                <a:latin typeface="Times New Roman"/>
                <a:cs typeface="Times New Roman"/>
              </a:rPr>
              <a:t>contain leaves </a:t>
            </a:r>
            <a:r>
              <a:rPr sz="1150" dirty="0">
                <a:latin typeface="Times New Roman"/>
                <a:cs typeface="Times New Roman"/>
              </a:rPr>
              <a:t>with </a:t>
            </a:r>
            <a:r>
              <a:rPr sz="1150" i="1" dirty="0">
                <a:latin typeface="Times New Roman"/>
                <a:cs typeface="Times New Roman"/>
              </a:rPr>
              <a:t>values</a:t>
            </a:r>
            <a:r>
              <a:rPr sz="1150" i="1" spc="-15" dirty="0"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803F98"/>
                </a:solidFill>
                <a:latin typeface="Times New Roman"/>
                <a:cs typeface="Times New Roman"/>
              </a:rPr>
              <a:t>v</a:t>
            </a:r>
            <a:endParaRPr sz="115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310"/>
              </a:spcBef>
            </a:pPr>
            <a:r>
              <a:rPr sz="1150" dirty="0">
                <a:latin typeface="Times New Roman"/>
                <a:cs typeface="Times New Roman"/>
              </a:rPr>
              <a:t>such that </a:t>
            </a:r>
            <a:r>
              <a:rPr sz="1150" i="1" dirty="0">
                <a:latin typeface="Times New Roman"/>
                <a:cs typeface="Times New Roman"/>
              </a:rPr>
              <a:t>x </a:t>
            </a:r>
            <a:r>
              <a:rPr sz="1150" dirty="0">
                <a:latin typeface="Symbol"/>
                <a:cs typeface="Symbol"/>
              </a:rPr>
              <a:t>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803F98"/>
                </a:solidFill>
                <a:latin typeface="Times New Roman"/>
                <a:cs typeface="Times New Roman"/>
              </a:rPr>
              <a:t>v </a:t>
            </a:r>
            <a:r>
              <a:rPr sz="1150" spc="5" dirty="0">
                <a:latin typeface="Times New Roman"/>
                <a:cs typeface="Times New Roman"/>
              </a:rPr>
              <a:t>&lt;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285"/>
              </a:spcBef>
              <a:buChar char="–"/>
              <a:tabLst>
                <a:tab pos="371475" algn="l"/>
              </a:tabLst>
            </a:pPr>
            <a:r>
              <a:rPr sz="1150" dirty="0">
                <a:latin typeface="Times New Roman"/>
                <a:cs typeface="Times New Roman"/>
              </a:rPr>
              <a:t>Note the</a:t>
            </a:r>
            <a:r>
              <a:rPr sz="1150" spc="2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“</a:t>
            </a:r>
            <a:r>
              <a:rPr sz="1150" b="1" dirty="0">
                <a:latin typeface="Symbol"/>
                <a:cs typeface="Symbol"/>
              </a:rPr>
              <a:t></a:t>
            </a:r>
            <a:r>
              <a:rPr sz="1150" dirty="0">
                <a:latin typeface="Times New Roman"/>
                <a:cs typeface="Times New Roman"/>
              </a:rPr>
              <a:t>”</a:t>
            </a:r>
            <a:endParaRPr sz="1150">
              <a:latin typeface="Times New Roman"/>
              <a:cs typeface="Times New Roman"/>
            </a:endParaRPr>
          </a:p>
          <a:p>
            <a:pPr marL="177800" indent="-165735">
              <a:lnSpc>
                <a:spcPct val="100000"/>
              </a:lnSpc>
              <a:spcBef>
                <a:spcPts val="305"/>
              </a:spcBef>
              <a:buChar char="•"/>
              <a:tabLst>
                <a:tab pos="178435" algn="l"/>
              </a:tabLst>
            </a:pPr>
            <a:r>
              <a:rPr sz="1350" spc="-5" dirty="0">
                <a:latin typeface="Times New Roman"/>
                <a:cs typeface="Times New Roman"/>
              </a:rPr>
              <a:t>Leaf nodes have up to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i="1" dirty="0">
                <a:latin typeface="Times New Roman"/>
                <a:cs typeface="Times New Roman"/>
              </a:rPr>
              <a:t>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4227" y="6906532"/>
            <a:ext cx="8445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Times New Roman"/>
                <a:cs typeface="Times New Roman"/>
              </a:rPr>
              <a:t>sorted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keys.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2405" y="4169283"/>
            <a:ext cx="3784600" cy="8845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46075" algn="ctr">
              <a:lnSpc>
                <a:spcPct val="100000"/>
              </a:lnSpc>
              <a:spcBef>
                <a:spcPts val="715"/>
              </a:spcBef>
            </a:pP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B+</a:t>
            </a:r>
            <a:r>
              <a:rPr sz="2100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Trees</a:t>
            </a:r>
            <a:endParaRPr sz="2100">
              <a:latin typeface="Times New Roman"/>
              <a:cs typeface="Times New Roman"/>
            </a:endParaRPr>
          </a:p>
          <a:p>
            <a:pPr marL="177800" marR="5080" indent="-165735">
              <a:lnSpc>
                <a:spcPct val="100000"/>
              </a:lnSpc>
              <a:spcBef>
                <a:spcPts val="385"/>
              </a:spcBef>
            </a:pPr>
            <a:r>
              <a:rPr sz="1350" spc="-5" dirty="0">
                <a:latin typeface="Times New Roman"/>
                <a:cs typeface="Times New Roman"/>
              </a:rPr>
              <a:t>In </a:t>
            </a:r>
            <a:r>
              <a:rPr sz="1350" dirty="0">
                <a:latin typeface="Times New Roman"/>
                <a:cs typeface="Times New Roman"/>
              </a:rPr>
              <a:t>a </a:t>
            </a:r>
            <a:r>
              <a:rPr sz="1350" spc="-5" dirty="0">
                <a:latin typeface="Times New Roman"/>
                <a:cs typeface="Times New Roman"/>
              </a:rPr>
              <a:t>B+ tree, the internal nodes have no data </a:t>
            </a:r>
            <a:r>
              <a:rPr sz="1350" dirty="0">
                <a:latin typeface="Times New Roman"/>
                <a:cs typeface="Times New Roman"/>
              </a:rPr>
              <a:t>– </a:t>
            </a:r>
            <a:r>
              <a:rPr sz="1350" spc="-5" dirty="0">
                <a:latin typeface="Times New Roman"/>
                <a:cs typeface="Times New Roman"/>
              </a:rPr>
              <a:t>only the  leaves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do!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45791" y="5971451"/>
            <a:ext cx="628015" cy="774700"/>
          </a:xfrm>
          <a:custGeom>
            <a:avLst/>
            <a:gdLst/>
            <a:ahLst/>
            <a:cxnLst/>
            <a:rect l="l" t="t" r="r" b="b"/>
            <a:pathLst>
              <a:path w="628014" h="774700">
                <a:moveTo>
                  <a:pt x="20743" y="744013"/>
                </a:moveTo>
                <a:lnTo>
                  <a:pt x="8826" y="734390"/>
                </a:lnTo>
                <a:lnTo>
                  <a:pt x="0" y="774496"/>
                </a:lnTo>
                <a:lnTo>
                  <a:pt x="16916" y="766865"/>
                </a:lnTo>
                <a:lnTo>
                  <a:pt x="16916" y="748741"/>
                </a:lnTo>
                <a:lnTo>
                  <a:pt x="20743" y="744013"/>
                </a:lnTo>
                <a:close/>
              </a:path>
              <a:path w="628014" h="774700">
                <a:moveTo>
                  <a:pt x="25434" y="747801"/>
                </a:moveTo>
                <a:lnTo>
                  <a:pt x="20743" y="744013"/>
                </a:lnTo>
                <a:lnTo>
                  <a:pt x="16916" y="748741"/>
                </a:lnTo>
                <a:lnTo>
                  <a:pt x="21704" y="752411"/>
                </a:lnTo>
                <a:lnTo>
                  <a:pt x="25434" y="747801"/>
                </a:lnTo>
                <a:close/>
              </a:path>
              <a:path w="628014" h="774700">
                <a:moveTo>
                  <a:pt x="37528" y="757567"/>
                </a:moveTo>
                <a:lnTo>
                  <a:pt x="25434" y="747801"/>
                </a:lnTo>
                <a:lnTo>
                  <a:pt x="21704" y="752411"/>
                </a:lnTo>
                <a:lnTo>
                  <a:pt x="16916" y="748741"/>
                </a:lnTo>
                <a:lnTo>
                  <a:pt x="16916" y="766865"/>
                </a:lnTo>
                <a:lnTo>
                  <a:pt x="37528" y="757567"/>
                </a:lnTo>
                <a:close/>
              </a:path>
              <a:path w="628014" h="774700">
                <a:moveTo>
                  <a:pt x="627672" y="3683"/>
                </a:moveTo>
                <a:lnTo>
                  <a:pt x="622896" y="0"/>
                </a:lnTo>
                <a:lnTo>
                  <a:pt x="20743" y="744013"/>
                </a:lnTo>
                <a:lnTo>
                  <a:pt x="25434" y="747801"/>
                </a:lnTo>
                <a:lnTo>
                  <a:pt x="627672" y="368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79940" y="5971819"/>
            <a:ext cx="378460" cy="774700"/>
          </a:xfrm>
          <a:custGeom>
            <a:avLst/>
            <a:gdLst/>
            <a:ahLst/>
            <a:cxnLst/>
            <a:rect l="l" t="t" r="r" b="b"/>
            <a:pathLst>
              <a:path w="378460" h="774700">
                <a:moveTo>
                  <a:pt x="13681" y="739603"/>
                </a:moveTo>
                <a:lnTo>
                  <a:pt x="0" y="732917"/>
                </a:lnTo>
                <a:lnTo>
                  <a:pt x="368" y="774128"/>
                </a:lnTo>
                <a:lnTo>
                  <a:pt x="11036" y="765972"/>
                </a:lnTo>
                <a:lnTo>
                  <a:pt x="11036" y="745058"/>
                </a:lnTo>
                <a:lnTo>
                  <a:pt x="13681" y="739603"/>
                </a:lnTo>
                <a:close/>
              </a:path>
              <a:path w="378460" h="774700">
                <a:moveTo>
                  <a:pt x="19292" y="742345"/>
                </a:moveTo>
                <a:lnTo>
                  <a:pt x="13681" y="739603"/>
                </a:lnTo>
                <a:lnTo>
                  <a:pt x="11036" y="745058"/>
                </a:lnTo>
                <a:lnTo>
                  <a:pt x="16548" y="748004"/>
                </a:lnTo>
                <a:lnTo>
                  <a:pt x="19292" y="742345"/>
                </a:lnTo>
                <a:close/>
              </a:path>
              <a:path w="378460" h="774700">
                <a:moveTo>
                  <a:pt x="33108" y="749096"/>
                </a:moveTo>
                <a:lnTo>
                  <a:pt x="19292" y="742345"/>
                </a:lnTo>
                <a:lnTo>
                  <a:pt x="16548" y="748004"/>
                </a:lnTo>
                <a:lnTo>
                  <a:pt x="11036" y="745058"/>
                </a:lnTo>
                <a:lnTo>
                  <a:pt x="11036" y="765972"/>
                </a:lnTo>
                <a:lnTo>
                  <a:pt x="33108" y="749096"/>
                </a:lnTo>
                <a:close/>
              </a:path>
              <a:path w="378460" h="774700">
                <a:moveTo>
                  <a:pt x="377863" y="2946"/>
                </a:moveTo>
                <a:lnTo>
                  <a:pt x="372338" y="0"/>
                </a:lnTo>
                <a:lnTo>
                  <a:pt x="13681" y="739603"/>
                </a:lnTo>
                <a:lnTo>
                  <a:pt x="19292" y="742345"/>
                </a:lnTo>
                <a:lnTo>
                  <a:pt x="377863" y="294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81425" y="5973292"/>
            <a:ext cx="60960" cy="772795"/>
          </a:xfrm>
          <a:custGeom>
            <a:avLst/>
            <a:gdLst/>
            <a:ahLst/>
            <a:cxnLst/>
            <a:rect l="l" t="t" r="r" b="b"/>
            <a:pathLst>
              <a:path w="60960" h="772795">
                <a:moveTo>
                  <a:pt x="36791" y="736955"/>
                </a:moveTo>
                <a:lnTo>
                  <a:pt x="21293" y="736030"/>
                </a:lnTo>
                <a:lnTo>
                  <a:pt x="20967" y="742111"/>
                </a:lnTo>
                <a:lnTo>
                  <a:pt x="15087" y="741743"/>
                </a:lnTo>
                <a:lnTo>
                  <a:pt x="15087" y="735659"/>
                </a:lnTo>
                <a:lnTo>
                  <a:pt x="0" y="734758"/>
                </a:lnTo>
                <a:lnTo>
                  <a:pt x="15087" y="770097"/>
                </a:lnTo>
                <a:lnTo>
                  <a:pt x="15087" y="741743"/>
                </a:lnTo>
                <a:lnTo>
                  <a:pt x="15412" y="735678"/>
                </a:lnTo>
                <a:lnTo>
                  <a:pt x="15412" y="770857"/>
                </a:lnTo>
                <a:lnTo>
                  <a:pt x="16179" y="772655"/>
                </a:lnTo>
                <a:lnTo>
                  <a:pt x="36791" y="736955"/>
                </a:lnTo>
                <a:close/>
              </a:path>
              <a:path w="60960" h="772795">
                <a:moveTo>
                  <a:pt x="21293" y="736030"/>
                </a:moveTo>
                <a:lnTo>
                  <a:pt x="15412" y="735678"/>
                </a:lnTo>
                <a:lnTo>
                  <a:pt x="15087" y="741743"/>
                </a:lnTo>
                <a:lnTo>
                  <a:pt x="20967" y="742111"/>
                </a:lnTo>
                <a:lnTo>
                  <a:pt x="21293" y="736030"/>
                </a:lnTo>
                <a:close/>
              </a:path>
              <a:path w="60960" h="772795">
                <a:moveTo>
                  <a:pt x="60705" y="0"/>
                </a:moveTo>
                <a:lnTo>
                  <a:pt x="54813" y="0"/>
                </a:lnTo>
                <a:lnTo>
                  <a:pt x="15412" y="735678"/>
                </a:lnTo>
                <a:lnTo>
                  <a:pt x="21293" y="736030"/>
                </a:lnTo>
                <a:lnTo>
                  <a:pt x="60705" y="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20211" y="5972187"/>
            <a:ext cx="356235" cy="774065"/>
          </a:xfrm>
          <a:custGeom>
            <a:avLst/>
            <a:gdLst/>
            <a:ahLst/>
            <a:cxnLst/>
            <a:rect l="l" t="t" r="r" b="b"/>
            <a:pathLst>
              <a:path w="356235" h="774065">
                <a:moveTo>
                  <a:pt x="342155" y="739007"/>
                </a:moveTo>
                <a:lnTo>
                  <a:pt x="5880" y="0"/>
                </a:lnTo>
                <a:lnTo>
                  <a:pt x="0" y="2209"/>
                </a:lnTo>
                <a:lnTo>
                  <a:pt x="336630" y="741558"/>
                </a:lnTo>
                <a:lnTo>
                  <a:pt x="342155" y="739007"/>
                </a:lnTo>
                <a:close/>
              </a:path>
              <a:path w="356235" h="774065">
                <a:moveTo>
                  <a:pt x="344741" y="765767"/>
                </a:moveTo>
                <a:lnTo>
                  <a:pt x="344741" y="744689"/>
                </a:lnTo>
                <a:lnTo>
                  <a:pt x="339229" y="747268"/>
                </a:lnTo>
                <a:lnTo>
                  <a:pt x="336630" y="741558"/>
                </a:lnTo>
                <a:lnTo>
                  <a:pt x="322668" y="748004"/>
                </a:lnTo>
                <a:lnTo>
                  <a:pt x="344741" y="765767"/>
                </a:lnTo>
                <a:close/>
              </a:path>
              <a:path w="356235" h="774065">
                <a:moveTo>
                  <a:pt x="344741" y="744689"/>
                </a:moveTo>
                <a:lnTo>
                  <a:pt x="342155" y="739007"/>
                </a:lnTo>
                <a:lnTo>
                  <a:pt x="336630" y="741558"/>
                </a:lnTo>
                <a:lnTo>
                  <a:pt x="339229" y="747268"/>
                </a:lnTo>
                <a:lnTo>
                  <a:pt x="344741" y="744689"/>
                </a:lnTo>
                <a:close/>
              </a:path>
              <a:path w="356235" h="774065">
                <a:moveTo>
                  <a:pt x="356146" y="732548"/>
                </a:moveTo>
                <a:lnTo>
                  <a:pt x="342155" y="739007"/>
                </a:lnTo>
                <a:lnTo>
                  <a:pt x="344741" y="744689"/>
                </a:lnTo>
                <a:lnTo>
                  <a:pt x="344741" y="765767"/>
                </a:lnTo>
                <a:lnTo>
                  <a:pt x="354672" y="773760"/>
                </a:lnTo>
                <a:lnTo>
                  <a:pt x="356146" y="73254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04907" y="5971082"/>
            <a:ext cx="683260" cy="775335"/>
          </a:xfrm>
          <a:custGeom>
            <a:avLst/>
            <a:gdLst/>
            <a:ahLst/>
            <a:cxnLst/>
            <a:rect l="l" t="t" r="r" b="b"/>
            <a:pathLst>
              <a:path w="683260" h="775334">
                <a:moveTo>
                  <a:pt x="660757" y="745193"/>
                </a:moveTo>
                <a:lnTo>
                  <a:pt x="4419" y="0"/>
                </a:lnTo>
                <a:lnTo>
                  <a:pt x="0" y="4051"/>
                </a:lnTo>
                <a:lnTo>
                  <a:pt x="656257" y="749152"/>
                </a:lnTo>
                <a:lnTo>
                  <a:pt x="660757" y="745193"/>
                </a:lnTo>
                <a:close/>
              </a:path>
              <a:path w="683260" h="775334">
                <a:moveTo>
                  <a:pt x="664845" y="767586"/>
                </a:moveTo>
                <a:lnTo>
                  <a:pt x="664845" y="749833"/>
                </a:lnTo>
                <a:lnTo>
                  <a:pt x="660425" y="753884"/>
                </a:lnTo>
                <a:lnTo>
                  <a:pt x="656257" y="749152"/>
                </a:lnTo>
                <a:lnTo>
                  <a:pt x="644601" y="759409"/>
                </a:lnTo>
                <a:lnTo>
                  <a:pt x="664845" y="767586"/>
                </a:lnTo>
                <a:close/>
              </a:path>
              <a:path w="683260" h="775334">
                <a:moveTo>
                  <a:pt x="664845" y="749833"/>
                </a:moveTo>
                <a:lnTo>
                  <a:pt x="660757" y="745193"/>
                </a:lnTo>
                <a:lnTo>
                  <a:pt x="656257" y="749152"/>
                </a:lnTo>
                <a:lnTo>
                  <a:pt x="660425" y="753884"/>
                </a:lnTo>
                <a:lnTo>
                  <a:pt x="664845" y="749833"/>
                </a:lnTo>
                <a:close/>
              </a:path>
              <a:path w="683260" h="775334">
                <a:moveTo>
                  <a:pt x="682866" y="774865"/>
                </a:moveTo>
                <a:lnTo>
                  <a:pt x="672198" y="735126"/>
                </a:lnTo>
                <a:lnTo>
                  <a:pt x="660757" y="745193"/>
                </a:lnTo>
                <a:lnTo>
                  <a:pt x="664845" y="749833"/>
                </a:lnTo>
                <a:lnTo>
                  <a:pt x="664845" y="767586"/>
                </a:lnTo>
                <a:lnTo>
                  <a:pt x="682866" y="77486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80221" y="6745947"/>
            <a:ext cx="331470" cy="368300"/>
          </a:xfrm>
          <a:custGeom>
            <a:avLst/>
            <a:gdLst/>
            <a:ahLst/>
            <a:cxnLst/>
            <a:rect l="l" t="t" r="r" b="b"/>
            <a:pathLst>
              <a:path w="331469" h="368300">
                <a:moveTo>
                  <a:pt x="165569" y="0"/>
                </a:moveTo>
                <a:lnTo>
                  <a:pt x="0" y="367919"/>
                </a:lnTo>
                <a:lnTo>
                  <a:pt x="331127" y="367919"/>
                </a:lnTo>
                <a:lnTo>
                  <a:pt x="165569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64332" y="6745947"/>
            <a:ext cx="432434" cy="368300"/>
          </a:xfrm>
          <a:custGeom>
            <a:avLst/>
            <a:gdLst/>
            <a:ahLst/>
            <a:cxnLst/>
            <a:rect l="l" t="t" r="r" b="b"/>
            <a:pathLst>
              <a:path w="432435" h="368300">
                <a:moveTo>
                  <a:pt x="215976" y="0"/>
                </a:moveTo>
                <a:lnTo>
                  <a:pt x="0" y="367919"/>
                </a:lnTo>
                <a:lnTo>
                  <a:pt x="432320" y="367919"/>
                </a:lnTo>
                <a:lnTo>
                  <a:pt x="215976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49257" y="6745947"/>
            <a:ext cx="497205" cy="368300"/>
          </a:xfrm>
          <a:custGeom>
            <a:avLst/>
            <a:gdLst/>
            <a:ahLst/>
            <a:cxnLst/>
            <a:rect l="l" t="t" r="r" b="b"/>
            <a:pathLst>
              <a:path w="497204" h="368300">
                <a:moveTo>
                  <a:pt x="248348" y="0"/>
                </a:moveTo>
                <a:lnTo>
                  <a:pt x="0" y="367919"/>
                </a:lnTo>
                <a:lnTo>
                  <a:pt x="496709" y="367919"/>
                </a:lnTo>
                <a:lnTo>
                  <a:pt x="248348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98938" y="6745947"/>
            <a:ext cx="552450" cy="368300"/>
          </a:xfrm>
          <a:custGeom>
            <a:avLst/>
            <a:gdLst/>
            <a:ahLst/>
            <a:cxnLst/>
            <a:rect l="l" t="t" r="r" b="b"/>
            <a:pathLst>
              <a:path w="552450" h="368300">
                <a:moveTo>
                  <a:pt x="275945" y="0"/>
                </a:moveTo>
                <a:lnTo>
                  <a:pt x="0" y="367919"/>
                </a:lnTo>
                <a:lnTo>
                  <a:pt x="551891" y="367919"/>
                </a:lnTo>
                <a:lnTo>
                  <a:pt x="275945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03814" y="6745947"/>
            <a:ext cx="368300" cy="368300"/>
          </a:xfrm>
          <a:custGeom>
            <a:avLst/>
            <a:gdLst/>
            <a:ahLst/>
            <a:cxnLst/>
            <a:rect l="l" t="t" r="r" b="b"/>
            <a:pathLst>
              <a:path w="368300" h="368300">
                <a:moveTo>
                  <a:pt x="183959" y="0"/>
                </a:moveTo>
                <a:lnTo>
                  <a:pt x="0" y="367919"/>
                </a:lnTo>
                <a:lnTo>
                  <a:pt x="367931" y="367919"/>
                </a:lnTo>
                <a:lnTo>
                  <a:pt x="183959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050565" y="5823058"/>
          <a:ext cx="1103630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60960">
                        <a:lnSpc>
                          <a:spcPts val="106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06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21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2337424" y="6968714"/>
            <a:ext cx="2289175" cy="3543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82270" algn="l"/>
                <a:tab pos="869315" algn="l"/>
                <a:tab pos="1415415" algn="l"/>
                <a:tab pos="2024380" algn="l"/>
              </a:tabLst>
            </a:pPr>
            <a:r>
              <a:rPr sz="950" spc="5" dirty="0">
                <a:latin typeface="Times New Roman"/>
                <a:cs typeface="Times New Roman"/>
              </a:rPr>
              <a:t>x&lt;3	3</a:t>
            </a:r>
            <a:r>
              <a:rPr sz="950" spc="5" dirty="0">
                <a:latin typeface="Symbol"/>
                <a:cs typeface="Symbol"/>
              </a:rPr>
              <a:t></a:t>
            </a:r>
            <a:r>
              <a:rPr sz="950" spc="5" dirty="0">
                <a:latin typeface="Times New Roman"/>
                <a:cs typeface="Times New Roman"/>
              </a:rPr>
              <a:t>x&lt;7	7</a:t>
            </a:r>
            <a:r>
              <a:rPr sz="950" spc="5" dirty="0">
                <a:latin typeface="Symbol"/>
                <a:cs typeface="Symbol"/>
              </a:rPr>
              <a:t></a:t>
            </a:r>
            <a:r>
              <a:rPr sz="950" dirty="0">
                <a:latin typeface="Times New Roman"/>
                <a:cs typeface="Times New Roman"/>
              </a:rPr>
              <a:t>x&lt;1</a:t>
            </a:r>
            <a:r>
              <a:rPr sz="950" spc="5" dirty="0">
                <a:latin typeface="Times New Roman"/>
                <a:cs typeface="Times New Roman"/>
              </a:rPr>
              <a:t>2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50" spc="5" dirty="0">
                <a:latin typeface="Times New Roman"/>
                <a:cs typeface="Times New Roman"/>
              </a:rPr>
              <a:t>12</a:t>
            </a:r>
            <a:r>
              <a:rPr sz="950" spc="5" dirty="0">
                <a:latin typeface="Symbol"/>
                <a:cs typeface="Symbol"/>
              </a:rPr>
              <a:t></a:t>
            </a:r>
            <a:r>
              <a:rPr sz="950" spc="5" dirty="0">
                <a:latin typeface="Times New Roman"/>
                <a:cs typeface="Times New Roman"/>
              </a:rPr>
              <a:t>x&lt;21</a:t>
            </a:r>
            <a:r>
              <a:rPr sz="950" dirty="0">
                <a:latin typeface="Times New Roman"/>
                <a:cs typeface="Times New Roman"/>
              </a:rPr>
              <a:t>	</a:t>
            </a:r>
            <a:r>
              <a:rPr sz="950" spc="5" dirty="0">
                <a:latin typeface="Times New Roman"/>
                <a:cs typeface="Times New Roman"/>
              </a:rPr>
              <a:t>21</a:t>
            </a:r>
            <a:r>
              <a:rPr sz="950" spc="5" dirty="0">
                <a:latin typeface="Symbol"/>
                <a:cs typeface="Symbol"/>
              </a:rPr>
              <a:t></a:t>
            </a:r>
            <a:r>
              <a:rPr sz="950" spc="5" dirty="0">
                <a:latin typeface="Times New Roman"/>
                <a:cs typeface="Times New Roman"/>
              </a:rPr>
              <a:t>x</a:t>
            </a:r>
            <a:endParaRPr sz="950">
              <a:latin typeface="Times New Roman"/>
              <a:cs typeface="Times New Roman"/>
            </a:endParaRPr>
          </a:p>
          <a:p>
            <a:pPr marR="248285" algn="r">
              <a:lnSpc>
                <a:spcPct val="100000"/>
              </a:lnSpc>
              <a:spcBef>
                <a:spcPts val="645"/>
              </a:spcBef>
            </a:pPr>
            <a:r>
              <a:rPr sz="650" spc="10" dirty="0">
                <a:latin typeface="Times New Roman"/>
                <a:cs typeface="Times New Roman"/>
              </a:rPr>
              <a:t>11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952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254874" y="7194253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12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56034" y="4123128"/>
            <a:ext cx="4065904" cy="28803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63500" algn="ctr">
              <a:lnSpc>
                <a:spcPct val="100000"/>
              </a:lnSpc>
              <a:spcBef>
                <a:spcPts val="1225"/>
              </a:spcBef>
            </a:pP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B+ Tree </a:t>
            </a:r>
            <a:r>
              <a:rPr sz="2100" spc="5" dirty="0">
                <a:solidFill>
                  <a:srgbClr val="3C489E"/>
                </a:solidFill>
                <a:latin typeface="Times New Roman"/>
                <a:cs typeface="Times New Roman"/>
              </a:rPr>
              <a:t>Structure</a:t>
            </a:r>
            <a:r>
              <a:rPr sz="2100" spc="-25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3C489E"/>
                </a:solidFill>
                <a:latin typeface="Times New Roman"/>
                <a:cs typeface="Times New Roman"/>
              </a:rPr>
              <a:t>Properties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550" spc="-5" dirty="0">
                <a:solidFill>
                  <a:srgbClr val="ED2224"/>
                </a:solidFill>
                <a:latin typeface="Times New Roman"/>
                <a:cs typeface="Times New Roman"/>
              </a:rPr>
              <a:t>Root </a:t>
            </a:r>
            <a:r>
              <a:rPr sz="1550" spc="-5" dirty="0">
                <a:latin typeface="Times New Roman"/>
                <a:cs typeface="Times New Roman"/>
              </a:rPr>
              <a:t>(special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case)</a:t>
            </a:r>
            <a:endParaRPr sz="1550" dirty="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240"/>
              </a:spcBef>
              <a:buChar char="–"/>
              <a:tabLst>
                <a:tab pos="371475" algn="l"/>
              </a:tabLst>
            </a:pPr>
            <a:r>
              <a:rPr sz="1350" spc="-5" dirty="0">
                <a:latin typeface="Times New Roman"/>
                <a:cs typeface="Times New Roman"/>
              </a:rPr>
              <a:t>has between </a:t>
            </a:r>
            <a:r>
              <a:rPr sz="1350" dirty="0">
                <a:latin typeface="Times New Roman"/>
                <a:cs typeface="Times New Roman"/>
              </a:rPr>
              <a:t>2 </a:t>
            </a:r>
            <a:r>
              <a:rPr sz="1350" spc="-5" dirty="0">
                <a:latin typeface="Times New Roman"/>
                <a:cs typeface="Times New Roman"/>
              </a:rPr>
              <a:t>and </a:t>
            </a:r>
            <a:r>
              <a:rPr sz="1350" b="1" i="1" dirty="0">
                <a:latin typeface="Courier New"/>
                <a:cs typeface="Courier New"/>
              </a:rPr>
              <a:t>M</a:t>
            </a:r>
            <a:r>
              <a:rPr sz="1350" b="1" i="1" spc="-49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children (or root could be </a:t>
            </a:r>
            <a:r>
              <a:rPr sz="1350" dirty="0">
                <a:latin typeface="Times New Roman"/>
                <a:cs typeface="Times New Roman"/>
              </a:rPr>
              <a:t>a </a:t>
            </a:r>
            <a:r>
              <a:rPr sz="1350" spc="-5" dirty="0">
                <a:latin typeface="Times New Roman"/>
                <a:cs typeface="Times New Roman"/>
              </a:rPr>
              <a:t>leaf)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50" spc="-5" dirty="0">
                <a:solidFill>
                  <a:srgbClr val="3C489E"/>
                </a:solidFill>
                <a:latin typeface="Times New Roman"/>
                <a:cs typeface="Times New Roman"/>
              </a:rPr>
              <a:t>Internal</a:t>
            </a:r>
            <a:r>
              <a:rPr sz="1550" spc="-10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C489E"/>
                </a:solidFill>
                <a:latin typeface="Times New Roman"/>
                <a:cs typeface="Times New Roman"/>
              </a:rPr>
              <a:t>nodes</a:t>
            </a:r>
            <a:endParaRPr sz="1550" dirty="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340"/>
              </a:spcBef>
              <a:buChar char="–"/>
              <a:tabLst>
                <a:tab pos="371475" algn="l"/>
              </a:tabLst>
            </a:pPr>
            <a:r>
              <a:rPr sz="1350" spc="-5" dirty="0">
                <a:latin typeface="Times New Roman"/>
                <a:cs typeface="Times New Roman"/>
              </a:rPr>
              <a:t>store up to M-1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keys</a:t>
            </a:r>
            <a:endParaRPr sz="1350" dirty="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350"/>
              </a:spcBef>
              <a:buChar char="–"/>
              <a:tabLst>
                <a:tab pos="371475" algn="l"/>
              </a:tabLst>
            </a:pPr>
            <a:r>
              <a:rPr sz="1350" spc="-5" dirty="0">
                <a:latin typeface="Times New Roman"/>
                <a:cs typeface="Times New Roman"/>
              </a:rPr>
              <a:t>have between </a:t>
            </a:r>
            <a:r>
              <a:rPr lang="en-US" sz="1350" spc="-5" dirty="0">
                <a:latin typeface="Times New Roman"/>
                <a:cs typeface="Times New Roman"/>
              </a:rPr>
              <a:t>ceil(</a:t>
            </a:r>
            <a:r>
              <a:rPr sz="1350" i="1" spc="-195" dirty="0">
                <a:latin typeface="Times New Roman"/>
                <a:cs typeface="Times New Roman"/>
              </a:rPr>
              <a:t>M</a:t>
            </a:r>
            <a:r>
              <a:rPr lang="en-US" sz="1350" i="1" spc="-195" dirty="0">
                <a:latin typeface="Times New Roman"/>
                <a:cs typeface="Times New Roman"/>
              </a:rPr>
              <a:t>  </a:t>
            </a:r>
            <a:r>
              <a:rPr sz="1350" spc="-195" dirty="0">
                <a:latin typeface="Times New Roman"/>
                <a:cs typeface="Times New Roman"/>
              </a:rPr>
              <a:t>/</a:t>
            </a:r>
            <a:r>
              <a:rPr lang="en-US" sz="1350" spc="-195" dirty="0">
                <a:latin typeface="Times New Roman"/>
                <a:cs typeface="Times New Roman"/>
              </a:rPr>
              <a:t> </a:t>
            </a:r>
            <a:r>
              <a:rPr sz="1350" spc="-195" dirty="0">
                <a:latin typeface="Times New Roman"/>
                <a:cs typeface="Times New Roman"/>
              </a:rPr>
              <a:t>2</a:t>
            </a:r>
            <a:r>
              <a:rPr lang="en-US" sz="1350" spc="-195" dirty="0">
                <a:latin typeface="Times New Roman"/>
                <a:cs typeface="Times New Roman"/>
              </a:rPr>
              <a:t>)</a:t>
            </a:r>
            <a:r>
              <a:rPr lang="en-US" sz="1350" spc="-195" dirty="0">
                <a:latin typeface="Symbol"/>
                <a:cs typeface="Times New Roman"/>
              </a:rPr>
              <a:t>  </a:t>
            </a:r>
            <a:r>
              <a:rPr sz="1350" spc="-19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and </a:t>
            </a:r>
            <a:r>
              <a:rPr sz="1350" i="1" dirty="0">
                <a:latin typeface="Times New Roman"/>
                <a:cs typeface="Times New Roman"/>
              </a:rPr>
              <a:t>M</a:t>
            </a:r>
            <a:r>
              <a:rPr sz="1350" i="1" spc="-10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children</a:t>
            </a: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550" spc="-5" dirty="0">
                <a:solidFill>
                  <a:srgbClr val="399445"/>
                </a:solidFill>
                <a:latin typeface="Times New Roman"/>
                <a:cs typeface="Times New Roman"/>
              </a:rPr>
              <a:t>Leaf</a:t>
            </a:r>
            <a:r>
              <a:rPr sz="1550" spc="-10" dirty="0">
                <a:solidFill>
                  <a:srgbClr val="399445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99445"/>
                </a:solidFill>
                <a:latin typeface="Times New Roman"/>
                <a:cs typeface="Times New Roman"/>
              </a:rPr>
              <a:t>nodes</a:t>
            </a:r>
            <a:endParaRPr sz="1550" dirty="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335"/>
              </a:spcBef>
              <a:buChar char="–"/>
              <a:tabLst>
                <a:tab pos="371475" algn="l"/>
              </a:tabLst>
            </a:pPr>
            <a:r>
              <a:rPr sz="1350" spc="-5" dirty="0">
                <a:latin typeface="Times New Roman"/>
                <a:cs typeface="Times New Roman"/>
              </a:rPr>
              <a:t>where data is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stored</a:t>
            </a:r>
            <a:endParaRPr sz="1350" dirty="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330"/>
              </a:spcBef>
              <a:buChar char="–"/>
              <a:tabLst>
                <a:tab pos="371475" algn="l"/>
              </a:tabLst>
            </a:pPr>
            <a:r>
              <a:rPr sz="1350" spc="-5" dirty="0">
                <a:latin typeface="Times New Roman"/>
                <a:cs typeface="Times New Roman"/>
              </a:rPr>
              <a:t>all at the same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depth</a:t>
            </a:r>
            <a:endParaRPr sz="1350" dirty="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355"/>
              </a:spcBef>
              <a:buChar char="–"/>
              <a:tabLst>
                <a:tab pos="371475" algn="l"/>
              </a:tabLst>
            </a:pPr>
            <a:r>
              <a:rPr sz="1350" spc="-5" dirty="0">
                <a:latin typeface="Times New Roman"/>
                <a:cs typeface="Times New Roman"/>
              </a:rPr>
              <a:t>contain between</a:t>
            </a:r>
            <a:r>
              <a:rPr lang="en-US" sz="1350" spc="-5" dirty="0">
                <a:latin typeface="Times New Roman"/>
                <a:cs typeface="Times New Roman"/>
              </a:rPr>
              <a:t> ceil(</a:t>
            </a:r>
            <a:r>
              <a:rPr sz="1350" i="1" spc="-200" dirty="0">
                <a:latin typeface="Times New Roman"/>
                <a:cs typeface="Times New Roman"/>
              </a:rPr>
              <a:t>L</a:t>
            </a:r>
            <a:r>
              <a:rPr lang="en-US" sz="1350" i="1" spc="-200" dirty="0">
                <a:latin typeface="Times New Roman"/>
                <a:cs typeface="Times New Roman"/>
              </a:rPr>
              <a:t> </a:t>
            </a:r>
            <a:r>
              <a:rPr sz="1350" spc="-200" dirty="0">
                <a:latin typeface="Times New Roman"/>
                <a:cs typeface="Times New Roman"/>
              </a:rPr>
              <a:t>/</a:t>
            </a:r>
            <a:r>
              <a:rPr lang="en-US" sz="1350" spc="-200" dirty="0">
                <a:latin typeface="Times New Roman"/>
                <a:cs typeface="Times New Roman"/>
              </a:rPr>
              <a:t> </a:t>
            </a:r>
            <a:r>
              <a:rPr sz="1350" spc="-200" dirty="0">
                <a:latin typeface="Times New Roman"/>
                <a:cs typeface="Times New Roman"/>
              </a:rPr>
              <a:t>2</a:t>
            </a:r>
            <a:r>
              <a:rPr lang="en-US" sz="1350" spc="-200" dirty="0">
                <a:latin typeface="Times New Roman"/>
                <a:cs typeface="Times New Roman"/>
              </a:rPr>
              <a:t> )  </a:t>
            </a:r>
            <a:r>
              <a:rPr sz="1350" spc="-20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and </a:t>
            </a:r>
            <a:r>
              <a:rPr sz="1350" i="1" dirty="0">
                <a:latin typeface="Times New Roman"/>
                <a:cs typeface="Times New Roman"/>
              </a:rPr>
              <a:t>L </a:t>
            </a:r>
            <a:r>
              <a:rPr sz="1350" spc="-5" dirty="0">
                <a:latin typeface="Times New Roman"/>
                <a:cs typeface="Times New Roman"/>
              </a:rPr>
              <a:t>data</a:t>
            </a:r>
            <a:r>
              <a:rPr sz="1350" spc="-8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items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029580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1246" y="3314404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13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9197" y="227599"/>
            <a:ext cx="3039745" cy="94932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1200"/>
              </a:spcBef>
            </a:pPr>
            <a:r>
              <a:rPr spc="10" dirty="0"/>
              <a:t>B+ </a:t>
            </a:r>
            <a:r>
              <a:rPr spc="5" dirty="0"/>
              <a:t>Tree:</a:t>
            </a:r>
            <a:r>
              <a:rPr spc="-50" dirty="0"/>
              <a:t> </a:t>
            </a:r>
            <a:r>
              <a:rPr spc="10" dirty="0"/>
              <a:t>Example</a:t>
            </a:r>
          </a:p>
          <a:p>
            <a:pPr marL="12700" marR="25400">
              <a:lnSpc>
                <a:spcPct val="120700"/>
              </a:lnSpc>
              <a:spcBef>
                <a:spcPts val="320"/>
              </a:spcBef>
              <a:tabLst>
                <a:tab pos="1327785" algn="l"/>
              </a:tabLst>
            </a:pPr>
            <a:r>
              <a:rPr sz="1150" dirty="0">
                <a:solidFill>
                  <a:srgbClr val="000000"/>
                </a:solidFill>
              </a:rPr>
              <a:t>B+ Tree with </a:t>
            </a:r>
            <a:r>
              <a:rPr sz="1150" b="1" i="1" spc="5" dirty="0">
                <a:solidFill>
                  <a:srgbClr val="000000"/>
                </a:solidFill>
                <a:latin typeface="Courier New"/>
                <a:cs typeface="Courier New"/>
              </a:rPr>
              <a:t>M </a:t>
            </a:r>
            <a:r>
              <a:rPr sz="1150" b="1" spc="5" dirty="0">
                <a:solidFill>
                  <a:srgbClr val="000000"/>
                </a:solidFill>
                <a:latin typeface="Courier New"/>
                <a:cs typeface="Courier New"/>
              </a:rPr>
              <a:t>= 4 </a:t>
            </a:r>
            <a:r>
              <a:rPr sz="1150" dirty="0"/>
              <a:t>(# </a:t>
            </a:r>
            <a:r>
              <a:rPr sz="1150" spc="-5" dirty="0"/>
              <a:t>pointers </a:t>
            </a:r>
            <a:r>
              <a:rPr sz="1150" dirty="0"/>
              <a:t>in </a:t>
            </a:r>
            <a:r>
              <a:rPr sz="1150" spc="-5" dirty="0"/>
              <a:t>internal node)  </a:t>
            </a:r>
            <a:r>
              <a:rPr sz="1150" dirty="0">
                <a:solidFill>
                  <a:srgbClr val="000000"/>
                </a:solidFill>
              </a:rPr>
              <a:t>and </a:t>
            </a:r>
            <a:r>
              <a:rPr sz="1150" b="1" i="1" spc="5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1150" b="1" spc="5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1150" b="1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1150" b="1" spc="5" dirty="0">
                <a:solidFill>
                  <a:srgbClr val="399445"/>
                </a:solidFill>
                <a:latin typeface="Courier New"/>
                <a:cs typeface="Courier New"/>
              </a:rPr>
              <a:t>5	</a:t>
            </a:r>
            <a:r>
              <a:rPr sz="1150" dirty="0"/>
              <a:t>(# </a:t>
            </a:r>
            <a:r>
              <a:rPr sz="1150" spc="-5" dirty="0"/>
              <a:t>data items </a:t>
            </a:r>
            <a:r>
              <a:rPr sz="1150" dirty="0"/>
              <a:t>in</a:t>
            </a:r>
            <a:r>
              <a:rPr sz="1150" spc="5" dirty="0"/>
              <a:t> </a:t>
            </a:r>
            <a:r>
              <a:rPr sz="1150" spc="-5" dirty="0"/>
              <a:t>leaf)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4370" y="1576146"/>
            <a:ext cx="867410" cy="302260"/>
          </a:xfrm>
          <a:custGeom>
            <a:avLst/>
            <a:gdLst/>
            <a:ahLst/>
            <a:cxnLst/>
            <a:rect l="l" t="t" r="r" b="b"/>
            <a:pathLst>
              <a:path w="867410" h="302260">
                <a:moveTo>
                  <a:pt x="34209" y="282399"/>
                </a:moveTo>
                <a:lnTo>
                  <a:pt x="29057" y="267106"/>
                </a:lnTo>
                <a:lnTo>
                  <a:pt x="0" y="296544"/>
                </a:lnTo>
                <a:lnTo>
                  <a:pt x="26847" y="300169"/>
                </a:lnTo>
                <a:lnTo>
                  <a:pt x="26847" y="285508"/>
                </a:lnTo>
                <a:lnTo>
                  <a:pt x="28321" y="284403"/>
                </a:lnTo>
                <a:lnTo>
                  <a:pt x="34209" y="282399"/>
                </a:lnTo>
                <a:close/>
              </a:path>
              <a:path w="867410" h="302260">
                <a:moveTo>
                  <a:pt x="35696" y="286814"/>
                </a:moveTo>
                <a:lnTo>
                  <a:pt x="34209" y="282399"/>
                </a:lnTo>
                <a:lnTo>
                  <a:pt x="28321" y="284403"/>
                </a:lnTo>
                <a:lnTo>
                  <a:pt x="26847" y="285508"/>
                </a:lnTo>
                <a:lnTo>
                  <a:pt x="26847" y="287350"/>
                </a:lnTo>
                <a:lnTo>
                  <a:pt x="27952" y="288823"/>
                </a:lnTo>
                <a:lnTo>
                  <a:pt x="29794" y="288823"/>
                </a:lnTo>
                <a:lnTo>
                  <a:pt x="35696" y="286814"/>
                </a:lnTo>
                <a:close/>
              </a:path>
              <a:path w="867410" h="302260">
                <a:moveTo>
                  <a:pt x="40830" y="302056"/>
                </a:moveTo>
                <a:lnTo>
                  <a:pt x="35696" y="286814"/>
                </a:lnTo>
                <a:lnTo>
                  <a:pt x="29794" y="288823"/>
                </a:lnTo>
                <a:lnTo>
                  <a:pt x="27952" y="288823"/>
                </a:lnTo>
                <a:lnTo>
                  <a:pt x="26847" y="287350"/>
                </a:lnTo>
                <a:lnTo>
                  <a:pt x="26847" y="300169"/>
                </a:lnTo>
                <a:lnTo>
                  <a:pt x="40830" y="302056"/>
                </a:lnTo>
                <a:close/>
              </a:path>
              <a:path w="867410" h="302260">
                <a:moveTo>
                  <a:pt x="866825" y="3301"/>
                </a:moveTo>
                <a:lnTo>
                  <a:pt x="866825" y="1460"/>
                </a:lnTo>
                <a:lnTo>
                  <a:pt x="865720" y="0"/>
                </a:lnTo>
                <a:lnTo>
                  <a:pt x="863892" y="0"/>
                </a:lnTo>
                <a:lnTo>
                  <a:pt x="34209" y="282399"/>
                </a:lnTo>
                <a:lnTo>
                  <a:pt x="35696" y="286814"/>
                </a:lnTo>
                <a:lnTo>
                  <a:pt x="865352" y="4406"/>
                </a:lnTo>
                <a:lnTo>
                  <a:pt x="866825" y="330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6360" y="1576146"/>
            <a:ext cx="69215" cy="296545"/>
          </a:xfrm>
          <a:custGeom>
            <a:avLst/>
            <a:gdLst/>
            <a:ahLst/>
            <a:cxnLst/>
            <a:rect l="l" t="t" r="r" b="b"/>
            <a:pathLst>
              <a:path w="69214" h="296544">
                <a:moveTo>
                  <a:pt x="15874" y="259856"/>
                </a:moveTo>
                <a:lnTo>
                  <a:pt x="0" y="256806"/>
                </a:lnTo>
                <a:lnTo>
                  <a:pt x="11404" y="296544"/>
                </a:lnTo>
                <a:lnTo>
                  <a:pt x="14719" y="292207"/>
                </a:lnTo>
                <a:lnTo>
                  <a:pt x="14719" y="266001"/>
                </a:lnTo>
                <a:lnTo>
                  <a:pt x="15874" y="259856"/>
                </a:lnTo>
                <a:close/>
              </a:path>
              <a:path w="69214" h="296544">
                <a:moveTo>
                  <a:pt x="20273" y="260701"/>
                </a:moveTo>
                <a:lnTo>
                  <a:pt x="15874" y="259856"/>
                </a:lnTo>
                <a:lnTo>
                  <a:pt x="14719" y="266001"/>
                </a:lnTo>
                <a:lnTo>
                  <a:pt x="15087" y="267843"/>
                </a:lnTo>
                <a:lnTo>
                  <a:pt x="16560" y="268579"/>
                </a:lnTo>
                <a:lnTo>
                  <a:pt x="18402" y="268211"/>
                </a:lnTo>
                <a:lnTo>
                  <a:pt x="19138" y="266738"/>
                </a:lnTo>
                <a:lnTo>
                  <a:pt x="20273" y="260701"/>
                </a:lnTo>
                <a:close/>
              </a:path>
              <a:path w="69214" h="296544">
                <a:moveTo>
                  <a:pt x="36423" y="263804"/>
                </a:moveTo>
                <a:lnTo>
                  <a:pt x="20273" y="260701"/>
                </a:lnTo>
                <a:lnTo>
                  <a:pt x="19138" y="266738"/>
                </a:lnTo>
                <a:lnTo>
                  <a:pt x="18402" y="268211"/>
                </a:lnTo>
                <a:lnTo>
                  <a:pt x="16560" y="268579"/>
                </a:lnTo>
                <a:lnTo>
                  <a:pt x="15087" y="267843"/>
                </a:lnTo>
                <a:lnTo>
                  <a:pt x="14719" y="266001"/>
                </a:lnTo>
                <a:lnTo>
                  <a:pt x="14719" y="292207"/>
                </a:lnTo>
                <a:lnTo>
                  <a:pt x="36423" y="263804"/>
                </a:lnTo>
                <a:close/>
              </a:path>
              <a:path w="69214" h="296544">
                <a:moveTo>
                  <a:pt x="68808" y="2565"/>
                </a:moveTo>
                <a:lnTo>
                  <a:pt x="68440" y="736"/>
                </a:lnTo>
                <a:lnTo>
                  <a:pt x="66967" y="0"/>
                </a:lnTo>
                <a:lnTo>
                  <a:pt x="65125" y="368"/>
                </a:lnTo>
                <a:lnTo>
                  <a:pt x="64389" y="1828"/>
                </a:lnTo>
                <a:lnTo>
                  <a:pt x="15874" y="259856"/>
                </a:lnTo>
                <a:lnTo>
                  <a:pt x="20273" y="260701"/>
                </a:lnTo>
                <a:lnTo>
                  <a:pt x="68808" y="256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4708" y="1576146"/>
            <a:ext cx="1161415" cy="305435"/>
          </a:xfrm>
          <a:custGeom>
            <a:avLst/>
            <a:gdLst/>
            <a:ahLst/>
            <a:cxnLst/>
            <a:rect l="l" t="t" r="r" b="b"/>
            <a:pathLst>
              <a:path w="1161414" h="305435">
                <a:moveTo>
                  <a:pt x="1126097" y="285085"/>
                </a:moveTo>
                <a:lnTo>
                  <a:pt x="2946" y="0"/>
                </a:lnTo>
                <a:lnTo>
                  <a:pt x="1104" y="368"/>
                </a:lnTo>
                <a:lnTo>
                  <a:pt x="0" y="1460"/>
                </a:lnTo>
                <a:lnTo>
                  <a:pt x="368" y="3301"/>
                </a:lnTo>
                <a:lnTo>
                  <a:pt x="1473" y="4406"/>
                </a:lnTo>
                <a:lnTo>
                  <a:pt x="1124920" y="289841"/>
                </a:lnTo>
                <a:lnTo>
                  <a:pt x="1126097" y="285085"/>
                </a:lnTo>
                <a:close/>
              </a:path>
              <a:path w="1161414" h="305435">
                <a:moveTo>
                  <a:pt x="1133589" y="302617"/>
                </a:moveTo>
                <a:lnTo>
                  <a:pt x="1133589" y="289547"/>
                </a:lnTo>
                <a:lnTo>
                  <a:pt x="1132484" y="291020"/>
                </a:lnTo>
                <a:lnTo>
                  <a:pt x="1131011" y="291388"/>
                </a:lnTo>
                <a:lnTo>
                  <a:pt x="1124920" y="289841"/>
                </a:lnTo>
                <a:lnTo>
                  <a:pt x="1121079" y="305371"/>
                </a:lnTo>
                <a:lnTo>
                  <a:pt x="1133589" y="302617"/>
                </a:lnTo>
                <a:close/>
              </a:path>
              <a:path w="1161414" h="305435">
                <a:moveTo>
                  <a:pt x="1133589" y="289547"/>
                </a:moveTo>
                <a:lnTo>
                  <a:pt x="1133589" y="287718"/>
                </a:lnTo>
                <a:lnTo>
                  <a:pt x="1132116" y="286613"/>
                </a:lnTo>
                <a:lnTo>
                  <a:pt x="1126097" y="285085"/>
                </a:lnTo>
                <a:lnTo>
                  <a:pt x="1124920" y="289841"/>
                </a:lnTo>
                <a:lnTo>
                  <a:pt x="1131011" y="291388"/>
                </a:lnTo>
                <a:lnTo>
                  <a:pt x="1132484" y="291020"/>
                </a:lnTo>
                <a:lnTo>
                  <a:pt x="1133589" y="289547"/>
                </a:lnTo>
                <a:close/>
              </a:path>
              <a:path w="1161414" h="305435">
                <a:moveTo>
                  <a:pt x="1161173" y="296544"/>
                </a:moveTo>
                <a:lnTo>
                  <a:pt x="1129906" y="269684"/>
                </a:lnTo>
                <a:lnTo>
                  <a:pt x="1126097" y="285085"/>
                </a:lnTo>
                <a:lnTo>
                  <a:pt x="1132116" y="286613"/>
                </a:lnTo>
                <a:lnTo>
                  <a:pt x="1133589" y="287718"/>
                </a:lnTo>
                <a:lnTo>
                  <a:pt x="1133589" y="302617"/>
                </a:lnTo>
                <a:lnTo>
                  <a:pt x="1161173" y="29654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4077" y="2017648"/>
            <a:ext cx="296545" cy="297180"/>
          </a:xfrm>
          <a:custGeom>
            <a:avLst/>
            <a:gdLst/>
            <a:ahLst/>
            <a:cxnLst/>
            <a:rect l="l" t="t" r="r" b="b"/>
            <a:pathLst>
              <a:path w="296544" h="297180">
                <a:moveTo>
                  <a:pt x="24285" y="268963"/>
                </a:moveTo>
                <a:lnTo>
                  <a:pt x="12877" y="257556"/>
                </a:lnTo>
                <a:lnTo>
                  <a:pt x="0" y="296557"/>
                </a:lnTo>
                <a:lnTo>
                  <a:pt x="19507" y="290116"/>
                </a:lnTo>
                <a:lnTo>
                  <a:pt x="19507" y="274840"/>
                </a:lnTo>
                <a:lnTo>
                  <a:pt x="19875" y="273367"/>
                </a:lnTo>
                <a:lnTo>
                  <a:pt x="24285" y="268963"/>
                </a:lnTo>
                <a:close/>
              </a:path>
              <a:path w="296544" h="297180">
                <a:moveTo>
                  <a:pt x="27406" y="272084"/>
                </a:moveTo>
                <a:lnTo>
                  <a:pt x="24285" y="268963"/>
                </a:lnTo>
                <a:lnTo>
                  <a:pt x="19875" y="273367"/>
                </a:lnTo>
                <a:lnTo>
                  <a:pt x="19507" y="274840"/>
                </a:lnTo>
                <a:lnTo>
                  <a:pt x="19875" y="276313"/>
                </a:lnTo>
                <a:lnTo>
                  <a:pt x="21704" y="277050"/>
                </a:lnTo>
                <a:lnTo>
                  <a:pt x="23177" y="276313"/>
                </a:lnTo>
                <a:lnTo>
                  <a:pt x="27406" y="272084"/>
                </a:lnTo>
                <a:close/>
              </a:path>
              <a:path w="296544" h="297180">
                <a:moveTo>
                  <a:pt x="39001" y="283679"/>
                </a:moveTo>
                <a:lnTo>
                  <a:pt x="27406" y="272084"/>
                </a:lnTo>
                <a:lnTo>
                  <a:pt x="23177" y="276313"/>
                </a:lnTo>
                <a:lnTo>
                  <a:pt x="21704" y="277050"/>
                </a:lnTo>
                <a:lnTo>
                  <a:pt x="19875" y="276313"/>
                </a:lnTo>
                <a:lnTo>
                  <a:pt x="19507" y="274840"/>
                </a:lnTo>
                <a:lnTo>
                  <a:pt x="19507" y="290116"/>
                </a:lnTo>
                <a:lnTo>
                  <a:pt x="39001" y="283679"/>
                </a:lnTo>
                <a:close/>
              </a:path>
              <a:path w="296544" h="297180">
                <a:moveTo>
                  <a:pt x="296545" y="2209"/>
                </a:moveTo>
                <a:lnTo>
                  <a:pt x="295821" y="736"/>
                </a:lnTo>
                <a:lnTo>
                  <a:pt x="294347" y="0"/>
                </a:lnTo>
                <a:lnTo>
                  <a:pt x="292874" y="736"/>
                </a:lnTo>
                <a:lnTo>
                  <a:pt x="24285" y="268963"/>
                </a:lnTo>
                <a:lnTo>
                  <a:pt x="27406" y="272084"/>
                </a:lnTo>
                <a:lnTo>
                  <a:pt x="295821" y="3682"/>
                </a:lnTo>
                <a:lnTo>
                  <a:pt x="296545" y="220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5785" y="2017648"/>
            <a:ext cx="69215" cy="297180"/>
          </a:xfrm>
          <a:custGeom>
            <a:avLst/>
            <a:gdLst/>
            <a:ahLst/>
            <a:cxnLst/>
            <a:rect l="l" t="t" r="r" b="b"/>
            <a:pathLst>
              <a:path w="69215" h="297180">
                <a:moveTo>
                  <a:pt x="15875" y="259863"/>
                </a:moveTo>
                <a:lnTo>
                  <a:pt x="0" y="256819"/>
                </a:lnTo>
                <a:lnTo>
                  <a:pt x="11404" y="296557"/>
                </a:lnTo>
                <a:lnTo>
                  <a:pt x="14719" y="292218"/>
                </a:lnTo>
                <a:lnTo>
                  <a:pt x="14719" y="266014"/>
                </a:lnTo>
                <a:lnTo>
                  <a:pt x="15875" y="259863"/>
                </a:lnTo>
                <a:close/>
              </a:path>
              <a:path w="69215" h="297180">
                <a:moveTo>
                  <a:pt x="20275" y="260707"/>
                </a:moveTo>
                <a:lnTo>
                  <a:pt x="15875" y="259863"/>
                </a:lnTo>
                <a:lnTo>
                  <a:pt x="14719" y="266014"/>
                </a:lnTo>
                <a:lnTo>
                  <a:pt x="15087" y="267855"/>
                </a:lnTo>
                <a:lnTo>
                  <a:pt x="16560" y="268592"/>
                </a:lnTo>
                <a:lnTo>
                  <a:pt x="18402" y="268224"/>
                </a:lnTo>
                <a:lnTo>
                  <a:pt x="19138" y="266750"/>
                </a:lnTo>
                <a:lnTo>
                  <a:pt x="20275" y="260707"/>
                </a:lnTo>
                <a:close/>
              </a:path>
              <a:path w="69215" h="297180">
                <a:moveTo>
                  <a:pt x="36423" y="263804"/>
                </a:moveTo>
                <a:lnTo>
                  <a:pt x="20275" y="260707"/>
                </a:lnTo>
                <a:lnTo>
                  <a:pt x="19138" y="266750"/>
                </a:lnTo>
                <a:lnTo>
                  <a:pt x="18402" y="268224"/>
                </a:lnTo>
                <a:lnTo>
                  <a:pt x="16560" y="268592"/>
                </a:lnTo>
                <a:lnTo>
                  <a:pt x="15087" y="267855"/>
                </a:lnTo>
                <a:lnTo>
                  <a:pt x="14719" y="266014"/>
                </a:lnTo>
                <a:lnTo>
                  <a:pt x="14719" y="292218"/>
                </a:lnTo>
                <a:lnTo>
                  <a:pt x="36423" y="263804"/>
                </a:lnTo>
                <a:close/>
              </a:path>
              <a:path w="69215" h="297180">
                <a:moveTo>
                  <a:pt x="68808" y="2578"/>
                </a:moveTo>
                <a:lnTo>
                  <a:pt x="68440" y="736"/>
                </a:lnTo>
                <a:lnTo>
                  <a:pt x="66967" y="0"/>
                </a:lnTo>
                <a:lnTo>
                  <a:pt x="65125" y="368"/>
                </a:lnTo>
                <a:lnTo>
                  <a:pt x="64388" y="1841"/>
                </a:lnTo>
                <a:lnTo>
                  <a:pt x="15875" y="259863"/>
                </a:lnTo>
                <a:lnTo>
                  <a:pt x="20275" y="260707"/>
                </a:lnTo>
                <a:lnTo>
                  <a:pt x="68808" y="257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6249" y="2017648"/>
            <a:ext cx="168275" cy="297180"/>
          </a:xfrm>
          <a:custGeom>
            <a:avLst/>
            <a:gdLst/>
            <a:ahLst/>
            <a:cxnLst/>
            <a:rect l="l" t="t" r="r" b="b"/>
            <a:pathLst>
              <a:path w="168275" h="297180">
                <a:moveTo>
                  <a:pt x="15927" y="263184"/>
                </a:moveTo>
                <a:lnTo>
                  <a:pt x="1841" y="255346"/>
                </a:lnTo>
                <a:lnTo>
                  <a:pt x="0" y="296557"/>
                </a:lnTo>
                <a:lnTo>
                  <a:pt x="12877" y="287832"/>
                </a:lnTo>
                <a:lnTo>
                  <a:pt x="12877" y="268592"/>
                </a:lnTo>
                <a:lnTo>
                  <a:pt x="15927" y="263184"/>
                </a:lnTo>
                <a:close/>
              </a:path>
              <a:path w="168275" h="297180">
                <a:moveTo>
                  <a:pt x="19953" y="265425"/>
                </a:moveTo>
                <a:lnTo>
                  <a:pt x="15927" y="263184"/>
                </a:lnTo>
                <a:lnTo>
                  <a:pt x="12877" y="268592"/>
                </a:lnTo>
                <a:lnTo>
                  <a:pt x="12877" y="270433"/>
                </a:lnTo>
                <a:lnTo>
                  <a:pt x="13982" y="271906"/>
                </a:lnTo>
                <a:lnTo>
                  <a:pt x="15927" y="271803"/>
                </a:lnTo>
                <a:lnTo>
                  <a:pt x="16929" y="270802"/>
                </a:lnTo>
                <a:lnTo>
                  <a:pt x="19953" y="265425"/>
                </a:lnTo>
                <a:close/>
              </a:path>
              <a:path w="168275" h="297180">
                <a:moveTo>
                  <a:pt x="34226" y="273367"/>
                </a:moveTo>
                <a:lnTo>
                  <a:pt x="19953" y="265425"/>
                </a:lnTo>
                <a:lnTo>
                  <a:pt x="16929" y="270802"/>
                </a:lnTo>
                <a:lnTo>
                  <a:pt x="15927" y="271803"/>
                </a:lnTo>
                <a:lnTo>
                  <a:pt x="13982" y="271906"/>
                </a:lnTo>
                <a:lnTo>
                  <a:pt x="12877" y="270433"/>
                </a:lnTo>
                <a:lnTo>
                  <a:pt x="12877" y="287832"/>
                </a:lnTo>
                <a:lnTo>
                  <a:pt x="34226" y="273367"/>
                </a:lnTo>
                <a:close/>
              </a:path>
              <a:path w="168275" h="297180">
                <a:moveTo>
                  <a:pt x="167779" y="1473"/>
                </a:moveTo>
                <a:lnTo>
                  <a:pt x="166674" y="368"/>
                </a:lnTo>
                <a:lnTo>
                  <a:pt x="164833" y="0"/>
                </a:lnTo>
                <a:lnTo>
                  <a:pt x="163728" y="1104"/>
                </a:lnTo>
                <a:lnTo>
                  <a:pt x="15927" y="263184"/>
                </a:lnTo>
                <a:lnTo>
                  <a:pt x="19953" y="265425"/>
                </a:lnTo>
                <a:lnTo>
                  <a:pt x="167411" y="3314"/>
                </a:lnTo>
                <a:lnTo>
                  <a:pt x="167779" y="147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9192" y="2017648"/>
            <a:ext cx="69215" cy="297180"/>
          </a:xfrm>
          <a:custGeom>
            <a:avLst/>
            <a:gdLst/>
            <a:ahLst/>
            <a:cxnLst/>
            <a:rect l="l" t="t" r="r" b="b"/>
            <a:pathLst>
              <a:path w="69214" h="297180">
                <a:moveTo>
                  <a:pt x="15875" y="259863"/>
                </a:moveTo>
                <a:lnTo>
                  <a:pt x="0" y="256819"/>
                </a:lnTo>
                <a:lnTo>
                  <a:pt x="11404" y="296557"/>
                </a:lnTo>
                <a:lnTo>
                  <a:pt x="14719" y="292218"/>
                </a:lnTo>
                <a:lnTo>
                  <a:pt x="14719" y="266014"/>
                </a:lnTo>
                <a:lnTo>
                  <a:pt x="15875" y="259863"/>
                </a:lnTo>
                <a:close/>
              </a:path>
              <a:path w="69214" h="297180">
                <a:moveTo>
                  <a:pt x="20262" y="260705"/>
                </a:moveTo>
                <a:lnTo>
                  <a:pt x="15875" y="259863"/>
                </a:lnTo>
                <a:lnTo>
                  <a:pt x="14719" y="266014"/>
                </a:lnTo>
                <a:lnTo>
                  <a:pt x="15087" y="267855"/>
                </a:lnTo>
                <a:lnTo>
                  <a:pt x="16560" y="268592"/>
                </a:lnTo>
                <a:lnTo>
                  <a:pt x="18389" y="268224"/>
                </a:lnTo>
                <a:lnTo>
                  <a:pt x="19126" y="266750"/>
                </a:lnTo>
                <a:lnTo>
                  <a:pt x="20262" y="260705"/>
                </a:lnTo>
                <a:close/>
              </a:path>
              <a:path w="69214" h="297180">
                <a:moveTo>
                  <a:pt x="36423" y="263804"/>
                </a:moveTo>
                <a:lnTo>
                  <a:pt x="20262" y="260705"/>
                </a:lnTo>
                <a:lnTo>
                  <a:pt x="19126" y="266750"/>
                </a:lnTo>
                <a:lnTo>
                  <a:pt x="18389" y="268224"/>
                </a:lnTo>
                <a:lnTo>
                  <a:pt x="16560" y="268592"/>
                </a:lnTo>
                <a:lnTo>
                  <a:pt x="15087" y="267855"/>
                </a:lnTo>
                <a:lnTo>
                  <a:pt x="14719" y="266014"/>
                </a:lnTo>
                <a:lnTo>
                  <a:pt x="14719" y="292218"/>
                </a:lnTo>
                <a:lnTo>
                  <a:pt x="36423" y="263804"/>
                </a:lnTo>
                <a:close/>
              </a:path>
              <a:path w="69214" h="297180">
                <a:moveTo>
                  <a:pt x="68795" y="2578"/>
                </a:moveTo>
                <a:lnTo>
                  <a:pt x="68427" y="736"/>
                </a:lnTo>
                <a:lnTo>
                  <a:pt x="66967" y="0"/>
                </a:lnTo>
                <a:lnTo>
                  <a:pt x="65125" y="368"/>
                </a:lnTo>
                <a:lnTo>
                  <a:pt x="64388" y="1841"/>
                </a:lnTo>
                <a:lnTo>
                  <a:pt x="15875" y="259863"/>
                </a:lnTo>
                <a:lnTo>
                  <a:pt x="20262" y="260705"/>
                </a:lnTo>
                <a:lnTo>
                  <a:pt x="68795" y="257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7541" y="2017648"/>
            <a:ext cx="69215" cy="297180"/>
          </a:xfrm>
          <a:custGeom>
            <a:avLst/>
            <a:gdLst/>
            <a:ahLst/>
            <a:cxnLst/>
            <a:rect l="l" t="t" r="r" b="b"/>
            <a:pathLst>
              <a:path w="69214" h="297180">
                <a:moveTo>
                  <a:pt x="52932" y="259862"/>
                </a:moveTo>
                <a:lnTo>
                  <a:pt x="4419" y="1841"/>
                </a:lnTo>
                <a:lnTo>
                  <a:pt x="3314" y="368"/>
                </a:lnTo>
                <a:lnTo>
                  <a:pt x="1841" y="0"/>
                </a:lnTo>
                <a:lnTo>
                  <a:pt x="368" y="736"/>
                </a:lnTo>
                <a:lnTo>
                  <a:pt x="0" y="2578"/>
                </a:lnTo>
                <a:lnTo>
                  <a:pt x="48185" y="260772"/>
                </a:lnTo>
                <a:lnTo>
                  <a:pt x="52932" y="259862"/>
                </a:lnTo>
                <a:close/>
              </a:path>
              <a:path w="69214" h="297180">
                <a:moveTo>
                  <a:pt x="54089" y="292234"/>
                </a:moveTo>
                <a:lnTo>
                  <a:pt x="54089" y="266014"/>
                </a:lnTo>
                <a:lnTo>
                  <a:pt x="53720" y="267855"/>
                </a:lnTo>
                <a:lnTo>
                  <a:pt x="52247" y="268592"/>
                </a:lnTo>
                <a:lnTo>
                  <a:pt x="50406" y="268224"/>
                </a:lnTo>
                <a:lnTo>
                  <a:pt x="49301" y="266750"/>
                </a:lnTo>
                <a:lnTo>
                  <a:pt x="48185" y="260772"/>
                </a:lnTo>
                <a:lnTo>
                  <a:pt x="32372" y="263804"/>
                </a:lnTo>
                <a:lnTo>
                  <a:pt x="54089" y="292234"/>
                </a:lnTo>
                <a:close/>
              </a:path>
              <a:path w="69214" h="297180">
                <a:moveTo>
                  <a:pt x="54089" y="266014"/>
                </a:moveTo>
                <a:lnTo>
                  <a:pt x="52932" y="259862"/>
                </a:lnTo>
                <a:lnTo>
                  <a:pt x="48185" y="260772"/>
                </a:lnTo>
                <a:lnTo>
                  <a:pt x="49301" y="266750"/>
                </a:lnTo>
                <a:lnTo>
                  <a:pt x="50406" y="268224"/>
                </a:lnTo>
                <a:lnTo>
                  <a:pt x="52247" y="268592"/>
                </a:lnTo>
                <a:lnTo>
                  <a:pt x="53720" y="267855"/>
                </a:lnTo>
                <a:lnTo>
                  <a:pt x="54089" y="266014"/>
                </a:lnTo>
                <a:close/>
              </a:path>
              <a:path w="69214" h="297180">
                <a:moveTo>
                  <a:pt x="68808" y="256819"/>
                </a:moveTo>
                <a:lnTo>
                  <a:pt x="52932" y="259862"/>
                </a:lnTo>
                <a:lnTo>
                  <a:pt x="54089" y="266014"/>
                </a:lnTo>
                <a:lnTo>
                  <a:pt x="54089" y="292234"/>
                </a:lnTo>
                <a:lnTo>
                  <a:pt x="57391" y="296557"/>
                </a:lnTo>
                <a:lnTo>
                  <a:pt x="68808" y="25681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1500" y="2017648"/>
            <a:ext cx="168275" cy="297180"/>
          </a:xfrm>
          <a:custGeom>
            <a:avLst/>
            <a:gdLst/>
            <a:ahLst/>
            <a:cxnLst/>
            <a:rect l="l" t="t" r="r" b="b"/>
            <a:pathLst>
              <a:path w="168275" h="297180">
                <a:moveTo>
                  <a:pt x="151853" y="263186"/>
                </a:moveTo>
                <a:lnTo>
                  <a:pt x="4051" y="1104"/>
                </a:lnTo>
                <a:lnTo>
                  <a:pt x="2946" y="0"/>
                </a:lnTo>
                <a:lnTo>
                  <a:pt x="1104" y="368"/>
                </a:lnTo>
                <a:lnTo>
                  <a:pt x="0" y="1473"/>
                </a:lnTo>
                <a:lnTo>
                  <a:pt x="368" y="3314"/>
                </a:lnTo>
                <a:lnTo>
                  <a:pt x="147827" y="265428"/>
                </a:lnTo>
                <a:lnTo>
                  <a:pt x="151853" y="263186"/>
                </a:lnTo>
                <a:close/>
              </a:path>
              <a:path w="168275" h="297180">
                <a:moveTo>
                  <a:pt x="154901" y="287829"/>
                </a:moveTo>
                <a:lnTo>
                  <a:pt x="154901" y="270433"/>
                </a:lnTo>
                <a:lnTo>
                  <a:pt x="153797" y="271906"/>
                </a:lnTo>
                <a:lnTo>
                  <a:pt x="151853" y="271805"/>
                </a:lnTo>
                <a:lnTo>
                  <a:pt x="150850" y="270802"/>
                </a:lnTo>
                <a:lnTo>
                  <a:pt x="147827" y="265428"/>
                </a:lnTo>
                <a:lnTo>
                  <a:pt x="133565" y="273367"/>
                </a:lnTo>
                <a:lnTo>
                  <a:pt x="154901" y="287829"/>
                </a:lnTo>
                <a:close/>
              </a:path>
              <a:path w="168275" h="297180">
                <a:moveTo>
                  <a:pt x="154901" y="270433"/>
                </a:moveTo>
                <a:lnTo>
                  <a:pt x="154901" y="268592"/>
                </a:lnTo>
                <a:lnTo>
                  <a:pt x="151853" y="263186"/>
                </a:lnTo>
                <a:lnTo>
                  <a:pt x="147827" y="265428"/>
                </a:lnTo>
                <a:lnTo>
                  <a:pt x="150850" y="270802"/>
                </a:lnTo>
                <a:lnTo>
                  <a:pt x="151853" y="271805"/>
                </a:lnTo>
                <a:lnTo>
                  <a:pt x="153797" y="271906"/>
                </a:lnTo>
                <a:lnTo>
                  <a:pt x="154901" y="270433"/>
                </a:lnTo>
                <a:close/>
              </a:path>
              <a:path w="168275" h="297180">
                <a:moveTo>
                  <a:pt x="167779" y="296557"/>
                </a:moveTo>
                <a:lnTo>
                  <a:pt x="165938" y="255346"/>
                </a:lnTo>
                <a:lnTo>
                  <a:pt x="151853" y="263186"/>
                </a:lnTo>
                <a:lnTo>
                  <a:pt x="154901" y="268592"/>
                </a:lnTo>
                <a:lnTo>
                  <a:pt x="154901" y="287829"/>
                </a:lnTo>
                <a:lnTo>
                  <a:pt x="167779" y="296557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8961" y="2017648"/>
            <a:ext cx="133350" cy="297180"/>
          </a:xfrm>
          <a:custGeom>
            <a:avLst/>
            <a:gdLst/>
            <a:ahLst/>
            <a:cxnLst/>
            <a:rect l="l" t="t" r="r" b="b"/>
            <a:pathLst>
              <a:path w="133350" h="297180">
                <a:moveTo>
                  <a:pt x="14967" y="261855"/>
                </a:moveTo>
                <a:lnTo>
                  <a:pt x="0" y="255346"/>
                </a:lnTo>
                <a:lnTo>
                  <a:pt x="2209" y="296557"/>
                </a:lnTo>
                <a:lnTo>
                  <a:pt x="12509" y="287932"/>
                </a:lnTo>
                <a:lnTo>
                  <a:pt x="12509" y="267487"/>
                </a:lnTo>
                <a:lnTo>
                  <a:pt x="14967" y="261855"/>
                </a:lnTo>
                <a:close/>
              </a:path>
              <a:path w="133350" h="297180">
                <a:moveTo>
                  <a:pt x="19054" y="263632"/>
                </a:moveTo>
                <a:lnTo>
                  <a:pt x="14967" y="261855"/>
                </a:lnTo>
                <a:lnTo>
                  <a:pt x="12509" y="267487"/>
                </a:lnTo>
                <a:lnTo>
                  <a:pt x="12509" y="269328"/>
                </a:lnTo>
                <a:lnTo>
                  <a:pt x="13614" y="270433"/>
                </a:lnTo>
                <a:lnTo>
                  <a:pt x="15455" y="270802"/>
                </a:lnTo>
                <a:lnTo>
                  <a:pt x="16560" y="269328"/>
                </a:lnTo>
                <a:lnTo>
                  <a:pt x="19054" y="263632"/>
                </a:lnTo>
                <a:close/>
              </a:path>
              <a:path w="133350" h="297180">
                <a:moveTo>
                  <a:pt x="33845" y="270065"/>
                </a:moveTo>
                <a:lnTo>
                  <a:pt x="19054" y="263632"/>
                </a:lnTo>
                <a:lnTo>
                  <a:pt x="16560" y="269328"/>
                </a:lnTo>
                <a:lnTo>
                  <a:pt x="15455" y="270802"/>
                </a:lnTo>
                <a:lnTo>
                  <a:pt x="13614" y="270433"/>
                </a:lnTo>
                <a:lnTo>
                  <a:pt x="12509" y="269328"/>
                </a:lnTo>
                <a:lnTo>
                  <a:pt x="12509" y="287932"/>
                </a:lnTo>
                <a:lnTo>
                  <a:pt x="33845" y="270065"/>
                </a:lnTo>
                <a:close/>
              </a:path>
              <a:path w="133350" h="297180">
                <a:moveTo>
                  <a:pt x="133184" y="2946"/>
                </a:moveTo>
                <a:lnTo>
                  <a:pt x="133184" y="1473"/>
                </a:lnTo>
                <a:lnTo>
                  <a:pt x="131711" y="0"/>
                </a:lnTo>
                <a:lnTo>
                  <a:pt x="130251" y="0"/>
                </a:lnTo>
                <a:lnTo>
                  <a:pt x="128778" y="1104"/>
                </a:lnTo>
                <a:lnTo>
                  <a:pt x="14967" y="261855"/>
                </a:lnTo>
                <a:lnTo>
                  <a:pt x="19054" y="263632"/>
                </a:lnTo>
                <a:lnTo>
                  <a:pt x="133184" y="294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09326" y="2017648"/>
            <a:ext cx="36830" cy="297180"/>
          </a:xfrm>
          <a:custGeom>
            <a:avLst/>
            <a:gdLst/>
            <a:ahLst/>
            <a:cxnLst/>
            <a:rect l="l" t="t" r="r" b="b"/>
            <a:pathLst>
              <a:path w="36829" h="297180">
                <a:moveTo>
                  <a:pt x="16189" y="259627"/>
                </a:moveTo>
                <a:lnTo>
                  <a:pt x="0" y="258660"/>
                </a:lnTo>
                <a:lnTo>
                  <a:pt x="15811" y="295695"/>
                </a:lnTo>
                <a:lnTo>
                  <a:pt x="15811" y="265645"/>
                </a:lnTo>
                <a:lnTo>
                  <a:pt x="16189" y="259627"/>
                </a:lnTo>
                <a:close/>
              </a:path>
              <a:path w="36829" h="297180">
                <a:moveTo>
                  <a:pt x="20615" y="259891"/>
                </a:moveTo>
                <a:lnTo>
                  <a:pt x="16189" y="259627"/>
                </a:lnTo>
                <a:lnTo>
                  <a:pt x="15811" y="265645"/>
                </a:lnTo>
                <a:lnTo>
                  <a:pt x="16189" y="267491"/>
                </a:lnTo>
                <a:lnTo>
                  <a:pt x="18021" y="268223"/>
                </a:lnTo>
                <a:lnTo>
                  <a:pt x="19494" y="267855"/>
                </a:lnTo>
                <a:lnTo>
                  <a:pt x="20231" y="266014"/>
                </a:lnTo>
                <a:lnTo>
                  <a:pt x="20615" y="259891"/>
                </a:lnTo>
                <a:close/>
              </a:path>
              <a:path w="36829" h="297180">
                <a:moveTo>
                  <a:pt x="36791" y="260857"/>
                </a:moveTo>
                <a:lnTo>
                  <a:pt x="20615" y="259891"/>
                </a:lnTo>
                <a:lnTo>
                  <a:pt x="20231" y="266014"/>
                </a:lnTo>
                <a:lnTo>
                  <a:pt x="19494" y="267855"/>
                </a:lnTo>
                <a:lnTo>
                  <a:pt x="18021" y="268223"/>
                </a:lnTo>
                <a:lnTo>
                  <a:pt x="16179" y="267487"/>
                </a:lnTo>
                <a:lnTo>
                  <a:pt x="15811" y="265645"/>
                </a:lnTo>
                <a:lnTo>
                  <a:pt x="15811" y="295695"/>
                </a:lnTo>
                <a:lnTo>
                  <a:pt x="16179" y="296557"/>
                </a:lnTo>
                <a:lnTo>
                  <a:pt x="36791" y="260857"/>
                </a:lnTo>
                <a:close/>
              </a:path>
              <a:path w="36829" h="297180">
                <a:moveTo>
                  <a:pt x="36791" y="2209"/>
                </a:moveTo>
                <a:lnTo>
                  <a:pt x="36423" y="736"/>
                </a:lnTo>
                <a:lnTo>
                  <a:pt x="34582" y="0"/>
                </a:lnTo>
                <a:lnTo>
                  <a:pt x="33108" y="368"/>
                </a:lnTo>
                <a:lnTo>
                  <a:pt x="32372" y="2209"/>
                </a:lnTo>
                <a:lnTo>
                  <a:pt x="16189" y="259627"/>
                </a:lnTo>
                <a:lnTo>
                  <a:pt x="20615" y="259891"/>
                </a:lnTo>
                <a:lnTo>
                  <a:pt x="36791" y="220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62632" y="2418871"/>
            <a:ext cx="687070" cy="554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803F98"/>
                </a:solidFill>
                <a:latin typeface="Times New Roman"/>
                <a:cs typeface="Times New Roman"/>
              </a:rPr>
              <a:t>All </a:t>
            </a:r>
            <a:r>
              <a:rPr sz="1150" spc="-5" dirty="0">
                <a:solidFill>
                  <a:srgbClr val="803F98"/>
                </a:solidFill>
                <a:latin typeface="Times New Roman"/>
                <a:cs typeface="Times New Roman"/>
              </a:rPr>
              <a:t>leaves  </a:t>
            </a:r>
            <a:r>
              <a:rPr sz="1150" dirty="0">
                <a:solidFill>
                  <a:srgbClr val="803F98"/>
                </a:solidFill>
                <a:latin typeface="Times New Roman"/>
                <a:cs typeface="Times New Roman"/>
              </a:rPr>
              <a:t>at the</a:t>
            </a:r>
            <a:r>
              <a:rPr sz="1150" spc="-75" dirty="0">
                <a:solidFill>
                  <a:srgbClr val="803F98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803F98"/>
                </a:solidFill>
                <a:latin typeface="Times New Roman"/>
                <a:cs typeface="Times New Roman"/>
              </a:rPr>
              <a:t>same  </a:t>
            </a:r>
            <a:r>
              <a:rPr sz="1150" dirty="0">
                <a:solidFill>
                  <a:srgbClr val="803F98"/>
                </a:solidFill>
                <a:latin typeface="Times New Roman"/>
                <a:cs typeface="Times New Roman"/>
              </a:rPr>
              <a:t>depth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9130" y="2017648"/>
            <a:ext cx="314960" cy="370205"/>
          </a:xfrm>
          <a:custGeom>
            <a:avLst/>
            <a:gdLst/>
            <a:ahLst/>
            <a:cxnLst/>
            <a:rect l="l" t="t" r="r" b="b"/>
            <a:pathLst>
              <a:path w="314959" h="370205">
                <a:moveTo>
                  <a:pt x="292903" y="340392"/>
                </a:moveTo>
                <a:lnTo>
                  <a:pt x="4051" y="736"/>
                </a:lnTo>
                <a:lnTo>
                  <a:pt x="2578" y="0"/>
                </a:lnTo>
                <a:lnTo>
                  <a:pt x="736" y="368"/>
                </a:lnTo>
                <a:lnTo>
                  <a:pt x="0" y="1841"/>
                </a:lnTo>
                <a:lnTo>
                  <a:pt x="368" y="3682"/>
                </a:lnTo>
                <a:lnTo>
                  <a:pt x="289147" y="343604"/>
                </a:lnTo>
                <a:lnTo>
                  <a:pt x="292903" y="340392"/>
                </a:lnTo>
                <a:close/>
              </a:path>
              <a:path w="314959" h="370205">
                <a:moveTo>
                  <a:pt x="297294" y="362598"/>
                </a:moveTo>
                <a:lnTo>
                  <a:pt x="297294" y="346963"/>
                </a:lnTo>
                <a:lnTo>
                  <a:pt x="296557" y="348424"/>
                </a:lnTo>
                <a:lnTo>
                  <a:pt x="294716" y="349161"/>
                </a:lnTo>
                <a:lnTo>
                  <a:pt x="293243" y="348424"/>
                </a:lnTo>
                <a:lnTo>
                  <a:pt x="289147" y="343604"/>
                </a:lnTo>
                <a:lnTo>
                  <a:pt x="277050" y="353949"/>
                </a:lnTo>
                <a:lnTo>
                  <a:pt x="297294" y="362598"/>
                </a:lnTo>
                <a:close/>
              </a:path>
              <a:path w="314959" h="370205">
                <a:moveTo>
                  <a:pt x="297294" y="346963"/>
                </a:moveTo>
                <a:lnTo>
                  <a:pt x="296926" y="345122"/>
                </a:lnTo>
                <a:lnTo>
                  <a:pt x="292903" y="340392"/>
                </a:lnTo>
                <a:lnTo>
                  <a:pt x="289147" y="343604"/>
                </a:lnTo>
                <a:lnTo>
                  <a:pt x="293243" y="348424"/>
                </a:lnTo>
                <a:lnTo>
                  <a:pt x="294716" y="349161"/>
                </a:lnTo>
                <a:lnTo>
                  <a:pt x="296557" y="348424"/>
                </a:lnTo>
                <a:lnTo>
                  <a:pt x="297294" y="346963"/>
                </a:lnTo>
                <a:close/>
              </a:path>
              <a:path w="314959" h="370205">
                <a:moveTo>
                  <a:pt x="314947" y="370141"/>
                </a:moveTo>
                <a:lnTo>
                  <a:pt x="305015" y="330034"/>
                </a:lnTo>
                <a:lnTo>
                  <a:pt x="292903" y="340392"/>
                </a:lnTo>
                <a:lnTo>
                  <a:pt x="296926" y="345122"/>
                </a:lnTo>
                <a:lnTo>
                  <a:pt x="297294" y="346963"/>
                </a:lnTo>
                <a:lnTo>
                  <a:pt x="297294" y="362598"/>
                </a:lnTo>
                <a:lnTo>
                  <a:pt x="314947" y="370141"/>
                </a:lnTo>
                <a:close/>
              </a:path>
            </a:pathLst>
          </a:custGeom>
          <a:solidFill>
            <a:srgbClr val="F26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388298" y="1428877"/>
          <a:ext cx="552450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12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44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639248" y="1870392"/>
          <a:ext cx="552450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50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241130" y="1870392"/>
          <a:ext cx="552450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20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27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60"/>
                        </a:lnSpc>
                      </a:pPr>
                      <a:r>
                        <a:rPr sz="950" spc="5" dirty="0">
                          <a:latin typeface="Times New Roman"/>
                          <a:cs typeface="Times New Roman"/>
                        </a:rPr>
                        <a:t>34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247724" y="1870392"/>
          <a:ext cx="552450" cy="147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60960">
                        <a:lnSpc>
                          <a:spcPts val="1060"/>
                        </a:lnSpc>
                      </a:pPr>
                      <a:r>
                        <a:rPr sz="950" dirty="0">
                          <a:latin typeface="Times New Roman"/>
                          <a:cs typeface="Times New Roman"/>
                        </a:rPr>
                        <a:t>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10202"/>
                      </a:solidFill>
                      <a:prstDash val="solid"/>
                    </a:lnL>
                    <a:lnR w="53975">
                      <a:solidFill>
                        <a:srgbClr val="010202"/>
                      </a:solidFill>
                      <a:prstDash val="solid"/>
                    </a:lnR>
                    <a:lnT w="6350">
                      <a:solidFill>
                        <a:srgbClr val="010202"/>
                      </a:solidFill>
                      <a:prstDash val="solid"/>
                    </a:lnT>
                    <a:lnB w="635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68648" y="2311139"/>
          <a:ext cx="404495" cy="735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4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635" algn="ctr">
                        <a:lnSpc>
                          <a:spcPts val="1060"/>
                        </a:lnSpc>
                      </a:pPr>
                      <a:r>
                        <a:rPr sz="950" b="1" spc="5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1,</a:t>
                      </a:r>
                      <a:r>
                        <a:rPr sz="950" b="1" spc="-50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AB..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2,</a:t>
                      </a:r>
                      <a:r>
                        <a:rPr sz="950" b="1" spc="-60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GH..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spc="5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4,</a:t>
                      </a:r>
                      <a:r>
                        <a:rPr sz="950" b="1" spc="-50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XY..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019598" y="2311139"/>
          <a:ext cx="147320" cy="735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08281" y="2311139"/>
          <a:ext cx="147320" cy="735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R="4445" algn="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27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marR="4445" algn="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28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marR="4445" algn="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902629" y="2311139"/>
          <a:ext cx="147320" cy="735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454520" y="2311139"/>
          <a:ext cx="147320" cy="735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748855" y="2311139"/>
          <a:ext cx="147320" cy="735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50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60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70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320539" y="2311139"/>
          <a:ext cx="147320" cy="735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4254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marL="4254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marL="4254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313946" y="2311139"/>
          <a:ext cx="147320" cy="735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67">
                <a:tc>
                  <a:txBody>
                    <a:bodyPr/>
                    <a:lstStyle/>
                    <a:p>
                      <a:pPr marL="12065">
                        <a:lnSpc>
                          <a:spcPts val="1060"/>
                        </a:lnSpc>
                      </a:pPr>
                      <a:r>
                        <a:rPr sz="9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398819" y="1435403"/>
            <a:ext cx="1014094" cy="554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803F98"/>
                </a:solidFill>
                <a:latin typeface="Times New Roman"/>
                <a:cs typeface="Times New Roman"/>
              </a:rPr>
              <a:t>Data </a:t>
            </a:r>
            <a:r>
              <a:rPr sz="1150" spc="-5" dirty="0">
                <a:solidFill>
                  <a:srgbClr val="803F98"/>
                </a:solidFill>
                <a:latin typeface="Times New Roman"/>
                <a:cs typeface="Times New Roman"/>
              </a:rPr>
              <a:t>objects…  </a:t>
            </a:r>
            <a:r>
              <a:rPr sz="1150" dirty="0">
                <a:solidFill>
                  <a:srgbClr val="803F98"/>
                </a:solidFill>
                <a:latin typeface="Times New Roman"/>
                <a:cs typeface="Times New Roman"/>
              </a:rPr>
              <a:t>which </a:t>
            </a:r>
            <a:r>
              <a:rPr sz="1150" spc="-5" dirty="0">
                <a:solidFill>
                  <a:srgbClr val="803F98"/>
                </a:solidFill>
                <a:latin typeface="Times New Roman"/>
                <a:cs typeface="Times New Roman"/>
              </a:rPr>
              <a:t>I’ll ignore  </a:t>
            </a:r>
            <a:r>
              <a:rPr sz="1150" dirty="0">
                <a:solidFill>
                  <a:srgbClr val="803F98"/>
                </a:solidFill>
                <a:latin typeface="Times New Roman"/>
                <a:cs typeface="Times New Roman"/>
              </a:rPr>
              <a:t>in</a:t>
            </a:r>
            <a:r>
              <a:rPr sz="1150" spc="-5" dirty="0">
                <a:solidFill>
                  <a:srgbClr val="803F98"/>
                </a:solidFill>
                <a:latin typeface="Times New Roman"/>
                <a:cs typeface="Times New Roman"/>
              </a:rPr>
              <a:t> slides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7622" y="3367017"/>
            <a:ext cx="405384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solidFill>
                  <a:srgbClr val="803F98"/>
                </a:solidFill>
                <a:latin typeface="Times New Roman"/>
                <a:cs typeface="Times New Roman"/>
              </a:rPr>
              <a:t>Definition </a:t>
            </a:r>
            <a:r>
              <a:rPr sz="1150" dirty="0">
                <a:solidFill>
                  <a:srgbClr val="803F98"/>
                </a:solidFill>
                <a:latin typeface="Times New Roman"/>
                <a:cs typeface="Times New Roman"/>
              </a:rPr>
              <a:t>for </a:t>
            </a:r>
            <a:r>
              <a:rPr sz="1150" spc="-5" dirty="0">
                <a:solidFill>
                  <a:srgbClr val="803F98"/>
                </a:solidFill>
                <a:latin typeface="Times New Roman"/>
                <a:cs typeface="Times New Roman"/>
              </a:rPr>
              <a:t>later: “neighbor” </a:t>
            </a:r>
            <a:r>
              <a:rPr sz="1150" dirty="0">
                <a:solidFill>
                  <a:srgbClr val="803F98"/>
                </a:solidFill>
                <a:latin typeface="Times New Roman"/>
                <a:cs typeface="Times New Roman"/>
              </a:rPr>
              <a:t>is the next </a:t>
            </a:r>
            <a:r>
              <a:rPr sz="1150" spc="-5" dirty="0">
                <a:solidFill>
                  <a:srgbClr val="803F98"/>
                </a:solidFill>
                <a:latin typeface="Times New Roman"/>
                <a:cs typeface="Times New Roman"/>
              </a:rPr>
              <a:t>sibling </a:t>
            </a:r>
            <a:r>
              <a:rPr sz="1150" dirty="0">
                <a:solidFill>
                  <a:srgbClr val="803F98"/>
                </a:solidFill>
                <a:latin typeface="Times New Roman"/>
                <a:cs typeface="Times New Roman"/>
              </a:rPr>
              <a:t>to the </a:t>
            </a:r>
            <a:r>
              <a:rPr sz="1150" spc="-5" dirty="0">
                <a:solidFill>
                  <a:srgbClr val="803F98"/>
                </a:solidFill>
                <a:latin typeface="Times New Roman"/>
                <a:cs typeface="Times New Roman"/>
              </a:rPr>
              <a:t>left </a:t>
            </a:r>
            <a:r>
              <a:rPr sz="1150" dirty="0">
                <a:solidFill>
                  <a:srgbClr val="803F98"/>
                </a:solidFill>
                <a:latin typeface="Times New Roman"/>
                <a:cs typeface="Times New Roman"/>
              </a:rPr>
              <a:t>or</a:t>
            </a:r>
            <a:r>
              <a:rPr sz="1150" spc="95" dirty="0">
                <a:solidFill>
                  <a:srgbClr val="803F98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803F98"/>
                </a:solidFill>
                <a:latin typeface="Times New Roman"/>
                <a:cs typeface="Times New Roman"/>
              </a:rPr>
              <a:t>right.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952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254874" y="3314404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14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66412" y="364737"/>
            <a:ext cx="3334385" cy="1494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06475">
              <a:lnSpc>
                <a:spcPct val="100000"/>
              </a:lnSpc>
              <a:spcBef>
                <a:spcPts val="120"/>
              </a:spcBef>
            </a:pPr>
            <a:r>
              <a:rPr sz="2100" spc="5" dirty="0">
                <a:solidFill>
                  <a:srgbClr val="3C489E"/>
                </a:solidFill>
                <a:latin typeface="Times New Roman"/>
                <a:cs typeface="Times New Roman"/>
              </a:rPr>
              <a:t>Disk</a:t>
            </a:r>
            <a:r>
              <a:rPr sz="2100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3C489E"/>
                </a:solidFill>
                <a:latin typeface="Times New Roman"/>
                <a:cs typeface="Times New Roman"/>
              </a:rPr>
              <a:t>Friendliness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1350" spc="-5" dirty="0">
                <a:solidFill>
                  <a:srgbClr val="803F98"/>
                </a:solidFill>
                <a:latin typeface="Times New Roman"/>
                <a:cs typeface="Times New Roman"/>
              </a:rPr>
              <a:t>What makes B+ trees</a:t>
            </a:r>
            <a:r>
              <a:rPr sz="1350" dirty="0">
                <a:solidFill>
                  <a:srgbClr val="803F98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803F98"/>
                </a:solidFill>
                <a:latin typeface="Times New Roman"/>
                <a:cs typeface="Times New Roman"/>
              </a:rPr>
              <a:t>disk-friendly?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269875" indent="-2578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9875" algn="l"/>
                <a:tab pos="270510" algn="l"/>
              </a:tabLst>
            </a:pPr>
            <a:r>
              <a:rPr sz="1350" b="1" dirty="0">
                <a:solidFill>
                  <a:srgbClr val="F26622"/>
                </a:solidFill>
                <a:latin typeface="Times New Roman"/>
                <a:cs typeface="Times New Roman"/>
              </a:rPr>
              <a:t>Many </a:t>
            </a:r>
            <a:r>
              <a:rPr sz="1350" b="1" spc="-5" dirty="0">
                <a:solidFill>
                  <a:srgbClr val="F26622"/>
                </a:solidFill>
                <a:latin typeface="Times New Roman"/>
                <a:cs typeface="Times New Roman"/>
              </a:rPr>
              <a:t>keys stored </a:t>
            </a:r>
            <a:r>
              <a:rPr sz="1350" b="1" dirty="0">
                <a:solidFill>
                  <a:srgbClr val="F26622"/>
                </a:solidFill>
                <a:latin typeface="Times New Roman"/>
                <a:cs typeface="Times New Roman"/>
              </a:rPr>
              <a:t>in a</a:t>
            </a:r>
            <a:r>
              <a:rPr sz="1350" b="1" spc="-10" dirty="0">
                <a:solidFill>
                  <a:srgbClr val="F26622"/>
                </a:solidFill>
                <a:latin typeface="Times New Roman"/>
                <a:cs typeface="Times New Roman"/>
              </a:rPr>
              <a:t> </a:t>
            </a:r>
            <a:r>
              <a:rPr sz="1350" b="1" spc="-5" dirty="0">
                <a:solidFill>
                  <a:srgbClr val="F26622"/>
                </a:solidFill>
                <a:latin typeface="Times New Roman"/>
                <a:cs typeface="Times New Roman"/>
              </a:rPr>
              <a:t>node</a:t>
            </a:r>
            <a:endParaRPr sz="1350">
              <a:latin typeface="Times New Roman"/>
              <a:cs typeface="Times New Roman"/>
            </a:endParaRPr>
          </a:p>
          <a:p>
            <a:pPr marL="454025" lvl="1" indent="-221615">
              <a:lnSpc>
                <a:spcPct val="100000"/>
              </a:lnSpc>
              <a:spcBef>
                <a:spcPts val="285"/>
              </a:spcBef>
              <a:buChar char="•"/>
              <a:tabLst>
                <a:tab pos="454025" algn="l"/>
                <a:tab pos="454659" algn="l"/>
              </a:tabLst>
            </a:pPr>
            <a:r>
              <a:rPr sz="1150" dirty="0">
                <a:latin typeface="Times New Roman"/>
                <a:cs typeface="Times New Roman"/>
              </a:rPr>
              <a:t>All </a:t>
            </a:r>
            <a:r>
              <a:rPr sz="1150" spc="-5" dirty="0">
                <a:latin typeface="Times New Roman"/>
                <a:cs typeface="Times New Roman"/>
              </a:rPr>
              <a:t>brought </a:t>
            </a:r>
            <a:r>
              <a:rPr sz="1150" dirty="0">
                <a:latin typeface="Times New Roman"/>
                <a:cs typeface="Times New Roman"/>
              </a:rPr>
              <a:t>to </a:t>
            </a:r>
            <a:r>
              <a:rPr sz="1150" spc="-5" dirty="0">
                <a:latin typeface="Times New Roman"/>
                <a:cs typeface="Times New Roman"/>
              </a:rPr>
              <a:t>memory/cache </a:t>
            </a:r>
            <a:r>
              <a:rPr sz="1150" dirty="0">
                <a:latin typeface="Times New Roman"/>
                <a:cs typeface="Times New Roman"/>
              </a:rPr>
              <a:t>in one </a:t>
            </a:r>
            <a:r>
              <a:rPr sz="1150" spc="-5" dirty="0">
                <a:latin typeface="Times New Roman"/>
                <a:cs typeface="Times New Roman"/>
              </a:rPr>
              <a:t>disk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access.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66412" y="2086264"/>
            <a:ext cx="3532504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875" algn="l"/>
              </a:tabLst>
            </a:pPr>
            <a:r>
              <a:rPr sz="1350" spc="-5" dirty="0">
                <a:latin typeface="Times New Roman"/>
                <a:cs typeface="Times New Roman"/>
              </a:rPr>
              <a:t>2.	Internal nodes contain </a:t>
            </a:r>
            <a:r>
              <a:rPr sz="1350" i="1" spc="-5" dirty="0">
                <a:latin typeface="Times New Roman"/>
                <a:cs typeface="Times New Roman"/>
              </a:rPr>
              <a:t>only</a:t>
            </a:r>
            <a:r>
              <a:rPr sz="1350" i="1" spc="-2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keys;</a:t>
            </a:r>
            <a:endParaRPr sz="13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solidFill>
                  <a:srgbClr val="F26622"/>
                </a:solidFill>
                <a:latin typeface="Times New Roman"/>
                <a:cs typeface="Times New Roman"/>
              </a:rPr>
              <a:t>Only leaf </a:t>
            </a:r>
            <a:r>
              <a:rPr sz="1350" b="1" spc="-5" dirty="0">
                <a:solidFill>
                  <a:srgbClr val="F26622"/>
                </a:solidFill>
                <a:latin typeface="Times New Roman"/>
                <a:cs typeface="Times New Roman"/>
              </a:rPr>
              <a:t>nodes </a:t>
            </a:r>
            <a:r>
              <a:rPr sz="1350" b="1" dirty="0">
                <a:solidFill>
                  <a:srgbClr val="F26622"/>
                </a:solidFill>
                <a:latin typeface="Times New Roman"/>
                <a:cs typeface="Times New Roman"/>
              </a:rPr>
              <a:t>contain </a:t>
            </a:r>
            <a:r>
              <a:rPr sz="1350" b="1" spc="-5" dirty="0">
                <a:solidFill>
                  <a:srgbClr val="F26622"/>
                </a:solidFill>
                <a:latin typeface="Times New Roman"/>
                <a:cs typeface="Times New Roman"/>
              </a:rPr>
              <a:t>keys and actual</a:t>
            </a:r>
            <a:r>
              <a:rPr sz="1350" b="1" spc="-45" dirty="0">
                <a:solidFill>
                  <a:srgbClr val="F26622"/>
                </a:solidFill>
                <a:latin typeface="Times New Roman"/>
                <a:cs typeface="Times New Roman"/>
              </a:rPr>
              <a:t> </a:t>
            </a:r>
            <a:r>
              <a:rPr sz="1350" b="1" i="1" spc="-5" dirty="0">
                <a:solidFill>
                  <a:srgbClr val="F26622"/>
                </a:solidFill>
                <a:latin typeface="Times New Roman"/>
                <a:cs typeface="Times New Roman"/>
              </a:rPr>
              <a:t>data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87168" y="2533663"/>
            <a:ext cx="3194685" cy="589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045" marR="5080" indent="-220979">
              <a:lnSpc>
                <a:spcPct val="100000"/>
              </a:lnSpc>
              <a:spcBef>
                <a:spcPts val="105"/>
              </a:spcBef>
              <a:buChar char="•"/>
              <a:tabLst>
                <a:tab pos="233045" algn="l"/>
                <a:tab pos="233679" algn="l"/>
              </a:tabLst>
            </a:pPr>
            <a:r>
              <a:rPr sz="1150" dirty="0">
                <a:latin typeface="Times New Roman"/>
                <a:cs typeface="Times New Roman"/>
              </a:rPr>
              <a:t>Much of </a:t>
            </a:r>
            <a:r>
              <a:rPr sz="1150" spc="-5" dirty="0">
                <a:latin typeface="Times New Roman"/>
                <a:cs typeface="Times New Roman"/>
              </a:rPr>
              <a:t>tree structure </a:t>
            </a:r>
            <a:r>
              <a:rPr sz="1150" dirty="0">
                <a:latin typeface="Times New Roman"/>
                <a:cs typeface="Times New Roman"/>
              </a:rPr>
              <a:t>can be </a:t>
            </a:r>
            <a:r>
              <a:rPr sz="1150" spc="-5" dirty="0">
                <a:latin typeface="Times New Roman"/>
                <a:cs typeface="Times New Roman"/>
              </a:rPr>
              <a:t>loaded into memory  irrespective </a:t>
            </a:r>
            <a:r>
              <a:rPr sz="1150" dirty="0">
                <a:latin typeface="Times New Roman"/>
                <a:cs typeface="Times New Roman"/>
              </a:rPr>
              <a:t>of </a:t>
            </a:r>
            <a:r>
              <a:rPr sz="1150" spc="-5" dirty="0">
                <a:latin typeface="Times New Roman"/>
                <a:cs typeface="Times New Roman"/>
              </a:rPr>
              <a:t>data object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size</a:t>
            </a:r>
            <a:endParaRPr sz="1150">
              <a:latin typeface="Times New Roman"/>
              <a:cs typeface="Times New Roman"/>
            </a:endParaRPr>
          </a:p>
          <a:p>
            <a:pPr marL="233045" indent="-220979">
              <a:lnSpc>
                <a:spcPct val="100000"/>
              </a:lnSpc>
              <a:spcBef>
                <a:spcPts val="295"/>
              </a:spcBef>
              <a:buChar char="•"/>
              <a:tabLst>
                <a:tab pos="233045" algn="l"/>
                <a:tab pos="233679" algn="l"/>
              </a:tabLst>
            </a:pPr>
            <a:r>
              <a:rPr sz="1150" dirty="0">
                <a:latin typeface="Times New Roman"/>
                <a:cs typeface="Times New Roman"/>
              </a:rPr>
              <a:t>Data actually </a:t>
            </a:r>
            <a:r>
              <a:rPr sz="1150" spc="-5" dirty="0">
                <a:latin typeface="Times New Roman"/>
                <a:cs typeface="Times New Roman"/>
              </a:rPr>
              <a:t>resides </a:t>
            </a:r>
            <a:r>
              <a:rPr sz="1150" dirty="0">
                <a:latin typeface="Times New Roman"/>
                <a:cs typeface="Times New Roman"/>
              </a:rPr>
              <a:t>in </a:t>
            </a:r>
            <a:r>
              <a:rPr sz="1150" spc="-5" dirty="0">
                <a:latin typeface="Times New Roman"/>
                <a:cs typeface="Times New Roman"/>
              </a:rPr>
              <a:t>disk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29580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49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71246" y="7194253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spc="10" dirty="0">
                <a:latin typeface="Times New Roman"/>
                <a:cs typeface="Times New Roman"/>
              </a:rPr>
              <a:t>15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4051" y="4244587"/>
            <a:ext cx="25076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B+ </a:t>
            </a:r>
            <a:r>
              <a:rPr sz="2100" spc="5" dirty="0">
                <a:solidFill>
                  <a:srgbClr val="3C489E"/>
                </a:solidFill>
                <a:latin typeface="Times New Roman"/>
                <a:cs typeface="Times New Roman"/>
              </a:rPr>
              <a:t>trees vs. </a:t>
            </a: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AVL</a:t>
            </a:r>
            <a:r>
              <a:rPr sz="2100" spc="-35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3C489E"/>
                </a:solidFill>
                <a:latin typeface="Times New Roman"/>
                <a:cs typeface="Times New Roman"/>
              </a:rPr>
              <a:t>trees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4305" y="4836947"/>
            <a:ext cx="3092450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Times New Roman"/>
                <a:cs typeface="Times New Roman"/>
              </a:rPr>
              <a:t>Suppose again we have </a:t>
            </a:r>
            <a:r>
              <a:rPr sz="1350" i="1" dirty="0">
                <a:latin typeface="Times New Roman"/>
                <a:cs typeface="Times New Roman"/>
              </a:rPr>
              <a:t>n </a:t>
            </a:r>
            <a:r>
              <a:rPr sz="1350" dirty="0">
                <a:latin typeface="Times New Roman"/>
                <a:cs typeface="Times New Roman"/>
              </a:rPr>
              <a:t>= 2</a:t>
            </a:r>
            <a:r>
              <a:rPr sz="1350" baseline="24691" dirty="0">
                <a:latin typeface="Times New Roman"/>
                <a:cs typeface="Times New Roman"/>
              </a:rPr>
              <a:t>30 </a:t>
            </a:r>
            <a:r>
              <a:rPr sz="1350" dirty="0">
                <a:latin typeface="Times New Roman"/>
                <a:cs typeface="Times New Roman"/>
              </a:rPr>
              <a:t>≈ 10</a:t>
            </a:r>
            <a:r>
              <a:rPr sz="1350" baseline="24691" dirty="0">
                <a:latin typeface="Times New Roman"/>
                <a:cs typeface="Times New Roman"/>
              </a:rPr>
              <a:t>9</a:t>
            </a:r>
            <a:r>
              <a:rPr sz="1350" spc="-44" baseline="24691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items: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/>
              <a:cs typeface="Times New Roman"/>
            </a:endParaRPr>
          </a:p>
          <a:p>
            <a:pPr marL="215900" indent="-166370">
              <a:lnSpc>
                <a:spcPct val="100000"/>
              </a:lnSpc>
              <a:buChar char="•"/>
              <a:tabLst>
                <a:tab pos="216535" algn="l"/>
              </a:tabLst>
            </a:pPr>
            <a:r>
              <a:rPr sz="1350" dirty="0">
                <a:latin typeface="Times New Roman"/>
                <a:cs typeface="Times New Roman"/>
              </a:rPr>
              <a:t>Depth </a:t>
            </a:r>
            <a:r>
              <a:rPr sz="1350" spc="-5" dirty="0">
                <a:latin typeface="Times New Roman"/>
                <a:cs typeface="Times New Roman"/>
              </a:rPr>
              <a:t>of AVL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Tree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2401" y="5827398"/>
            <a:ext cx="30219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sz="1350" spc="-5" dirty="0">
                <a:latin typeface="Times New Roman"/>
                <a:cs typeface="Times New Roman"/>
              </a:rPr>
              <a:t>Depth of B+ Tree with </a:t>
            </a:r>
            <a:r>
              <a:rPr sz="1350" dirty="0">
                <a:latin typeface="Times New Roman"/>
                <a:cs typeface="Times New Roman"/>
              </a:rPr>
              <a:t>M = </a:t>
            </a:r>
            <a:r>
              <a:rPr sz="1350" spc="-5" dirty="0">
                <a:latin typeface="Times New Roman"/>
                <a:cs typeface="Times New Roman"/>
              </a:rPr>
              <a:t>256, </a:t>
            </a:r>
            <a:r>
              <a:rPr sz="1350" dirty="0">
                <a:solidFill>
                  <a:srgbClr val="399445"/>
                </a:solidFill>
                <a:latin typeface="Times New Roman"/>
                <a:cs typeface="Times New Roman"/>
              </a:rPr>
              <a:t>L =</a:t>
            </a:r>
            <a:r>
              <a:rPr sz="1350" spc="-45" dirty="0">
                <a:solidFill>
                  <a:srgbClr val="399445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solidFill>
                  <a:srgbClr val="399445"/>
                </a:solidFill>
                <a:latin typeface="Times New Roman"/>
                <a:cs typeface="Times New Roman"/>
              </a:rPr>
              <a:t>256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2401" y="6569876"/>
            <a:ext cx="3937000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marR="5080" indent="-165735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Times New Roman"/>
                <a:cs typeface="Times New Roman"/>
              </a:rPr>
              <a:t>Great, but how to we actually make </a:t>
            </a:r>
            <a:r>
              <a:rPr sz="1350" dirty="0">
                <a:latin typeface="Times New Roman"/>
                <a:cs typeface="Times New Roman"/>
              </a:rPr>
              <a:t>a </a:t>
            </a:r>
            <a:r>
              <a:rPr sz="1350" spc="-5" dirty="0">
                <a:latin typeface="Times New Roman"/>
                <a:cs typeface="Times New Roman"/>
              </a:rPr>
              <a:t>B+ tree and keep it  balanced…?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952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254874" y="7194253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16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93790" y="4370049"/>
            <a:ext cx="345503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5" dirty="0">
                <a:solidFill>
                  <a:srgbClr val="3C489E"/>
                </a:solidFill>
                <a:latin typeface="Times New Roman"/>
                <a:cs typeface="Times New Roman"/>
              </a:rPr>
              <a:t>Building </a:t>
            </a:r>
            <a:r>
              <a:rPr sz="1900" spc="10" dirty="0">
                <a:solidFill>
                  <a:srgbClr val="3C489E"/>
                </a:solidFill>
                <a:latin typeface="Times New Roman"/>
                <a:cs typeface="Times New Roman"/>
              </a:rPr>
              <a:t>a </a:t>
            </a:r>
            <a:r>
              <a:rPr sz="1900" spc="15" dirty="0">
                <a:solidFill>
                  <a:srgbClr val="3C489E"/>
                </a:solidFill>
                <a:latin typeface="Times New Roman"/>
                <a:cs typeface="Times New Roman"/>
              </a:rPr>
              <a:t>B+ </a:t>
            </a:r>
            <a:r>
              <a:rPr sz="1900" spc="10" dirty="0">
                <a:solidFill>
                  <a:srgbClr val="3C489E"/>
                </a:solidFill>
                <a:latin typeface="Times New Roman"/>
                <a:cs typeface="Times New Roman"/>
              </a:rPr>
              <a:t>Tree with</a:t>
            </a:r>
            <a:r>
              <a:rPr sz="1900" spc="-20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3C489E"/>
                </a:solidFill>
                <a:latin typeface="Times New Roman"/>
                <a:cs typeface="Times New Roman"/>
              </a:rPr>
              <a:t>Insertions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56034" y="6272597"/>
            <a:ext cx="75120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87630" algn="ctr">
              <a:lnSpc>
                <a:spcPct val="101699"/>
              </a:lnSpc>
              <a:spcBef>
                <a:spcPts val="95"/>
              </a:spcBef>
            </a:pPr>
            <a:r>
              <a:rPr sz="950" spc="5" dirty="0">
                <a:latin typeface="Times New Roman"/>
                <a:cs typeface="Times New Roman"/>
              </a:rPr>
              <a:t>The</a:t>
            </a:r>
            <a:r>
              <a:rPr sz="950" spc="-80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empty 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B-Tree</a:t>
            </a: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67236" y="5499216"/>
            <a:ext cx="53213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Insert(</a:t>
            </a:r>
            <a:r>
              <a:rPr sz="1150" spc="-5" dirty="0">
                <a:solidFill>
                  <a:srgbClr val="ED2224"/>
                </a:solidFill>
                <a:latin typeface="Times New Roman"/>
                <a:cs typeface="Times New Roman"/>
              </a:rPr>
              <a:t>3</a:t>
            </a:r>
            <a:r>
              <a:rPr sz="1150" spc="-5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58870" y="5499216"/>
            <a:ext cx="6057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I</a:t>
            </a:r>
            <a:r>
              <a:rPr sz="1150" dirty="0">
                <a:latin typeface="Times New Roman"/>
                <a:cs typeface="Times New Roman"/>
              </a:rPr>
              <a:t>nse</a:t>
            </a:r>
            <a:r>
              <a:rPr sz="1150" spc="-5" dirty="0">
                <a:latin typeface="Times New Roman"/>
                <a:cs typeface="Times New Roman"/>
              </a:rPr>
              <a:t>rt(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18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690838" y="5261235"/>
          <a:ext cx="266065" cy="797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object 49"/>
          <p:cNvSpPr/>
          <p:nvPr/>
        </p:nvSpPr>
        <p:spPr>
          <a:xfrm>
            <a:off x="6098628" y="5685205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4" h="61595">
                <a:moveTo>
                  <a:pt x="625475" y="30543"/>
                </a:moveTo>
                <a:lnTo>
                  <a:pt x="623137" y="27603"/>
                </a:lnTo>
                <a:lnTo>
                  <a:pt x="0" y="27603"/>
                </a:lnTo>
                <a:lnTo>
                  <a:pt x="0" y="33489"/>
                </a:lnTo>
                <a:lnTo>
                  <a:pt x="623137" y="33482"/>
                </a:lnTo>
                <a:lnTo>
                  <a:pt x="625475" y="30543"/>
                </a:lnTo>
                <a:close/>
              </a:path>
              <a:path w="662304" h="61595">
                <a:moveTo>
                  <a:pt x="662266" y="30543"/>
                </a:moveTo>
                <a:lnTo>
                  <a:pt x="601192" y="0"/>
                </a:lnTo>
                <a:lnTo>
                  <a:pt x="623131" y="27595"/>
                </a:lnTo>
                <a:lnTo>
                  <a:pt x="625475" y="27603"/>
                </a:lnTo>
                <a:lnTo>
                  <a:pt x="625475" y="48935"/>
                </a:lnTo>
                <a:lnTo>
                  <a:pt x="662266" y="30543"/>
                </a:lnTo>
                <a:close/>
              </a:path>
              <a:path w="662304" h="61595">
                <a:moveTo>
                  <a:pt x="625475" y="48935"/>
                </a:moveTo>
                <a:lnTo>
                  <a:pt x="625475" y="33489"/>
                </a:lnTo>
                <a:lnTo>
                  <a:pt x="623131" y="33489"/>
                </a:lnTo>
                <a:lnTo>
                  <a:pt x="601192" y="61074"/>
                </a:lnTo>
                <a:lnTo>
                  <a:pt x="625475" y="48935"/>
                </a:lnTo>
                <a:close/>
              </a:path>
              <a:path w="662304" h="61595">
                <a:moveTo>
                  <a:pt x="625475" y="33489"/>
                </a:moveTo>
                <a:lnTo>
                  <a:pt x="625475" y="30543"/>
                </a:lnTo>
                <a:lnTo>
                  <a:pt x="623131" y="33489"/>
                </a:lnTo>
                <a:lnTo>
                  <a:pt x="625475" y="33489"/>
                </a:lnTo>
                <a:close/>
              </a:path>
              <a:path w="662304" h="61595">
                <a:moveTo>
                  <a:pt x="625475" y="30543"/>
                </a:moveTo>
                <a:lnTo>
                  <a:pt x="625475" y="27603"/>
                </a:lnTo>
                <a:lnTo>
                  <a:pt x="623137" y="27603"/>
                </a:lnTo>
                <a:lnTo>
                  <a:pt x="625475" y="3054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27049" y="5685205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4" h="61595">
                <a:moveTo>
                  <a:pt x="625475" y="30543"/>
                </a:moveTo>
                <a:lnTo>
                  <a:pt x="623102" y="27603"/>
                </a:lnTo>
                <a:lnTo>
                  <a:pt x="0" y="27603"/>
                </a:lnTo>
                <a:lnTo>
                  <a:pt x="0" y="33489"/>
                </a:lnTo>
                <a:lnTo>
                  <a:pt x="623102" y="33482"/>
                </a:lnTo>
                <a:lnTo>
                  <a:pt x="625475" y="30543"/>
                </a:lnTo>
                <a:close/>
              </a:path>
              <a:path w="662304" h="61595">
                <a:moveTo>
                  <a:pt x="662279" y="30543"/>
                </a:moveTo>
                <a:lnTo>
                  <a:pt x="600824" y="0"/>
                </a:lnTo>
                <a:lnTo>
                  <a:pt x="623096" y="27595"/>
                </a:lnTo>
                <a:lnTo>
                  <a:pt x="625475" y="27603"/>
                </a:lnTo>
                <a:lnTo>
                  <a:pt x="625475" y="48827"/>
                </a:lnTo>
                <a:lnTo>
                  <a:pt x="662279" y="30543"/>
                </a:lnTo>
                <a:close/>
              </a:path>
              <a:path w="662304" h="61595">
                <a:moveTo>
                  <a:pt x="625475" y="48827"/>
                </a:moveTo>
                <a:lnTo>
                  <a:pt x="625475" y="33489"/>
                </a:lnTo>
                <a:lnTo>
                  <a:pt x="623096" y="33489"/>
                </a:lnTo>
                <a:lnTo>
                  <a:pt x="600824" y="61074"/>
                </a:lnTo>
                <a:lnTo>
                  <a:pt x="625475" y="48827"/>
                </a:lnTo>
                <a:close/>
              </a:path>
              <a:path w="662304" h="61595">
                <a:moveTo>
                  <a:pt x="625475" y="33489"/>
                </a:moveTo>
                <a:lnTo>
                  <a:pt x="625475" y="30543"/>
                </a:lnTo>
                <a:lnTo>
                  <a:pt x="623096" y="33489"/>
                </a:lnTo>
                <a:lnTo>
                  <a:pt x="625475" y="33489"/>
                </a:lnTo>
                <a:close/>
              </a:path>
              <a:path w="662304" h="61595">
                <a:moveTo>
                  <a:pt x="625475" y="30543"/>
                </a:moveTo>
                <a:lnTo>
                  <a:pt x="625475" y="27603"/>
                </a:lnTo>
                <a:lnTo>
                  <a:pt x="623102" y="27603"/>
                </a:lnTo>
                <a:lnTo>
                  <a:pt x="625475" y="3054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67623" y="5685205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4" h="61595">
                <a:moveTo>
                  <a:pt x="625475" y="30543"/>
                </a:moveTo>
                <a:lnTo>
                  <a:pt x="623102" y="27603"/>
                </a:lnTo>
                <a:lnTo>
                  <a:pt x="0" y="27603"/>
                </a:lnTo>
                <a:lnTo>
                  <a:pt x="0" y="33489"/>
                </a:lnTo>
                <a:lnTo>
                  <a:pt x="623102" y="33482"/>
                </a:lnTo>
                <a:lnTo>
                  <a:pt x="625475" y="30543"/>
                </a:lnTo>
                <a:close/>
              </a:path>
              <a:path w="662304" h="61595">
                <a:moveTo>
                  <a:pt x="662266" y="30543"/>
                </a:moveTo>
                <a:lnTo>
                  <a:pt x="600824" y="0"/>
                </a:lnTo>
                <a:lnTo>
                  <a:pt x="623096" y="27595"/>
                </a:lnTo>
                <a:lnTo>
                  <a:pt x="625475" y="27603"/>
                </a:lnTo>
                <a:lnTo>
                  <a:pt x="625475" y="48825"/>
                </a:lnTo>
                <a:lnTo>
                  <a:pt x="662266" y="30543"/>
                </a:lnTo>
                <a:close/>
              </a:path>
              <a:path w="662304" h="61595">
                <a:moveTo>
                  <a:pt x="625475" y="48825"/>
                </a:moveTo>
                <a:lnTo>
                  <a:pt x="625475" y="33489"/>
                </a:lnTo>
                <a:lnTo>
                  <a:pt x="623096" y="33489"/>
                </a:lnTo>
                <a:lnTo>
                  <a:pt x="600824" y="61074"/>
                </a:lnTo>
                <a:lnTo>
                  <a:pt x="625475" y="48825"/>
                </a:lnTo>
                <a:close/>
              </a:path>
              <a:path w="662304" h="61595">
                <a:moveTo>
                  <a:pt x="625475" y="33489"/>
                </a:moveTo>
                <a:lnTo>
                  <a:pt x="625475" y="30543"/>
                </a:lnTo>
                <a:lnTo>
                  <a:pt x="623096" y="33489"/>
                </a:lnTo>
                <a:lnTo>
                  <a:pt x="625475" y="33489"/>
                </a:lnTo>
                <a:close/>
              </a:path>
              <a:path w="662304" h="61595">
                <a:moveTo>
                  <a:pt x="625475" y="30543"/>
                </a:moveTo>
                <a:lnTo>
                  <a:pt x="625475" y="27603"/>
                </a:lnTo>
                <a:lnTo>
                  <a:pt x="623102" y="27603"/>
                </a:lnTo>
                <a:lnTo>
                  <a:pt x="625475" y="3054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399446" y="5499216"/>
            <a:ext cx="6057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Insert(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14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6856062" y="5314219"/>
          <a:ext cx="266065" cy="796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7996637" y="5314219"/>
          <a:ext cx="266065" cy="796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9128741" y="5314219"/>
          <a:ext cx="266065" cy="796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object 56"/>
          <p:cNvSpPr/>
          <p:nvPr/>
        </p:nvSpPr>
        <p:spPr>
          <a:xfrm>
            <a:off x="5029580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1246" y="3314404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17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7682" y="1619367"/>
            <a:ext cx="6057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Insert(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30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4996" y="1805355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5" h="61594">
                <a:moveTo>
                  <a:pt x="625475" y="30543"/>
                </a:moveTo>
                <a:lnTo>
                  <a:pt x="623137" y="27603"/>
                </a:lnTo>
                <a:lnTo>
                  <a:pt x="0" y="27603"/>
                </a:lnTo>
                <a:lnTo>
                  <a:pt x="0" y="33489"/>
                </a:lnTo>
                <a:lnTo>
                  <a:pt x="623137" y="33482"/>
                </a:lnTo>
                <a:lnTo>
                  <a:pt x="625475" y="30543"/>
                </a:lnTo>
                <a:close/>
              </a:path>
              <a:path w="662305" h="61594">
                <a:moveTo>
                  <a:pt x="662266" y="30543"/>
                </a:moveTo>
                <a:lnTo>
                  <a:pt x="601192" y="0"/>
                </a:lnTo>
                <a:lnTo>
                  <a:pt x="623131" y="27595"/>
                </a:lnTo>
                <a:lnTo>
                  <a:pt x="625475" y="27603"/>
                </a:lnTo>
                <a:lnTo>
                  <a:pt x="625475" y="48935"/>
                </a:lnTo>
                <a:lnTo>
                  <a:pt x="662266" y="30543"/>
                </a:lnTo>
                <a:close/>
              </a:path>
              <a:path w="662305" h="61594">
                <a:moveTo>
                  <a:pt x="625475" y="48935"/>
                </a:moveTo>
                <a:lnTo>
                  <a:pt x="625475" y="33489"/>
                </a:lnTo>
                <a:lnTo>
                  <a:pt x="623131" y="33489"/>
                </a:lnTo>
                <a:lnTo>
                  <a:pt x="601192" y="61074"/>
                </a:lnTo>
                <a:lnTo>
                  <a:pt x="625475" y="48935"/>
                </a:lnTo>
                <a:close/>
              </a:path>
              <a:path w="662305" h="61594">
                <a:moveTo>
                  <a:pt x="625475" y="33489"/>
                </a:moveTo>
                <a:lnTo>
                  <a:pt x="625475" y="30543"/>
                </a:lnTo>
                <a:lnTo>
                  <a:pt x="623131" y="33489"/>
                </a:lnTo>
                <a:lnTo>
                  <a:pt x="625475" y="33489"/>
                </a:lnTo>
                <a:close/>
              </a:path>
              <a:path w="662305" h="61594">
                <a:moveTo>
                  <a:pt x="625475" y="30543"/>
                </a:moveTo>
                <a:lnTo>
                  <a:pt x="625475" y="27603"/>
                </a:lnTo>
                <a:lnTo>
                  <a:pt x="623137" y="27603"/>
                </a:lnTo>
                <a:lnTo>
                  <a:pt x="625475" y="3054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43429" y="1805355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5" h="61594">
                <a:moveTo>
                  <a:pt x="625475" y="30543"/>
                </a:moveTo>
                <a:lnTo>
                  <a:pt x="623101" y="27603"/>
                </a:lnTo>
                <a:lnTo>
                  <a:pt x="0" y="27603"/>
                </a:lnTo>
                <a:lnTo>
                  <a:pt x="0" y="33489"/>
                </a:lnTo>
                <a:lnTo>
                  <a:pt x="623101" y="33482"/>
                </a:lnTo>
                <a:lnTo>
                  <a:pt x="625475" y="30543"/>
                </a:lnTo>
                <a:close/>
              </a:path>
              <a:path w="662305" h="61594">
                <a:moveTo>
                  <a:pt x="662266" y="30543"/>
                </a:moveTo>
                <a:lnTo>
                  <a:pt x="600824" y="0"/>
                </a:lnTo>
                <a:lnTo>
                  <a:pt x="623096" y="27595"/>
                </a:lnTo>
                <a:lnTo>
                  <a:pt x="625475" y="27603"/>
                </a:lnTo>
                <a:lnTo>
                  <a:pt x="625475" y="48825"/>
                </a:lnTo>
                <a:lnTo>
                  <a:pt x="662266" y="30543"/>
                </a:lnTo>
                <a:close/>
              </a:path>
              <a:path w="662305" h="61594">
                <a:moveTo>
                  <a:pt x="625475" y="48825"/>
                </a:moveTo>
                <a:lnTo>
                  <a:pt x="625475" y="33489"/>
                </a:lnTo>
                <a:lnTo>
                  <a:pt x="623096" y="33489"/>
                </a:lnTo>
                <a:lnTo>
                  <a:pt x="600824" y="61074"/>
                </a:lnTo>
                <a:lnTo>
                  <a:pt x="625475" y="48825"/>
                </a:lnTo>
                <a:close/>
              </a:path>
              <a:path w="662305" h="61594">
                <a:moveTo>
                  <a:pt x="625475" y="33489"/>
                </a:moveTo>
                <a:lnTo>
                  <a:pt x="625475" y="30543"/>
                </a:lnTo>
                <a:lnTo>
                  <a:pt x="623096" y="33489"/>
                </a:lnTo>
                <a:lnTo>
                  <a:pt x="625475" y="33489"/>
                </a:lnTo>
                <a:close/>
              </a:path>
              <a:path w="662305" h="61594">
                <a:moveTo>
                  <a:pt x="625475" y="30543"/>
                </a:moveTo>
                <a:lnTo>
                  <a:pt x="625475" y="27603"/>
                </a:lnTo>
                <a:lnTo>
                  <a:pt x="623101" y="27603"/>
                </a:lnTo>
                <a:lnTo>
                  <a:pt x="625475" y="3054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1856" y="142810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63972" y="1439513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marR="514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07282" y="3330223"/>
            <a:ext cx="7512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952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54874" y="3314404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18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50463" y="1210600"/>
            <a:ext cx="6057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Insert(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32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35572" y="1398803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4" h="61594">
                <a:moveTo>
                  <a:pt x="625475" y="30899"/>
                </a:moveTo>
                <a:lnTo>
                  <a:pt x="622835" y="27591"/>
                </a:lnTo>
                <a:lnTo>
                  <a:pt x="0" y="27591"/>
                </a:lnTo>
                <a:lnTo>
                  <a:pt x="0" y="33845"/>
                </a:lnTo>
                <a:lnTo>
                  <a:pt x="623097" y="33845"/>
                </a:lnTo>
                <a:lnTo>
                  <a:pt x="625475" y="30899"/>
                </a:lnTo>
                <a:close/>
              </a:path>
              <a:path w="662304" h="61594">
                <a:moveTo>
                  <a:pt x="662266" y="30899"/>
                </a:moveTo>
                <a:lnTo>
                  <a:pt x="600824" y="0"/>
                </a:lnTo>
                <a:lnTo>
                  <a:pt x="622835" y="27591"/>
                </a:lnTo>
                <a:lnTo>
                  <a:pt x="625475" y="27591"/>
                </a:lnTo>
                <a:lnTo>
                  <a:pt x="625475" y="49188"/>
                </a:lnTo>
                <a:lnTo>
                  <a:pt x="662266" y="30899"/>
                </a:lnTo>
                <a:close/>
              </a:path>
              <a:path w="662304" h="61594">
                <a:moveTo>
                  <a:pt x="625475" y="49188"/>
                </a:moveTo>
                <a:lnTo>
                  <a:pt x="625475" y="33845"/>
                </a:lnTo>
                <a:lnTo>
                  <a:pt x="623097" y="33845"/>
                </a:lnTo>
                <a:lnTo>
                  <a:pt x="600824" y="61442"/>
                </a:lnTo>
                <a:lnTo>
                  <a:pt x="625475" y="49188"/>
                </a:lnTo>
                <a:close/>
              </a:path>
              <a:path w="662304" h="61594">
                <a:moveTo>
                  <a:pt x="625475" y="30899"/>
                </a:moveTo>
                <a:lnTo>
                  <a:pt x="625475" y="27591"/>
                </a:lnTo>
                <a:lnTo>
                  <a:pt x="622835" y="27591"/>
                </a:lnTo>
                <a:lnTo>
                  <a:pt x="625475" y="30899"/>
                </a:lnTo>
                <a:close/>
              </a:path>
              <a:path w="662304" h="61594">
                <a:moveTo>
                  <a:pt x="625475" y="33845"/>
                </a:moveTo>
                <a:lnTo>
                  <a:pt x="625475" y="30899"/>
                </a:lnTo>
                <a:lnTo>
                  <a:pt x="623097" y="33845"/>
                </a:lnTo>
                <a:lnTo>
                  <a:pt x="625475" y="3384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04771" y="1398803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4" h="61594">
                <a:moveTo>
                  <a:pt x="625475" y="30899"/>
                </a:moveTo>
                <a:lnTo>
                  <a:pt x="622835" y="27591"/>
                </a:lnTo>
                <a:lnTo>
                  <a:pt x="0" y="27591"/>
                </a:lnTo>
                <a:lnTo>
                  <a:pt x="0" y="33845"/>
                </a:lnTo>
                <a:lnTo>
                  <a:pt x="623097" y="33845"/>
                </a:lnTo>
                <a:lnTo>
                  <a:pt x="625475" y="30899"/>
                </a:lnTo>
                <a:close/>
              </a:path>
              <a:path w="662304" h="61594">
                <a:moveTo>
                  <a:pt x="662266" y="30899"/>
                </a:moveTo>
                <a:lnTo>
                  <a:pt x="600824" y="0"/>
                </a:lnTo>
                <a:lnTo>
                  <a:pt x="622835" y="27591"/>
                </a:lnTo>
                <a:lnTo>
                  <a:pt x="625475" y="27591"/>
                </a:lnTo>
                <a:lnTo>
                  <a:pt x="625475" y="49188"/>
                </a:lnTo>
                <a:lnTo>
                  <a:pt x="662266" y="30899"/>
                </a:lnTo>
                <a:close/>
              </a:path>
              <a:path w="662304" h="61594">
                <a:moveTo>
                  <a:pt x="625475" y="49188"/>
                </a:moveTo>
                <a:lnTo>
                  <a:pt x="625475" y="33845"/>
                </a:lnTo>
                <a:lnTo>
                  <a:pt x="623097" y="33845"/>
                </a:lnTo>
                <a:lnTo>
                  <a:pt x="600824" y="61442"/>
                </a:lnTo>
                <a:lnTo>
                  <a:pt x="625475" y="49188"/>
                </a:lnTo>
                <a:close/>
              </a:path>
              <a:path w="662304" h="61594">
                <a:moveTo>
                  <a:pt x="625475" y="30899"/>
                </a:moveTo>
                <a:lnTo>
                  <a:pt x="625475" y="27591"/>
                </a:lnTo>
                <a:lnTo>
                  <a:pt x="622835" y="27591"/>
                </a:lnTo>
                <a:lnTo>
                  <a:pt x="625475" y="30899"/>
                </a:lnTo>
                <a:close/>
              </a:path>
              <a:path w="662304" h="61594">
                <a:moveTo>
                  <a:pt x="625475" y="33845"/>
                </a:moveTo>
                <a:lnTo>
                  <a:pt x="625475" y="30899"/>
                </a:lnTo>
                <a:lnTo>
                  <a:pt x="623097" y="33845"/>
                </a:lnTo>
                <a:lnTo>
                  <a:pt x="625475" y="3384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59323" y="850595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59">
                <a:moveTo>
                  <a:pt x="24220" y="161264"/>
                </a:moveTo>
                <a:lnTo>
                  <a:pt x="0" y="135394"/>
                </a:lnTo>
                <a:lnTo>
                  <a:pt x="21704" y="200520"/>
                </a:lnTo>
                <a:lnTo>
                  <a:pt x="23914" y="197330"/>
                </a:lnTo>
                <a:lnTo>
                  <a:pt x="23914" y="163360"/>
                </a:lnTo>
                <a:lnTo>
                  <a:pt x="24220" y="161264"/>
                </a:lnTo>
                <a:close/>
              </a:path>
              <a:path w="60960" h="200659">
                <a:moveTo>
                  <a:pt x="26626" y="163834"/>
                </a:moveTo>
                <a:lnTo>
                  <a:pt x="24220" y="161264"/>
                </a:lnTo>
                <a:lnTo>
                  <a:pt x="23914" y="163360"/>
                </a:lnTo>
                <a:lnTo>
                  <a:pt x="26626" y="163834"/>
                </a:lnTo>
                <a:close/>
              </a:path>
              <a:path w="60960" h="200659">
                <a:moveTo>
                  <a:pt x="60706" y="144221"/>
                </a:moveTo>
                <a:lnTo>
                  <a:pt x="30524" y="161933"/>
                </a:lnTo>
                <a:lnTo>
                  <a:pt x="30162" y="164452"/>
                </a:lnTo>
                <a:lnTo>
                  <a:pt x="27134" y="163923"/>
                </a:lnTo>
                <a:lnTo>
                  <a:pt x="26860" y="164083"/>
                </a:lnTo>
                <a:lnTo>
                  <a:pt x="26626" y="163834"/>
                </a:lnTo>
                <a:lnTo>
                  <a:pt x="23914" y="163360"/>
                </a:lnTo>
                <a:lnTo>
                  <a:pt x="23914" y="197330"/>
                </a:lnTo>
                <a:lnTo>
                  <a:pt x="60706" y="144221"/>
                </a:lnTo>
                <a:close/>
              </a:path>
              <a:path w="60960" h="200659">
                <a:moveTo>
                  <a:pt x="53708" y="736"/>
                </a:moveTo>
                <a:lnTo>
                  <a:pt x="47828" y="0"/>
                </a:lnTo>
                <a:lnTo>
                  <a:pt x="24220" y="161264"/>
                </a:lnTo>
                <a:lnTo>
                  <a:pt x="26626" y="163834"/>
                </a:lnTo>
                <a:lnTo>
                  <a:pt x="27134" y="163923"/>
                </a:lnTo>
                <a:lnTo>
                  <a:pt x="30524" y="161933"/>
                </a:lnTo>
                <a:lnTo>
                  <a:pt x="53708" y="736"/>
                </a:lnTo>
                <a:close/>
              </a:path>
              <a:path w="60960" h="200659">
                <a:moveTo>
                  <a:pt x="30524" y="161933"/>
                </a:moveTo>
                <a:lnTo>
                  <a:pt x="27134" y="163923"/>
                </a:lnTo>
                <a:lnTo>
                  <a:pt x="30162" y="164452"/>
                </a:lnTo>
                <a:lnTo>
                  <a:pt x="30524" y="16193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07379" y="850963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59">
                <a:moveTo>
                  <a:pt x="34582" y="196899"/>
                </a:moveTo>
                <a:lnTo>
                  <a:pt x="34582" y="162991"/>
                </a:lnTo>
                <a:lnTo>
                  <a:pt x="31864" y="163161"/>
                </a:lnTo>
                <a:lnTo>
                  <a:pt x="31635" y="163360"/>
                </a:lnTo>
                <a:lnTo>
                  <a:pt x="31408" y="163190"/>
                </a:lnTo>
                <a:lnTo>
                  <a:pt x="28701" y="163360"/>
                </a:lnTo>
                <a:lnTo>
                  <a:pt x="28615" y="161111"/>
                </a:lnTo>
                <a:lnTo>
                  <a:pt x="0" y="139801"/>
                </a:lnTo>
                <a:lnTo>
                  <a:pt x="33108" y="200151"/>
                </a:lnTo>
                <a:lnTo>
                  <a:pt x="34582" y="196899"/>
                </a:lnTo>
                <a:close/>
              </a:path>
              <a:path w="61595" h="200659">
                <a:moveTo>
                  <a:pt x="34501" y="160883"/>
                </a:moveTo>
                <a:lnTo>
                  <a:pt x="28333" y="0"/>
                </a:lnTo>
                <a:lnTo>
                  <a:pt x="22440" y="0"/>
                </a:lnTo>
                <a:lnTo>
                  <a:pt x="28615" y="161111"/>
                </a:lnTo>
                <a:lnTo>
                  <a:pt x="31408" y="163190"/>
                </a:lnTo>
                <a:lnTo>
                  <a:pt x="31864" y="163161"/>
                </a:lnTo>
                <a:lnTo>
                  <a:pt x="34501" y="160883"/>
                </a:lnTo>
                <a:close/>
              </a:path>
              <a:path w="61595" h="200659">
                <a:moveTo>
                  <a:pt x="31408" y="163190"/>
                </a:moveTo>
                <a:lnTo>
                  <a:pt x="28615" y="161111"/>
                </a:lnTo>
                <a:lnTo>
                  <a:pt x="28701" y="163360"/>
                </a:lnTo>
                <a:lnTo>
                  <a:pt x="31408" y="163190"/>
                </a:lnTo>
                <a:close/>
              </a:path>
              <a:path w="61595" h="200659">
                <a:moveTo>
                  <a:pt x="34582" y="162991"/>
                </a:moveTo>
                <a:lnTo>
                  <a:pt x="34501" y="160883"/>
                </a:lnTo>
                <a:lnTo>
                  <a:pt x="31864" y="163161"/>
                </a:lnTo>
                <a:lnTo>
                  <a:pt x="34582" y="162991"/>
                </a:lnTo>
                <a:close/>
              </a:path>
              <a:path w="61595" h="200659">
                <a:moveTo>
                  <a:pt x="61442" y="137604"/>
                </a:moveTo>
                <a:lnTo>
                  <a:pt x="34501" y="160883"/>
                </a:lnTo>
                <a:lnTo>
                  <a:pt x="34582" y="162991"/>
                </a:lnTo>
                <a:lnTo>
                  <a:pt x="34582" y="196899"/>
                </a:lnTo>
                <a:lnTo>
                  <a:pt x="61442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544407" y="1048048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903867" y="1048048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39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5746889" y="58494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49957" y="611248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32767" y="5849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95974" y="5849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95974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95974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69558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69558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32766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95974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32766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95974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69558" y="58494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5436" y="5849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18643" y="5849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18643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18643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92227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92227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5435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8643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55435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18643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10098" y="5849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73306" y="5849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73306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73306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46889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46889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10097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73306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10097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73306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28522" y="850595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59">
                <a:moveTo>
                  <a:pt x="24216" y="161260"/>
                </a:moveTo>
                <a:lnTo>
                  <a:pt x="0" y="135394"/>
                </a:lnTo>
                <a:lnTo>
                  <a:pt x="21348" y="200520"/>
                </a:lnTo>
                <a:lnTo>
                  <a:pt x="23914" y="196850"/>
                </a:lnTo>
                <a:lnTo>
                  <a:pt x="23914" y="163360"/>
                </a:lnTo>
                <a:lnTo>
                  <a:pt x="24216" y="161260"/>
                </a:lnTo>
                <a:close/>
              </a:path>
              <a:path w="60959" h="200659">
                <a:moveTo>
                  <a:pt x="26659" y="163868"/>
                </a:moveTo>
                <a:lnTo>
                  <a:pt x="24216" y="161260"/>
                </a:lnTo>
                <a:lnTo>
                  <a:pt x="23914" y="163360"/>
                </a:lnTo>
                <a:lnTo>
                  <a:pt x="26659" y="163868"/>
                </a:lnTo>
                <a:close/>
              </a:path>
              <a:path w="60959" h="200659">
                <a:moveTo>
                  <a:pt x="60706" y="144221"/>
                </a:moveTo>
                <a:lnTo>
                  <a:pt x="30142" y="162158"/>
                </a:lnTo>
                <a:lnTo>
                  <a:pt x="29806" y="164452"/>
                </a:lnTo>
                <a:lnTo>
                  <a:pt x="27090" y="163948"/>
                </a:lnTo>
                <a:lnTo>
                  <a:pt x="26860" y="164083"/>
                </a:lnTo>
                <a:lnTo>
                  <a:pt x="26659" y="163868"/>
                </a:lnTo>
                <a:lnTo>
                  <a:pt x="23914" y="163360"/>
                </a:lnTo>
                <a:lnTo>
                  <a:pt x="23914" y="196850"/>
                </a:lnTo>
                <a:lnTo>
                  <a:pt x="60706" y="144221"/>
                </a:lnTo>
                <a:close/>
              </a:path>
              <a:path w="60959" h="200659">
                <a:moveTo>
                  <a:pt x="53721" y="736"/>
                </a:moveTo>
                <a:lnTo>
                  <a:pt x="47472" y="0"/>
                </a:lnTo>
                <a:lnTo>
                  <a:pt x="24216" y="161260"/>
                </a:lnTo>
                <a:lnTo>
                  <a:pt x="26659" y="163868"/>
                </a:lnTo>
                <a:lnTo>
                  <a:pt x="27090" y="163948"/>
                </a:lnTo>
                <a:lnTo>
                  <a:pt x="30142" y="162158"/>
                </a:lnTo>
                <a:lnTo>
                  <a:pt x="53721" y="736"/>
                </a:lnTo>
                <a:close/>
              </a:path>
              <a:path w="60959" h="200659">
                <a:moveTo>
                  <a:pt x="30142" y="162158"/>
                </a:moveTo>
                <a:lnTo>
                  <a:pt x="27090" y="163948"/>
                </a:lnTo>
                <a:lnTo>
                  <a:pt x="29806" y="164452"/>
                </a:lnTo>
                <a:lnTo>
                  <a:pt x="30142" y="16215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76578" y="850963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59">
                <a:moveTo>
                  <a:pt x="34594" y="196857"/>
                </a:moveTo>
                <a:lnTo>
                  <a:pt x="34594" y="162991"/>
                </a:lnTo>
                <a:lnTo>
                  <a:pt x="31887" y="163151"/>
                </a:lnTo>
                <a:lnTo>
                  <a:pt x="31648" y="163360"/>
                </a:lnTo>
                <a:lnTo>
                  <a:pt x="31405" y="163179"/>
                </a:lnTo>
                <a:lnTo>
                  <a:pt x="28333" y="163360"/>
                </a:lnTo>
                <a:lnTo>
                  <a:pt x="28236" y="160820"/>
                </a:lnTo>
                <a:lnTo>
                  <a:pt x="0" y="139801"/>
                </a:lnTo>
                <a:lnTo>
                  <a:pt x="33121" y="200151"/>
                </a:lnTo>
                <a:lnTo>
                  <a:pt x="34594" y="196857"/>
                </a:lnTo>
                <a:close/>
              </a:path>
              <a:path w="61595" h="200659">
                <a:moveTo>
                  <a:pt x="34512" y="160854"/>
                </a:moveTo>
                <a:lnTo>
                  <a:pt x="28333" y="0"/>
                </a:lnTo>
                <a:lnTo>
                  <a:pt x="22085" y="0"/>
                </a:lnTo>
                <a:lnTo>
                  <a:pt x="28236" y="160820"/>
                </a:lnTo>
                <a:lnTo>
                  <a:pt x="31405" y="163179"/>
                </a:lnTo>
                <a:lnTo>
                  <a:pt x="31887" y="163151"/>
                </a:lnTo>
                <a:lnTo>
                  <a:pt x="34512" y="160854"/>
                </a:lnTo>
                <a:close/>
              </a:path>
              <a:path w="61595" h="200659">
                <a:moveTo>
                  <a:pt x="31405" y="163179"/>
                </a:moveTo>
                <a:lnTo>
                  <a:pt x="28236" y="160820"/>
                </a:lnTo>
                <a:lnTo>
                  <a:pt x="28333" y="163360"/>
                </a:lnTo>
                <a:lnTo>
                  <a:pt x="31405" y="163179"/>
                </a:lnTo>
                <a:close/>
              </a:path>
              <a:path w="61595" h="200659">
                <a:moveTo>
                  <a:pt x="34594" y="162991"/>
                </a:moveTo>
                <a:lnTo>
                  <a:pt x="34512" y="160854"/>
                </a:lnTo>
                <a:lnTo>
                  <a:pt x="31887" y="163151"/>
                </a:lnTo>
                <a:lnTo>
                  <a:pt x="34594" y="162991"/>
                </a:lnTo>
                <a:close/>
              </a:path>
              <a:path w="61595" h="200659">
                <a:moveTo>
                  <a:pt x="61086" y="137604"/>
                </a:moveTo>
                <a:lnTo>
                  <a:pt x="34512" y="160854"/>
                </a:lnTo>
                <a:lnTo>
                  <a:pt x="34594" y="162991"/>
                </a:lnTo>
                <a:lnTo>
                  <a:pt x="34594" y="196857"/>
                </a:lnTo>
                <a:lnTo>
                  <a:pt x="61086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7113606" y="1048048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7473080" y="1048048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" name="object 55"/>
          <p:cNvSpPr/>
          <p:nvPr/>
        </p:nvSpPr>
        <p:spPr>
          <a:xfrm>
            <a:off x="7316089" y="58494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319157" y="611248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601966" y="5849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65173" y="5849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65173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65173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638770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638770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01966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65173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01966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65173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38770" y="58494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4648" y="5849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87855" y="5849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87855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87855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61439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961439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924647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887855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924647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887855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279297" y="5849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42505" y="5849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42505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42505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16089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16089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279296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42505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279296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42505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75293" y="850595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59">
                <a:moveTo>
                  <a:pt x="24220" y="161264"/>
                </a:moveTo>
                <a:lnTo>
                  <a:pt x="0" y="135394"/>
                </a:lnTo>
                <a:lnTo>
                  <a:pt x="21704" y="200520"/>
                </a:lnTo>
                <a:lnTo>
                  <a:pt x="23914" y="197330"/>
                </a:lnTo>
                <a:lnTo>
                  <a:pt x="23914" y="163360"/>
                </a:lnTo>
                <a:lnTo>
                  <a:pt x="24220" y="161264"/>
                </a:lnTo>
                <a:close/>
              </a:path>
              <a:path w="60959" h="200659">
                <a:moveTo>
                  <a:pt x="26660" y="163870"/>
                </a:moveTo>
                <a:lnTo>
                  <a:pt x="24220" y="161264"/>
                </a:lnTo>
                <a:lnTo>
                  <a:pt x="23914" y="163360"/>
                </a:lnTo>
                <a:lnTo>
                  <a:pt x="26660" y="163870"/>
                </a:lnTo>
                <a:close/>
              </a:path>
              <a:path w="60959" h="200659">
                <a:moveTo>
                  <a:pt x="60706" y="144221"/>
                </a:moveTo>
                <a:lnTo>
                  <a:pt x="30128" y="162166"/>
                </a:lnTo>
                <a:lnTo>
                  <a:pt x="29794" y="164452"/>
                </a:lnTo>
                <a:lnTo>
                  <a:pt x="27089" y="163949"/>
                </a:lnTo>
                <a:lnTo>
                  <a:pt x="26860" y="164083"/>
                </a:lnTo>
                <a:lnTo>
                  <a:pt x="26660" y="163870"/>
                </a:lnTo>
                <a:lnTo>
                  <a:pt x="23914" y="163360"/>
                </a:lnTo>
                <a:lnTo>
                  <a:pt x="23914" y="197330"/>
                </a:lnTo>
                <a:lnTo>
                  <a:pt x="60706" y="144221"/>
                </a:lnTo>
                <a:close/>
              </a:path>
              <a:path w="60959" h="200659">
                <a:moveTo>
                  <a:pt x="53708" y="736"/>
                </a:moveTo>
                <a:lnTo>
                  <a:pt x="47828" y="0"/>
                </a:lnTo>
                <a:lnTo>
                  <a:pt x="24220" y="161264"/>
                </a:lnTo>
                <a:lnTo>
                  <a:pt x="26660" y="163870"/>
                </a:lnTo>
                <a:lnTo>
                  <a:pt x="27089" y="163949"/>
                </a:lnTo>
                <a:lnTo>
                  <a:pt x="30128" y="162166"/>
                </a:lnTo>
                <a:lnTo>
                  <a:pt x="53708" y="736"/>
                </a:lnTo>
                <a:close/>
              </a:path>
              <a:path w="60959" h="200659">
                <a:moveTo>
                  <a:pt x="30128" y="162166"/>
                </a:moveTo>
                <a:lnTo>
                  <a:pt x="27089" y="163949"/>
                </a:lnTo>
                <a:lnTo>
                  <a:pt x="29794" y="164452"/>
                </a:lnTo>
                <a:lnTo>
                  <a:pt x="30128" y="1621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123350" y="850963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59">
                <a:moveTo>
                  <a:pt x="34582" y="196899"/>
                </a:moveTo>
                <a:lnTo>
                  <a:pt x="34582" y="162991"/>
                </a:lnTo>
                <a:lnTo>
                  <a:pt x="31864" y="163161"/>
                </a:lnTo>
                <a:lnTo>
                  <a:pt x="31635" y="163360"/>
                </a:lnTo>
                <a:lnTo>
                  <a:pt x="31408" y="163190"/>
                </a:lnTo>
                <a:lnTo>
                  <a:pt x="28701" y="163360"/>
                </a:lnTo>
                <a:lnTo>
                  <a:pt x="28615" y="161111"/>
                </a:lnTo>
                <a:lnTo>
                  <a:pt x="0" y="139801"/>
                </a:lnTo>
                <a:lnTo>
                  <a:pt x="33108" y="200151"/>
                </a:lnTo>
                <a:lnTo>
                  <a:pt x="34582" y="196899"/>
                </a:lnTo>
                <a:close/>
              </a:path>
              <a:path w="61595" h="200659">
                <a:moveTo>
                  <a:pt x="34501" y="160883"/>
                </a:moveTo>
                <a:lnTo>
                  <a:pt x="28333" y="0"/>
                </a:lnTo>
                <a:lnTo>
                  <a:pt x="22440" y="0"/>
                </a:lnTo>
                <a:lnTo>
                  <a:pt x="28615" y="161111"/>
                </a:lnTo>
                <a:lnTo>
                  <a:pt x="31408" y="163190"/>
                </a:lnTo>
                <a:lnTo>
                  <a:pt x="31864" y="163161"/>
                </a:lnTo>
                <a:lnTo>
                  <a:pt x="34501" y="160883"/>
                </a:lnTo>
                <a:close/>
              </a:path>
              <a:path w="61595" h="200659">
                <a:moveTo>
                  <a:pt x="31408" y="163190"/>
                </a:moveTo>
                <a:lnTo>
                  <a:pt x="28615" y="161111"/>
                </a:lnTo>
                <a:lnTo>
                  <a:pt x="28701" y="163360"/>
                </a:lnTo>
                <a:lnTo>
                  <a:pt x="31408" y="163190"/>
                </a:lnTo>
                <a:close/>
              </a:path>
              <a:path w="61595" h="200659">
                <a:moveTo>
                  <a:pt x="34582" y="162991"/>
                </a:moveTo>
                <a:lnTo>
                  <a:pt x="34501" y="160883"/>
                </a:lnTo>
                <a:lnTo>
                  <a:pt x="31864" y="163161"/>
                </a:lnTo>
                <a:lnTo>
                  <a:pt x="34582" y="162991"/>
                </a:lnTo>
                <a:close/>
              </a:path>
              <a:path w="61595" h="200659">
                <a:moveTo>
                  <a:pt x="61442" y="137604"/>
                </a:moveTo>
                <a:lnTo>
                  <a:pt x="34501" y="160883"/>
                </a:lnTo>
                <a:lnTo>
                  <a:pt x="34582" y="162991"/>
                </a:lnTo>
                <a:lnTo>
                  <a:pt x="34582" y="196899"/>
                </a:lnTo>
                <a:lnTo>
                  <a:pt x="61442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8660377" y="1048048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9019838" y="1048048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object 92"/>
          <p:cNvSpPr/>
          <p:nvPr/>
        </p:nvSpPr>
        <p:spPr>
          <a:xfrm>
            <a:off x="8862859" y="58494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865928" y="611248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9148737" y="5849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11945" y="5849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111945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111945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185529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85529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148736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111945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148736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111945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185529" y="58494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471406" y="5849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434614" y="5849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434614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434614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508197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508197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471406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434614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471406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434614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826069" y="5849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89275" y="5849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89275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89275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862859" y="71813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862859" y="5849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826068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89275" y="8509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826068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89275" y="5849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7919670" y="1212808"/>
            <a:ext cx="6057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Insert(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36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7494536" y="2422740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15" y="161270"/>
                </a:moveTo>
                <a:lnTo>
                  <a:pt x="0" y="135394"/>
                </a:lnTo>
                <a:lnTo>
                  <a:pt x="21336" y="200520"/>
                </a:lnTo>
                <a:lnTo>
                  <a:pt x="23914" y="196833"/>
                </a:lnTo>
                <a:lnTo>
                  <a:pt x="23914" y="163360"/>
                </a:lnTo>
                <a:lnTo>
                  <a:pt x="24215" y="161270"/>
                </a:lnTo>
                <a:close/>
              </a:path>
              <a:path w="60959" h="200660">
                <a:moveTo>
                  <a:pt x="26651" y="163873"/>
                </a:moveTo>
                <a:lnTo>
                  <a:pt x="24215" y="161270"/>
                </a:lnTo>
                <a:lnTo>
                  <a:pt x="23914" y="163360"/>
                </a:lnTo>
                <a:lnTo>
                  <a:pt x="26651" y="163873"/>
                </a:lnTo>
                <a:close/>
              </a:path>
              <a:path w="60959" h="200660">
                <a:moveTo>
                  <a:pt x="60705" y="144221"/>
                </a:moveTo>
                <a:lnTo>
                  <a:pt x="30142" y="162169"/>
                </a:lnTo>
                <a:lnTo>
                  <a:pt x="29806" y="164465"/>
                </a:lnTo>
                <a:lnTo>
                  <a:pt x="27098" y="163957"/>
                </a:lnTo>
                <a:lnTo>
                  <a:pt x="26860" y="164096"/>
                </a:lnTo>
                <a:lnTo>
                  <a:pt x="26651" y="163873"/>
                </a:lnTo>
                <a:lnTo>
                  <a:pt x="23914" y="163360"/>
                </a:lnTo>
                <a:lnTo>
                  <a:pt x="23914" y="196833"/>
                </a:lnTo>
                <a:lnTo>
                  <a:pt x="60705" y="144221"/>
                </a:lnTo>
                <a:close/>
              </a:path>
              <a:path w="60959" h="200660">
                <a:moveTo>
                  <a:pt x="53721" y="736"/>
                </a:moveTo>
                <a:lnTo>
                  <a:pt x="47459" y="0"/>
                </a:lnTo>
                <a:lnTo>
                  <a:pt x="24215" y="161270"/>
                </a:lnTo>
                <a:lnTo>
                  <a:pt x="26651" y="163873"/>
                </a:lnTo>
                <a:lnTo>
                  <a:pt x="27098" y="163957"/>
                </a:lnTo>
                <a:lnTo>
                  <a:pt x="30142" y="162169"/>
                </a:lnTo>
                <a:lnTo>
                  <a:pt x="53721" y="736"/>
                </a:lnTo>
                <a:close/>
              </a:path>
              <a:path w="60959" h="200660">
                <a:moveTo>
                  <a:pt x="30142" y="162169"/>
                </a:moveTo>
                <a:lnTo>
                  <a:pt x="27098" y="163957"/>
                </a:lnTo>
                <a:lnTo>
                  <a:pt x="29806" y="164465"/>
                </a:lnTo>
                <a:lnTo>
                  <a:pt x="30142" y="16216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842592" y="2422740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82" y="196481"/>
                </a:moveTo>
                <a:lnTo>
                  <a:pt x="34582" y="163360"/>
                </a:lnTo>
                <a:lnTo>
                  <a:pt x="31887" y="163518"/>
                </a:lnTo>
                <a:lnTo>
                  <a:pt x="31648" y="163728"/>
                </a:lnTo>
                <a:lnTo>
                  <a:pt x="31405" y="163547"/>
                </a:lnTo>
                <a:lnTo>
                  <a:pt x="28333" y="163728"/>
                </a:lnTo>
                <a:lnTo>
                  <a:pt x="28236" y="161190"/>
                </a:lnTo>
                <a:lnTo>
                  <a:pt x="0" y="140182"/>
                </a:lnTo>
                <a:lnTo>
                  <a:pt x="32753" y="200520"/>
                </a:lnTo>
                <a:lnTo>
                  <a:pt x="34582" y="196481"/>
                </a:lnTo>
                <a:close/>
              </a:path>
              <a:path w="61595" h="200660">
                <a:moveTo>
                  <a:pt x="34500" y="161231"/>
                </a:moveTo>
                <a:lnTo>
                  <a:pt x="28333" y="0"/>
                </a:lnTo>
                <a:lnTo>
                  <a:pt x="22085" y="368"/>
                </a:lnTo>
                <a:lnTo>
                  <a:pt x="28236" y="161190"/>
                </a:lnTo>
                <a:lnTo>
                  <a:pt x="31405" y="163547"/>
                </a:lnTo>
                <a:lnTo>
                  <a:pt x="31887" y="163518"/>
                </a:lnTo>
                <a:lnTo>
                  <a:pt x="34500" y="161231"/>
                </a:lnTo>
                <a:close/>
              </a:path>
              <a:path w="61595" h="200660">
                <a:moveTo>
                  <a:pt x="31405" y="163547"/>
                </a:moveTo>
                <a:lnTo>
                  <a:pt x="28236" y="161190"/>
                </a:lnTo>
                <a:lnTo>
                  <a:pt x="28333" y="163728"/>
                </a:lnTo>
                <a:lnTo>
                  <a:pt x="31405" y="163547"/>
                </a:lnTo>
                <a:close/>
              </a:path>
              <a:path w="61595" h="200660">
                <a:moveTo>
                  <a:pt x="34582" y="163360"/>
                </a:moveTo>
                <a:lnTo>
                  <a:pt x="34500" y="161231"/>
                </a:lnTo>
                <a:lnTo>
                  <a:pt x="31887" y="163518"/>
                </a:lnTo>
                <a:lnTo>
                  <a:pt x="34582" y="163360"/>
                </a:lnTo>
                <a:close/>
              </a:path>
              <a:path w="61595" h="200660">
                <a:moveTo>
                  <a:pt x="61074" y="137972"/>
                </a:moveTo>
                <a:lnTo>
                  <a:pt x="34500" y="161231"/>
                </a:lnTo>
                <a:lnTo>
                  <a:pt x="34582" y="163360"/>
                </a:lnTo>
                <a:lnTo>
                  <a:pt x="34582" y="196481"/>
                </a:lnTo>
                <a:lnTo>
                  <a:pt x="61074" y="13797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8" name="object 128"/>
          <p:cNvGraphicFramePr>
            <a:graphicFrameLocks noGrp="1"/>
          </p:cNvGraphicFramePr>
          <p:nvPr/>
        </p:nvGraphicFramePr>
        <p:xfrm>
          <a:off x="7379620" y="2620194"/>
          <a:ext cx="266065" cy="797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object 129"/>
          <p:cNvGraphicFramePr>
            <a:graphicFrameLocks noGrp="1"/>
          </p:cNvGraphicFramePr>
          <p:nvPr/>
        </p:nvGraphicFramePr>
        <p:xfrm>
          <a:off x="7739081" y="2620194"/>
          <a:ext cx="266065" cy="797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" name="object 130"/>
          <p:cNvSpPr/>
          <p:nvPr/>
        </p:nvSpPr>
        <p:spPr>
          <a:xfrm>
            <a:off x="7582103" y="2157095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5645" y="266014"/>
                </a:lnTo>
                <a:lnTo>
                  <a:pt x="26564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7585171" y="2183398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867980" y="215709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831188" y="215709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831188" y="2290292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831188" y="215709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904771" y="2290292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04771" y="215709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867980" y="24231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831188" y="24231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867980" y="21570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31188" y="21570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904771" y="2157095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190649" y="215709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153857" y="215709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153857" y="2290292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153857" y="215709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27441" y="2290292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227441" y="215709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190648" y="24231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153857" y="24231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190648" y="21570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153857" y="21570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45312" y="215709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508519" y="215709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508519" y="2290292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508519" y="215709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582103" y="2290292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582103" y="215709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545311" y="24231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508519" y="24231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45311" y="21570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508519" y="215709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663444" y="2027224"/>
            <a:ext cx="412115" cy="568960"/>
          </a:xfrm>
          <a:custGeom>
            <a:avLst/>
            <a:gdLst/>
            <a:ahLst/>
            <a:cxnLst/>
            <a:rect l="l" t="t" r="r" b="b"/>
            <a:pathLst>
              <a:path w="412115" h="568960">
                <a:moveTo>
                  <a:pt x="20675" y="534658"/>
                </a:moveTo>
                <a:lnTo>
                  <a:pt x="11036" y="500748"/>
                </a:lnTo>
                <a:lnTo>
                  <a:pt x="0" y="568439"/>
                </a:lnTo>
                <a:lnTo>
                  <a:pt x="19126" y="558356"/>
                </a:lnTo>
                <a:lnTo>
                  <a:pt x="19126" y="536803"/>
                </a:lnTo>
                <a:lnTo>
                  <a:pt x="20675" y="534658"/>
                </a:lnTo>
                <a:close/>
              </a:path>
              <a:path w="412115" h="568960">
                <a:moveTo>
                  <a:pt x="25360" y="538104"/>
                </a:moveTo>
                <a:lnTo>
                  <a:pt x="21704" y="538276"/>
                </a:lnTo>
                <a:lnTo>
                  <a:pt x="20675" y="534658"/>
                </a:lnTo>
                <a:lnTo>
                  <a:pt x="19126" y="536803"/>
                </a:lnTo>
                <a:lnTo>
                  <a:pt x="23914" y="540105"/>
                </a:lnTo>
                <a:lnTo>
                  <a:pt x="25360" y="538104"/>
                </a:lnTo>
                <a:close/>
              </a:path>
              <a:path w="412115" h="568960">
                <a:moveTo>
                  <a:pt x="60706" y="536435"/>
                </a:moveTo>
                <a:lnTo>
                  <a:pt x="25360" y="538104"/>
                </a:lnTo>
                <a:lnTo>
                  <a:pt x="23914" y="540105"/>
                </a:lnTo>
                <a:lnTo>
                  <a:pt x="19126" y="536803"/>
                </a:lnTo>
                <a:lnTo>
                  <a:pt x="19126" y="558356"/>
                </a:lnTo>
                <a:lnTo>
                  <a:pt x="60706" y="536435"/>
                </a:lnTo>
                <a:close/>
              </a:path>
              <a:path w="412115" h="568960">
                <a:moveTo>
                  <a:pt x="411708" y="3670"/>
                </a:moveTo>
                <a:lnTo>
                  <a:pt x="406920" y="0"/>
                </a:lnTo>
                <a:lnTo>
                  <a:pt x="20675" y="534658"/>
                </a:lnTo>
                <a:lnTo>
                  <a:pt x="21704" y="538276"/>
                </a:lnTo>
                <a:lnTo>
                  <a:pt x="25360" y="538104"/>
                </a:lnTo>
                <a:lnTo>
                  <a:pt x="411708" y="367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8894674" y="2294511"/>
            <a:ext cx="6057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Insert(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15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graphicFrame>
        <p:nvGraphicFramePr>
          <p:cNvPr id="165" name="object 165"/>
          <p:cNvGraphicFramePr>
            <a:graphicFrameLocks noGrp="1"/>
          </p:cNvGraphicFramePr>
          <p:nvPr/>
        </p:nvGraphicFramePr>
        <p:xfrm>
          <a:off x="9371577" y="1048048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6" name="object 166"/>
          <p:cNvSpPr/>
          <p:nvPr/>
        </p:nvSpPr>
        <p:spPr>
          <a:xfrm>
            <a:off x="9466986" y="850226"/>
            <a:ext cx="60960" cy="201295"/>
          </a:xfrm>
          <a:custGeom>
            <a:avLst/>
            <a:gdLst/>
            <a:ahLst/>
            <a:cxnLst/>
            <a:rect l="l" t="t" r="r" b="b"/>
            <a:pathLst>
              <a:path w="60959" h="201294">
                <a:moveTo>
                  <a:pt x="37528" y="195988"/>
                </a:moveTo>
                <a:lnTo>
                  <a:pt x="37528" y="164096"/>
                </a:lnTo>
                <a:lnTo>
                  <a:pt x="31648" y="165188"/>
                </a:lnTo>
                <a:lnTo>
                  <a:pt x="31179" y="162636"/>
                </a:lnTo>
                <a:lnTo>
                  <a:pt x="0" y="146062"/>
                </a:lnTo>
                <a:lnTo>
                  <a:pt x="37528" y="195988"/>
                </a:lnTo>
                <a:close/>
              </a:path>
              <a:path w="60959" h="201294">
                <a:moveTo>
                  <a:pt x="37073" y="161620"/>
                </a:moveTo>
                <a:lnTo>
                  <a:pt x="7365" y="0"/>
                </a:lnTo>
                <a:lnTo>
                  <a:pt x="1473" y="1104"/>
                </a:lnTo>
                <a:lnTo>
                  <a:pt x="31179" y="162636"/>
                </a:lnTo>
                <a:lnTo>
                  <a:pt x="34594" y="164452"/>
                </a:lnTo>
                <a:lnTo>
                  <a:pt x="37073" y="161620"/>
                </a:lnTo>
                <a:close/>
              </a:path>
              <a:path w="60959" h="201294">
                <a:moveTo>
                  <a:pt x="37528" y="164096"/>
                </a:moveTo>
                <a:lnTo>
                  <a:pt x="37073" y="161620"/>
                </a:lnTo>
                <a:lnTo>
                  <a:pt x="34594" y="164452"/>
                </a:lnTo>
                <a:lnTo>
                  <a:pt x="31179" y="162636"/>
                </a:lnTo>
                <a:lnTo>
                  <a:pt x="31648" y="165188"/>
                </a:lnTo>
                <a:lnTo>
                  <a:pt x="37528" y="164096"/>
                </a:lnTo>
                <a:close/>
              </a:path>
              <a:path w="60959" h="201294">
                <a:moveTo>
                  <a:pt x="60350" y="135026"/>
                </a:moveTo>
                <a:lnTo>
                  <a:pt x="37073" y="161620"/>
                </a:lnTo>
                <a:lnTo>
                  <a:pt x="37528" y="164096"/>
                </a:lnTo>
                <a:lnTo>
                  <a:pt x="37528" y="195988"/>
                </a:lnTo>
                <a:lnTo>
                  <a:pt x="41211" y="200888"/>
                </a:lnTo>
                <a:lnTo>
                  <a:pt x="60350" y="13502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7" name="object 167"/>
          <p:cNvGraphicFramePr>
            <a:graphicFrameLocks noGrp="1"/>
          </p:cNvGraphicFramePr>
          <p:nvPr/>
        </p:nvGraphicFramePr>
        <p:xfrm>
          <a:off x="8090820" y="2620194"/>
          <a:ext cx="266065" cy="797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8" name="object 168"/>
          <p:cNvSpPr/>
          <p:nvPr/>
        </p:nvSpPr>
        <p:spPr>
          <a:xfrm>
            <a:off x="8186242" y="2422372"/>
            <a:ext cx="60960" cy="201295"/>
          </a:xfrm>
          <a:custGeom>
            <a:avLst/>
            <a:gdLst/>
            <a:ahLst/>
            <a:cxnLst/>
            <a:rect l="l" t="t" r="r" b="b"/>
            <a:pathLst>
              <a:path w="60959" h="201294">
                <a:moveTo>
                  <a:pt x="37528" y="196004"/>
                </a:moveTo>
                <a:lnTo>
                  <a:pt x="37528" y="164096"/>
                </a:lnTo>
                <a:lnTo>
                  <a:pt x="31267" y="165201"/>
                </a:lnTo>
                <a:lnTo>
                  <a:pt x="30764" y="162433"/>
                </a:lnTo>
                <a:lnTo>
                  <a:pt x="0" y="146062"/>
                </a:lnTo>
                <a:lnTo>
                  <a:pt x="37528" y="196004"/>
                </a:lnTo>
                <a:close/>
              </a:path>
              <a:path w="60959" h="201294">
                <a:moveTo>
                  <a:pt x="37072" y="161618"/>
                </a:moveTo>
                <a:lnTo>
                  <a:pt x="7353" y="0"/>
                </a:lnTo>
                <a:lnTo>
                  <a:pt x="1473" y="1104"/>
                </a:lnTo>
                <a:lnTo>
                  <a:pt x="30764" y="162433"/>
                </a:lnTo>
                <a:lnTo>
                  <a:pt x="34582" y="164465"/>
                </a:lnTo>
                <a:lnTo>
                  <a:pt x="37072" y="161618"/>
                </a:lnTo>
                <a:close/>
              </a:path>
              <a:path w="60959" h="201294">
                <a:moveTo>
                  <a:pt x="37528" y="164096"/>
                </a:moveTo>
                <a:lnTo>
                  <a:pt x="37072" y="161618"/>
                </a:lnTo>
                <a:lnTo>
                  <a:pt x="34582" y="164465"/>
                </a:lnTo>
                <a:lnTo>
                  <a:pt x="30764" y="162433"/>
                </a:lnTo>
                <a:lnTo>
                  <a:pt x="31267" y="165201"/>
                </a:lnTo>
                <a:lnTo>
                  <a:pt x="37528" y="164096"/>
                </a:lnTo>
                <a:close/>
              </a:path>
              <a:path w="60959" h="201294">
                <a:moveTo>
                  <a:pt x="60337" y="135026"/>
                </a:moveTo>
                <a:lnTo>
                  <a:pt x="37072" y="161618"/>
                </a:lnTo>
                <a:lnTo>
                  <a:pt x="37528" y="164096"/>
                </a:lnTo>
                <a:lnTo>
                  <a:pt x="37528" y="196004"/>
                </a:lnTo>
                <a:lnTo>
                  <a:pt x="41198" y="200888"/>
                </a:lnTo>
                <a:lnTo>
                  <a:pt x="60337" y="13502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5390911" y="3330223"/>
            <a:ext cx="7512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5029580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49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4271246" y="7194253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19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216009" y="4967930"/>
            <a:ext cx="6057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Insert(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16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2201113" y="5156136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5" h="61595">
                <a:moveTo>
                  <a:pt x="625475" y="30530"/>
                </a:moveTo>
                <a:lnTo>
                  <a:pt x="623136" y="27590"/>
                </a:lnTo>
                <a:lnTo>
                  <a:pt x="0" y="27590"/>
                </a:lnTo>
                <a:lnTo>
                  <a:pt x="0" y="33845"/>
                </a:lnTo>
                <a:lnTo>
                  <a:pt x="622871" y="33845"/>
                </a:lnTo>
                <a:lnTo>
                  <a:pt x="625475" y="30530"/>
                </a:lnTo>
                <a:close/>
              </a:path>
              <a:path w="662305" h="61595">
                <a:moveTo>
                  <a:pt x="662266" y="30530"/>
                </a:moveTo>
                <a:lnTo>
                  <a:pt x="601192" y="0"/>
                </a:lnTo>
                <a:lnTo>
                  <a:pt x="623136" y="27590"/>
                </a:lnTo>
                <a:lnTo>
                  <a:pt x="625475" y="27590"/>
                </a:lnTo>
                <a:lnTo>
                  <a:pt x="625475" y="49152"/>
                </a:lnTo>
                <a:lnTo>
                  <a:pt x="662266" y="30530"/>
                </a:lnTo>
                <a:close/>
              </a:path>
              <a:path w="662305" h="61595">
                <a:moveTo>
                  <a:pt x="625475" y="49152"/>
                </a:moveTo>
                <a:lnTo>
                  <a:pt x="625475" y="33845"/>
                </a:lnTo>
                <a:lnTo>
                  <a:pt x="622871" y="33845"/>
                </a:lnTo>
                <a:lnTo>
                  <a:pt x="601192" y="61442"/>
                </a:lnTo>
                <a:lnTo>
                  <a:pt x="625475" y="49152"/>
                </a:lnTo>
                <a:close/>
              </a:path>
              <a:path w="662305" h="61595">
                <a:moveTo>
                  <a:pt x="625475" y="33845"/>
                </a:moveTo>
                <a:lnTo>
                  <a:pt x="625475" y="30530"/>
                </a:lnTo>
                <a:lnTo>
                  <a:pt x="622871" y="33845"/>
                </a:lnTo>
                <a:lnTo>
                  <a:pt x="625475" y="33845"/>
                </a:lnTo>
                <a:close/>
              </a:path>
              <a:path w="662305" h="61595">
                <a:moveTo>
                  <a:pt x="625475" y="30530"/>
                </a:moveTo>
                <a:lnTo>
                  <a:pt x="625475" y="27590"/>
                </a:lnTo>
                <a:lnTo>
                  <a:pt x="623136" y="27590"/>
                </a:lnTo>
                <a:lnTo>
                  <a:pt x="625475" y="3053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68717" y="4569282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58" y="161330"/>
                </a:moveTo>
                <a:lnTo>
                  <a:pt x="0" y="135407"/>
                </a:lnTo>
                <a:lnTo>
                  <a:pt x="21335" y="200520"/>
                </a:lnTo>
                <a:lnTo>
                  <a:pt x="23914" y="196834"/>
                </a:lnTo>
                <a:lnTo>
                  <a:pt x="23914" y="163728"/>
                </a:lnTo>
                <a:lnTo>
                  <a:pt x="24258" y="161330"/>
                </a:lnTo>
                <a:close/>
              </a:path>
              <a:path w="60959" h="200660">
                <a:moveTo>
                  <a:pt x="26846" y="164095"/>
                </a:moveTo>
                <a:lnTo>
                  <a:pt x="24258" y="161330"/>
                </a:lnTo>
                <a:lnTo>
                  <a:pt x="23914" y="163728"/>
                </a:lnTo>
                <a:lnTo>
                  <a:pt x="26846" y="164095"/>
                </a:lnTo>
                <a:close/>
              </a:path>
              <a:path w="60959" h="200660">
                <a:moveTo>
                  <a:pt x="60706" y="144233"/>
                </a:moveTo>
                <a:lnTo>
                  <a:pt x="30129" y="162171"/>
                </a:lnTo>
                <a:lnTo>
                  <a:pt x="29794" y="164464"/>
                </a:lnTo>
                <a:lnTo>
                  <a:pt x="23914" y="163728"/>
                </a:lnTo>
                <a:lnTo>
                  <a:pt x="23914" y="196834"/>
                </a:lnTo>
                <a:lnTo>
                  <a:pt x="60706" y="144233"/>
                </a:lnTo>
                <a:close/>
              </a:path>
              <a:path w="60959" h="200660">
                <a:moveTo>
                  <a:pt x="53708" y="1104"/>
                </a:moveTo>
                <a:lnTo>
                  <a:pt x="47459" y="0"/>
                </a:lnTo>
                <a:lnTo>
                  <a:pt x="24258" y="161330"/>
                </a:lnTo>
                <a:lnTo>
                  <a:pt x="26848" y="164096"/>
                </a:lnTo>
                <a:lnTo>
                  <a:pt x="30129" y="162171"/>
                </a:lnTo>
                <a:lnTo>
                  <a:pt x="53708" y="1104"/>
                </a:lnTo>
                <a:close/>
              </a:path>
              <a:path w="60959" h="200660">
                <a:moveTo>
                  <a:pt x="30129" y="162171"/>
                </a:moveTo>
                <a:lnTo>
                  <a:pt x="26848" y="164096"/>
                </a:lnTo>
                <a:lnTo>
                  <a:pt x="29794" y="164464"/>
                </a:lnTo>
                <a:lnTo>
                  <a:pt x="30129" y="16217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516773" y="4569650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4" h="200660">
                <a:moveTo>
                  <a:pt x="34582" y="196857"/>
                </a:moveTo>
                <a:lnTo>
                  <a:pt x="34582" y="163360"/>
                </a:lnTo>
                <a:lnTo>
                  <a:pt x="28333" y="163728"/>
                </a:lnTo>
                <a:lnTo>
                  <a:pt x="28223" y="160860"/>
                </a:lnTo>
                <a:lnTo>
                  <a:pt x="0" y="140182"/>
                </a:lnTo>
                <a:lnTo>
                  <a:pt x="33108" y="200151"/>
                </a:lnTo>
                <a:lnTo>
                  <a:pt x="34582" y="196857"/>
                </a:lnTo>
                <a:close/>
              </a:path>
              <a:path w="61594" h="200660">
                <a:moveTo>
                  <a:pt x="34486" y="160865"/>
                </a:moveTo>
                <a:lnTo>
                  <a:pt x="28333" y="0"/>
                </a:lnTo>
                <a:lnTo>
                  <a:pt x="22072" y="368"/>
                </a:lnTo>
                <a:lnTo>
                  <a:pt x="28223" y="160860"/>
                </a:lnTo>
                <a:lnTo>
                  <a:pt x="31635" y="163360"/>
                </a:lnTo>
                <a:lnTo>
                  <a:pt x="34486" y="160865"/>
                </a:lnTo>
                <a:close/>
              </a:path>
              <a:path w="61594" h="200660">
                <a:moveTo>
                  <a:pt x="34582" y="163360"/>
                </a:moveTo>
                <a:lnTo>
                  <a:pt x="34486" y="160865"/>
                </a:lnTo>
                <a:lnTo>
                  <a:pt x="31635" y="163360"/>
                </a:lnTo>
                <a:lnTo>
                  <a:pt x="28223" y="160860"/>
                </a:lnTo>
                <a:lnTo>
                  <a:pt x="28333" y="163728"/>
                </a:lnTo>
                <a:lnTo>
                  <a:pt x="34582" y="163360"/>
                </a:lnTo>
                <a:close/>
              </a:path>
              <a:path w="61594" h="200660">
                <a:moveTo>
                  <a:pt x="61074" y="137604"/>
                </a:moveTo>
                <a:lnTo>
                  <a:pt x="34486" y="160865"/>
                </a:lnTo>
                <a:lnTo>
                  <a:pt x="34582" y="163360"/>
                </a:lnTo>
                <a:lnTo>
                  <a:pt x="34582" y="196857"/>
                </a:lnTo>
                <a:lnTo>
                  <a:pt x="61074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6" name="object 176"/>
          <p:cNvGraphicFramePr>
            <a:graphicFrameLocks noGrp="1"/>
          </p:cNvGraphicFramePr>
          <p:nvPr/>
        </p:nvGraphicFramePr>
        <p:xfrm>
          <a:off x="1053801" y="4766735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7" name="object 177"/>
          <p:cNvGraphicFramePr>
            <a:graphicFrameLocks noGrp="1"/>
          </p:cNvGraphicFramePr>
          <p:nvPr/>
        </p:nvGraphicFramePr>
        <p:xfrm>
          <a:off x="1413262" y="4766735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8" name="object 178"/>
          <p:cNvSpPr/>
          <p:nvPr/>
        </p:nvSpPr>
        <p:spPr>
          <a:xfrm>
            <a:off x="1542161" y="430401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5645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505369" y="4303648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505369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505369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578952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578952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542161" y="456965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505369" y="456965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542161" y="430364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505369" y="430364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578952" y="4303648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1259352" y="4330313"/>
            <a:ext cx="5657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  <a:tabLst>
                <a:tab pos="377825" algn="l"/>
              </a:tabLst>
            </a:pPr>
            <a:r>
              <a:rPr sz="1150" b="1" dirty="0">
                <a:latin typeface="Times New Roman"/>
                <a:cs typeface="Times New Roman"/>
              </a:rPr>
              <a:t>18	32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864830" y="430401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5645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828038" y="4303648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828038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828038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901621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901621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864829" y="456965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828038" y="456965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64829" y="430364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828038" y="430364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219492" y="430401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5645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82700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82700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256283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256283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5" name="object 205"/>
          <p:cNvGraphicFramePr>
            <a:graphicFrameLocks noGrp="1"/>
          </p:cNvGraphicFramePr>
          <p:nvPr/>
        </p:nvGraphicFramePr>
        <p:xfrm>
          <a:off x="1765001" y="4766735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6" name="object 206"/>
          <p:cNvSpPr/>
          <p:nvPr/>
        </p:nvSpPr>
        <p:spPr>
          <a:xfrm>
            <a:off x="1860410" y="4569282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37528" y="195621"/>
                </a:moveTo>
                <a:lnTo>
                  <a:pt x="37528" y="163728"/>
                </a:lnTo>
                <a:lnTo>
                  <a:pt x="34786" y="164243"/>
                </a:lnTo>
                <a:lnTo>
                  <a:pt x="34594" y="164464"/>
                </a:lnTo>
                <a:lnTo>
                  <a:pt x="34340" y="164327"/>
                </a:lnTo>
                <a:lnTo>
                  <a:pt x="31648" y="164833"/>
                </a:lnTo>
                <a:lnTo>
                  <a:pt x="31245" y="162649"/>
                </a:lnTo>
                <a:lnTo>
                  <a:pt x="0" y="145707"/>
                </a:lnTo>
                <a:lnTo>
                  <a:pt x="37528" y="195621"/>
                </a:lnTo>
                <a:close/>
              </a:path>
              <a:path w="60960" h="200660">
                <a:moveTo>
                  <a:pt x="37124" y="161538"/>
                </a:moveTo>
                <a:lnTo>
                  <a:pt x="7365" y="0"/>
                </a:lnTo>
                <a:lnTo>
                  <a:pt x="1473" y="1104"/>
                </a:lnTo>
                <a:lnTo>
                  <a:pt x="31245" y="162649"/>
                </a:lnTo>
                <a:lnTo>
                  <a:pt x="34340" y="164327"/>
                </a:lnTo>
                <a:lnTo>
                  <a:pt x="34786" y="164243"/>
                </a:lnTo>
                <a:lnTo>
                  <a:pt x="37124" y="161538"/>
                </a:lnTo>
                <a:close/>
              </a:path>
              <a:path w="60960" h="200660">
                <a:moveTo>
                  <a:pt x="34340" y="164327"/>
                </a:moveTo>
                <a:lnTo>
                  <a:pt x="31245" y="162649"/>
                </a:lnTo>
                <a:lnTo>
                  <a:pt x="31648" y="164833"/>
                </a:lnTo>
                <a:lnTo>
                  <a:pt x="34340" y="164327"/>
                </a:lnTo>
                <a:close/>
              </a:path>
              <a:path w="60960" h="200660">
                <a:moveTo>
                  <a:pt x="37528" y="163728"/>
                </a:moveTo>
                <a:lnTo>
                  <a:pt x="37124" y="161538"/>
                </a:lnTo>
                <a:lnTo>
                  <a:pt x="34786" y="164243"/>
                </a:lnTo>
                <a:lnTo>
                  <a:pt x="37528" y="163728"/>
                </a:lnTo>
                <a:close/>
              </a:path>
              <a:path w="60960" h="200660">
                <a:moveTo>
                  <a:pt x="60350" y="134670"/>
                </a:moveTo>
                <a:lnTo>
                  <a:pt x="37124" y="161538"/>
                </a:lnTo>
                <a:lnTo>
                  <a:pt x="37528" y="163728"/>
                </a:lnTo>
                <a:lnTo>
                  <a:pt x="37528" y="195621"/>
                </a:lnTo>
                <a:lnTo>
                  <a:pt x="41211" y="200520"/>
                </a:lnTo>
                <a:lnTo>
                  <a:pt x="60350" y="13467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144113" y="4569282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3946" y="160984"/>
                </a:moveTo>
                <a:lnTo>
                  <a:pt x="0" y="135407"/>
                </a:lnTo>
                <a:lnTo>
                  <a:pt x="21335" y="200520"/>
                </a:lnTo>
                <a:lnTo>
                  <a:pt x="23545" y="197360"/>
                </a:lnTo>
                <a:lnTo>
                  <a:pt x="23545" y="163728"/>
                </a:lnTo>
                <a:lnTo>
                  <a:pt x="23946" y="160984"/>
                </a:lnTo>
                <a:close/>
              </a:path>
              <a:path w="60960" h="200660">
                <a:moveTo>
                  <a:pt x="30128" y="162178"/>
                </a:moveTo>
                <a:lnTo>
                  <a:pt x="26860" y="164096"/>
                </a:lnTo>
                <a:lnTo>
                  <a:pt x="23946" y="160984"/>
                </a:lnTo>
                <a:lnTo>
                  <a:pt x="23545" y="163728"/>
                </a:lnTo>
                <a:lnTo>
                  <a:pt x="29794" y="164464"/>
                </a:lnTo>
                <a:lnTo>
                  <a:pt x="30128" y="162178"/>
                </a:lnTo>
                <a:close/>
              </a:path>
              <a:path w="60960" h="200660">
                <a:moveTo>
                  <a:pt x="60706" y="144233"/>
                </a:moveTo>
                <a:lnTo>
                  <a:pt x="30128" y="162178"/>
                </a:lnTo>
                <a:lnTo>
                  <a:pt x="29794" y="164464"/>
                </a:lnTo>
                <a:lnTo>
                  <a:pt x="23545" y="163728"/>
                </a:lnTo>
                <a:lnTo>
                  <a:pt x="23545" y="197360"/>
                </a:lnTo>
                <a:lnTo>
                  <a:pt x="60706" y="144233"/>
                </a:lnTo>
                <a:close/>
              </a:path>
              <a:path w="60960" h="200660">
                <a:moveTo>
                  <a:pt x="53708" y="1104"/>
                </a:moveTo>
                <a:lnTo>
                  <a:pt x="47459" y="0"/>
                </a:lnTo>
                <a:lnTo>
                  <a:pt x="23946" y="160984"/>
                </a:lnTo>
                <a:lnTo>
                  <a:pt x="26860" y="164096"/>
                </a:lnTo>
                <a:lnTo>
                  <a:pt x="30128" y="162178"/>
                </a:lnTo>
                <a:lnTo>
                  <a:pt x="53708" y="11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92169" y="4569650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82" y="196086"/>
                </a:moveTo>
                <a:lnTo>
                  <a:pt x="34582" y="163360"/>
                </a:lnTo>
                <a:lnTo>
                  <a:pt x="28333" y="163728"/>
                </a:lnTo>
                <a:lnTo>
                  <a:pt x="28233" y="161111"/>
                </a:lnTo>
                <a:lnTo>
                  <a:pt x="0" y="140182"/>
                </a:lnTo>
                <a:lnTo>
                  <a:pt x="32740" y="200151"/>
                </a:lnTo>
                <a:lnTo>
                  <a:pt x="34582" y="196086"/>
                </a:lnTo>
                <a:close/>
              </a:path>
              <a:path w="61595" h="200660">
                <a:moveTo>
                  <a:pt x="34476" y="160587"/>
                </a:moveTo>
                <a:lnTo>
                  <a:pt x="28333" y="0"/>
                </a:lnTo>
                <a:lnTo>
                  <a:pt x="22072" y="368"/>
                </a:lnTo>
                <a:lnTo>
                  <a:pt x="28233" y="161111"/>
                </a:lnTo>
                <a:lnTo>
                  <a:pt x="31267" y="163360"/>
                </a:lnTo>
                <a:lnTo>
                  <a:pt x="34476" y="160587"/>
                </a:lnTo>
                <a:close/>
              </a:path>
              <a:path w="61595" h="200660">
                <a:moveTo>
                  <a:pt x="34582" y="163360"/>
                </a:moveTo>
                <a:lnTo>
                  <a:pt x="34476" y="160587"/>
                </a:lnTo>
                <a:lnTo>
                  <a:pt x="31267" y="163360"/>
                </a:lnTo>
                <a:lnTo>
                  <a:pt x="28233" y="161111"/>
                </a:lnTo>
                <a:lnTo>
                  <a:pt x="28333" y="163728"/>
                </a:lnTo>
                <a:lnTo>
                  <a:pt x="34582" y="163360"/>
                </a:lnTo>
                <a:close/>
              </a:path>
              <a:path w="61595" h="200660">
                <a:moveTo>
                  <a:pt x="61074" y="137604"/>
                </a:moveTo>
                <a:lnTo>
                  <a:pt x="34476" y="160587"/>
                </a:lnTo>
                <a:lnTo>
                  <a:pt x="34582" y="163360"/>
                </a:lnTo>
                <a:lnTo>
                  <a:pt x="34582" y="196086"/>
                </a:lnTo>
                <a:lnTo>
                  <a:pt x="61074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9" name="object 209"/>
          <p:cNvGraphicFramePr>
            <a:graphicFrameLocks noGrp="1"/>
          </p:cNvGraphicFramePr>
          <p:nvPr/>
        </p:nvGraphicFramePr>
        <p:xfrm>
          <a:off x="3029197" y="4766735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marR="8890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0" name="object 210"/>
          <p:cNvGraphicFramePr>
            <a:graphicFrameLocks noGrp="1"/>
          </p:cNvGraphicFramePr>
          <p:nvPr/>
        </p:nvGraphicFramePr>
        <p:xfrm>
          <a:off x="3388658" y="4766735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1" name="object 211"/>
          <p:cNvSpPr/>
          <p:nvPr/>
        </p:nvSpPr>
        <p:spPr>
          <a:xfrm>
            <a:off x="3517557" y="430401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5645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480396" y="4303648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480396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480396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3553980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553980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517188" y="45696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480396" y="45696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517188" y="43036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480396" y="43036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553980" y="4303648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3234380" y="4330313"/>
            <a:ext cx="5664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378460" algn="l"/>
              </a:tabLst>
            </a:pPr>
            <a:r>
              <a:rPr sz="1150" b="1" dirty="0">
                <a:latin typeface="Times New Roman"/>
                <a:cs typeface="Times New Roman"/>
              </a:rPr>
              <a:t>18	32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3840226" y="430401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5645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803434" y="4303648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803434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803434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877018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877018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3840226" y="45696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3803434" y="45696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840226" y="43036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803434" y="43036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194520" y="430401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5645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157727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3157727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3231311" y="443720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231311" y="4303648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8" name="object 238"/>
          <p:cNvGraphicFramePr>
            <a:graphicFrameLocks noGrp="1"/>
          </p:cNvGraphicFramePr>
          <p:nvPr/>
        </p:nvGraphicFramePr>
        <p:xfrm>
          <a:off x="3740397" y="4766735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object 239"/>
          <p:cNvSpPr/>
          <p:nvPr/>
        </p:nvSpPr>
        <p:spPr>
          <a:xfrm>
            <a:off x="3835437" y="4569282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37896" y="195665"/>
                </a:moveTo>
                <a:lnTo>
                  <a:pt x="37896" y="163728"/>
                </a:lnTo>
                <a:lnTo>
                  <a:pt x="31648" y="164833"/>
                </a:lnTo>
                <a:lnTo>
                  <a:pt x="31245" y="162649"/>
                </a:lnTo>
                <a:lnTo>
                  <a:pt x="0" y="145707"/>
                </a:lnTo>
                <a:lnTo>
                  <a:pt x="37896" y="195665"/>
                </a:lnTo>
                <a:close/>
              </a:path>
              <a:path w="60960" h="200660">
                <a:moveTo>
                  <a:pt x="37428" y="161186"/>
                </a:moveTo>
                <a:lnTo>
                  <a:pt x="7734" y="0"/>
                </a:lnTo>
                <a:lnTo>
                  <a:pt x="1473" y="1104"/>
                </a:lnTo>
                <a:lnTo>
                  <a:pt x="31245" y="162649"/>
                </a:lnTo>
                <a:lnTo>
                  <a:pt x="34382" y="164349"/>
                </a:lnTo>
                <a:lnTo>
                  <a:pt x="34750" y="164284"/>
                </a:lnTo>
                <a:lnTo>
                  <a:pt x="37428" y="161186"/>
                </a:lnTo>
                <a:close/>
              </a:path>
              <a:path w="60960" h="200660">
                <a:moveTo>
                  <a:pt x="34382" y="164349"/>
                </a:moveTo>
                <a:lnTo>
                  <a:pt x="31245" y="162649"/>
                </a:lnTo>
                <a:lnTo>
                  <a:pt x="31648" y="164833"/>
                </a:lnTo>
                <a:lnTo>
                  <a:pt x="34382" y="164349"/>
                </a:lnTo>
                <a:close/>
              </a:path>
              <a:path w="60960" h="200660">
                <a:moveTo>
                  <a:pt x="37896" y="163728"/>
                </a:moveTo>
                <a:lnTo>
                  <a:pt x="37428" y="161186"/>
                </a:lnTo>
                <a:lnTo>
                  <a:pt x="34750" y="164284"/>
                </a:lnTo>
                <a:lnTo>
                  <a:pt x="37896" y="163728"/>
                </a:lnTo>
                <a:close/>
              </a:path>
              <a:path w="60960" h="200660">
                <a:moveTo>
                  <a:pt x="60350" y="134670"/>
                </a:moveTo>
                <a:lnTo>
                  <a:pt x="37428" y="161186"/>
                </a:lnTo>
                <a:lnTo>
                  <a:pt x="37896" y="163728"/>
                </a:lnTo>
                <a:lnTo>
                  <a:pt x="37896" y="195665"/>
                </a:lnTo>
                <a:lnTo>
                  <a:pt x="41579" y="200520"/>
                </a:lnTo>
                <a:lnTo>
                  <a:pt x="60350" y="13467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749712" y="6336436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59">
                <a:moveTo>
                  <a:pt x="34594" y="196085"/>
                </a:moveTo>
                <a:lnTo>
                  <a:pt x="34594" y="163360"/>
                </a:lnTo>
                <a:lnTo>
                  <a:pt x="28333" y="163728"/>
                </a:lnTo>
                <a:lnTo>
                  <a:pt x="28233" y="161102"/>
                </a:lnTo>
                <a:lnTo>
                  <a:pt x="0" y="140182"/>
                </a:lnTo>
                <a:lnTo>
                  <a:pt x="32753" y="200151"/>
                </a:lnTo>
                <a:lnTo>
                  <a:pt x="34594" y="196085"/>
                </a:lnTo>
                <a:close/>
              </a:path>
              <a:path w="61595" h="200659">
                <a:moveTo>
                  <a:pt x="34488" y="160586"/>
                </a:moveTo>
                <a:lnTo>
                  <a:pt x="28333" y="0"/>
                </a:lnTo>
                <a:lnTo>
                  <a:pt x="22085" y="368"/>
                </a:lnTo>
                <a:lnTo>
                  <a:pt x="28233" y="161102"/>
                </a:lnTo>
                <a:lnTo>
                  <a:pt x="31280" y="163360"/>
                </a:lnTo>
                <a:lnTo>
                  <a:pt x="34488" y="160586"/>
                </a:lnTo>
                <a:close/>
              </a:path>
              <a:path w="61595" h="200659">
                <a:moveTo>
                  <a:pt x="34594" y="163360"/>
                </a:moveTo>
                <a:lnTo>
                  <a:pt x="34488" y="160586"/>
                </a:lnTo>
                <a:lnTo>
                  <a:pt x="31280" y="163360"/>
                </a:lnTo>
                <a:lnTo>
                  <a:pt x="28233" y="161102"/>
                </a:lnTo>
                <a:lnTo>
                  <a:pt x="28333" y="163728"/>
                </a:lnTo>
                <a:lnTo>
                  <a:pt x="34594" y="163360"/>
                </a:lnTo>
                <a:close/>
              </a:path>
              <a:path w="61595" h="200659">
                <a:moveTo>
                  <a:pt x="61074" y="137604"/>
                </a:moveTo>
                <a:lnTo>
                  <a:pt x="34488" y="160586"/>
                </a:lnTo>
                <a:lnTo>
                  <a:pt x="34594" y="163360"/>
                </a:lnTo>
                <a:lnTo>
                  <a:pt x="34594" y="196085"/>
                </a:lnTo>
                <a:lnTo>
                  <a:pt x="61074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1" name="object 241"/>
          <p:cNvGraphicFramePr>
            <a:graphicFrameLocks noGrp="1"/>
          </p:cNvGraphicFramePr>
          <p:nvPr/>
        </p:nvGraphicFramePr>
        <p:xfrm>
          <a:off x="3646201" y="6533521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2" name="object 242"/>
          <p:cNvSpPr/>
          <p:nvPr/>
        </p:nvSpPr>
        <p:spPr>
          <a:xfrm>
            <a:off x="3775100" y="607079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737940" y="607079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737940" y="62039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737940" y="607079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811523" y="62039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811523" y="607079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774731" y="633643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3737940" y="633643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774731" y="60707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3737940" y="60707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3811523" y="607079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3491923" y="6097097"/>
            <a:ext cx="5664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378460" algn="l"/>
              </a:tabLst>
            </a:pPr>
            <a:r>
              <a:rPr sz="1150" b="1" dirty="0">
                <a:latin typeface="Times New Roman"/>
                <a:cs typeface="Times New Roman"/>
              </a:rPr>
              <a:t>18	32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4" name="object 254"/>
          <p:cNvSpPr/>
          <p:nvPr/>
        </p:nvSpPr>
        <p:spPr>
          <a:xfrm>
            <a:off x="4097770" y="607079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6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060977" y="607079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6" y="265645"/>
                </a:lnTo>
                <a:lnTo>
                  <a:pt x="73586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060977" y="62039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060977" y="607079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134573" y="62039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34573" y="607079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097769" y="633643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060977" y="633643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097769" y="60707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60977" y="607079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452063" y="607079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415271" y="62039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415271" y="607079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488855" y="62039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3488855" y="607079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9" name="object 269"/>
          <p:cNvGraphicFramePr>
            <a:graphicFrameLocks noGrp="1"/>
          </p:cNvGraphicFramePr>
          <p:nvPr/>
        </p:nvGraphicFramePr>
        <p:xfrm>
          <a:off x="3997940" y="6533521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0" name="object 270"/>
          <p:cNvSpPr/>
          <p:nvPr/>
        </p:nvSpPr>
        <p:spPr>
          <a:xfrm>
            <a:off x="4092993" y="6336068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59">
                <a:moveTo>
                  <a:pt x="37896" y="195665"/>
                </a:moveTo>
                <a:lnTo>
                  <a:pt x="37896" y="163728"/>
                </a:lnTo>
                <a:lnTo>
                  <a:pt x="31635" y="164833"/>
                </a:lnTo>
                <a:lnTo>
                  <a:pt x="31233" y="162648"/>
                </a:lnTo>
                <a:lnTo>
                  <a:pt x="0" y="145707"/>
                </a:lnTo>
                <a:lnTo>
                  <a:pt x="37896" y="195665"/>
                </a:lnTo>
                <a:close/>
              </a:path>
              <a:path w="60960" h="200659">
                <a:moveTo>
                  <a:pt x="37425" y="161173"/>
                </a:moveTo>
                <a:lnTo>
                  <a:pt x="7721" y="0"/>
                </a:lnTo>
                <a:lnTo>
                  <a:pt x="1473" y="1104"/>
                </a:lnTo>
                <a:lnTo>
                  <a:pt x="31233" y="162648"/>
                </a:lnTo>
                <a:lnTo>
                  <a:pt x="34371" y="164350"/>
                </a:lnTo>
                <a:lnTo>
                  <a:pt x="34736" y="164286"/>
                </a:lnTo>
                <a:lnTo>
                  <a:pt x="37425" y="161173"/>
                </a:lnTo>
                <a:close/>
              </a:path>
              <a:path w="60960" h="200659">
                <a:moveTo>
                  <a:pt x="34371" y="164350"/>
                </a:moveTo>
                <a:lnTo>
                  <a:pt x="31233" y="162648"/>
                </a:lnTo>
                <a:lnTo>
                  <a:pt x="31635" y="164833"/>
                </a:lnTo>
                <a:lnTo>
                  <a:pt x="34371" y="164350"/>
                </a:lnTo>
                <a:close/>
              </a:path>
              <a:path w="60960" h="200659">
                <a:moveTo>
                  <a:pt x="37896" y="163728"/>
                </a:moveTo>
                <a:lnTo>
                  <a:pt x="37425" y="161173"/>
                </a:lnTo>
                <a:lnTo>
                  <a:pt x="34736" y="164286"/>
                </a:lnTo>
                <a:lnTo>
                  <a:pt x="37896" y="163728"/>
                </a:lnTo>
                <a:close/>
              </a:path>
              <a:path w="60960" h="200659">
                <a:moveTo>
                  <a:pt x="60337" y="134658"/>
                </a:moveTo>
                <a:lnTo>
                  <a:pt x="37425" y="161173"/>
                </a:lnTo>
                <a:lnTo>
                  <a:pt x="37896" y="163728"/>
                </a:lnTo>
                <a:lnTo>
                  <a:pt x="37896" y="195665"/>
                </a:lnTo>
                <a:lnTo>
                  <a:pt x="41579" y="200520"/>
                </a:lnTo>
                <a:lnTo>
                  <a:pt x="60337" y="13465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 txBox="1"/>
          <p:nvPr/>
        </p:nvSpPr>
        <p:spPr>
          <a:xfrm>
            <a:off x="407282" y="7265997"/>
            <a:ext cx="7512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72" name="object 272"/>
          <p:cNvSpPr/>
          <p:nvPr/>
        </p:nvSpPr>
        <p:spPr>
          <a:xfrm>
            <a:off x="2237905" y="6598767"/>
            <a:ext cx="483870" cy="61594"/>
          </a:xfrm>
          <a:custGeom>
            <a:avLst/>
            <a:gdLst/>
            <a:ahLst/>
            <a:cxnLst/>
            <a:rect l="l" t="t" r="r" b="b"/>
            <a:pathLst>
              <a:path w="483869" h="61595">
                <a:moveTo>
                  <a:pt x="61442" y="0"/>
                </a:moveTo>
                <a:lnTo>
                  <a:pt x="0" y="30543"/>
                </a:lnTo>
                <a:lnTo>
                  <a:pt x="36791" y="49045"/>
                </a:lnTo>
                <a:lnTo>
                  <a:pt x="36791" y="27597"/>
                </a:lnTo>
                <a:lnTo>
                  <a:pt x="39169" y="27597"/>
                </a:lnTo>
                <a:lnTo>
                  <a:pt x="61442" y="0"/>
                </a:lnTo>
                <a:close/>
              </a:path>
              <a:path w="483869" h="61595">
                <a:moveTo>
                  <a:pt x="39169" y="27597"/>
                </a:moveTo>
                <a:lnTo>
                  <a:pt x="36791" y="27597"/>
                </a:lnTo>
                <a:lnTo>
                  <a:pt x="36791" y="30543"/>
                </a:lnTo>
                <a:lnTo>
                  <a:pt x="39169" y="27597"/>
                </a:lnTo>
                <a:close/>
              </a:path>
              <a:path w="483869" h="61595">
                <a:moveTo>
                  <a:pt x="483819" y="33851"/>
                </a:moveTo>
                <a:lnTo>
                  <a:pt x="483819" y="27597"/>
                </a:lnTo>
                <a:lnTo>
                  <a:pt x="39169" y="27597"/>
                </a:lnTo>
                <a:lnTo>
                  <a:pt x="36791" y="30543"/>
                </a:lnTo>
                <a:lnTo>
                  <a:pt x="39431" y="33851"/>
                </a:lnTo>
                <a:lnTo>
                  <a:pt x="483819" y="33851"/>
                </a:lnTo>
                <a:close/>
              </a:path>
              <a:path w="483869" h="61595">
                <a:moveTo>
                  <a:pt x="39431" y="33851"/>
                </a:moveTo>
                <a:lnTo>
                  <a:pt x="36791" y="30543"/>
                </a:lnTo>
                <a:lnTo>
                  <a:pt x="36791" y="33851"/>
                </a:lnTo>
                <a:lnTo>
                  <a:pt x="39431" y="33851"/>
                </a:lnTo>
                <a:close/>
              </a:path>
              <a:path w="483869" h="61595">
                <a:moveTo>
                  <a:pt x="61442" y="61442"/>
                </a:moveTo>
                <a:lnTo>
                  <a:pt x="39431" y="33851"/>
                </a:lnTo>
                <a:lnTo>
                  <a:pt x="36791" y="33851"/>
                </a:lnTo>
                <a:lnTo>
                  <a:pt x="36791" y="49045"/>
                </a:lnTo>
                <a:lnTo>
                  <a:pt x="61442" y="6144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735730" y="5715749"/>
            <a:ext cx="61594" cy="220979"/>
          </a:xfrm>
          <a:custGeom>
            <a:avLst/>
            <a:gdLst/>
            <a:ahLst/>
            <a:cxnLst/>
            <a:rect l="l" t="t" r="r" b="b"/>
            <a:pathLst>
              <a:path w="61595" h="220979">
                <a:moveTo>
                  <a:pt x="30911" y="183959"/>
                </a:moveTo>
                <a:lnTo>
                  <a:pt x="0" y="159308"/>
                </a:lnTo>
                <a:lnTo>
                  <a:pt x="27603" y="214174"/>
                </a:lnTo>
                <a:lnTo>
                  <a:pt x="27603" y="183959"/>
                </a:lnTo>
                <a:lnTo>
                  <a:pt x="30911" y="183959"/>
                </a:lnTo>
                <a:close/>
              </a:path>
              <a:path w="61595" h="220979">
                <a:moveTo>
                  <a:pt x="33858" y="181581"/>
                </a:moveTo>
                <a:lnTo>
                  <a:pt x="33858" y="0"/>
                </a:lnTo>
                <a:lnTo>
                  <a:pt x="27603" y="0"/>
                </a:lnTo>
                <a:lnTo>
                  <a:pt x="27603" y="181321"/>
                </a:lnTo>
                <a:lnTo>
                  <a:pt x="30911" y="183959"/>
                </a:lnTo>
                <a:lnTo>
                  <a:pt x="33858" y="181581"/>
                </a:lnTo>
                <a:close/>
              </a:path>
              <a:path w="61595" h="220979">
                <a:moveTo>
                  <a:pt x="33858" y="214824"/>
                </a:moveTo>
                <a:lnTo>
                  <a:pt x="33858" y="183959"/>
                </a:lnTo>
                <a:lnTo>
                  <a:pt x="27603" y="183959"/>
                </a:lnTo>
                <a:lnTo>
                  <a:pt x="27603" y="214174"/>
                </a:lnTo>
                <a:lnTo>
                  <a:pt x="30911" y="220751"/>
                </a:lnTo>
                <a:lnTo>
                  <a:pt x="33858" y="214824"/>
                </a:lnTo>
                <a:close/>
              </a:path>
              <a:path w="61595" h="220979">
                <a:moveTo>
                  <a:pt x="61455" y="159308"/>
                </a:moveTo>
                <a:lnTo>
                  <a:pt x="30911" y="183959"/>
                </a:lnTo>
                <a:lnTo>
                  <a:pt x="33858" y="183959"/>
                </a:lnTo>
                <a:lnTo>
                  <a:pt x="33858" y="214824"/>
                </a:lnTo>
                <a:lnTo>
                  <a:pt x="61455" y="15930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5952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 txBox="1"/>
          <p:nvPr/>
        </p:nvSpPr>
        <p:spPr>
          <a:xfrm>
            <a:off x="9254874" y="7194253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20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7067920" y="4858288"/>
            <a:ext cx="115760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Times New Roman"/>
                <a:cs typeface="Times New Roman"/>
              </a:rPr>
              <a:t>Insert(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12,40,45,38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7079881" y="5064886"/>
            <a:ext cx="1186815" cy="61594"/>
          </a:xfrm>
          <a:custGeom>
            <a:avLst/>
            <a:gdLst/>
            <a:ahLst/>
            <a:cxnLst/>
            <a:rect l="l" t="t" r="r" b="b"/>
            <a:pathLst>
              <a:path w="1186815" h="61595">
                <a:moveTo>
                  <a:pt x="1149769" y="30899"/>
                </a:moveTo>
                <a:lnTo>
                  <a:pt x="1147129" y="27590"/>
                </a:lnTo>
                <a:lnTo>
                  <a:pt x="0" y="27590"/>
                </a:lnTo>
                <a:lnTo>
                  <a:pt x="0" y="33845"/>
                </a:lnTo>
                <a:lnTo>
                  <a:pt x="1147391" y="33845"/>
                </a:lnTo>
                <a:lnTo>
                  <a:pt x="1149769" y="30899"/>
                </a:lnTo>
                <a:close/>
              </a:path>
              <a:path w="1186815" h="61595">
                <a:moveTo>
                  <a:pt x="1186560" y="30899"/>
                </a:moveTo>
                <a:lnTo>
                  <a:pt x="1125118" y="0"/>
                </a:lnTo>
                <a:lnTo>
                  <a:pt x="1147129" y="27590"/>
                </a:lnTo>
                <a:lnTo>
                  <a:pt x="1149769" y="27590"/>
                </a:lnTo>
                <a:lnTo>
                  <a:pt x="1149769" y="49188"/>
                </a:lnTo>
                <a:lnTo>
                  <a:pt x="1186560" y="30899"/>
                </a:lnTo>
                <a:close/>
              </a:path>
              <a:path w="1186815" h="61595">
                <a:moveTo>
                  <a:pt x="1149769" y="49188"/>
                </a:moveTo>
                <a:lnTo>
                  <a:pt x="1149769" y="33845"/>
                </a:lnTo>
                <a:lnTo>
                  <a:pt x="1147391" y="33845"/>
                </a:lnTo>
                <a:lnTo>
                  <a:pt x="1125118" y="61442"/>
                </a:lnTo>
                <a:lnTo>
                  <a:pt x="1149769" y="49188"/>
                </a:lnTo>
                <a:close/>
              </a:path>
              <a:path w="1186815" h="61595">
                <a:moveTo>
                  <a:pt x="1149769" y="30899"/>
                </a:moveTo>
                <a:lnTo>
                  <a:pt x="1149769" y="27590"/>
                </a:lnTo>
                <a:lnTo>
                  <a:pt x="1147129" y="27590"/>
                </a:lnTo>
                <a:lnTo>
                  <a:pt x="1149769" y="30899"/>
                </a:lnTo>
                <a:close/>
              </a:path>
              <a:path w="1186815" h="61595">
                <a:moveTo>
                  <a:pt x="1149769" y="33845"/>
                </a:moveTo>
                <a:lnTo>
                  <a:pt x="1149769" y="30899"/>
                </a:lnTo>
                <a:lnTo>
                  <a:pt x="1147391" y="33845"/>
                </a:lnTo>
                <a:lnTo>
                  <a:pt x="1149769" y="3384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548947" y="5708383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4263" y="161335"/>
                </a:moveTo>
                <a:lnTo>
                  <a:pt x="0" y="135407"/>
                </a:lnTo>
                <a:lnTo>
                  <a:pt x="21704" y="200520"/>
                </a:lnTo>
                <a:lnTo>
                  <a:pt x="23914" y="197331"/>
                </a:lnTo>
                <a:lnTo>
                  <a:pt x="23914" y="163728"/>
                </a:lnTo>
                <a:lnTo>
                  <a:pt x="24263" y="161335"/>
                </a:lnTo>
                <a:close/>
              </a:path>
              <a:path w="60960" h="200660">
                <a:moveTo>
                  <a:pt x="26824" y="164071"/>
                </a:moveTo>
                <a:lnTo>
                  <a:pt x="24263" y="161335"/>
                </a:lnTo>
                <a:lnTo>
                  <a:pt x="23914" y="163728"/>
                </a:lnTo>
                <a:lnTo>
                  <a:pt x="26824" y="164071"/>
                </a:lnTo>
                <a:close/>
              </a:path>
              <a:path w="60960" h="200660">
                <a:moveTo>
                  <a:pt x="60705" y="144233"/>
                </a:moveTo>
                <a:lnTo>
                  <a:pt x="30525" y="161939"/>
                </a:lnTo>
                <a:lnTo>
                  <a:pt x="30162" y="164464"/>
                </a:lnTo>
                <a:lnTo>
                  <a:pt x="23914" y="163728"/>
                </a:lnTo>
                <a:lnTo>
                  <a:pt x="23914" y="197331"/>
                </a:lnTo>
                <a:lnTo>
                  <a:pt x="60705" y="144233"/>
                </a:lnTo>
                <a:close/>
              </a:path>
              <a:path w="60960" h="200660">
                <a:moveTo>
                  <a:pt x="53708" y="736"/>
                </a:moveTo>
                <a:lnTo>
                  <a:pt x="47828" y="0"/>
                </a:lnTo>
                <a:lnTo>
                  <a:pt x="24263" y="161335"/>
                </a:lnTo>
                <a:lnTo>
                  <a:pt x="26824" y="164071"/>
                </a:lnTo>
                <a:lnTo>
                  <a:pt x="30525" y="161939"/>
                </a:lnTo>
                <a:lnTo>
                  <a:pt x="53708" y="736"/>
                </a:lnTo>
                <a:close/>
              </a:path>
              <a:path w="60960" h="200660">
                <a:moveTo>
                  <a:pt x="30525" y="161939"/>
                </a:moveTo>
                <a:lnTo>
                  <a:pt x="26879" y="164078"/>
                </a:lnTo>
                <a:lnTo>
                  <a:pt x="30162" y="164464"/>
                </a:lnTo>
                <a:lnTo>
                  <a:pt x="30525" y="16193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897003" y="5708751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82" y="196899"/>
                </a:moveTo>
                <a:lnTo>
                  <a:pt x="34582" y="163360"/>
                </a:lnTo>
                <a:lnTo>
                  <a:pt x="28689" y="163360"/>
                </a:lnTo>
                <a:lnTo>
                  <a:pt x="28604" y="161139"/>
                </a:lnTo>
                <a:lnTo>
                  <a:pt x="0" y="140182"/>
                </a:lnTo>
                <a:lnTo>
                  <a:pt x="33108" y="200151"/>
                </a:lnTo>
                <a:lnTo>
                  <a:pt x="34582" y="196899"/>
                </a:lnTo>
                <a:close/>
              </a:path>
              <a:path w="61595" h="200660">
                <a:moveTo>
                  <a:pt x="34487" y="160895"/>
                </a:moveTo>
                <a:lnTo>
                  <a:pt x="28320" y="0"/>
                </a:lnTo>
                <a:lnTo>
                  <a:pt x="22440" y="368"/>
                </a:lnTo>
                <a:lnTo>
                  <a:pt x="28604" y="161139"/>
                </a:lnTo>
                <a:lnTo>
                  <a:pt x="31635" y="163360"/>
                </a:lnTo>
                <a:lnTo>
                  <a:pt x="34487" y="160895"/>
                </a:lnTo>
                <a:close/>
              </a:path>
              <a:path w="61595" h="200660">
                <a:moveTo>
                  <a:pt x="31635" y="163360"/>
                </a:moveTo>
                <a:lnTo>
                  <a:pt x="28604" y="161139"/>
                </a:lnTo>
                <a:lnTo>
                  <a:pt x="28689" y="163360"/>
                </a:lnTo>
                <a:lnTo>
                  <a:pt x="31635" y="163360"/>
                </a:lnTo>
                <a:close/>
              </a:path>
              <a:path w="61595" h="200660">
                <a:moveTo>
                  <a:pt x="34582" y="163360"/>
                </a:moveTo>
                <a:lnTo>
                  <a:pt x="34487" y="160895"/>
                </a:lnTo>
                <a:lnTo>
                  <a:pt x="31635" y="163360"/>
                </a:lnTo>
                <a:lnTo>
                  <a:pt x="34582" y="163360"/>
                </a:lnTo>
                <a:close/>
              </a:path>
              <a:path w="61595" h="200660">
                <a:moveTo>
                  <a:pt x="61442" y="137604"/>
                </a:moveTo>
                <a:lnTo>
                  <a:pt x="34487" y="160895"/>
                </a:lnTo>
                <a:lnTo>
                  <a:pt x="34582" y="163360"/>
                </a:lnTo>
                <a:lnTo>
                  <a:pt x="34582" y="196899"/>
                </a:lnTo>
                <a:lnTo>
                  <a:pt x="61442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0" name="object 280"/>
          <p:cNvGraphicFramePr>
            <a:graphicFrameLocks noGrp="1"/>
          </p:cNvGraphicFramePr>
          <p:nvPr/>
        </p:nvGraphicFramePr>
        <p:xfrm>
          <a:off x="5434031" y="5905836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1" name="object 281"/>
          <p:cNvGraphicFramePr>
            <a:graphicFrameLocks noGrp="1"/>
          </p:cNvGraphicFramePr>
          <p:nvPr/>
        </p:nvGraphicFramePr>
        <p:xfrm>
          <a:off x="5793492" y="5905836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950" b="1" spc="5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2" name="object 282"/>
          <p:cNvSpPr/>
          <p:nvPr/>
        </p:nvSpPr>
        <p:spPr>
          <a:xfrm>
            <a:off x="5636514" y="544274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 txBox="1"/>
          <p:nvPr/>
        </p:nvSpPr>
        <p:spPr>
          <a:xfrm>
            <a:off x="5639580" y="5469045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5922391" y="54427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885599" y="54427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885599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885599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959182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959182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922390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885599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922390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885599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959182" y="544274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245060" y="54427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208267" y="54427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208267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208267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281851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281851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245059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208267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245059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208267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599710" y="54427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562917" y="54427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562917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562917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636514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636514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599722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562917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599722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562917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513283" y="5708383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63" y="161335"/>
                </a:moveTo>
                <a:lnTo>
                  <a:pt x="0" y="135407"/>
                </a:lnTo>
                <a:lnTo>
                  <a:pt x="21704" y="200520"/>
                </a:lnTo>
                <a:lnTo>
                  <a:pt x="23914" y="197331"/>
                </a:lnTo>
                <a:lnTo>
                  <a:pt x="23914" y="163728"/>
                </a:lnTo>
                <a:lnTo>
                  <a:pt x="24263" y="161335"/>
                </a:lnTo>
                <a:close/>
              </a:path>
              <a:path w="60959" h="200660">
                <a:moveTo>
                  <a:pt x="26846" y="164095"/>
                </a:moveTo>
                <a:lnTo>
                  <a:pt x="24263" y="161335"/>
                </a:lnTo>
                <a:lnTo>
                  <a:pt x="23914" y="163728"/>
                </a:lnTo>
                <a:lnTo>
                  <a:pt x="26846" y="164095"/>
                </a:lnTo>
                <a:close/>
              </a:path>
              <a:path w="60959" h="200660">
                <a:moveTo>
                  <a:pt x="60705" y="144233"/>
                </a:moveTo>
                <a:lnTo>
                  <a:pt x="30129" y="162171"/>
                </a:lnTo>
                <a:lnTo>
                  <a:pt x="29794" y="164464"/>
                </a:lnTo>
                <a:lnTo>
                  <a:pt x="23914" y="163728"/>
                </a:lnTo>
                <a:lnTo>
                  <a:pt x="23914" y="197331"/>
                </a:lnTo>
                <a:lnTo>
                  <a:pt x="60705" y="144233"/>
                </a:lnTo>
                <a:close/>
              </a:path>
              <a:path w="60959" h="200660">
                <a:moveTo>
                  <a:pt x="53708" y="736"/>
                </a:moveTo>
                <a:lnTo>
                  <a:pt x="47828" y="0"/>
                </a:lnTo>
                <a:lnTo>
                  <a:pt x="24263" y="161335"/>
                </a:lnTo>
                <a:lnTo>
                  <a:pt x="26848" y="164096"/>
                </a:lnTo>
                <a:lnTo>
                  <a:pt x="30129" y="162171"/>
                </a:lnTo>
                <a:lnTo>
                  <a:pt x="53708" y="736"/>
                </a:lnTo>
                <a:close/>
              </a:path>
              <a:path w="60959" h="200660">
                <a:moveTo>
                  <a:pt x="30129" y="162171"/>
                </a:moveTo>
                <a:lnTo>
                  <a:pt x="26848" y="164096"/>
                </a:lnTo>
                <a:lnTo>
                  <a:pt x="29794" y="164464"/>
                </a:lnTo>
                <a:lnTo>
                  <a:pt x="30129" y="16217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863905" y="5708751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5331" y="197598"/>
                </a:moveTo>
                <a:lnTo>
                  <a:pt x="35331" y="163360"/>
                </a:lnTo>
                <a:lnTo>
                  <a:pt x="29070" y="163728"/>
                </a:lnTo>
                <a:lnTo>
                  <a:pt x="28925" y="161157"/>
                </a:lnTo>
                <a:lnTo>
                  <a:pt x="0" y="140550"/>
                </a:lnTo>
                <a:lnTo>
                  <a:pt x="34226" y="200151"/>
                </a:lnTo>
                <a:lnTo>
                  <a:pt x="35331" y="197598"/>
                </a:lnTo>
                <a:close/>
              </a:path>
              <a:path w="61595" h="200660">
                <a:moveTo>
                  <a:pt x="35167" y="160564"/>
                </a:moveTo>
                <a:lnTo>
                  <a:pt x="25755" y="0"/>
                </a:lnTo>
                <a:lnTo>
                  <a:pt x="19875" y="368"/>
                </a:lnTo>
                <a:lnTo>
                  <a:pt x="28925" y="161157"/>
                </a:lnTo>
                <a:lnTo>
                  <a:pt x="32016" y="163360"/>
                </a:lnTo>
                <a:lnTo>
                  <a:pt x="35167" y="160564"/>
                </a:lnTo>
                <a:close/>
              </a:path>
              <a:path w="61595" h="200660">
                <a:moveTo>
                  <a:pt x="35331" y="163360"/>
                </a:moveTo>
                <a:lnTo>
                  <a:pt x="35167" y="160564"/>
                </a:lnTo>
                <a:lnTo>
                  <a:pt x="32016" y="163360"/>
                </a:lnTo>
                <a:lnTo>
                  <a:pt x="28925" y="161157"/>
                </a:lnTo>
                <a:lnTo>
                  <a:pt x="29070" y="163728"/>
                </a:lnTo>
                <a:lnTo>
                  <a:pt x="35331" y="163360"/>
                </a:lnTo>
                <a:close/>
              </a:path>
              <a:path w="61595" h="200660">
                <a:moveTo>
                  <a:pt x="61455" y="137236"/>
                </a:moveTo>
                <a:lnTo>
                  <a:pt x="35167" y="160564"/>
                </a:lnTo>
                <a:lnTo>
                  <a:pt x="35331" y="163360"/>
                </a:lnTo>
                <a:lnTo>
                  <a:pt x="35331" y="197598"/>
                </a:lnTo>
                <a:lnTo>
                  <a:pt x="61455" y="13723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7" name="object 317"/>
          <p:cNvGraphicFramePr>
            <a:graphicFrameLocks noGrp="1"/>
          </p:cNvGraphicFramePr>
          <p:nvPr/>
        </p:nvGraphicFramePr>
        <p:xfrm>
          <a:off x="6386214" y="5905836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8" name="object 318"/>
          <p:cNvSpPr/>
          <p:nvPr/>
        </p:nvSpPr>
        <p:spPr>
          <a:xfrm>
            <a:off x="6600837" y="544274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 txBox="1"/>
          <p:nvPr/>
        </p:nvSpPr>
        <p:spPr>
          <a:xfrm>
            <a:off x="6603906" y="5469045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32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0" name="object 320"/>
          <p:cNvSpPr/>
          <p:nvPr/>
        </p:nvSpPr>
        <p:spPr>
          <a:xfrm>
            <a:off x="6886727" y="54427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849935" y="54427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849935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849935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923519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923519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886727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849935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886727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849935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923519" y="544274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209397" y="54427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172604" y="54427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172604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172604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46187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246187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209396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172604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209396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172604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6564046" y="544274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6527253" y="544274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6527253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6527253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6600837" y="557630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6600837" y="5442749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564045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527253" y="570875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564045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527253" y="544274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1" name="object 351"/>
          <p:cNvGraphicFramePr>
            <a:graphicFrameLocks noGrp="1"/>
          </p:cNvGraphicFramePr>
          <p:nvPr/>
        </p:nvGraphicFramePr>
        <p:xfrm>
          <a:off x="6737953" y="5905836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2" name="object 352"/>
          <p:cNvSpPr/>
          <p:nvPr/>
        </p:nvSpPr>
        <p:spPr>
          <a:xfrm>
            <a:off x="5922390" y="5225669"/>
            <a:ext cx="302260" cy="217170"/>
          </a:xfrm>
          <a:custGeom>
            <a:avLst/>
            <a:gdLst/>
            <a:ahLst/>
            <a:cxnLst/>
            <a:rect l="l" t="t" r="r" b="b"/>
            <a:pathLst>
              <a:path w="302260" h="217170">
                <a:moveTo>
                  <a:pt x="32004" y="156730"/>
                </a:moveTo>
                <a:lnTo>
                  <a:pt x="0" y="217081"/>
                </a:lnTo>
                <a:lnTo>
                  <a:pt x="28321" y="212617"/>
                </a:lnTo>
                <a:lnTo>
                  <a:pt x="28321" y="193166"/>
                </a:lnTo>
                <a:lnTo>
                  <a:pt x="30008" y="191958"/>
                </a:lnTo>
                <a:lnTo>
                  <a:pt x="32004" y="156730"/>
                </a:lnTo>
                <a:close/>
              </a:path>
              <a:path w="302260" h="217170">
                <a:moveTo>
                  <a:pt x="30008" y="191958"/>
                </a:moveTo>
                <a:lnTo>
                  <a:pt x="28321" y="193166"/>
                </a:lnTo>
                <a:lnTo>
                  <a:pt x="29808" y="195475"/>
                </a:lnTo>
                <a:lnTo>
                  <a:pt x="30008" y="191958"/>
                </a:lnTo>
                <a:close/>
              </a:path>
              <a:path w="302260" h="217170">
                <a:moveTo>
                  <a:pt x="67691" y="206413"/>
                </a:moveTo>
                <a:lnTo>
                  <a:pt x="33700" y="196833"/>
                </a:lnTo>
                <a:lnTo>
                  <a:pt x="31635" y="198310"/>
                </a:lnTo>
                <a:lnTo>
                  <a:pt x="30014" y="195794"/>
                </a:lnTo>
                <a:lnTo>
                  <a:pt x="29794" y="195732"/>
                </a:lnTo>
                <a:lnTo>
                  <a:pt x="29794" y="195452"/>
                </a:lnTo>
                <a:lnTo>
                  <a:pt x="28321" y="193166"/>
                </a:lnTo>
                <a:lnTo>
                  <a:pt x="28321" y="212617"/>
                </a:lnTo>
                <a:lnTo>
                  <a:pt x="29794" y="212385"/>
                </a:lnTo>
                <a:lnTo>
                  <a:pt x="29794" y="195732"/>
                </a:lnTo>
                <a:lnTo>
                  <a:pt x="29808" y="195475"/>
                </a:lnTo>
                <a:lnTo>
                  <a:pt x="29808" y="212383"/>
                </a:lnTo>
                <a:lnTo>
                  <a:pt x="67691" y="206413"/>
                </a:lnTo>
                <a:close/>
              </a:path>
              <a:path w="302260" h="217170">
                <a:moveTo>
                  <a:pt x="301701" y="5156"/>
                </a:moveTo>
                <a:lnTo>
                  <a:pt x="298018" y="0"/>
                </a:lnTo>
                <a:lnTo>
                  <a:pt x="30008" y="191958"/>
                </a:lnTo>
                <a:lnTo>
                  <a:pt x="29808" y="195475"/>
                </a:lnTo>
                <a:lnTo>
                  <a:pt x="30014" y="195794"/>
                </a:lnTo>
                <a:lnTo>
                  <a:pt x="33700" y="196833"/>
                </a:lnTo>
                <a:lnTo>
                  <a:pt x="301701" y="5156"/>
                </a:lnTo>
                <a:close/>
              </a:path>
              <a:path w="302260" h="217170">
                <a:moveTo>
                  <a:pt x="33700" y="196833"/>
                </a:moveTo>
                <a:lnTo>
                  <a:pt x="30014" y="195794"/>
                </a:lnTo>
                <a:lnTo>
                  <a:pt x="31635" y="198310"/>
                </a:lnTo>
                <a:lnTo>
                  <a:pt x="33700" y="19683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6543078" y="5225669"/>
            <a:ext cx="344170" cy="217170"/>
          </a:xfrm>
          <a:custGeom>
            <a:avLst/>
            <a:gdLst/>
            <a:ahLst/>
            <a:cxnLst/>
            <a:rect l="l" t="t" r="r" b="b"/>
            <a:pathLst>
              <a:path w="344170" h="217170">
                <a:moveTo>
                  <a:pt x="312369" y="197573"/>
                </a:moveTo>
                <a:lnTo>
                  <a:pt x="311915" y="193556"/>
                </a:lnTo>
                <a:lnTo>
                  <a:pt x="3314" y="0"/>
                </a:lnTo>
                <a:lnTo>
                  <a:pt x="0" y="5156"/>
                </a:lnTo>
                <a:lnTo>
                  <a:pt x="308785" y="198828"/>
                </a:lnTo>
                <a:lnTo>
                  <a:pt x="312369" y="197573"/>
                </a:lnTo>
                <a:close/>
              </a:path>
              <a:path w="344170" h="217170">
                <a:moveTo>
                  <a:pt x="314210" y="214214"/>
                </a:moveTo>
                <a:lnTo>
                  <a:pt x="314210" y="194995"/>
                </a:lnTo>
                <a:lnTo>
                  <a:pt x="310896" y="200151"/>
                </a:lnTo>
                <a:lnTo>
                  <a:pt x="308785" y="198828"/>
                </a:lnTo>
                <a:lnTo>
                  <a:pt x="275577" y="210451"/>
                </a:lnTo>
                <a:lnTo>
                  <a:pt x="314210" y="214214"/>
                </a:lnTo>
                <a:close/>
              </a:path>
              <a:path w="344170" h="217170">
                <a:moveTo>
                  <a:pt x="343649" y="217081"/>
                </a:moveTo>
                <a:lnTo>
                  <a:pt x="307962" y="158572"/>
                </a:lnTo>
                <a:lnTo>
                  <a:pt x="311915" y="193556"/>
                </a:lnTo>
                <a:lnTo>
                  <a:pt x="314210" y="194995"/>
                </a:lnTo>
                <a:lnTo>
                  <a:pt x="314210" y="214214"/>
                </a:lnTo>
                <a:lnTo>
                  <a:pt x="343649" y="217081"/>
                </a:lnTo>
                <a:close/>
              </a:path>
              <a:path w="344170" h="217170">
                <a:moveTo>
                  <a:pt x="312369" y="197860"/>
                </a:moveTo>
                <a:lnTo>
                  <a:pt x="312369" y="197573"/>
                </a:lnTo>
                <a:lnTo>
                  <a:pt x="308785" y="198828"/>
                </a:lnTo>
                <a:lnTo>
                  <a:pt x="310896" y="200151"/>
                </a:lnTo>
                <a:lnTo>
                  <a:pt x="312369" y="197860"/>
                </a:lnTo>
                <a:close/>
              </a:path>
              <a:path w="344170" h="217170">
                <a:moveTo>
                  <a:pt x="314210" y="194995"/>
                </a:moveTo>
                <a:lnTo>
                  <a:pt x="311915" y="193556"/>
                </a:lnTo>
                <a:lnTo>
                  <a:pt x="312369" y="197573"/>
                </a:lnTo>
                <a:lnTo>
                  <a:pt x="312369" y="197860"/>
                </a:lnTo>
                <a:lnTo>
                  <a:pt x="314210" y="19499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6259042" y="4962232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 txBox="1"/>
          <p:nvPr/>
        </p:nvSpPr>
        <p:spPr>
          <a:xfrm>
            <a:off x="6262110" y="4988534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56" name="object 356"/>
          <p:cNvSpPr/>
          <p:nvPr/>
        </p:nvSpPr>
        <p:spPr>
          <a:xfrm>
            <a:off x="6544919" y="4962232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6508127" y="4962232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6508127" y="509578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6508127" y="496223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6581711" y="509578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581711" y="496223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544919" y="522824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508127" y="522824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544919" y="496223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508127" y="496223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581711" y="4962232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6867589" y="4962232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6830796" y="4962232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6830796" y="509578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6830796" y="496223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6904380" y="509578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6904380" y="496223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6867588" y="522824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6830796" y="522824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6867588" y="496223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6830796" y="496223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6222251" y="4962232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6185458" y="4962232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6185458" y="509578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6185458" y="496223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259042" y="509578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259042" y="496223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222250" y="522824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6185458" y="522824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6222250" y="496223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185458" y="496223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7703146" y="5710593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3902" y="161290"/>
                </a:moveTo>
                <a:lnTo>
                  <a:pt x="0" y="135394"/>
                </a:lnTo>
                <a:lnTo>
                  <a:pt x="21348" y="200520"/>
                </a:lnTo>
                <a:lnTo>
                  <a:pt x="23545" y="197379"/>
                </a:lnTo>
                <a:lnTo>
                  <a:pt x="23545" y="163728"/>
                </a:lnTo>
                <a:lnTo>
                  <a:pt x="23902" y="161290"/>
                </a:lnTo>
                <a:close/>
              </a:path>
              <a:path w="60959" h="200660">
                <a:moveTo>
                  <a:pt x="26469" y="164072"/>
                </a:moveTo>
                <a:lnTo>
                  <a:pt x="23902" y="161290"/>
                </a:lnTo>
                <a:lnTo>
                  <a:pt x="23545" y="163728"/>
                </a:lnTo>
                <a:lnTo>
                  <a:pt x="26469" y="164072"/>
                </a:lnTo>
                <a:close/>
              </a:path>
              <a:path w="60959" h="200660">
                <a:moveTo>
                  <a:pt x="60718" y="144233"/>
                </a:moveTo>
                <a:lnTo>
                  <a:pt x="30167" y="161963"/>
                </a:lnTo>
                <a:lnTo>
                  <a:pt x="29806" y="164464"/>
                </a:lnTo>
                <a:lnTo>
                  <a:pt x="23545" y="163728"/>
                </a:lnTo>
                <a:lnTo>
                  <a:pt x="23545" y="197379"/>
                </a:lnTo>
                <a:lnTo>
                  <a:pt x="60718" y="144233"/>
                </a:lnTo>
                <a:close/>
              </a:path>
              <a:path w="60959" h="200660">
                <a:moveTo>
                  <a:pt x="53352" y="1104"/>
                </a:moveTo>
                <a:lnTo>
                  <a:pt x="47472" y="0"/>
                </a:lnTo>
                <a:lnTo>
                  <a:pt x="23902" y="161290"/>
                </a:lnTo>
                <a:lnTo>
                  <a:pt x="26469" y="164072"/>
                </a:lnTo>
                <a:lnTo>
                  <a:pt x="30167" y="161963"/>
                </a:lnTo>
                <a:lnTo>
                  <a:pt x="53352" y="1104"/>
                </a:lnTo>
                <a:close/>
              </a:path>
              <a:path w="60959" h="200660">
                <a:moveTo>
                  <a:pt x="30167" y="161963"/>
                </a:moveTo>
                <a:lnTo>
                  <a:pt x="26523" y="164078"/>
                </a:lnTo>
                <a:lnTo>
                  <a:pt x="29806" y="164464"/>
                </a:lnTo>
                <a:lnTo>
                  <a:pt x="30167" y="16196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50847" y="5710961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950" y="196086"/>
                </a:moveTo>
                <a:lnTo>
                  <a:pt x="34950" y="163360"/>
                </a:lnTo>
                <a:lnTo>
                  <a:pt x="28689" y="163728"/>
                </a:lnTo>
                <a:lnTo>
                  <a:pt x="28589" y="161128"/>
                </a:lnTo>
                <a:lnTo>
                  <a:pt x="0" y="140182"/>
                </a:lnTo>
                <a:lnTo>
                  <a:pt x="33108" y="200151"/>
                </a:lnTo>
                <a:lnTo>
                  <a:pt x="34950" y="196086"/>
                </a:lnTo>
                <a:close/>
              </a:path>
              <a:path w="61595" h="200660">
                <a:moveTo>
                  <a:pt x="34844" y="160587"/>
                </a:moveTo>
                <a:lnTo>
                  <a:pt x="28689" y="0"/>
                </a:lnTo>
                <a:lnTo>
                  <a:pt x="22440" y="368"/>
                </a:lnTo>
                <a:lnTo>
                  <a:pt x="28589" y="161128"/>
                </a:lnTo>
                <a:lnTo>
                  <a:pt x="31635" y="163360"/>
                </a:lnTo>
                <a:lnTo>
                  <a:pt x="34844" y="160587"/>
                </a:lnTo>
                <a:close/>
              </a:path>
              <a:path w="61595" h="200660">
                <a:moveTo>
                  <a:pt x="34950" y="163360"/>
                </a:moveTo>
                <a:lnTo>
                  <a:pt x="34844" y="160587"/>
                </a:lnTo>
                <a:lnTo>
                  <a:pt x="31635" y="163360"/>
                </a:lnTo>
                <a:lnTo>
                  <a:pt x="28589" y="161128"/>
                </a:lnTo>
                <a:lnTo>
                  <a:pt x="28689" y="163728"/>
                </a:lnTo>
                <a:lnTo>
                  <a:pt x="34950" y="163360"/>
                </a:lnTo>
                <a:close/>
              </a:path>
              <a:path w="61595" h="200660">
                <a:moveTo>
                  <a:pt x="61442" y="137604"/>
                </a:moveTo>
                <a:lnTo>
                  <a:pt x="34844" y="160587"/>
                </a:lnTo>
                <a:lnTo>
                  <a:pt x="34950" y="163360"/>
                </a:lnTo>
                <a:lnTo>
                  <a:pt x="34950" y="196086"/>
                </a:lnTo>
                <a:lnTo>
                  <a:pt x="61442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9" name="object 389"/>
          <p:cNvGraphicFramePr>
            <a:graphicFrameLocks noGrp="1"/>
          </p:cNvGraphicFramePr>
          <p:nvPr/>
        </p:nvGraphicFramePr>
        <p:xfrm>
          <a:off x="7588230" y="5908046"/>
          <a:ext cx="265430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0" name="object 390"/>
          <p:cNvGraphicFramePr>
            <a:graphicFrameLocks noGrp="1"/>
          </p:cNvGraphicFramePr>
          <p:nvPr/>
        </p:nvGraphicFramePr>
        <p:xfrm>
          <a:off x="7947704" y="5908046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50" b="1" spc="5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object 391"/>
          <p:cNvSpPr/>
          <p:nvPr/>
        </p:nvSpPr>
        <p:spPr>
          <a:xfrm>
            <a:off x="7790345" y="5445315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 txBox="1"/>
          <p:nvPr/>
        </p:nvSpPr>
        <p:spPr>
          <a:xfrm>
            <a:off x="7793413" y="5471622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93" name="object 393"/>
          <p:cNvSpPr/>
          <p:nvPr/>
        </p:nvSpPr>
        <p:spPr>
          <a:xfrm>
            <a:off x="8076222" y="544531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039430" y="544531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039430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039430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113026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8113026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076234" y="57109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039430" y="57109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076234" y="54453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039430" y="54453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113026" y="5445315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398904" y="544531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362112" y="544531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362112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362112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435695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435695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398903" y="57109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362112" y="57109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398903" y="54453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8362112" y="54453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7753553" y="544531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716761" y="544531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716761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716761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7790345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7790345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753553" y="57109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716761" y="57109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7753553" y="54453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7716761" y="54453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667115" y="5710593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65" y="161323"/>
                </a:moveTo>
                <a:lnTo>
                  <a:pt x="0" y="135394"/>
                </a:lnTo>
                <a:lnTo>
                  <a:pt x="21716" y="200520"/>
                </a:lnTo>
                <a:lnTo>
                  <a:pt x="23914" y="197348"/>
                </a:lnTo>
                <a:lnTo>
                  <a:pt x="23914" y="163728"/>
                </a:lnTo>
                <a:lnTo>
                  <a:pt x="24265" y="161323"/>
                </a:lnTo>
                <a:close/>
              </a:path>
              <a:path w="60959" h="200660">
                <a:moveTo>
                  <a:pt x="26837" y="164072"/>
                </a:moveTo>
                <a:lnTo>
                  <a:pt x="24265" y="161323"/>
                </a:lnTo>
                <a:lnTo>
                  <a:pt x="23914" y="163728"/>
                </a:lnTo>
                <a:lnTo>
                  <a:pt x="26837" y="164072"/>
                </a:lnTo>
                <a:close/>
              </a:path>
              <a:path w="60959" h="200660">
                <a:moveTo>
                  <a:pt x="60705" y="144233"/>
                </a:moveTo>
                <a:lnTo>
                  <a:pt x="30539" y="161937"/>
                </a:lnTo>
                <a:lnTo>
                  <a:pt x="30175" y="164464"/>
                </a:lnTo>
                <a:lnTo>
                  <a:pt x="23914" y="163728"/>
                </a:lnTo>
                <a:lnTo>
                  <a:pt x="23914" y="197348"/>
                </a:lnTo>
                <a:lnTo>
                  <a:pt x="60705" y="144233"/>
                </a:lnTo>
                <a:close/>
              </a:path>
              <a:path w="60959" h="200660">
                <a:moveTo>
                  <a:pt x="53720" y="1104"/>
                </a:moveTo>
                <a:lnTo>
                  <a:pt x="47828" y="0"/>
                </a:lnTo>
                <a:lnTo>
                  <a:pt x="24265" y="161323"/>
                </a:lnTo>
                <a:lnTo>
                  <a:pt x="26837" y="164072"/>
                </a:lnTo>
                <a:lnTo>
                  <a:pt x="30539" y="161937"/>
                </a:lnTo>
                <a:lnTo>
                  <a:pt x="53720" y="1104"/>
                </a:lnTo>
                <a:close/>
              </a:path>
              <a:path w="60959" h="200660">
                <a:moveTo>
                  <a:pt x="30539" y="161937"/>
                </a:moveTo>
                <a:lnTo>
                  <a:pt x="26891" y="164078"/>
                </a:lnTo>
                <a:lnTo>
                  <a:pt x="30175" y="164464"/>
                </a:lnTo>
                <a:lnTo>
                  <a:pt x="30539" y="161937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9018117" y="5710961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950" y="197627"/>
                </a:moveTo>
                <a:lnTo>
                  <a:pt x="34950" y="163360"/>
                </a:lnTo>
                <a:lnTo>
                  <a:pt x="28701" y="163728"/>
                </a:lnTo>
                <a:lnTo>
                  <a:pt x="28544" y="160926"/>
                </a:lnTo>
                <a:lnTo>
                  <a:pt x="0" y="140919"/>
                </a:lnTo>
                <a:lnTo>
                  <a:pt x="33858" y="200151"/>
                </a:lnTo>
                <a:lnTo>
                  <a:pt x="34950" y="197627"/>
                </a:lnTo>
                <a:close/>
              </a:path>
              <a:path w="61595" h="200660">
                <a:moveTo>
                  <a:pt x="34803" y="160854"/>
                </a:moveTo>
                <a:lnTo>
                  <a:pt x="25387" y="0"/>
                </a:lnTo>
                <a:lnTo>
                  <a:pt x="19507" y="368"/>
                </a:lnTo>
                <a:lnTo>
                  <a:pt x="28544" y="160926"/>
                </a:lnTo>
                <a:lnTo>
                  <a:pt x="32016" y="163360"/>
                </a:lnTo>
                <a:lnTo>
                  <a:pt x="34803" y="160854"/>
                </a:lnTo>
                <a:close/>
              </a:path>
              <a:path w="61595" h="200660">
                <a:moveTo>
                  <a:pt x="34950" y="163360"/>
                </a:moveTo>
                <a:lnTo>
                  <a:pt x="34803" y="160854"/>
                </a:lnTo>
                <a:lnTo>
                  <a:pt x="32016" y="163360"/>
                </a:lnTo>
                <a:lnTo>
                  <a:pt x="28544" y="160926"/>
                </a:lnTo>
                <a:lnTo>
                  <a:pt x="28701" y="163728"/>
                </a:lnTo>
                <a:lnTo>
                  <a:pt x="34950" y="163360"/>
                </a:lnTo>
                <a:close/>
              </a:path>
              <a:path w="61595" h="200660">
                <a:moveTo>
                  <a:pt x="61074" y="137236"/>
                </a:moveTo>
                <a:lnTo>
                  <a:pt x="34803" y="160854"/>
                </a:lnTo>
                <a:lnTo>
                  <a:pt x="34950" y="163360"/>
                </a:lnTo>
                <a:lnTo>
                  <a:pt x="34950" y="197627"/>
                </a:lnTo>
                <a:lnTo>
                  <a:pt x="61074" y="13723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6" name="object 426"/>
          <p:cNvGraphicFramePr>
            <a:graphicFrameLocks noGrp="1"/>
          </p:cNvGraphicFramePr>
          <p:nvPr/>
        </p:nvGraphicFramePr>
        <p:xfrm>
          <a:off x="8540057" y="5908046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7" name="object 427"/>
          <p:cNvSpPr/>
          <p:nvPr/>
        </p:nvSpPr>
        <p:spPr>
          <a:xfrm>
            <a:off x="9040559" y="544531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6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9003766" y="544531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6" y="265645"/>
                </a:lnTo>
                <a:lnTo>
                  <a:pt x="73586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9003766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9003766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9077362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9077362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9040558" y="57109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9003766" y="57109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9040558" y="54453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9003766" y="54453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9077362" y="5445315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 txBox="1"/>
          <p:nvPr/>
        </p:nvSpPr>
        <p:spPr>
          <a:xfrm>
            <a:off x="8757749" y="5471622"/>
            <a:ext cx="5657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378460" algn="l"/>
              </a:tabLst>
            </a:pPr>
            <a:r>
              <a:rPr sz="1150" b="1" dirty="0">
                <a:latin typeface="Times New Roman"/>
                <a:cs typeface="Times New Roman"/>
              </a:rPr>
              <a:t>32	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39" name="object 439"/>
          <p:cNvSpPr/>
          <p:nvPr/>
        </p:nvSpPr>
        <p:spPr>
          <a:xfrm>
            <a:off x="9363240" y="544531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9326448" y="544531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9326448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9326448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9400031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9400031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9363240" y="57109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9326448" y="57109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9363240" y="54453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9326448" y="544531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717890" y="544531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8681098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8681098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8754681" y="5578512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8754681" y="544531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54" name="object 454"/>
          <p:cNvGraphicFramePr>
            <a:graphicFrameLocks noGrp="1"/>
          </p:cNvGraphicFramePr>
          <p:nvPr/>
        </p:nvGraphicFramePr>
        <p:xfrm>
          <a:off x="8891796" y="5908046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5" name="object 455"/>
          <p:cNvSpPr/>
          <p:nvPr/>
        </p:nvSpPr>
        <p:spPr>
          <a:xfrm>
            <a:off x="8076234" y="5227878"/>
            <a:ext cx="302260" cy="217804"/>
          </a:xfrm>
          <a:custGeom>
            <a:avLst/>
            <a:gdLst/>
            <a:ahLst/>
            <a:cxnLst/>
            <a:rect l="l" t="t" r="r" b="b"/>
            <a:pathLst>
              <a:path w="302259" h="217804">
                <a:moveTo>
                  <a:pt x="32003" y="156730"/>
                </a:moveTo>
                <a:lnTo>
                  <a:pt x="0" y="217436"/>
                </a:lnTo>
                <a:lnTo>
                  <a:pt x="28321" y="212819"/>
                </a:lnTo>
                <a:lnTo>
                  <a:pt x="28321" y="193522"/>
                </a:lnTo>
                <a:lnTo>
                  <a:pt x="30335" y="192077"/>
                </a:lnTo>
                <a:lnTo>
                  <a:pt x="32003" y="156730"/>
                </a:lnTo>
                <a:close/>
              </a:path>
              <a:path w="302259" h="217804">
                <a:moveTo>
                  <a:pt x="33795" y="196765"/>
                </a:moveTo>
                <a:lnTo>
                  <a:pt x="30162" y="195732"/>
                </a:lnTo>
                <a:lnTo>
                  <a:pt x="30162" y="192201"/>
                </a:lnTo>
                <a:lnTo>
                  <a:pt x="28321" y="193522"/>
                </a:lnTo>
                <a:lnTo>
                  <a:pt x="30162" y="196182"/>
                </a:lnTo>
                <a:lnTo>
                  <a:pt x="30162" y="195732"/>
                </a:lnTo>
                <a:lnTo>
                  <a:pt x="30335" y="192077"/>
                </a:lnTo>
                <a:lnTo>
                  <a:pt x="30335" y="196431"/>
                </a:lnTo>
                <a:lnTo>
                  <a:pt x="31635" y="198310"/>
                </a:lnTo>
                <a:lnTo>
                  <a:pt x="33795" y="196765"/>
                </a:lnTo>
                <a:close/>
              </a:path>
              <a:path w="302259" h="217804">
                <a:moveTo>
                  <a:pt x="67691" y="206400"/>
                </a:moveTo>
                <a:lnTo>
                  <a:pt x="33795" y="196765"/>
                </a:lnTo>
                <a:lnTo>
                  <a:pt x="31635" y="198310"/>
                </a:lnTo>
                <a:lnTo>
                  <a:pt x="28321" y="193522"/>
                </a:lnTo>
                <a:lnTo>
                  <a:pt x="28321" y="212819"/>
                </a:lnTo>
                <a:lnTo>
                  <a:pt x="67691" y="206400"/>
                </a:lnTo>
                <a:close/>
              </a:path>
              <a:path w="302259" h="217804">
                <a:moveTo>
                  <a:pt x="301688" y="5143"/>
                </a:moveTo>
                <a:lnTo>
                  <a:pt x="298018" y="0"/>
                </a:lnTo>
                <a:lnTo>
                  <a:pt x="30335" y="192077"/>
                </a:lnTo>
                <a:lnTo>
                  <a:pt x="30162" y="195732"/>
                </a:lnTo>
                <a:lnTo>
                  <a:pt x="33795" y="196765"/>
                </a:lnTo>
                <a:lnTo>
                  <a:pt x="301688" y="514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8697290" y="5227878"/>
            <a:ext cx="343535" cy="217804"/>
          </a:xfrm>
          <a:custGeom>
            <a:avLst/>
            <a:gdLst/>
            <a:ahLst/>
            <a:cxnLst/>
            <a:rect l="l" t="t" r="r" b="b"/>
            <a:pathLst>
              <a:path w="343534" h="217804">
                <a:moveTo>
                  <a:pt x="312000" y="197573"/>
                </a:moveTo>
                <a:lnTo>
                  <a:pt x="311545" y="193555"/>
                </a:lnTo>
                <a:lnTo>
                  <a:pt x="2946" y="0"/>
                </a:lnTo>
                <a:lnTo>
                  <a:pt x="0" y="5143"/>
                </a:lnTo>
                <a:lnTo>
                  <a:pt x="308455" y="198850"/>
                </a:lnTo>
                <a:lnTo>
                  <a:pt x="312000" y="197573"/>
                </a:lnTo>
                <a:close/>
              </a:path>
              <a:path w="343534" h="217804">
                <a:moveTo>
                  <a:pt x="313842" y="214575"/>
                </a:moveTo>
                <a:lnTo>
                  <a:pt x="313842" y="194995"/>
                </a:lnTo>
                <a:lnTo>
                  <a:pt x="310527" y="200151"/>
                </a:lnTo>
                <a:lnTo>
                  <a:pt x="308455" y="198850"/>
                </a:lnTo>
                <a:lnTo>
                  <a:pt x="275208" y="210820"/>
                </a:lnTo>
                <a:lnTo>
                  <a:pt x="313842" y="214575"/>
                </a:lnTo>
                <a:close/>
              </a:path>
              <a:path w="343534" h="217804">
                <a:moveTo>
                  <a:pt x="343268" y="217436"/>
                </a:moveTo>
                <a:lnTo>
                  <a:pt x="307581" y="158572"/>
                </a:lnTo>
                <a:lnTo>
                  <a:pt x="311545" y="193555"/>
                </a:lnTo>
                <a:lnTo>
                  <a:pt x="313842" y="194995"/>
                </a:lnTo>
                <a:lnTo>
                  <a:pt x="313842" y="214575"/>
                </a:lnTo>
                <a:lnTo>
                  <a:pt x="343268" y="217436"/>
                </a:lnTo>
                <a:close/>
              </a:path>
              <a:path w="343534" h="217804">
                <a:moveTo>
                  <a:pt x="312000" y="197860"/>
                </a:moveTo>
                <a:lnTo>
                  <a:pt x="312000" y="197573"/>
                </a:lnTo>
                <a:lnTo>
                  <a:pt x="308455" y="198850"/>
                </a:lnTo>
                <a:lnTo>
                  <a:pt x="310527" y="200151"/>
                </a:lnTo>
                <a:lnTo>
                  <a:pt x="312000" y="197860"/>
                </a:lnTo>
                <a:close/>
              </a:path>
              <a:path w="343534" h="217804">
                <a:moveTo>
                  <a:pt x="313842" y="194995"/>
                </a:moveTo>
                <a:lnTo>
                  <a:pt x="311545" y="193555"/>
                </a:lnTo>
                <a:lnTo>
                  <a:pt x="312000" y="197573"/>
                </a:lnTo>
                <a:lnTo>
                  <a:pt x="312000" y="197860"/>
                </a:lnTo>
                <a:lnTo>
                  <a:pt x="313842" y="19499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412886" y="4964442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 txBox="1"/>
          <p:nvPr/>
        </p:nvSpPr>
        <p:spPr>
          <a:xfrm>
            <a:off x="8415954" y="4990741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9" name="object 459"/>
          <p:cNvSpPr/>
          <p:nvPr/>
        </p:nvSpPr>
        <p:spPr>
          <a:xfrm>
            <a:off x="8698764" y="4964442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661971" y="4964442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8661971" y="509799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661971" y="496444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735555" y="509799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8735555" y="496444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8698763" y="523045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661971" y="523045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8698763" y="496444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8661971" y="496444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8735555" y="4964442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9021433" y="4964442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6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8984640" y="4964442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6" y="266014"/>
                </a:lnTo>
                <a:lnTo>
                  <a:pt x="73586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8984640" y="509799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8984640" y="496444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9058223" y="509799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9058223" y="496444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9021432" y="523045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8984640" y="523045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9021432" y="496444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8984640" y="496444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8376094" y="4964442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8339302" y="4964442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8339302" y="509799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8339302" y="496444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8412886" y="5097995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8412886" y="4964442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8376094" y="523045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8339302" y="523045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376094" y="496444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339302" y="4964442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90" name="object 490"/>
          <p:cNvGraphicFramePr>
            <a:graphicFrameLocks noGrp="1"/>
          </p:cNvGraphicFramePr>
          <p:nvPr/>
        </p:nvGraphicFramePr>
        <p:xfrm>
          <a:off x="9263767" y="5905836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1" name="object 491"/>
          <p:cNvSpPr/>
          <p:nvPr/>
        </p:nvSpPr>
        <p:spPr>
          <a:xfrm>
            <a:off x="9358820" y="5710593"/>
            <a:ext cx="60960" cy="198755"/>
          </a:xfrm>
          <a:custGeom>
            <a:avLst/>
            <a:gdLst/>
            <a:ahLst/>
            <a:cxnLst/>
            <a:rect l="l" t="t" r="r" b="b"/>
            <a:pathLst>
              <a:path w="60959" h="198754">
                <a:moveTo>
                  <a:pt x="37528" y="193411"/>
                </a:moveTo>
                <a:lnTo>
                  <a:pt x="37528" y="161518"/>
                </a:lnTo>
                <a:lnTo>
                  <a:pt x="34772" y="162035"/>
                </a:lnTo>
                <a:lnTo>
                  <a:pt x="34582" y="162255"/>
                </a:lnTo>
                <a:lnTo>
                  <a:pt x="34329" y="162118"/>
                </a:lnTo>
                <a:lnTo>
                  <a:pt x="31635" y="162623"/>
                </a:lnTo>
                <a:lnTo>
                  <a:pt x="31227" y="160435"/>
                </a:lnTo>
                <a:lnTo>
                  <a:pt x="0" y="143497"/>
                </a:lnTo>
                <a:lnTo>
                  <a:pt x="37528" y="193411"/>
                </a:lnTo>
                <a:close/>
              </a:path>
              <a:path w="60959" h="198754">
                <a:moveTo>
                  <a:pt x="37118" y="159321"/>
                </a:moveTo>
                <a:lnTo>
                  <a:pt x="7353" y="0"/>
                </a:lnTo>
                <a:lnTo>
                  <a:pt x="1473" y="1104"/>
                </a:lnTo>
                <a:lnTo>
                  <a:pt x="31227" y="160435"/>
                </a:lnTo>
                <a:lnTo>
                  <a:pt x="34329" y="162118"/>
                </a:lnTo>
                <a:lnTo>
                  <a:pt x="34772" y="162035"/>
                </a:lnTo>
                <a:lnTo>
                  <a:pt x="37118" y="159321"/>
                </a:lnTo>
                <a:close/>
              </a:path>
              <a:path w="60959" h="198754">
                <a:moveTo>
                  <a:pt x="34329" y="162118"/>
                </a:moveTo>
                <a:lnTo>
                  <a:pt x="31227" y="160435"/>
                </a:lnTo>
                <a:lnTo>
                  <a:pt x="31635" y="162623"/>
                </a:lnTo>
                <a:lnTo>
                  <a:pt x="34329" y="162118"/>
                </a:lnTo>
                <a:close/>
              </a:path>
              <a:path w="60959" h="198754">
                <a:moveTo>
                  <a:pt x="37528" y="161518"/>
                </a:moveTo>
                <a:lnTo>
                  <a:pt x="37118" y="159321"/>
                </a:lnTo>
                <a:lnTo>
                  <a:pt x="34772" y="162035"/>
                </a:lnTo>
                <a:lnTo>
                  <a:pt x="37528" y="161518"/>
                </a:lnTo>
                <a:close/>
              </a:path>
              <a:path w="60959" h="198754">
                <a:moveTo>
                  <a:pt x="60337" y="132461"/>
                </a:moveTo>
                <a:lnTo>
                  <a:pt x="37118" y="159321"/>
                </a:lnTo>
                <a:lnTo>
                  <a:pt x="37528" y="161518"/>
                </a:lnTo>
                <a:lnTo>
                  <a:pt x="37528" y="193411"/>
                </a:lnTo>
                <a:lnTo>
                  <a:pt x="41211" y="198310"/>
                </a:lnTo>
                <a:lnTo>
                  <a:pt x="60337" y="13246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 txBox="1"/>
          <p:nvPr/>
        </p:nvSpPr>
        <p:spPr>
          <a:xfrm>
            <a:off x="5390911" y="7222215"/>
            <a:ext cx="7512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93" name="object 493"/>
          <p:cNvSpPr/>
          <p:nvPr/>
        </p:nvSpPr>
        <p:spPr>
          <a:xfrm>
            <a:off x="5029580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618" y="364737"/>
            <a:ext cx="217614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Insertion</a:t>
            </a:r>
            <a:r>
              <a:rPr spc="-40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05" y="973656"/>
            <a:ext cx="1889760" cy="766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045" marR="113030" indent="-220979">
              <a:lnSpc>
                <a:spcPct val="100800"/>
              </a:lnSpc>
              <a:spcBef>
                <a:spcPts val="95"/>
              </a:spcBef>
              <a:buAutoNum type="arabicPeriod"/>
              <a:tabLst>
                <a:tab pos="233679" algn="l"/>
              </a:tabLst>
            </a:pPr>
            <a:r>
              <a:rPr sz="1150" spc="-5" dirty="0">
                <a:latin typeface="Times New Roman"/>
                <a:cs typeface="Times New Roman"/>
              </a:rPr>
              <a:t>Insert </a:t>
            </a:r>
            <a:r>
              <a:rPr sz="1150" dirty="0">
                <a:latin typeface="Times New Roman"/>
                <a:cs typeface="Times New Roman"/>
              </a:rPr>
              <a:t>the key in </a:t>
            </a:r>
            <a:r>
              <a:rPr sz="1150" spc="-5" dirty="0">
                <a:latin typeface="Times New Roman"/>
                <a:cs typeface="Times New Roman"/>
              </a:rPr>
              <a:t>its leaf in  sorted order</a:t>
            </a:r>
            <a:endParaRPr sz="1150" dirty="0">
              <a:latin typeface="Times New Roman"/>
              <a:cs typeface="Times New Roman"/>
            </a:endParaRPr>
          </a:p>
          <a:p>
            <a:pPr marL="233045" marR="5080" indent="-220979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233679" algn="l"/>
              </a:tabLst>
            </a:pPr>
            <a:r>
              <a:rPr sz="1150" dirty="0">
                <a:latin typeface="Times New Roman"/>
                <a:cs typeface="Times New Roman"/>
              </a:rPr>
              <a:t>If the leaf ends up with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L+1  </a:t>
            </a:r>
            <a:r>
              <a:rPr sz="1150" spc="-5" dirty="0">
                <a:latin typeface="Times New Roman"/>
                <a:cs typeface="Times New Roman"/>
              </a:rPr>
              <a:t>items,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overflow</a:t>
            </a:r>
            <a:r>
              <a:rPr sz="115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160" y="1718979"/>
            <a:ext cx="1846580" cy="101502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6215" indent="-184150">
              <a:lnSpc>
                <a:spcPct val="100000"/>
              </a:lnSpc>
              <a:spcBef>
                <a:spcPts val="315"/>
              </a:spcBef>
              <a:buChar char="–"/>
              <a:tabLst>
                <a:tab pos="196850" algn="l"/>
              </a:tabLst>
            </a:pPr>
            <a:r>
              <a:rPr sz="950" dirty="0">
                <a:latin typeface="Times New Roman"/>
                <a:cs typeface="Times New Roman"/>
              </a:rPr>
              <a:t>Split </a:t>
            </a:r>
            <a:r>
              <a:rPr sz="950" spc="5" dirty="0">
                <a:latin typeface="Times New Roman"/>
                <a:cs typeface="Times New Roman"/>
              </a:rPr>
              <a:t>the leaf into two</a:t>
            </a:r>
            <a:r>
              <a:rPr sz="950" spc="-4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nodes:</a:t>
            </a:r>
          </a:p>
          <a:p>
            <a:pPr marL="398780" lvl="1" indent="-166370">
              <a:lnSpc>
                <a:spcPct val="100000"/>
              </a:lnSpc>
              <a:spcBef>
                <a:spcPts val="200"/>
              </a:spcBef>
              <a:buChar char="•"/>
              <a:tabLst>
                <a:tab pos="399415" algn="l"/>
              </a:tabLst>
            </a:pPr>
            <a:r>
              <a:rPr sz="850" dirty="0">
                <a:latin typeface="Times New Roman"/>
                <a:cs typeface="Times New Roman"/>
              </a:rPr>
              <a:t>original with</a:t>
            </a:r>
            <a:r>
              <a:rPr lang="en-US" sz="850" dirty="0">
                <a:latin typeface="Times New Roman"/>
                <a:cs typeface="Times New Roman"/>
              </a:rPr>
              <a:t> ceil</a:t>
            </a:r>
            <a:r>
              <a:rPr sz="850" b="1" spc="-65" dirty="0">
                <a:latin typeface="Courier New"/>
                <a:cs typeface="Courier New"/>
              </a:rPr>
              <a:t>(</a:t>
            </a:r>
            <a:r>
              <a:rPr sz="850" b="1" i="1" spc="-65" dirty="0">
                <a:latin typeface="Courier New"/>
                <a:cs typeface="Courier New"/>
              </a:rPr>
              <a:t>L</a:t>
            </a:r>
            <a:r>
              <a:rPr sz="850" b="1" spc="-65" dirty="0">
                <a:latin typeface="Courier New"/>
                <a:cs typeface="Courier New"/>
              </a:rPr>
              <a:t>+1)/2</a:t>
            </a:r>
            <a:r>
              <a:rPr sz="850" b="1" spc="45" dirty="0">
                <a:latin typeface="Times New Roman"/>
                <a:cs typeface="Times New Roman"/>
              </a:rPr>
              <a:t> </a:t>
            </a:r>
            <a:r>
              <a:rPr sz="850" spc="-65" dirty="0">
                <a:latin typeface="Times New Roman"/>
                <a:cs typeface="Times New Roman"/>
              </a:rPr>
              <a:t>items</a:t>
            </a:r>
            <a:endParaRPr sz="850" dirty="0">
              <a:latin typeface="Times New Roman"/>
              <a:cs typeface="Times New Roman"/>
            </a:endParaRPr>
          </a:p>
          <a:p>
            <a:pPr marL="398780" lvl="1" indent="-166370">
              <a:lnSpc>
                <a:spcPct val="100000"/>
              </a:lnSpc>
              <a:spcBef>
                <a:spcPts val="240"/>
              </a:spcBef>
              <a:buChar char="•"/>
              <a:tabLst>
                <a:tab pos="399415" algn="l"/>
              </a:tabLst>
            </a:pPr>
            <a:r>
              <a:rPr sz="850" spc="10" dirty="0">
                <a:latin typeface="Times New Roman"/>
                <a:cs typeface="Times New Roman"/>
              </a:rPr>
              <a:t>new </a:t>
            </a:r>
            <a:r>
              <a:rPr sz="850" spc="5" dirty="0">
                <a:latin typeface="Times New Roman"/>
                <a:cs typeface="Times New Roman"/>
              </a:rPr>
              <a:t>one </a:t>
            </a:r>
            <a:r>
              <a:rPr sz="850" dirty="0">
                <a:latin typeface="Times New Roman"/>
                <a:cs typeface="Times New Roman"/>
              </a:rPr>
              <a:t>with</a:t>
            </a:r>
            <a:r>
              <a:rPr lang="en-US" sz="850" dirty="0">
                <a:latin typeface="Times New Roman"/>
                <a:cs typeface="Times New Roman"/>
              </a:rPr>
              <a:t> ceil</a:t>
            </a:r>
            <a:r>
              <a:rPr sz="850" b="1" spc="-65" dirty="0">
                <a:latin typeface="Courier New"/>
                <a:cs typeface="Courier New"/>
              </a:rPr>
              <a:t>(</a:t>
            </a:r>
            <a:r>
              <a:rPr sz="850" b="1" i="1" spc="-65" dirty="0">
                <a:latin typeface="Courier New"/>
                <a:cs typeface="Courier New"/>
              </a:rPr>
              <a:t>L</a:t>
            </a:r>
            <a:r>
              <a:rPr sz="850" b="1" spc="-65" dirty="0">
                <a:latin typeface="Courier New"/>
                <a:cs typeface="Courier New"/>
              </a:rPr>
              <a:t>+1)/2</a:t>
            </a:r>
            <a:r>
              <a:rPr sz="850" b="1" spc="-15" dirty="0">
                <a:latin typeface="Times New Roman"/>
                <a:cs typeface="Times New Roman"/>
              </a:rPr>
              <a:t> </a:t>
            </a:r>
            <a:r>
              <a:rPr sz="850" spc="-65" dirty="0">
                <a:latin typeface="Times New Roman"/>
                <a:cs typeface="Times New Roman"/>
              </a:rPr>
              <a:t>items</a:t>
            </a:r>
            <a:endParaRPr sz="850" dirty="0">
              <a:latin typeface="Times New Roman"/>
              <a:cs typeface="Times New Roman"/>
            </a:endParaRPr>
          </a:p>
          <a:p>
            <a:pPr marL="196215" indent="-184150">
              <a:lnSpc>
                <a:spcPct val="100000"/>
              </a:lnSpc>
              <a:spcBef>
                <a:spcPts val="280"/>
              </a:spcBef>
              <a:buChar char="–"/>
              <a:tabLst>
                <a:tab pos="196850" algn="l"/>
              </a:tabLst>
            </a:pPr>
            <a:r>
              <a:rPr sz="950" spc="5" dirty="0">
                <a:latin typeface="Times New Roman"/>
                <a:cs typeface="Times New Roman"/>
              </a:rPr>
              <a:t>Add the new child to the</a:t>
            </a:r>
            <a:r>
              <a:rPr sz="950" spc="-70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parent</a:t>
            </a:r>
            <a:endParaRPr sz="950" dirty="0">
              <a:latin typeface="Times New Roman"/>
              <a:cs typeface="Times New Roman"/>
            </a:endParaRPr>
          </a:p>
          <a:p>
            <a:pPr marL="196215" indent="-184150">
              <a:lnSpc>
                <a:spcPct val="100000"/>
              </a:lnSpc>
              <a:spcBef>
                <a:spcPts val="185"/>
              </a:spcBef>
              <a:buChar char="–"/>
              <a:tabLst>
                <a:tab pos="196850" algn="l"/>
              </a:tabLst>
            </a:pPr>
            <a:r>
              <a:rPr sz="950" dirty="0">
                <a:latin typeface="Times New Roman"/>
                <a:cs typeface="Times New Roman"/>
              </a:rPr>
              <a:t>If </a:t>
            </a:r>
            <a:r>
              <a:rPr sz="950" spc="5" dirty="0">
                <a:latin typeface="Times New Roman"/>
                <a:cs typeface="Times New Roman"/>
              </a:rPr>
              <a:t>the parent ends up </a:t>
            </a:r>
            <a:r>
              <a:rPr sz="950" dirty="0">
                <a:latin typeface="Times New Roman"/>
                <a:cs typeface="Times New Roman"/>
              </a:rPr>
              <a:t>with</a:t>
            </a:r>
            <a:r>
              <a:rPr sz="950" spc="-50" dirty="0">
                <a:latin typeface="Times New Roman"/>
                <a:cs typeface="Times New Roman"/>
              </a:rPr>
              <a:t> </a:t>
            </a:r>
            <a:r>
              <a:rPr sz="950" b="1" i="1" spc="5" dirty="0">
                <a:latin typeface="Courier New"/>
                <a:cs typeface="Courier New"/>
              </a:rPr>
              <a:t>M</a:t>
            </a:r>
            <a:r>
              <a:rPr sz="950" b="1" spc="5" dirty="0">
                <a:latin typeface="Courier New"/>
                <a:cs typeface="Courier New"/>
              </a:rPr>
              <a:t>+1</a:t>
            </a:r>
            <a:endParaRPr sz="950" dirty="0">
              <a:latin typeface="Courier New"/>
              <a:cs typeface="Courier New"/>
            </a:endParaRPr>
          </a:p>
          <a:p>
            <a:pPr marL="196215">
              <a:lnSpc>
                <a:spcPct val="100000"/>
              </a:lnSpc>
              <a:spcBef>
                <a:spcPts val="80"/>
              </a:spcBef>
            </a:pPr>
            <a:r>
              <a:rPr sz="950" dirty="0">
                <a:latin typeface="Times New Roman"/>
                <a:cs typeface="Times New Roman"/>
              </a:rPr>
              <a:t>children,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b="1" spc="5" dirty="0">
                <a:latin typeface="Times New Roman"/>
                <a:cs typeface="Times New Roman"/>
              </a:rPr>
              <a:t>overflow</a:t>
            </a:r>
            <a:r>
              <a:rPr sz="950" spc="5" dirty="0">
                <a:latin typeface="Times New Roman"/>
                <a:cs typeface="Times New Roman"/>
              </a:rPr>
              <a:t>!</a:t>
            </a: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6379" y="973656"/>
            <a:ext cx="2019300" cy="379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3045" marR="5080" indent="-220979">
              <a:lnSpc>
                <a:spcPct val="100800"/>
              </a:lnSpc>
              <a:spcBef>
                <a:spcPts val="95"/>
              </a:spcBef>
            </a:pPr>
            <a:r>
              <a:rPr sz="1150" dirty="0">
                <a:latin typeface="Times New Roman"/>
                <a:cs typeface="Times New Roman"/>
              </a:rPr>
              <a:t>3. If an internal node ends </a:t>
            </a:r>
            <a:r>
              <a:rPr sz="1150" spc="-5" dirty="0">
                <a:latin typeface="Times New Roman"/>
                <a:cs typeface="Times New Roman"/>
              </a:rPr>
              <a:t>up  </a:t>
            </a:r>
            <a:r>
              <a:rPr sz="1150" dirty="0">
                <a:latin typeface="Times New Roman"/>
                <a:cs typeface="Times New Roman"/>
              </a:rPr>
              <a:t>with M+1 children,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overflow</a:t>
            </a:r>
            <a:r>
              <a:rPr sz="1150" dirty="0">
                <a:latin typeface="Times New Roman"/>
                <a:cs typeface="Times New Roman"/>
              </a:rPr>
              <a:t>!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7134" y="1331182"/>
            <a:ext cx="184658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6215" indent="-184150">
              <a:lnSpc>
                <a:spcPct val="100000"/>
              </a:lnSpc>
              <a:spcBef>
                <a:spcPts val="315"/>
              </a:spcBef>
              <a:buChar char="–"/>
              <a:tabLst>
                <a:tab pos="196850" algn="l"/>
              </a:tabLst>
            </a:pPr>
            <a:r>
              <a:rPr sz="950" dirty="0">
                <a:latin typeface="Times New Roman"/>
                <a:cs typeface="Times New Roman"/>
              </a:rPr>
              <a:t>Split </a:t>
            </a:r>
            <a:r>
              <a:rPr sz="950" spc="5" dirty="0">
                <a:latin typeface="Times New Roman"/>
                <a:cs typeface="Times New Roman"/>
              </a:rPr>
              <a:t>the </a:t>
            </a:r>
            <a:r>
              <a:rPr sz="950" dirty="0">
                <a:latin typeface="Times New Roman"/>
                <a:cs typeface="Times New Roman"/>
              </a:rPr>
              <a:t>node </a:t>
            </a:r>
            <a:r>
              <a:rPr sz="950" spc="5" dirty="0">
                <a:latin typeface="Times New Roman"/>
                <a:cs typeface="Times New Roman"/>
              </a:rPr>
              <a:t>into two</a:t>
            </a:r>
            <a:r>
              <a:rPr sz="950" spc="-4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nodes:</a:t>
            </a:r>
          </a:p>
          <a:p>
            <a:pPr marL="398780" lvl="1" indent="-166370">
              <a:lnSpc>
                <a:spcPct val="100000"/>
              </a:lnSpc>
              <a:spcBef>
                <a:spcPts val="200"/>
              </a:spcBef>
              <a:buChar char="•"/>
              <a:tabLst>
                <a:tab pos="399415" algn="l"/>
              </a:tabLst>
            </a:pPr>
            <a:r>
              <a:rPr sz="850" dirty="0">
                <a:latin typeface="Times New Roman"/>
                <a:cs typeface="Times New Roman"/>
              </a:rPr>
              <a:t>original with</a:t>
            </a:r>
            <a:r>
              <a:rPr lang="en-US" sz="850" dirty="0">
                <a:latin typeface="Times New Roman"/>
                <a:cs typeface="Times New Roman"/>
              </a:rPr>
              <a:t> ceil</a:t>
            </a:r>
            <a:r>
              <a:rPr sz="850" b="1" spc="-65" dirty="0">
                <a:latin typeface="Courier New"/>
                <a:cs typeface="Courier New"/>
              </a:rPr>
              <a:t>(</a:t>
            </a:r>
            <a:r>
              <a:rPr sz="850" b="1" i="1" spc="-65" dirty="0">
                <a:latin typeface="Courier New"/>
                <a:cs typeface="Courier New"/>
              </a:rPr>
              <a:t>M</a:t>
            </a:r>
            <a:r>
              <a:rPr sz="850" b="1" spc="-65" dirty="0">
                <a:latin typeface="Courier New"/>
                <a:cs typeface="Courier New"/>
              </a:rPr>
              <a:t>+1)/2</a:t>
            </a:r>
            <a:endParaRPr sz="850" dirty="0">
              <a:latin typeface="Symbol"/>
              <a:cs typeface="Symbol"/>
            </a:endParaRPr>
          </a:p>
          <a:p>
            <a:pPr marL="398780">
              <a:lnSpc>
                <a:spcPct val="100000"/>
              </a:lnSpc>
              <a:spcBef>
                <a:spcPts val="60"/>
              </a:spcBef>
            </a:pPr>
            <a:r>
              <a:rPr sz="850" dirty="0">
                <a:latin typeface="Times New Roman"/>
                <a:cs typeface="Times New Roman"/>
              </a:rPr>
              <a:t>children</a:t>
            </a:r>
          </a:p>
          <a:p>
            <a:pPr marL="398780" lvl="1" indent="-166370">
              <a:lnSpc>
                <a:spcPct val="100000"/>
              </a:lnSpc>
              <a:spcBef>
                <a:spcPts val="200"/>
              </a:spcBef>
              <a:buChar char="•"/>
              <a:tabLst>
                <a:tab pos="399415" algn="l"/>
              </a:tabLst>
            </a:pPr>
            <a:r>
              <a:rPr sz="850" spc="10" dirty="0">
                <a:latin typeface="Times New Roman"/>
                <a:cs typeface="Times New Roman"/>
              </a:rPr>
              <a:t>new </a:t>
            </a:r>
            <a:r>
              <a:rPr sz="850" spc="5" dirty="0">
                <a:latin typeface="Times New Roman"/>
                <a:cs typeface="Times New Roman"/>
              </a:rPr>
              <a:t>one </a:t>
            </a:r>
            <a:r>
              <a:rPr sz="850" dirty="0">
                <a:latin typeface="Times New Roman"/>
                <a:cs typeface="Times New Roman"/>
              </a:rPr>
              <a:t>with</a:t>
            </a:r>
            <a:r>
              <a:rPr lang="en-US" sz="850" dirty="0">
                <a:latin typeface="Times New Roman"/>
                <a:cs typeface="Times New Roman"/>
              </a:rPr>
              <a:t> ceil</a:t>
            </a:r>
            <a:r>
              <a:rPr sz="850" b="1" spc="-65" dirty="0">
                <a:latin typeface="Courier New"/>
                <a:cs typeface="Courier New"/>
              </a:rPr>
              <a:t>(</a:t>
            </a:r>
            <a:r>
              <a:rPr sz="850" b="1" i="1" spc="-65" dirty="0">
                <a:latin typeface="Courier New"/>
                <a:cs typeface="Courier New"/>
              </a:rPr>
              <a:t>M</a:t>
            </a:r>
            <a:r>
              <a:rPr sz="850" b="1" spc="-65" dirty="0">
                <a:latin typeface="Courier New"/>
                <a:cs typeface="Courier New"/>
              </a:rPr>
              <a:t>+1)/2</a:t>
            </a:r>
            <a:endParaRPr sz="850" dirty="0">
              <a:latin typeface="Symbol"/>
              <a:cs typeface="Symbol"/>
            </a:endParaRPr>
          </a:p>
          <a:p>
            <a:pPr marL="398780">
              <a:lnSpc>
                <a:spcPct val="100000"/>
              </a:lnSpc>
              <a:spcBef>
                <a:spcPts val="60"/>
              </a:spcBef>
            </a:pPr>
            <a:r>
              <a:rPr sz="850" dirty="0">
                <a:latin typeface="Times New Roman"/>
                <a:cs typeface="Times New Roman"/>
              </a:rPr>
              <a:t>children</a:t>
            </a:r>
          </a:p>
          <a:p>
            <a:pPr marL="196215" indent="-184150">
              <a:lnSpc>
                <a:spcPct val="100000"/>
              </a:lnSpc>
              <a:spcBef>
                <a:spcPts val="245"/>
              </a:spcBef>
              <a:buChar char="–"/>
              <a:tabLst>
                <a:tab pos="196850" algn="l"/>
              </a:tabLst>
            </a:pPr>
            <a:r>
              <a:rPr sz="950" spc="5" dirty="0">
                <a:latin typeface="Times New Roman"/>
                <a:cs typeface="Times New Roman"/>
              </a:rPr>
              <a:t>Add the new child to the</a:t>
            </a:r>
            <a:r>
              <a:rPr sz="950" spc="-90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parent</a:t>
            </a:r>
            <a:endParaRPr sz="950" dirty="0">
              <a:latin typeface="Times New Roman"/>
              <a:cs typeface="Times New Roman"/>
            </a:endParaRPr>
          </a:p>
          <a:p>
            <a:pPr marL="196215" indent="-184150">
              <a:lnSpc>
                <a:spcPct val="100000"/>
              </a:lnSpc>
              <a:spcBef>
                <a:spcPts val="190"/>
              </a:spcBef>
              <a:buChar char="–"/>
              <a:tabLst>
                <a:tab pos="196850" algn="l"/>
              </a:tabLst>
            </a:pPr>
            <a:r>
              <a:rPr sz="950" dirty="0">
                <a:latin typeface="Times New Roman"/>
                <a:cs typeface="Times New Roman"/>
              </a:rPr>
              <a:t>If </a:t>
            </a:r>
            <a:r>
              <a:rPr sz="950" spc="5" dirty="0">
                <a:latin typeface="Times New Roman"/>
                <a:cs typeface="Times New Roman"/>
              </a:rPr>
              <a:t>the parent ends up </a:t>
            </a:r>
            <a:r>
              <a:rPr sz="950" dirty="0">
                <a:latin typeface="Times New Roman"/>
                <a:cs typeface="Times New Roman"/>
              </a:rPr>
              <a:t>with</a:t>
            </a:r>
            <a:r>
              <a:rPr sz="950" spc="-60" dirty="0">
                <a:latin typeface="Times New Roman"/>
                <a:cs typeface="Times New Roman"/>
              </a:rPr>
              <a:t> </a:t>
            </a:r>
            <a:r>
              <a:rPr sz="950" b="1" i="1" spc="5" dirty="0">
                <a:latin typeface="Courier New"/>
                <a:cs typeface="Courier New"/>
              </a:rPr>
              <a:t>M</a:t>
            </a:r>
            <a:r>
              <a:rPr sz="950" b="1" spc="5" dirty="0">
                <a:latin typeface="Courier New"/>
                <a:cs typeface="Courier New"/>
              </a:rPr>
              <a:t>+1</a:t>
            </a:r>
            <a:endParaRPr sz="950" dirty="0">
              <a:latin typeface="Courier New"/>
              <a:cs typeface="Courier New"/>
            </a:endParaRPr>
          </a:p>
          <a:p>
            <a:pPr marL="196215">
              <a:lnSpc>
                <a:spcPct val="100000"/>
              </a:lnSpc>
              <a:spcBef>
                <a:spcPts val="80"/>
              </a:spcBef>
            </a:pPr>
            <a:r>
              <a:rPr sz="950" dirty="0">
                <a:latin typeface="Times New Roman"/>
                <a:cs typeface="Times New Roman"/>
              </a:rPr>
              <a:t>items,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b="1" dirty="0">
                <a:latin typeface="Times New Roman"/>
                <a:cs typeface="Times New Roman"/>
              </a:rPr>
              <a:t>overflow</a:t>
            </a:r>
            <a:r>
              <a:rPr sz="95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06379" y="2621965"/>
            <a:ext cx="1917700" cy="554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045" marR="5080" indent="-220979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Times New Roman"/>
                <a:cs typeface="Times New Roman"/>
              </a:rPr>
              <a:t>4. </a:t>
            </a:r>
            <a:r>
              <a:rPr sz="1150" spc="-5" dirty="0">
                <a:latin typeface="Times New Roman"/>
                <a:cs typeface="Times New Roman"/>
              </a:rPr>
              <a:t>Split </a:t>
            </a:r>
            <a:r>
              <a:rPr sz="1150" dirty="0">
                <a:latin typeface="Times New Roman"/>
                <a:cs typeface="Times New Roman"/>
              </a:rPr>
              <a:t>an </a:t>
            </a:r>
            <a:r>
              <a:rPr sz="1150" spc="-5" dirty="0">
                <a:latin typeface="Times New Roman"/>
                <a:cs typeface="Times New Roman"/>
              </a:rPr>
              <a:t>overflowed root </a:t>
            </a:r>
            <a:r>
              <a:rPr sz="1150" dirty="0">
                <a:latin typeface="Times New Roman"/>
                <a:cs typeface="Times New Roman"/>
              </a:rPr>
              <a:t>in  two and hang the new </a:t>
            </a:r>
            <a:r>
              <a:rPr sz="1150" spc="-5" dirty="0">
                <a:latin typeface="Times New Roman"/>
                <a:cs typeface="Times New Roman"/>
              </a:rPr>
              <a:t>nodes  </a:t>
            </a:r>
            <a:r>
              <a:rPr sz="1150" dirty="0">
                <a:latin typeface="Times New Roman"/>
                <a:cs typeface="Times New Roman"/>
              </a:rPr>
              <a:t>under a new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root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6379" y="3185995"/>
            <a:ext cx="1776730" cy="257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05"/>
              </a:lnSpc>
              <a:spcBef>
                <a:spcPts val="105"/>
              </a:spcBef>
            </a:pPr>
            <a:r>
              <a:rPr sz="1150" dirty="0">
                <a:latin typeface="Times New Roman"/>
                <a:cs typeface="Times New Roman"/>
              </a:rPr>
              <a:t>5. </a:t>
            </a:r>
            <a:r>
              <a:rPr sz="1150" spc="-5" dirty="0">
                <a:latin typeface="Times New Roman"/>
                <a:cs typeface="Times New Roman"/>
              </a:rPr>
              <a:t>Propagate </a:t>
            </a:r>
            <a:r>
              <a:rPr sz="1150" dirty="0">
                <a:latin typeface="Times New Roman"/>
                <a:cs typeface="Times New Roman"/>
              </a:rPr>
              <a:t>keys up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tree.</a:t>
            </a:r>
            <a:endParaRPr sz="1150">
              <a:latin typeface="Times New Roman"/>
              <a:cs typeface="Times New Roman"/>
            </a:endParaRPr>
          </a:p>
          <a:p>
            <a:pPr marR="5080" algn="r">
              <a:lnSpc>
                <a:spcPts val="605"/>
              </a:lnSpc>
            </a:pPr>
            <a:r>
              <a:rPr sz="650" spc="10" dirty="0">
                <a:latin typeface="Times New Roman"/>
                <a:cs typeface="Times New Roman"/>
              </a:rPr>
              <a:t>21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374" y="3017485"/>
            <a:ext cx="165036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This makes the </a:t>
            </a:r>
            <a:r>
              <a:rPr sz="1150" spc="-5" dirty="0">
                <a:solidFill>
                  <a:srgbClr val="ED2224"/>
                </a:solidFill>
                <a:latin typeface="Times New Roman"/>
                <a:cs typeface="Times New Roman"/>
              </a:rPr>
              <a:t>tree</a:t>
            </a:r>
            <a:r>
              <a:rPr sz="1150" spc="-45" dirty="0">
                <a:solidFill>
                  <a:srgbClr val="ED2224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ED2224"/>
                </a:solidFill>
                <a:latin typeface="Times New Roman"/>
                <a:cs typeface="Times New Roman"/>
              </a:rPr>
              <a:t>deeper!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5402" y="2909138"/>
            <a:ext cx="239153" cy="216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4556" y="2645333"/>
            <a:ext cx="2097405" cy="552450"/>
          </a:xfrm>
          <a:custGeom>
            <a:avLst/>
            <a:gdLst/>
            <a:ahLst/>
            <a:cxnLst/>
            <a:rect l="l" t="t" r="r" b="b"/>
            <a:pathLst>
              <a:path w="2097404" h="552450">
                <a:moveTo>
                  <a:pt x="0" y="0"/>
                </a:moveTo>
                <a:lnTo>
                  <a:pt x="0" y="551891"/>
                </a:lnTo>
                <a:lnTo>
                  <a:pt x="2097176" y="551891"/>
                </a:lnTo>
                <a:lnTo>
                  <a:pt x="2097176" y="0"/>
                </a:lnTo>
                <a:lnTo>
                  <a:pt x="0" y="0"/>
                </a:lnTo>
                <a:close/>
              </a:path>
            </a:pathLst>
          </a:custGeom>
          <a:ln w="4597">
            <a:solidFill>
              <a:srgbClr val="ED22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952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54874" y="3314404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22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28335" y="1256591"/>
            <a:ext cx="6546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Delete</a:t>
            </a:r>
            <a:r>
              <a:rPr sz="1150" dirty="0"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32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96518" y="1460982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4" h="61594">
                <a:moveTo>
                  <a:pt x="625475" y="30899"/>
                </a:moveTo>
                <a:lnTo>
                  <a:pt x="622835" y="27590"/>
                </a:lnTo>
                <a:lnTo>
                  <a:pt x="0" y="27590"/>
                </a:lnTo>
                <a:lnTo>
                  <a:pt x="0" y="33845"/>
                </a:lnTo>
                <a:lnTo>
                  <a:pt x="623097" y="33845"/>
                </a:lnTo>
                <a:lnTo>
                  <a:pt x="625475" y="30899"/>
                </a:lnTo>
                <a:close/>
              </a:path>
              <a:path w="662304" h="61594">
                <a:moveTo>
                  <a:pt x="662266" y="30899"/>
                </a:moveTo>
                <a:lnTo>
                  <a:pt x="600824" y="0"/>
                </a:lnTo>
                <a:lnTo>
                  <a:pt x="622835" y="27590"/>
                </a:lnTo>
                <a:lnTo>
                  <a:pt x="625475" y="27590"/>
                </a:lnTo>
                <a:lnTo>
                  <a:pt x="625475" y="49188"/>
                </a:lnTo>
                <a:lnTo>
                  <a:pt x="662266" y="30899"/>
                </a:lnTo>
                <a:close/>
              </a:path>
              <a:path w="662304" h="61594">
                <a:moveTo>
                  <a:pt x="625475" y="49188"/>
                </a:moveTo>
                <a:lnTo>
                  <a:pt x="625475" y="33845"/>
                </a:lnTo>
                <a:lnTo>
                  <a:pt x="623097" y="33845"/>
                </a:lnTo>
                <a:lnTo>
                  <a:pt x="600824" y="61442"/>
                </a:lnTo>
                <a:lnTo>
                  <a:pt x="625475" y="49188"/>
                </a:lnTo>
                <a:close/>
              </a:path>
              <a:path w="662304" h="61594">
                <a:moveTo>
                  <a:pt x="625475" y="30899"/>
                </a:moveTo>
                <a:lnTo>
                  <a:pt x="625475" y="27590"/>
                </a:lnTo>
                <a:lnTo>
                  <a:pt x="622835" y="27590"/>
                </a:lnTo>
                <a:lnTo>
                  <a:pt x="625475" y="30899"/>
                </a:lnTo>
                <a:close/>
              </a:path>
              <a:path w="662304" h="61594">
                <a:moveTo>
                  <a:pt x="625475" y="33845"/>
                </a:moveTo>
                <a:lnTo>
                  <a:pt x="625475" y="30899"/>
                </a:lnTo>
                <a:lnTo>
                  <a:pt x="623097" y="33845"/>
                </a:lnTo>
                <a:lnTo>
                  <a:pt x="625475" y="3384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9277" y="1977923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4258" y="161317"/>
                </a:moveTo>
                <a:lnTo>
                  <a:pt x="0" y="135394"/>
                </a:lnTo>
                <a:lnTo>
                  <a:pt x="21336" y="200507"/>
                </a:lnTo>
                <a:lnTo>
                  <a:pt x="23914" y="196821"/>
                </a:lnTo>
                <a:lnTo>
                  <a:pt x="23914" y="163715"/>
                </a:lnTo>
                <a:lnTo>
                  <a:pt x="24258" y="161317"/>
                </a:lnTo>
                <a:close/>
              </a:path>
              <a:path w="60960" h="200660">
                <a:moveTo>
                  <a:pt x="26846" y="164083"/>
                </a:moveTo>
                <a:lnTo>
                  <a:pt x="24258" y="161317"/>
                </a:lnTo>
                <a:lnTo>
                  <a:pt x="23914" y="163715"/>
                </a:lnTo>
                <a:lnTo>
                  <a:pt x="26846" y="164083"/>
                </a:lnTo>
                <a:close/>
              </a:path>
              <a:path w="60960" h="200660">
                <a:moveTo>
                  <a:pt x="60705" y="144221"/>
                </a:moveTo>
                <a:lnTo>
                  <a:pt x="30129" y="162158"/>
                </a:lnTo>
                <a:lnTo>
                  <a:pt x="29794" y="164452"/>
                </a:lnTo>
                <a:lnTo>
                  <a:pt x="23914" y="163715"/>
                </a:lnTo>
                <a:lnTo>
                  <a:pt x="23914" y="196821"/>
                </a:lnTo>
                <a:lnTo>
                  <a:pt x="60705" y="144221"/>
                </a:lnTo>
                <a:close/>
              </a:path>
              <a:path w="60960" h="200660">
                <a:moveTo>
                  <a:pt x="53708" y="1092"/>
                </a:moveTo>
                <a:lnTo>
                  <a:pt x="47459" y="0"/>
                </a:lnTo>
                <a:lnTo>
                  <a:pt x="24258" y="161317"/>
                </a:lnTo>
                <a:lnTo>
                  <a:pt x="26848" y="164083"/>
                </a:lnTo>
                <a:lnTo>
                  <a:pt x="30129" y="162158"/>
                </a:lnTo>
                <a:lnTo>
                  <a:pt x="53708" y="1092"/>
                </a:lnTo>
                <a:close/>
              </a:path>
              <a:path w="60960" h="200660">
                <a:moveTo>
                  <a:pt x="30129" y="162158"/>
                </a:moveTo>
                <a:lnTo>
                  <a:pt x="26848" y="164083"/>
                </a:lnTo>
                <a:lnTo>
                  <a:pt x="29794" y="164452"/>
                </a:lnTo>
                <a:lnTo>
                  <a:pt x="30129" y="16215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47334" y="1978279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82" y="196857"/>
                </a:moveTo>
                <a:lnTo>
                  <a:pt x="34582" y="163360"/>
                </a:lnTo>
                <a:lnTo>
                  <a:pt x="28320" y="163728"/>
                </a:lnTo>
                <a:lnTo>
                  <a:pt x="28210" y="160850"/>
                </a:lnTo>
                <a:lnTo>
                  <a:pt x="0" y="140182"/>
                </a:lnTo>
                <a:lnTo>
                  <a:pt x="33108" y="200151"/>
                </a:lnTo>
                <a:lnTo>
                  <a:pt x="34582" y="196857"/>
                </a:lnTo>
                <a:close/>
              </a:path>
              <a:path w="61595" h="200660">
                <a:moveTo>
                  <a:pt x="34486" y="160865"/>
                </a:moveTo>
                <a:lnTo>
                  <a:pt x="28320" y="0"/>
                </a:lnTo>
                <a:lnTo>
                  <a:pt x="22072" y="368"/>
                </a:lnTo>
                <a:lnTo>
                  <a:pt x="28210" y="160850"/>
                </a:lnTo>
                <a:lnTo>
                  <a:pt x="31635" y="163360"/>
                </a:lnTo>
                <a:lnTo>
                  <a:pt x="34486" y="160865"/>
                </a:lnTo>
                <a:close/>
              </a:path>
              <a:path w="61595" h="200660">
                <a:moveTo>
                  <a:pt x="34582" y="163360"/>
                </a:moveTo>
                <a:lnTo>
                  <a:pt x="34486" y="160865"/>
                </a:lnTo>
                <a:lnTo>
                  <a:pt x="31635" y="163360"/>
                </a:lnTo>
                <a:lnTo>
                  <a:pt x="28210" y="160850"/>
                </a:lnTo>
                <a:lnTo>
                  <a:pt x="28320" y="163728"/>
                </a:lnTo>
                <a:lnTo>
                  <a:pt x="34582" y="163360"/>
                </a:lnTo>
                <a:close/>
              </a:path>
              <a:path w="61595" h="200660">
                <a:moveTo>
                  <a:pt x="61074" y="137604"/>
                </a:moveTo>
                <a:lnTo>
                  <a:pt x="34486" y="160865"/>
                </a:lnTo>
                <a:lnTo>
                  <a:pt x="34582" y="163360"/>
                </a:lnTo>
                <a:lnTo>
                  <a:pt x="34582" y="196857"/>
                </a:lnTo>
                <a:lnTo>
                  <a:pt x="61074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384362" y="2175363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743822" y="2175363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950" b="1" spc="5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586844" y="1712645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89911" y="1738942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72721" y="171264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35929" y="171264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35929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5929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09513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09513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72721" y="19782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35929" y="19782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72721" y="17126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35929" y="17126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09513" y="1712645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95390" y="171264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58598" y="171264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58598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58598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32181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32181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95390" y="19782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58598" y="19782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95390" y="17126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58598" y="17126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50040" y="171264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13247" y="171264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13247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13247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86844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86844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50052" y="19782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13247" y="19782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50052" y="17126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13247" y="17126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63601" y="1977923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3957" y="160983"/>
                </a:moveTo>
                <a:lnTo>
                  <a:pt x="0" y="135394"/>
                </a:lnTo>
                <a:lnTo>
                  <a:pt x="21348" y="200507"/>
                </a:lnTo>
                <a:lnTo>
                  <a:pt x="23558" y="197348"/>
                </a:lnTo>
                <a:lnTo>
                  <a:pt x="23558" y="163715"/>
                </a:lnTo>
                <a:lnTo>
                  <a:pt x="23957" y="160983"/>
                </a:lnTo>
                <a:close/>
              </a:path>
              <a:path w="60959" h="200660">
                <a:moveTo>
                  <a:pt x="30142" y="162158"/>
                </a:moveTo>
                <a:lnTo>
                  <a:pt x="26860" y="164084"/>
                </a:lnTo>
                <a:lnTo>
                  <a:pt x="23957" y="160983"/>
                </a:lnTo>
                <a:lnTo>
                  <a:pt x="23558" y="163715"/>
                </a:lnTo>
                <a:lnTo>
                  <a:pt x="29806" y="164452"/>
                </a:lnTo>
                <a:lnTo>
                  <a:pt x="30142" y="162158"/>
                </a:lnTo>
                <a:close/>
              </a:path>
              <a:path w="60959" h="200660">
                <a:moveTo>
                  <a:pt x="60718" y="144221"/>
                </a:moveTo>
                <a:lnTo>
                  <a:pt x="30142" y="162158"/>
                </a:lnTo>
                <a:lnTo>
                  <a:pt x="29806" y="164452"/>
                </a:lnTo>
                <a:lnTo>
                  <a:pt x="23558" y="163715"/>
                </a:lnTo>
                <a:lnTo>
                  <a:pt x="23558" y="197348"/>
                </a:lnTo>
                <a:lnTo>
                  <a:pt x="60718" y="144221"/>
                </a:lnTo>
                <a:close/>
              </a:path>
              <a:path w="60959" h="200660">
                <a:moveTo>
                  <a:pt x="53720" y="1092"/>
                </a:moveTo>
                <a:lnTo>
                  <a:pt x="47472" y="0"/>
                </a:lnTo>
                <a:lnTo>
                  <a:pt x="23957" y="160983"/>
                </a:lnTo>
                <a:lnTo>
                  <a:pt x="26860" y="164084"/>
                </a:lnTo>
                <a:lnTo>
                  <a:pt x="30142" y="162158"/>
                </a:lnTo>
                <a:lnTo>
                  <a:pt x="53720" y="109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14236" y="1978279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963" y="198426"/>
                </a:moveTo>
                <a:lnTo>
                  <a:pt x="34963" y="163360"/>
                </a:lnTo>
                <a:lnTo>
                  <a:pt x="29070" y="163728"/>
                </a:lnTo>
                <a:lnTo>
                  <a:pt x="28921" y="161190"/>
                </a:lnTo>
                <a:lnTo>
                  <a:pt x="0" y="140919"/>
                </a:lnTo>
                <a:lnTo>
                  <a:pt x="34226" y="200151"/>
                </a:lnTo>
                <a:lnTo>
                  <a:pt x="34963" y="198426"/>
                </a:lnTo>
                <a:close/>
              </a:path>
              <a:path w="61595" h="200660">
                <a:moveTo>
                  <a:pt x="34821" y="160841"/>
                </a:moveTo>
                <a:lnTo>
                  <a:pt x="25755" y="0"/>
                </a:lnTo>
                <a:lnTo>
                  <a:pt x="19507" y="368"/>
                </a:lnTo>
                <a:lnTo>
                  <a:pt x="28921" y="161190"/>
                </a:lnTo>
                <a:lnTo>
                  <a:pt x="32016" y="163360"/>
                </a:lnTo>
                <a:lnTo>
                  <a:pt x="34821" y="160841"/>
                </a:lnTo>
                <a:close/>
              </a:path>
              <a:path w="61595" h="200660">
                <a:moveTo>
                  <a:pt x="34963" y="163360"/>
                </a:moveTo>
                <a:lnTo>
                  <a:pt x="34821" y="160841"/>
                </a:lnTo>
                <a:lnTo>
                  <a:pt x="32016" y="163360"/>
                </a:lnTo>
                <a:lnTo>
                  <a:pt x="28921" y="161190"/>
                </a:lnTo>
                <a:lnTo>
                  <a:pt x="29070" y="163728"/>
                </a:lnTo>
                <a:lnTo>
                  <a:pt x="34963" y="163360"/>
                </a:lnTo>
                <a:close/>
              </a:path>
              <a:path w="61595" h="200660">
                <a:moveTo>
                  <a:pt x="61087" y="137248"/>
                </a:moveTo>
                <a:lnTo>
                  <a:pt x="34821" y="160841"/>
                </a:lnTo>
                <a:lnTo>
                  <a:pt x="34963" y="163360"/>
                </a:lnTo>
                <a:lnTo>
                  <a:pt x="34963" y="198426"/>
                </a:lnTo>
                <a:lnTo>
                  <a:pt x="61087" y="13724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6336176" y="2175363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object 56"/>
          <p:cNvSpPr/>
          <p:nvPr/>
        </p:nvSpPr>
        <p:spPr>
          <a:xfrm>
            <a:off x="6837058" y="171264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00265" y="171264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00265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00265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73849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73849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37057" y="19782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00265" y="19782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37057" y="17126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00265" y="17126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73849" y="1712645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5645"/>
                </a:lnTo>
                <a:lnTo>
                  <a:pt x="265645" y="265645"/>
                </a:lnTo>
                <a:lnTo>
                  <a:pt x="26564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553879" y="1738942"/>
            <a:ext cx="5664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378460" algn="l"/>
              </a:tabLst>
            </a:pPr>
            <a:r>
              <a:rPr sz="1150" b="1" dirty="0">
                <a:latin typeface="Times New Roman"/>
                <a:cs typeface="Times New Roman"/>
              </a:rPr>
              <a:t>32	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159727" y="171264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22934" y="1712645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22934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22934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96518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96518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59726" y="19782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22934" y="197827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59726" y="17126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122934" y="171264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14376" y="1712645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477215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77215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50812" y="184583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50812" y="1712645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6688283" y="2175363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object 84"/>
          <p:cNvSpPr/>
          <p:nvPr/>
        </p:nvSpPr>
        <p:spPr>
          <a:xfrm>
            <a:off x="5872721" y="1495196"/>
            <a:ext cx="301625" cy="217804"/>
          </a:xfrm>
          <a:custGeom>
            <a:avLst/>
            <a:gdLst/>
            <a:ahLst/>
            <a:cxnLst/>
            <a:rect l="l" t="t" r="r" b="b"/>
            <a:pathLst>
              <a:path w="301625" h="217805">
                <a:moveTo>
                  <a:pt x="32004" y="156743"/>
                </a:moveTo>
                <a:lnTo>
                  <a:pt x="0" y="217449"/>
                </a:lnTo>
                <a:lnTo>
                  <a:pt x="27952" y="212892"/>
                </a:lnTo>
                <a:lnTo>
                  <a:pt x="27952" y="193535"/>
                </a:lnTo>
                <a:lnTo>
                  <a:pt x="30002" y="192064"/>
                </a:lnTo>
                <a:lnTo>
                  <a:pt x="32004" y="156743"/>
                </a:lnTo>
                <a:close/>
              </a:path>
              <a:path w="301625" h="217805">
                <a:moveTo>
                  <a:pt x="30002" y="192064"/>
                </a:moveTo>
                <a:lnTo>
                  <a:pt x="27952" y="193535"/>
                </a:lnTo>
                <a:lnTo>
                  <a:pt x="29794" y="195922"/>
                </a:lnTo>
                <a:lnTo>
                  <a:pt x="30002" y="192064"/>
                </a:lnTo>
                <a:close/>
              </a:path>
              <a:path w="301625" h="217805">
                <a:moveTo>
                  <a:pt x="67691" y="206413"/>
                </a:moveTo>
                <a:lnTo>
                  <a:pt x="33698" y="196832"/>
                </a:lnTo>
                <a:lnTo>
                  <a:pt x="31635" y="198310"/>
                </a:lnTo>
                <a:lnTo>
                  <a:pt x="27952" y="193535"/>
                </a:lnTo>
                <a:lnTo>
                  <a:pt x="27952" y="212892"/>
                </a:lnTo>
                <a:lnTo>
                  <a:pt x="67691" y="206413"/>
                </a:lnTo>
                <a:close/>
              </a:path>
              <a:path w="301625" h="217805">
                <a:moveTo>
                  <a:pt x="301332" y="5156"/>
                </a:moveTo>
                <a:lnTo>
                  <a:pt x="297649" y="0"/>
                </a:lnTo>
                <a:lnTo>
                  <a:pt x="30002" y="192064"/>
                </a:lnTo>
                <a:lnTo>
                  <a:pt x="29794" y="195732"/>
                </a:lnTo>
                <a:lnTo>
                  <a:pt x="33698" y="196832"/>
                </a:lnTo>
                <a:lnTo>
                  <a:pt x="301332" y="5156"/>
                </a:lnTo>
                <a:close/>
              </a:path>
              <a:path w="301625" h="217805">
                <a:moveTo>
                  <a:pt x="33698" y="196832"/>
                </a:moveTo>
                <a:lnTo>
                  <a:pt x="29794" y="195732"/>
                </a:lnTo>
                <a:lnTo>
                  <a:pt x="29794" y="195922"/>
                </a:lnTo>
                <a:lnTo>
                  <a:pt x="31635" y="198310"/>
                </a:lnTo>
                <a:lnTo>
                  <a:pt x="33698" y="19683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493408" y="1495196"/>
            <a:ext cx="344170" cy="217804"/>
          </a:xfrm>
          <a:custGeom>
            <a:avLst/>
            <a:gdLst/>
            <a:ahLst/>
            <a:cxnLst/>
            <a:rect l="l" t="t" r="r" b="b"/>
            <a:pathLst>
              <a:path w="344170" h="217805">
                <a:moveTo>
                  <a:pt x="312342" y="197336"/>
                </a:moveTo>
                <a:lnTo>
                  <a:pt x="311943" y="193815"/>
                </a:lnTo>
                <a:lnTo>
                  <a:pt x="3314" y="0"/>
                </a:lnTo>
                <a:lnTo>
                  <a:pt x="0" y="5156"/>
                </a:lnTo>
                <a:lnTo>
                  <a:pt x="308575" y="198926"/>
                </a:lnTo>
                <a:lnTo>
                  <a:pt x="312135" y="197657"/>
                </a:lnTo>
                <a:lnTo>
                  <a:pt x="312342" y="197336"/>
                </a:lnTo>
                <a:close/>
              </a:path>
              <a:path w="344170" h="217805">
                <a:moveTo>
                  <a:pt x="312369" y="214419"/>
                </a:moveTo>
                <a:lnTo>
                  <a:pt x="312369" y="197573"/>
                </a:lnTo>
                <a:lnTo>
                  <a:pt x="312135" y="197657"/>
                </a:lnTo>
                <a:lnTo>
                  <a:pt x="310527" y="200151"/>
                </a:lnTo>
                <a:lnTo>
                  <a:pt x="308575" y="198926"/>
                </a:lnTo>
                <a:lnTo>
                  <a:pt x="275209" y="210819"/>
                </a:lnTo>
                <a:lnTo>
                  <a:pt x="312369" y="214419"/>
                </a:lnTo>
                <a:close/>
              </a:path>
              <a:path w="344170" h="217805">
                <a:moveTo>
                  <a:pt x="343649" y="217449"/>
                </a:moveTo>
                <a:lnTo>
                  <a:pt x="307949" y="158572"/>
                </a:lnTo>
                <a:lnTo>
                  <a:pt x="311943" y="193815"/>
                </a:lnTo>
                <a:lnTo>
                  <a:pt x="313842" y="195008"/>
                </a:lnTo>
                <a:lnTo>
                  <a:pt x="313842" y="214562"/>
                </a:lnTo>
                <a:lnTo>
                  <a:pt x="343649" y="217449"/>
                </a:lnTo>
                <a:close/>
              </a:path>
              <a:path w="344170" h="217805">
                <a:moveTo>
                  <a:pt x="312135" y="197657"/>
                </a:moveTo>
                <a:lnTo>
                  <a:pt x="308575" y="198926"/>
                </a:lnTo>
                <a:lnTo>
                  <a:pt x="310527" y="200151"/>
                </a:lnTo>
                <a:lnTo>
                  <a:pt x="312135" y="197657"/>
                </a:lnTo>
                <a:close/>
              </a:path>
              <a:path w="344170" h="217805">
                <a:moveTo>
                  <a:pt x="313842" y="195008"/>
                </a:moveTo>
                <a:lnTo>
                  <a:pt x="311943" y="193815"/>
                </a:lnTo>
                <a:lnTo>
                  <a:pt x="312342" y="197336"/>
                </a:lnTo>
                <a:lnTo>
                  <a:pt x="313842" y="195008"/>
                </a:lnTo>
                <a:close/>
              </a:path>
              <a:path w="344170" h="217805">
                <a:moveTo>
                  <a:pt x="313842" y="214562"/>
                </a:moveTo>
                <a:lnTo>
                  <a:pt x="313842" y="195008"/>
                </a:lnTo>
                <a:lnTo>
                  <a:pt x="312342" y="197336"/>
                </a:lnTo>
                <a:lnTo>
                  <a:pt x="312369" y="197573"/>
                </a:lnTo>
                <a:lnTo>
                  <a:pt x="312369" y="214419"/>
                </a:lnTo>
                <a:lnTo>
                  <a:pt x="313842" y="21456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09004" y="123176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212072" y="1258063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494882" y="123176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58089" y="123176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58089" y="136531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58089" y="123176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31673" y="136531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31673" y="123176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94881" y="149777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58089" y="149777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94881" y="1231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58089" y="1231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31673" y="123176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17919" y="123176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780758" y="123176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780758" y="136531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780758" y="123176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54342" y="136531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854342" y="123176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817550" y="149777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80758" y="149777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17550" y="1231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80758" y="1231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172213" y="123176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35420" y="123176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35420" y="136531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35420" y="123176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09004" y="1365313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09004" y="123176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72212" y="149777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35420" y="149777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172212" y="1231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35420" y="1231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9" name="object 119"/>
          <p:cNvGraphicFramePr>
            <a:graphicFrameLocks noGrp="1"/>
          </p:cNvGraphicFramePr>
          <p:nvPr/>
        </p:nvGraphicFramePr>
        <p:xfrm>
          <a:off x="7059898" y="2173166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" name="object 120"/>
          <p:cNvSpPr/>
          <p:nvPr/>
        </p:nvSpPr>
        <p:spPr>
          <a:xfrm>
            <a:off x="7154938" y="1977923"/>
            <a:ext cx="60960" cy="198755"/>
          </a:xfrm>
          <a:custGeom>
            <a:avLst/>
            <a:gdLst/>
            <a:ahLst/>
            <a:cxnLst/>
            <a:rect l="l" t="t" r="r" b="b"/>
            <a:pathLst>
              <a:path w="60959" h="198755">
                <a:moveTo>
                  <a:pt x="37896" y="193454"/>
                </a:moveTo>
                <a:lnTo>
                  <a:pt x="37896" y="161518"/>
                </a:lnTo>
                <a:lnTo>
                  <a:pt x="31648" y="162610"/>
                </a:lnTo>
                <a:lnTo>
                  <a:pt x="31243" y="160443"/>
                </a:lnTo>
                <a:lnTo>
                  <a:pt x="0" y="143484"/>
                </a:lnTo>
                <a:lnTo>
                  <a:pt x="37896" y="193454"/>
                </a:lnTo>
                <a:close/>
              </a:path>
              <a:path w="60959" h="198755">
                <a:moveTo>
                  <a:pt x="37420" y="158969"/>
                </a:moveTo>
                <a:lnTo>
                  <a:pt x="7734" y="0"/>
                </a:lnTo>
                <a:lnTo>
                  <a:pt x="1473" y="1092"/>
                </a:lnTo>
                <a:lnTo>
                  <a:pt x="31243" y="160443"/>
                </a:lnTo>
                <a:lnTo>
                  <a:pt x="34363" y="162136"/>
                </a:lnTo>
                <a:lnTo>
                  <a:pt x="34742" y="162070"/>
                </a:lnTo>
                <a:lnTo>
                  <a:pt x="37420" y="158969"/>
                </a:lnTo>
                <a:close/>
              </a:path>
              <a:path w="60959" h="198755">
                <a:moveTo>
                  <a:pt x="34363" y="162136"/>
                </a:moveTo>
                <a:lnTo>
                  <a:pt x="31243" y="160443"/>
                </a:lnTo>
                <a:lnTo>
                  <a:pt x="31648" y="162610"/>
                </a:lnTo>
                <a:lnTo>
                  <a:pt x="34363" y="162136"/>
                </a:lnTo>
                <a:close/>
              </a:path>
              <a:path w="60959" h="198755">
                <a:moveTo>
                  <a:pt x="37896" y="161518"/>
                </a:moveTo>
                <a:lnTo>
                  <a:pt x="37420" y="158969"/>
                </a:lnTo>
                <a:lnTo>
                  <a:pt x="34742" y="162070"/>
                </a:lnTo>
                <a:lnTo>
                  <a:pt x="37896" y="161518"/>
                </a:lnTo>
                <a:close/>
              </a:path>
              <a:path w="60959" h="198755">
                <a:moveTo>
                  <a:pt x="60337" y="132448"/>
                </a:moveTo>
                <a:lnTo>
                  <a:pt x="37420" y="158969"/>
                </a:lnTo>
                <a:lnTo>
                  <a:pt x="37896" y="161518"/>
                </a:lnTo>
                <a:lnTo>
                  <a:pt x="37896" y="193454"/>
                </a:lnTo>
                <a:lnTo>
                  <a:pt x="41579" y="198310"/>
                </a:lnTo>
                <a:lnTo>
                  <a:pt x="60337" y="13244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91818" y="1975713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65" y="161323"/>
                </a:moveTo>
                <a:lnTo>
                  <a:pt x="0" y="135394"/>
                </a:lnTo>
                <a:lnTo>
                  <a:pt x="21717" y="200520"/>
                </a:lnTo>
                <a:lnTo>
                  <a:pt x="23914" y="197347"/>
                </a:lnTo>
                <a:lnTo>
                  <a:pt x="23914" y="163728"/>
                </a:lnTo>
                <a:lnTo>
                  <a:pt x="24265" y="161323"/>
                </a:lnTo>
                <a:close/>
              </a:path>
              <a:path w="60959" h="200660">
                <a:moveTo>
                  <a:pt x="26860" y="164096"/>
                </a:moveTo>
                <a:lnTo>
                  <a:pt x="24265" y="161323"/>
                </a:lnTo>
                <a:lnTo>
                  <a:pt x="23914" y="163728"/>
                </a:lnTo>
                <a:lnTo>
                  <a:pt x="26860" y="164096"/>
                </a:lnTo>
                <a:close/>
              </a:path>
              <a:path w="60959" h="200660">
                <a:moveTo>
                  <a:pt x="60705" y="144221"/>
                </a:moveTo>
                <a:lnTo>
                  <a:pt x="30142" y="162169"/>
                </a:lnTo>
                <a:lnTo>
                  <a:pt x="29806" y="164464"/>
                </a:lnTo>
                <a:lnTo>
                  <a:pt x="23914" y="163728"/>
                </a:lnTo>
                <a:lnTo>
                  <a:pt x="23914" y="197347"/>
                </a:lnTo>
                <a:lnTo>
                  <a:pt x="60705" y="144221"/>
                </a:lnTo>
                <a:close/>
              </a:path>
              <a:path w="60959" h="200660">
                <a:moveTo>
                  <a:pt x="53721" y="736"/>
                </a:moveTo>
                <a:lnTo>
                  <a:pt x="47828" y="0"/>
                </a:lnTo>
                <a:lnTo>
                  <a:pt x="24265" y="161323"/>
                </a:lnTo>
                <a:lnTo>
                  <a:pt x="26860" y="164096"/>
                </a:lnTo>
                <a:lnTo>
                  <a:pt x="30142" y="162169"/>
                </a:lnTo>
                <a:lnTo>
                  <a:pt x="53721" y="736"/>
                </a:lnTo>
                <a:close/>
              </a:path>
              <a:path w="60959" h="200660">
                <a:moveTo>
                  <a:pt x="30142" y="162169"/>
                </a:moveTo>
                <a:lnTo>
                  <a:pt x="26860" y="164096"/>
                </a:lnTo>
                <a:lnTo>
                  <a:pt x="29806" y="164464"/>
                </a:lnTo>
                <a:lnTo>
                  <a:pt x="30142" y="16216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139874" y="1976081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94" y="196899"/>
                </a:moveTo>
                <a:lnTo>
                  <a:pt x="34594" y="163360"/>
                </a:lnTo>
                <a:lnTo>
                  <a:pt x="28702" y="163360"/>
                </a:lnTo>
                <a:lnTo>
                  <a:pt x="28616" y="161138"/>
                </a:lnTo>
                <a:lnTo>
                  <a:pt x="0" y="140169"/>
                </a:lnTo>
                <a:lnTo>
                  <a:pt x="33121" y="200151"/>
                </a:lnTo>
                <a:lnTo>
                  <a:pt x="34594" y="196899"/>
                </a:lnTo>
                <a:close/>
              </a:path>
              <a:path w="61595" h="200660">
                <a:moveTo>
                  <a:pt x="34500" y="160895"/>
                </a:moveTo>
                <a:lnTo>
                  <a:pt x="28333" y="0"/>
                </a:lnTo>
                <a:lnTo>
                  <a:pt x="22453" y="368"/>
                </a:lnTo>
                <a:lnTo>
                  <a:pt x="28616" y="161138"/>
                </a:lnTo>
                <a:lnTo>
                  <a:pt x="31648" y="163360"/>
                </a:lnTo>
                <a:lnTo>
                  <a:pt x="34500" y="160895"/>
                </a:lnTo>
                <a:close/>
              </a:path>
              <a:path w="61595" h="200660">
                <a:moveTo>
                  <a:pt x="31648" y="163360"/>
                </a:moveTo>
                <a:lnTo>
                  <a:pt x="28616" y="161138"/>
                </a:lnTo>
                <a:lnTo>
                  <a:pt x="28702" y="163360"/>
                </a:lnTo>
                <a:lnTo>
                  <a:pt x="31648" y="163360"/>
                </a:lnTo>
                <a:close/>
              </a:path>
              <a:path w="61595" h="200660">
                <a:moveTo>
                  <a:pt x="34594" y="163360"/>
                </a:moveTo>
                <a:lnTo>
                  <a:pt x="34500" y="160895"/>
                </a:lnTo>
                <a:lnTo>
                  <a:pt x="31648" y="163360"/>
                </a:lnTo>
                <a:lnTo>
                  <a:pt x="34594" y="163360"/>
                </a:lnTo>
                <a:close/>
              </a:path>
              <a:path w="61595" h="200660">
                <a:moveTo>
                  <a:pt x="61455" y="137604"/>
                </a:moveTo>
                <a:lnTo>
                  <a:pt x="34500" y="160895"/>
                </a:lnTo>
                <a:lnTo>
                  <a:pt x="34594" y="163360"/>
                </a:lnTo>
                <a:lnTo>
                  <a:pt x="34594" y="196899"/>
                </a:lnTo>
                <a:lnTo>
                  <a:pt x="61455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3" name="object 123"/>
          <p:cNvGraphicFramePr>
            <a:graphicFrameLocks noGrp="1"/>
          </p:cNvGraphicFramePr>
          <p:nvPr/>
        </p:nvGraphicFramePr>
        <p:xfrm>
          <a:off x="7676902" y="2173166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4" name="object 124"/>
          <p:cNvGraphicFramePr>
            <a:graphicFrameLocks noGrp="1"/>
          </p:cNvGraphicFramePr>
          <p:nvPr/>
        </p:nvGraphicFramePr>
        <p:xfrm>
          <a:off x="8036362" y="2173166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950" b="1" spc="5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object 125"/>
          <p:cNvSpPr/>
          <p:nvPr/>
        </p:nvSpPr>
        <p:spPr>
          <a:xfrm>
            <a:off x="7879384" y="1710067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7882452" y="1736366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8165262" y="171006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128469" y="1710067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128469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28469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202053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02053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165262" y="197608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128469" y="197608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165262" y="17100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128469" y="17100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202053" y="1710067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487943" y="171006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451151" y="1710067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51151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51151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524735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524735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487943" y="197608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451151" y="197608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487943" y="17100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451151" y="17100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842593" y="171006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05801" y="1710067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05801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05801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879384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79384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42592" y="197608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805801" y="197608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842592" y="17100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805801" y="17100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756154" y="1975713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60" y="161318"/>
                </a:moveTo>
                <a:lnTo>
                  <a:pt x="0" y="135394"/>
                </a:lnTo>
                <a:lnTo>
                  <a:pt x="21704" y="200520"/>
                </a:lnTo>
                <a:lnTo>
                  <a:pt x="23914" y="197330"/>
                </a:lnTo>
                <a:lnTo>
                  <a:pt x="23914" y="163728"/>
                </a:lnTo>
                <a:lnTo>
                  <a:pt x="24260" y="161318"/>
                </a:lnTo>
                <a:close/>
              </a:path>
              <a:path w="60959" h="200660">
                <a:moveTo>
                  <a:pt x="26860" y="164096"/>
                </a:moveTo>
                <a:lnTo>
                  <a:pt x="24260" y="161318"/>
                </a:lnTo>
                <a:lnTo>
                  <a:pt x="23914" y="163728"/>
                </a:lnTo>
                <a:lnTo>
                  <a:pt x="26860" y="164096"/>
                </a:lnTo>
                <a:close/>
              </a:path>
              <a:path w="60959" h="200660">
                <a:moveTo>
                  <a:pt x="60705" y="144221"/>
                </a:moveTo>
                <a:lnTo>
                  <a:pt x="30142" y="162169"/>
                </a:lnTo>
                <a:lnTo>
                  <a:pt x="29806" y="164464"/>
                </a:lnTo>
                <a:lnTo>
                  <a:pt x="23914" y="163728"/>
                </a:lnTo>
                <a:lnTo>
                  <a:pt x="23914" y="197330"/>
                </a:lnTo>
                <a:lnTo>
                  <a:pt x="60705" y="144221"/>
                </a:lnTo>
                <a:close/>
              </a:path>
              <a:path w="60959" h="200660">
                <a:moveTo>
                  <a:pt x="53721" y="736"/>
                </a:moveTo>
                <a:lnTo>
                  <a:pt x="47459" y="0"/>
                </a:lnTo>
                <a:lnTo>
                  <a:pt x="24260" y="161318"/>
                </a:lnTo>
                <a:lnTo>
                  <a:pt x="26860" y="164096"/>
                </a:lnTo>
                <a:lnTo>
                  <a:pt x="30142" y="162169"/>
                </a:lnTo>
                <a:lnTo>
                  <a:pt x="53721" y="736"/>
                </a:lnTo>
                <a:close/>
              </a:path>
              <a:path w="60959" h="200660">
                <a:moveTo>
                  <a:pt x="30142" y="162169"/>
                </a:moveTo>
                <a:lnTo>
                  <a:pt x="26860" y="164096"/>
                </a:lnTo>
                <a:lnTo>
                  <a:pt x="29806" y="164464"/>
                </a:lnTo>
                <a:lnTo>
                  <a:pt x="30142" y="16216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106789" y="1976081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5318" y="197598"/>
                </a:moveTo>
                <a:lnTo>
                  <a:pt x="35318" y="163360"/>
                </a:lnTo>
                <a:lnTo>
                  <a:pt x="29070" y="163728"/>
                </a:lnTo>
                <a:lnTo>
                  <a:pt x="28919" y="161152"/>
                </a:lnTo>
                <a:lnTo>
                  <a:pt x="0" y="140538"/>
                </a:lnTo>
                <a:lnTo>
                  <a:pt x="34213" y="200151"/>
                </a:lnTo>
                <a:lnTo>
                  <a:pt x="35318" y="197598"/>
                </a:lnTo>
                <a:close/>
              </a:path>
              <a:path w="61595" h="200660">
                <a:moveTo>
                  <a:pt x="35155" y="160573"/>
                </a:moveTo>
                <a:lnTo>
                  <a:pt x="25755" y="0"/>
                </a:lnTo>
                <a:lnTo>
                  <a:pt x="19507" y="368"/>
                </a:lnTo>
                <a:lnTo>
                  <a:pt x="28919" y="161152"/>
                </a:lnTo>
                <a:lnTo>
                  <a:pt x="32016" y="163360"/>
                </a:lnTo>
                <a:lnTo>
                  <a:pt x="35155" y="160573"/>
                </a:lnTo>
                <a:close/>
              </a:path>
              <a:path w="61595" h="200660">
                <a:moveTo>
                  <a:pt x="35318" y="163360"/>
                </a:moveTo>
                <a:lnTo>
                  <a:pt x="35155" y="160573"/>
                </a:lnTo>
                <a:lnTo>
                  <a:pt x="32016" y="163360"/>
                </a:lnTo>
                <a:lnTo>
                  <a:pt x="28919" y="161152"/>
                </a:lnTo>
                <a:lnTo>
                  <a:pt x="29070" y="163728"/>
                </a:lnTo>
                <a:lnTo>
                  <a:pt x="35318" y="163360"/>
                </a:lnTo>
                <a:close/>
              </a:path>
              <a:path w="61595" h="200660">
                <a:moveTo>
                  <a:pt x="61442" y="137236"/>
                </a:moveTo>
                <a:lnTo>
                  <a:pt x="35155" y="160573"/>
                </a:lnTo>
                <a:lnTo>
                  <a:pt x="35318" y="163360"/>
                </a:lnTo>
                <a:lnTo>
                  <a:pt x="35318" y="197598"/>
                </a:lnTo>
                <a:lnTo>
                  <a:pt x="61442" y="13723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0" name="object 160"/>
          <p:cNvGraphicFramePr>
            <a:graphicFrameLocks noGrp="1"/>
          </p:cNvGraphicFramePr>
          <p:nvPr/>
        </p:nvGraphicFramePr>
        <p:xfrm>
          <a:off x="8629097" y="2173166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object 161"/>
          <p:cNvSpPr/>
          <p:nvPr/>
        </p:nvSpPr>
        <p:spPr>
          <a:xfrm>
            <a:off x="9129598" y="171006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092806" y="1710067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2806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092806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166390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166390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9129598" y="197608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92806" y="197608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129598" y="17100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092806" y="17100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9166390" y="1710067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9169458" y="1736366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9452268" y="171006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6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415474" y="1710067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6" y="266014"/>
                </a:lnTo>
                <a:lnTo>
                  <a:pt x="73586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415474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415474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489071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489071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452279" y="197608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415474" y="197608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452279" y="17100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415474" y="171006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806929" y="171006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770137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770137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843721" y="1843620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843721" y="171006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8" name="object 188"/>
          <p:cNvGraphicFramePr>
            <a:graphicFrameLocks noGrp="1"/>
          </p:cNvGraphicFramePr>
          <p:nvPr/>
        </p:nvGraphicFramePr>
        <p:xfrm>
          <a:off x="8980837" y="2173166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9" name="object 189"/>
          <p:cNvSpPr/>
          <p:nvPr/>
        </p:nvSpPr>
        <p:spPr>
          <a:xfrm>
            <a:off x="8165262" y="1492986"/>
            <a:ext cx="301625" cy="217170"/>
          </a:xfrm>
          <a:custGeom>
            <a:avLst/>
            <a:gdLst/>
            <a:ahLst/>
            <a:cxnLst/>
            <a:rect l="l" t="t" r="r" b="b"/>
            <a:pathLst>
              <a:path w="301625" h="217169">
                <a:moveTo>
                  <a:pt x="32016" y="156743"/>
                </a:moveTo>
                <a:lnTo>
                  <a:pt x="0" y="217081"/>
                </a:lnTo>
                <a:lnTo>
                  <a:pt x="27965" y="212674"/>
                </a:lnTo>
                <a:lnTo>
                  <a:pt x="27965" y="193166"/>
                </a:lnTo>
                <a:lnTo>
                  <a:pt x="30036" y="191685"/>
                </a:lnTo>
                <a:lnTo>
                  <a:pt x="32016" y="156743"/>
                </a:lnTo>
                <a:close/>
              </a:path>
              <a:path w="301625" h="217169">
                <a:moveTo>
                  <a:pt x="30036" y="191685"/>
                </a:moveTo>
                <a:lnTo>
                  <a:pt x="27965" y="193166"/>
                </a:lnTo>
                <a:lnTo>
                  <a:pt x="29806" y="195738"/>
                </a:lnTo>
                <a:lnTo>
                  <a:pt x="30036" y="191685"/>
                </a:lnTo>
                <a:close/>
              </a:path>
              <a:path w="301625" h="217169">
                <a:moveTo>
                  <a:pt x="67703" y="206413"/>
                </a:moveTo>
                <a:lnTo>
                  <a:pt x="33700" y="196841"/>
                </a:lnTo>
                <a:lnTo>
                  <a:pt x="31648" y="198310"/>
                </a:lnTo>
                <a:lnTo>
                  <a:pt x="27965" y="193166"/>
                </a:lnTo>
                <a:lnTo>
                  <a:pt x="27965" y="212674"/>
                </a:lnTo>
                <a:lnTo>
                  <a:pt x="67703" y="206413"/>
                </a:lnTo>
                <a:close/>
              </a:path>
              <a:path w="301625" h="217169">
                <a:moveTo>
                  <a:pt x="29807" y="195739"/>
                </a:moveTo>
                <a:close/>
              </a:path>
              <a:path w="301625" h="217169">
                <a:moveTo>
                  <a:pt x="301332" y="5156"/>
                </a:moveTo>
                <a:lnTo>
                  <a:pt x="298030" y="0"/>
                </a:lnTo>
                <a:lnTo>
                  <a:pt x="30036" y="191685"/>
                </a:lnTo>
                <a:lnTo>
                  <a:pt x="29807" y="195739"/>
                </a:lnTo>
                <a:lnTo>
                  <a:pt x="33700" y="196841"/>
                </a:lnTo>
                <a:lnTo>
                  <a:pt x="301332" y="5156"/>
                </a:lnTo>
                <a:close/>
              </a:path>
              <a:path w="301625" h="217169">
                <a:moveTo>
                  <a:pt x="33700" y="196841"/>
                </a:moveTo>
                <a:lnTo>
                  <a:pt x="29812" y="195746"/>
                </a:lnTo>
                <a:lnTo>
                  <a:pt x="31648" y="198310"/>
                </a:lnTo>
                <a:lnTo>
                  <a:pt x="33700" y="19684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785961" y="1492986"/>
            <a:ext cx="344170" cy="217170"/>
          </a:xfrm>
          <a:custGeom>
            <a:avLst/>
            <a:gdLst/>
            <a:ahLst/>
            <a:cxnLst/>
            <a:rect l="l" t="t" r="r" b="b"/>
            <a:pathLst>
              <a:path w="344170" h="217169">
                <a:moveTo>
                  <a:pt x="312369" y="197573"/>
                </a:moveTo>
                <a:lnTo>
                  <a:pt x="311915" y="193568"/>
                </a:lnTo>
                <a:lnTo>
                  <a:pt x="3314" y="0"/>
                </a:lnTo>
                <a:lnTo>
                  <a:pt x="0" y="5156"/>
                </a:lnTo>
                <a:lnTo>
                  <a:pt x="308772" y="198820"/>
                </a:lnTo>
                <a:lnTo>
                  <a:pt x="312369" y="197573"/>
                </a:lnTo>
                <a:close/>
              </a:path>
              <a:path w="344170" h="217169">
                <a:moveTo>
                  <a:pt x="314210" y="214230"/>
                </a:moveTo>
                <a:lnTo>
                  <a:pt x="314210" y="195008"/>
                </a:lnTo>
                <a:lnTo>
                  <a:pt x="310896" y="200151"/>
                </a:lnTo>
                <a:lnTo>
                  <a:pt x="308772" y="198820"/>
                </a:lnTo>
                <a:lnTo>
                  <a:pt x="275208" y="210451"/>
                </a:lnTo>
                <a:lnTo>
                  <a:pt x="314210" y="214230"/>
                </a:lnTo>
                <a:close/>
              </a:path>
              <a:path w="344170" h="217169">
                <a:moveTo>
                  <a:pt x="343636" y="217081"/>
                </a:moveTo>
                <a:lnTo>
                  <a:pt x="307949" y="158584"/>
                </a:lnTo>
                <a:lnTo>
                  <a:pt x="311915" y="193568"/>
                </a:lnTo>
                <a:lnTo>
                  <a:pt x="314210" y="195008"/>
                </a:lnTo>
                <a:lnTo>
                  <a:pt x="314210" y="214230"/>
                </a:lnTo>
                <a:lnTo>
                  <a:pt x="343636" y="217081"/>
                </a:lnTo>
                <a:close/>
              </a:path>
              <a:path w="344170" h="217169">
                <a:moveTo>
                  <a:pt x="312369" y="197865"/>
                </a:moveTo>
                <a:lnTo>
                  <a:pt x="312369" y="197573"/>
                </a:lnTo>
                <a:lnTo>
                  <a:pt x="308772" y="198820"/>
                </a:lnTo>
                <a:lnTo>
                  <a:pt x="310896" y="200151"/>
                </a:lnTo>
                <a:lnTo>
                  <a:pt x="312369" y="197865"/>
                </a:lnTo>
                <a:close/>
              </a:path>
              <a:path w="344170" h="217169">
                <a:moveTo>
                  <a:pt x="314210" y="195008"/>
                </a:moveTo>
                <a:lnTo>
                  <a:pt x="311915" y="193568"/>
                </a:lnTo>
                <a:lnTo>
                  <a:pt x="312369" y="197573"/>
                </a:lnTo>
                <a:lnTo>
                  <a:pt x="312369" y="197865"/>
                </a:lnTo>
                <a:lnTo>
                  <a:pt x="314210" y="19500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501926" y="122955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5">
                <a:moveTo>
                  <a:pt x="0" y="0"/>
                </a:moveTo>
                <a:lnTo>
                  <a:pt x="0" y="266014"/>
                </a:lnTo>
                <a:lnTo>
                  <a:pt x="265645" y="266014"/>
                </a:lnTo>
                <a:lnTo>
                  <a:pt x="26564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 txBox="1"/>
          <p:nvPr/>
        </p:nvSpPr>
        <p:spPr>
          <a:xfrm>
            <a:off x="8504993" y="1255855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8787803" y="122955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751011" y="122955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751011" y="13631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751011" y="122955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824594" y="13631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824594" y="122955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787803" y="14955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751011" y="14955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787803" y="12295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751011" y="12295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824594" y="122955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9110472" y="122955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073680" y="122955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073680" y="13631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073680" y="122955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147264" y="13631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147264" y="122955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110471" y="14955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073680" y="14955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110471" y="12295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73680" y="12295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465122" y="122955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428329" y="122955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428329" y="13631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428329" y="122955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501926" y="13631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501926" y="122955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465121" y="14955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428329" y="14955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465121" y="12295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428329" y="122955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4" name="object 224"/>
          <p:cNvGraphicFramePr>
            <a:graphicFrameLocks noGrp="1"/>
          </p:cNvGraphicFramePr>
          <p:nvPr/>
        </p:nvGraphicFramePr>
        <p:xfrm>
          <a:off x="9352438" y="2170957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" name="object 225"/>
          <p:cNvSpPr/>
          <p:nvPr/>
        </p:nvSpPr>
        <p:spPr>
          <a:xfrm>
            <a:off x="9447491" y="1975713"/>
            <a:ext cx="60960" cy="198755"/>
          </a:xfrm>
          <a:custGeom>
            <a:avLst/>
            <a:gdLst/>
            <a:ahLst/>
            <a:cxnLst/>
            <a:rect l="l" t="t" r="r" b="b"/>
            <a:pathLst>
              <a:path w="60959" h="198755">
                <a:moveTo>
                  <a:pt x="37896" y="193454"/>
                </a:moveTo>
                <a:lnTo>
                  <a:pt x="37896" y="161518"/>
                </a:lnTo>
                <a:lnTo>
                  <a:pt x="31635" y="162623"/>
                </a:lnTo>
                <a:lnTo>
                  <a:pt x="31128" y="159874"/>
                </a:lnTo>
                <a:lnTo>
                  <a:pt x="0" y="143484"/>
                </a:lnTo>
                <a:lnTo>
                  <a:pt x="37896" y="193454"/>
                </a:lnTo>
                <a:close/>
              </a:path>
              <a:path w="60959" h="198755">
                <a:moveTo>
                  <a:pt x="37428" y="159013"/>
                </a:moveTo>
                <a:lnTo>
                  <a:pt x="7721" y="0"/>
                </a:lnTo>
                <a:lnTo>
                  <a:pt x="1841" y="1104"/>
                </a:lnTo>
                <a:lnTo>
                  <a:pt x="31128" y="159874"/>
                </a:lnTo>
                <a:lnTo>
                  <a:pt x="34950" y="161886"/>
                </a:lnTo>
                <a:lnTo>
                  <a:pt x="37428" y="159013"/>
                </a:lnTo>
                <a:close/>
              </a:path>
              <a:path w="60959" h="198755">
                <a:moveTo>
                  <a:pt x="37896" y="161518"/>
                </a:moveTo>
                <a:lnTo>
                  <a:pt x="37428" y="159013"/>
                </a:lnTo>
                <a:lnTo>
                  <a:pt x="34950" y="161886"/>
                </a:lnTo>
                <a:lnTo>
                  <a:pt x="31128" y="159874"/>
                </a:lnTo>
                <a:lnTo>
                  <a:pt x="31635" y="162623"/>
                </a:lnTo>
                <a:lnTo>
                  <a:pt x="37896" y="161518"/>
                </a:lnTo>
                <a:close/>
              </a:path>
              <a:path w="60959" h="198755">
                <a:moveTo>
                  <a:pt x="60337" y="132448"/>
                </a:moveTo>
                <a:lnTo>
                  <a:pt x="37428" y="159013"/>
                </a:lnTo>
                <a:lnTo>
                  <a:pt x="37896" y="161518"/>
                </a:lnTo>
                <a:lnTo>
                  <a:pt x="37896" y="193454"/>
                </a:lnTo>
                <a:lnTo>
                  <a:pt x="41579" y="198310"/>
                </a:lnTo>
                <a:lnTo>
                  <a:pt x="60337" y="13244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 txBox="1"/>
          <p:nvPr/>
        </p:nvSpPr>
        <p:spPr>
          <a:xfrm>
            <a:off x="6156566" y="364737"/>
            <a:ext cx="272859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And Now </a:t>
            </a:r>
            <a:r>
              <a:rPr sz="2100" spc="5" dirty="0">
                <a:solidFill>
                  <a:srgbClr val="3C489E"/>
                </a:solidFill>
                <a:latin typeface="Times New Roman"/>
                <a:cs typeface="Times New Roman"/>
              </a:rPr>
              <a:t>for</a:t>
            </a:r>
            <a:r>
              <a:rPr sz="2100" spc="-80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2100" spc="5" dirty="0">
                <a:solidFill>
                  <a:srgbClr val="3C489E"/>
                </a:solidFill>
                <a:latin typeface="Times New Roman"/>
                <a:cs typeface="Times New Roman"/>
              </a:rPr>
              <a:t>Deletion…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390911" y="3330223"/>
            <a:ext cx="7512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5029580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49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 txBox="1"/>
          <p:nvPr/>
        </p:nvSpPr>
        <p:spPr>
          <a:xfrm>
            <a:off x="4271246" y="7194253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23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244707" y="5010977"/>
            <a:ext cx="6546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Delete</a:t>
            </a:r>
            <a:r>
              <a:rPr sz="1150" dirty="0"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15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2212886" y="5215369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5" h="61595">
                <a:moveTo>
                  <a:pt x="625475" y="30530"/>
                </a:moveTo>
                <a:lnTo>
                  <a:pt x="623100" y="27589"/>
                </a:lnTo>
                <a:lnTo>
                  <a:pt x="0" y="27589"/>
                </a:lnTo>
                <a:lnTo>
                  <a:pt x="0" y="33477"/>
                </a:lnTo>
                <a:lnTo>
                  <a:pt x="623100" y="33472"/>
                </a:lnTo>
                <a:lnTo>
                  <a:pt x="625475" y="30530"/>
                </a:lnTo>
                <a:close/>
              </a:path>
              <a:path w="662305" h="61595">
                <a:moveTo>
                  <a:pt x="662266" y="30530"/>
                </a:moveTo>
                <a:lnTo>
                  <a:pt x="600824" y="0"/>
                </a:lnTo>
                <a:lnTo>
                  <a:pt x="623097" y="27585"/>
                </a:lnTo>
                <a:lnTo>
                  <a:pt x="625475" y="27589"/>
                </a:lnTo>
                <a:lnTo>
                  <a:pt x="625475" y="48820"/>
                </a:lnTo>
                <a:lnTo>
                  <a:pt x="662266" y="30530"/>
                </a:lnTo>
                <a:close/>
              </a:path>
              <a:path w="662305" h="61595">
                <a:moveTo>
                  <a:pt x="625475" y="48820"/>
                </a:moveTo>
                <a:lnTo>
                  <a:pt x="625475" y="33477"/>
                </a:lnTo>
                <a:lnTo>
                  <a:pt x="623097" y="33477"/>
                </a:lnTo>
                <a:lnTo>
                  <a:pt x="600824" y="61074"/>
                </a:lnTo>
                <a:lnTo>
                  <a:pt x="625475" y="48820"/>
                </a:lnTo>
                <a:close/>
              </a:path>
              <a:path w="662305" h="61595">
                <a:moveTo>
                  <a:pt x="625475" y="33477"/>
                </a:moveTo>
                <a:lnTo>
                  <a:pt x="625475" y="30530"/>
                </a:lnTo>
                <a:lnTo>
                  <a:pt x="623097" y="33477"/>
                </a:lnTo>
                <a:lnTo>
                  <a:pt x="625475" y="33477"/>
                </a:lnTo>
                <a:close/>
              </a:path>
              <a:path w="662305" h="61595">
                <a:moveTo>
                  <a:pt x="625475" y="30530"/>
                </a:moveTo>
                <a:lnTo>
                  <a:pt x="625475" y="27589"/>
                </a:lnTo>
                <a:lnTo>
                  <a:pt x="623100" y="27589"/>
                </a:lnTo>
                <a:lnTo>
                  <a:pt x="625475" y="3053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15645" y="5732297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15" y="161271"/>
                </a:moveTo>
                <a:lnTo>
                  <a:pt x="0" y="135407"/>
                </a:lnTo>
                <a:lnTo>
                  <a:pt x="21335" y="200520"/>
                </a:lnTo>
                <a:lnTo>
                  <a:pt x="23914" y="196834"/>
                </a:lnTo>
                <a:lnTo>
                  <a:pt x="23914" y="163360"/>
                </a:lnTo>
                <a:lnTo>
                  <a:pt x="24215" y="161271"/>
                </a:lnTo>
                <a:close/>
              </a:path>
              <a:path w="60959" h="200660">
                <a:moveTo>
                  <a:pt x="26652" y="163874"/>
                </a:moveTo>
                <a:lnTo>
                  <a:pt x="24215" y="161271"/>
                </a:lnTo>
                <a:lnTo>
                  <a:pt x="23914" y="163360"/>
                </a:lnTo>
                <a:lnTo>
                  <a:pt x="26652" y="163874"/>
                </a:lnTo>
                <a:close/>
              </a:path>
              <a:path w="60959" h="200660">
                <a:moveTo>
                  <a:pt x="60706" y="144233"/>
                </a:moveTo>
                <a:lnTo>
                  <a:pt x="30128" y="162178"/>
                </a:lnTo>
                <a:lnTo>
                  <a:pt x="29794" y="164464"/>
                </a:lnTo>
                <a:lnTo>
                  <a:pt x="27096" y="163958"/>
                </a:lnTo>
                <a:lnTo>
                  <a:pt x="26860" y="164096"/>
                </a:lnTo>
                <a:lnTo>
                  <a:pt x="26652" y="163874"/>
                </a:lnTo>
                <a:lnTo>
                  <a:pt x="23914" y="163360"/>
                </a:lnTo>
                <a:lnTo>
                  <a:pt x="23914" y="196834"/>
                </a:lnTo>
                <a:lnTo>
                  <a:pt x="60706" y="144233"/>
                </a:lnTo>
                <a:close/>
              </a:path>
              <a:path w="60959" h="200660">
                <a:moveTo>
                  <a:pt x="53721" y="736"/>
                </a:moveTo>
                <a:lnTo>
                  <a:pt x="47459" y="0"/>
                </a:lnTo>
                <a:lnTo>
                  <a:pt x="24215" y="161271"/>
                </a:lnTo>
                <a:lnTo>
                  <a:pt x="26652" y="163874"/>
                </a:lnTo>
                <a:lnTo>
                  <a:pt x="27096" y="163958"/>
                </a:lnTo>
                <a:lnTo>
                  <a:pt x="30128" y="162178"/>
                </a:lnTo>
                <a:lnTo>
                  <a:pt x="53721" y="736"/>
                </a:lnTo>
                <a:close/>
              </a:path>
              <a:path w="60959" h="200660">
                <a:moveTo>
                  <a:pt x="30128" y="162178"/>
                </a:moveTo>
                <a:lnTo>
                  <a:pt x="27096" y="163958"/>
                </a:lnTo>
                <a:lnTo>
                  <a:pt x="29794" y="164464"/>
                </a:lnTo>
                <a:lnTo>
                  <a:pt x="30128" y="16217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3701" y="5732297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4" h="200660">
                <a:moveTo>
                  <a:pt x="34582" y="197225"/>
                </a:moveTo>
                <a:lnTo>
                  <a:pt x="34582" y="163360"/>
                </a:lnTo>
                <a:lnTo>
                  <a:pt x="31874" y="163519"/>
                </a:lnTo>
                <a:lnTo>
                  <a:pt x="31635" y="163728"/>
                </a:lnTo>
                <a:lnTo>
                  <a:pt x="31393" y="163548"/>
                </a:lnTo>
                <a:lnTo>
                  <a:pt x="28333" y="163728"/>
                </a:lnTo>
                <a:lnTo>
                  <a:pt x="28236" y="161198"/>
                </a:lnTo>
                <a:lnTo>
                  <a:pt x="0" y="140182"/>
                </a:lnTo>
                <a:lnTo>
                  <a:pt x="33108" y="200520"/>
                </a:lnTo>
                <a:lnTo>
                  <a:pt x="34582" y="197225"/>
                </a:lnTo>
                <a:close/>
              </a:path>
              <a:path w="61594" h="200660">
                <a:moveTo>
                  <a:pt x="34500" y="161222"/>
                </a:moveTo>
                <a:lnTo>
                  <a:pt x="28333" y="0"/>
                </a:lnTo>
                <a:lnTo>
                  <a:pt x="22072" y="368"/>
                </a:lnTo>
                <a:lnTo>
                  <a:pt x="28236" y="161198"/>
                </a:lnTo>
                <a:lnTo>
                  <a:pt x="31393" y="163548"/>
                </a:lnTo>
                <a:lnTo>
                  <a:pt x="31874" y="163519"/>
                </a:lnTo>
                <a:lnTo>
                  <a:pt x="34500" y="161222"/>
                </a:lnTo>
                <a:close/>
              </a:path>
              <a:path w="61594" h="200660">
                <a:moveTo>
                  <a:pt x="31393" y="163548"/>
                </a:moveTo>
                <a:lnTo>
                  <a:pt x="28236" y="161198"/>
                </a:lnTo>
                <a:lnTo>
                  <a:pt x="28333" y="163728"/>
                </a:lnTo>
                <a:lnTo>
                  <a:pt x="31393" y="163548"/>
                </a:lnTo>
                <a:close/>
              </a:path>
              <a:path w="61594" h="200660">
                <a:moveTo>
                  <a:pt x="34582" y="163360"/>
                </a:moveTo>
                <a:lnTo>
                  <a:pt x="34500" y="161222"/>
                </a:lnTo>
                <a:lnTo>
                  <a:pt x="31874" y="163519"/>
                </a:lnTo>
                <a:lnTo>
                  <a:pt x="34582" y="163360"/>
                </a:lnTo>
                <a:close/>
              </a:path>
              <a:path w="61594" h="200660">
                <a:moveTo>
                  <a:pt x="61074" y="137972"/>
                </a:moveTo>
                <a:lnTo>
                  <a:pt x="34500" y="161222"/>
                </a:lnTo>
                <a:lnTo>
                  <a:pt x="34582" y="163360"/>
                </a:lnTo>
                <a:lnTo>
                  <a:pt x="34582" y="197225"/>
                </a:lnTo>
                <a:lnTo>
                  <a:pt x="61074" y="13797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4" name="object 234"/>
          <p:cNvGraphicFramePr>
            <a:graphicFrameLocks noGrp="1"/>
          </p:cNvGraphicFramePr>
          <p:nvPr/>
        </p:nvGraphicFramePr>
        <p:xfrm>
          <a:off x="400729" y="5929750"/>
          <a:ext cx="266065" cy="797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5" name="object 235"/>
          <p:cNvGraphicFramePr>
            <a:graphicFrameLocks noGrp="1"/>
          </p:cNvGraphicFramePr>
          <p:nvPr/>
        </p:nvGraphicFramePr>
        <p:xfrm>
          <a:off x="760190" y="5929750"/>
          <a:ext cx="266065" cy="797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950" b="1" spc="5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6" name="object 236"/>
          <p:cNvSpPr/>
          <p:nvPr/>
        </p:nvSpPr>
        <p:spPr>
          <a:xfrm>
            <a:off x="603211" y="546666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 txBox="1"/>
          <p:nvPr/>
        </p:nvSpPr>
        <p:spPr>
          <a:xfrm>
            <a:off x="606281" y="5492962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15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889089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52297" y="546666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52297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52297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25880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25880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89088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52297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89088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52297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25880" y="546666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211758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174965" y="546666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174965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174965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248549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48549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211757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74965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211757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174965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6421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6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29628" y="546666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6" y="266014"/>
                </a:lnTo>
                <a:lnTo>
                  <a:pt x="73586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29628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29628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03211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03211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66419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29628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66419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29628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479981" y="5732297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3900" y="160935"/>
                </a:moveTo>
                <a:lnTo>
                  <a:pt x="0" y="135407"/>
                </a:lnTo>
                <a:lnTo>
                  <a:pt x="21335" y="200520"/>
                </a:lnTo>
                <a:lnTo>
                  <a:pt x="23545" y="197360"/>
                </a:lnTo>
                <a:lnTo>
                  <a:pt x="23545" y="163360"/>
                </a:lnTo>
                <a:lnTo>
                  <a:pt x="23900" y="160935"/>
                </a:lnTo>
                <a:close/>
              </a:path>
              <a:path w="60959" h="200660">
                <a:moveTo>
                  <a:pt x="26691" y="163916"/>
                </a:moveTo>
                <a:lnTo>
                  <a:pt x="23900" y="160935"/>
                </a:lnTo>
                <a:lnTo>
                  <a:pt x="23545" y="163360"/>
                </a:lnTo>
                <a:lnTo>
                  <a:pt x="26691" y="163916"/>
                </a:lnTo>
                <a:close/>
              </a:path>
              <a:path w="60959" h="200660">
                <a:moveTo>
                  <a:pt x="60705" y="144233"/>
                </a:moveTo>
                <a:lnTo>
                  <a:pt x="30128" y="162179"/>
                </a:lnTo>
                <a:lnTo>
                  <a:pt x="29794" y="164464"/>
                </a:lnTo>
                <a:lnTo>
                  <a:pt x="27057" y="163981"/>
                </a:lnTo>
                <a:lnTo>
                  <a:pt x="26860" y="164096"/>
                </a:lnTo>
                <a:lnTo>
                  <a:pt x="26691" y="163916"/>
                </a:lnTo>
                <a:lnTo>
                  <a:pt x="23545" y="163360"/>
                </a:lnTo>
                <a:lnTo>
                  <a:pt x="23545" y="197360"/>
                </a:lnTo>
                <a:lnTo>
                  <a:pt x="60705" y="144233"/>
                </a:lnTo>
                <a:close/>
              </a:path>
              <a:path w="60959" h="200660">
                <a:moveTo>
                  <a:pt x="53708" y="736"/>
                </a:moveTo>
                <a:lnTo>
                  <a:pt x="47459" y="0"/>
                </a:lnTo>
                <a:lnTo>
                  <a:pt x="23900" y="160935"/>
                </a:lnTo>
                <a:lnTo>
                  <a:pt x="26691" y="163916"/>
                </a:lnTo>
                <a:lnTo>
                  <a:pt x="27057" y="163981"/>
                </a:lnTo>
                <a:lnTo>
                  <a:pt x="30128" y="162179"/>
                </a:lnTo>
                <a:lnTo>
                  <a:pt x="53708" y="736"/>
                </a:lnTo>
                <a:close/>
              </a:path>
              <a:path w="60959" h="200660">
                <a:moveTo>
                  <a:pt x="30128" y="162179"/>
                </a:moveTo>
                <a:lnTo>
                  <a:pt x="27057" y="163981"/>
                </a:lnTo>
                <a:lnTo>
                  <a:pt x="29794" y="164464"/>
                </a:lnTo>
                <a:lnTo>
                  <a:pt x="30128" y="16217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830616" y="5732297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4" h="200660">
                <a:moveTo>
                  <a:pt x="34950" y="198785"/>
                </a:moveTo>
                <a:lnTo>
                  <a:pt x="34950" y="163360"/>
                </a:lnTo>
                <a:lnTo>
                  <a:pt x="32221" y="163530"/>
                </a:lnTo>
                <a:lnTo>
                  <a:pt x="32004" y="163728"/>
                </a:lnTo>
                <a:lnTo>
                  <a:pt x="31766" y="163559"/>
                </a:lnTo>
                <a:lnTo>
                  <a:pt x="29057" y="163728"/>
                </a:lnTo>
                <a:lnTo>
                  <a:pt x="28929" y="161537"/>
                </a:lnTo>
                <a:lnTo>
                  <a:pt x="0" y="140919"/>
                </a:lnTo>
                <a:lnTo>
                  <a:pt x="34213" y="200520"/>
                </a:lnTo>
                <a:lnTo>
                  <a:pt x="34950" y="198785"/>
                </a:lnTo>
                <a:close/>
              </a:path>
              <a:path w="61594" h="200660">
                <a:moveTo>
                  <a:pt x="34826" y="161157"/>
                </a:moveTo>
                <a:lnTo>
                  <a:pt x="25755" y="0"/>
                </a:lnTo>
                <a:lnTo>
                  <a:pt x="19494" y="368"/>
                </a:lnTo>
                <a:lnTo>
                  <a:pt x="28929" y="161537"/>
                </a:lnTo>
                <a:lnTo>
                  <a:pt x="31766" y="163559"/>
                </a:lnTo>
                <a:lnTo>
                  <a:pt x="32221" y="163530"/>
                </a:lnTo>
                <a:lnTo>
                  <a:pt x="34826" y="161157"/>
                </a:lnTo>
                <a:close/>
              </a:path>
              <a:path w="61594" h="200660">
                <a:moveTo>
                  <a:pt x="31766" y="163559"/>
                </a:moveTo>
                <a:lnTo>
                  <a:pt x="28929" y="161537"/>
                </a:lnTo>
                <a:lnTo>
                  <a:pt x="29057" y="163728"/>
                </a:lnTo>
                <a:lnTo>
                  <a:pt x="31766" y="163559"/>
                </a:lnTo>
                <a:close/>
              </a:path>
              <a:path w="61594" h="200660">
                <a:moveTo>
                  <a:pt x="34950" y="163360"/>
                </a:moveTo>
                <a:lnTo>
                  <a:pt x="34826" y="161157"/>
                </a:lnTo>
                <a:lnTo>
                  <a:pt x="32221" y="163530"/>
                </a:lnTo>
                <a:lnTo>
                  <a:pt x="34950" y="163360"/>
                </a:lnTo>
                <a:close/>
              </a:path>
              <a:path w="61594" h="200660">
                <a:moveTo>
                  <a:pt x="61074" y="137248"/>
                </a:moveTo>
                <a:lnTo>
                  <a:pt x="34826" y="161157"/>
                </a:lnTo>
                <a:lnTo>
                  <a:pt x="34950" y="163360"/>
                </a:lnTo>
                <a:lnTo>
                  <a:pt x="34950" y="198785"/>
                </a:lnTo>
                <a:lnTo>
                  <a:pt x="61074" y="13724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1" name="object 271"/>
          <p:cNvGraphicFramePr>
            <a:graphicFrameLocks noGrp="1"/>
          </p:cNvGraphicFramePr>
          <p:nvPr/>
        </p:nvGraphicFramePr>
        <p:xfrm>
          <a:off x="1352556" y="5929750"/>
          <a:ext cx="266065" cy="797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2" name="object 272"/>
          <p:cNvSpPr/>
          <p:nvPr/>
        </p:nvSpPr>
        <p:spPr>
          <a:xfrm>
            <a:off x="1853426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816633" y="546666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816633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816633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890217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890217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853425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816633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853425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816633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890217" y="546666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5645" y="266014"/>
                </a:lnTo>
                <a:lnTo>
                  <a:pt x="26564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 txBox="1"/>
          <p:nvPr/>
        </p:nvSpPr>
        <p:spPr>
          <a:xfrm>
            <a:off x="1570248" y="5492962"/>
            <a:ext cx="5664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378460" algn="l"/>
              </a:tabLst>
            </a:pPr>
            <a:r>
              <a:rPr sz="1150" b="1" dirty="0">
                <a:latin typeface="Times New Roman"/>
                <a:cs typeface="Times New Roman"/>
              </a:rPr>
              <a:t>36	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2176094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139302" y="546666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139302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139302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212886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212886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176094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139302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176094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139302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530757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493596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493596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567180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567180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9" name="object 299"/>
          <p:cNvGraphicFramePr>
            <a:graphicFrameLocks noGrp="1"/>
          </p:cNvGraphicFramePr>
          <p:nvPr/>
        </p:nvGraphicFramePr>
        <p:xfrm>
          <a:off x="1704663" y="5929750"/>
          <a:ext cx="266065" cy="797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0" name="object 300"/>
          <p:cNvSpPr/>
          <p:nvPr/>
        </p:nvSpPr>
        <p:spPr>
          <a:xfrm>
            <a:off x="889088" y="5249583"/>
            <a:ext cx="301625" cy="217170"/>
          </a:xfrm>
          <a:custGeom>
            <a:avLst/>
            <a:gdLst/>
            <a:ahLst/>
            <a:cxnLst/>
            <a:rect l="l" t="t" r="r" b="b"/>
            <a:pathLst>
              <a:path w="301625" h="217170">
                <a:moveTo>
                  <a:pt x="32003" y="156375"/>
                </a:moveTo>
                <a:lnTo>
                  <a:pt x="0" y="217081"/>
                </a:lnTo>
                <a:lnTo>
                  <a:pt x="27965" y="212674"/>
                </a:lnTo>
                <a:lnTo>
                  <a:pt x="27965" y="193166"/>
                </a:lnTo>
                <a:lnTo>
                  <a:pt x="30032" y="191686"/>
                </a:lnTo>
                <a:lnTo>
                  <a:pt x="32003" y="156375"/>
                </a:lnTo>
                <a:close/>
              </a:path>
              <a:path w="301625" h="217170">
                <a:moveTo>
                  <a:pt x="30032" y="191686"/>
                </a:moveTo>
                <a:lnTo>
                  <a:pt x="27965" y="193166"/>
                </a:lnTo>
                <a:lnTo>
                  <a:pt x="29815" y="195574"/>
                </a:lnTo>
                <a:lnTo>
                  <a:pt x="30032" y="191686"/>
                </a:lnTo>
                <a:close/>
              </a:path>
              <a:path w="301625" h="217170">
                <a:moveTo>
                  <a:pt x="67703" y="206413"/>
                </a:moveTo>
                <a:lnTo>
                  <a:pt x="33333" y="196726"/>
                </a:lnTo>
                <a:lnTo>
                  <a:pt x="31635" y="197942"/>
                </a:lnTo>
                <a:lnTo>
                  <a:pt x="30032" y="195856"/>
                </a:lnTo>
                <a:lnTo>
                  <a:pt x="29806" y="195732"/>
                </a:lnTo>
                <a:lnTo>
                  <a:pt x="29806" y="195562"/>
                </a:lnTo>
                <a:lnTo>
                  <a:pt x="27965" y="193166"/>
                </a:lnTo>
                <a:lnTo>
                  <a:pt x="27965" y="212674"/>
                </a:lnTo>
                <a:lnTo>
                  <a:pt x="29806" y="212384"/>
                </a:lnTo>
                <a:lnTo>
                  <a:pt x="29815" y="195574"/>
                </a:lnTo>
                <a:lnTo>
                  <a:pt x="29815" y="212383"/>
                </a:lnTo>
                <a:lnTo>
                  <a:pt x="67703" y="206413"/>
                </a:lnTo>
                <a:close/>
              </a:path>
              <a:path w="301625" h="217170">
                <a:moveTo>
                  <a:pt x="301332" y="4787"/>
                </a:moveTo>
                <a:lnTo>
                  <a:pt x="297649" y="0"/>
                </a:lnTo>
                <a:lnTo>
                  <a:pt x="30032" y="191686"/>
                </a:lnTo>
                <a:lnTo>
                  <a:pt x="29815" y="195574"/>
                </a:lnTo>
                <a:lnTo>
                  <a:pt x="29973" y="195779"/>
                </a:lnTo>
                <a:lnTo>
                  <a:pt x="33333" y="196726"/>
                </a:lnTo>
                <a:lnTo>
                  <a:pt x="301332" y="4787"/>
                </a:lnTo>
                <a:close/>
              </a:path>
              <a:path w="301625" h="217170">
                <a:moveTo>
                  <a:pt x="33333" y="196726"/>
                </a:moveTo>
                <a:lnTo>
                  <a:pt x="29973" y="195779"/>
                </a:lnTo>
                <a:lnTo>
                  <a:pt x="31635" y="197942"/>
                </a:lnTo>
                <a:lnTo>
                  <a:pt x="33333" y="19672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509775" y="5249214"/>
            <a:ext cx="344170" cy="217804"/>
          </a:xfrm>
          <a:custGeom>
            <a:avLst/>
            <a:gdLst/>
            <a:ahLst/>
            <a:cxnLst/>
            <a:rect l="l" t="t" r="r" b="b"/>
            <a:pathLst>
              <a:path w="344169" h="217804">
                <a:moveTo>
                  <a:pt x="312343" y="197712"/>
                </a:moveTo>
                <a:lnTo>
                  <a:pt x="311944" y="194182"/>
                </a:lnTo>
                <a:lnTo>
                  <a:pt x="3314" y="0"/>
                </a:lnTo>
                <a:lnTo>
                  <a:pt x="0" y="5524"/>
                </a:lnTo>
                <a:lnTo>
                  <a:pt x="308545" y="199267"/>
                </a:lnTo>
                <a:lnTo>
                  <a:pt x="312145" y="198019"/>
                </a:lnTo>
                <a:lnTo>
                  <a:pt x="312343" y="197712"/>
                </a:lnTo>
                <a:close/>
              </a:path>
              <a:path w="344169" h="217804">
                <a:moveTo>
                  <a:pt x="312369" y="214419"/>
                </a:moveTo>
                <a:lnTo>
                  <a:pt x="312369" y="197942"/>
                </a:lnTo>
                <a:lnTo>
                  <a:pt x="312145" y="198019"/>
                </a:lnTo>
                <a:lnTo>
                  <a:pt x="310540" y="200520"/>
                </a:lnTo>
                <a:lnTo>
                  <a:pt x="308545" y="199267"/>
                </a:lnTo>
                <a:lnTo>
                  <a:pt x="275209" y="210819"/>
                </a:lnTo>
                <a:lnTo>
                  <a:pt x="312369" y="214419"/>
                </a:lnTo>
                <a:close/>
              </a:path>
              <a:path w="344169" h="217804">
                <a:moveTo>
                  <a:pt x="343649" y="217449"/>
                </a:moveTo>
                <a:lnTo>
                  <a:pt x="307962" y="158940"/>
                </a:lnTo>
                <a:lnTo>
                  <a:pt x="311944" y="194182"/>
                </a:lnTo>
                <a:lnTo>
                  <a:pt x="313842" y="195376"/>
                </a:lnTo>
                <a:lnTo>
                  <a:pt x="313842" y="214562"/>
                </a:lnTo>
                <a:lnTo>
                  <a:pt x="343649" y="217449"/>
                </a:lnTo>
                <a:close/>
              </a:path>
              <a:path w="344169" h="217804">
                <a:moveTo>
                  <a:pt x="312145" y="198019"/>
                </a:moveTo>
                <a:lnTo>
                  <a:pt x="308545" y="199267"/>
                </a:lnTo>
                <a:lnTo>
                  <a:pt x="310540" y="200520"/>
                </a:lnTo>
                <a:lnTo>
                  <a:pt x="312145" y="198019"/>
                </a:lnTo>
                <a:close/>
              </a:path>
              <a:path w="344169" h="217804">
                <a:moveTo>
                  <a:pt x="313842" y="195376"/>
                </a:moveTo>
                <a:lnTo>
                  <a:pt x="311944" y="194182"/>
                </a:lnTo>
                <a:lnTo>
                  <a:pt x="312343" y="197712"/>
                </a:lnTo>
                <a:lnTo>
                  <a:pt x="313842" y="195376"/>
                </a:lnTo>
                <a:close/>
              </a:path>
              <a:path w="344169" h="217804">
                <a:moveTo>
                  <a:pt x="313842" y="214562"/>
                </a:moveTo>
                <a:lnTo>
                  <a:pt x="313842" y="195376"/>
                </a:lnTo>
                <a:lnTo>
                  <a:pt x="312343" y="197712"/>
                </a:lnTo>
                <a:lnTo>
                  <a:pt x="312369" y="197942"/>
                </a:lnTo>
                <a:lnTo>
                  <a:pt x="312369" y="214419"/>
                </a:lnTo>
                <a:lnTo>
                  <a:pt x="313842" y="21456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225372" y="4986146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 txBox="1"/>
          <p:nvPr/>
        </p:nvSpPr>
        <p:spPr>
          <a:xfrm>
            <a:off x="1228440" y="5012449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1511249" y="498614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474457" y="498614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474457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474457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548041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548041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511249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474457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511249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474457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548041" y="4986146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834287" y="498614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797126" y="498614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797126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797126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1870710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870710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833918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797126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833918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1797126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188580" y="498614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151788" y="498614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151788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151788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1225372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225372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188580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151788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188580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1151788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5" name="object 335"/>
          <p:cNvGraphicFramePr>
            <a:graphicFrameLocks noGrp="1"/>
          </p:cNvGraphicFramePr>
          <p:nvPr/>
        </p:nvGraphicFramePr>
        <p:xfrm>
          <a:off x="2076265" y="5927185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6" name="object 336"/>
          <p:cNvSpPr/>
          <p:nvPr/>
        </p:nvSpPr>
        <p:spPr>
          <a:xfrm>
            <a:off x="2171306" y="5731941"/>
            <a:ext cx="60960" cy="198755"/>
          </a:xfrm>
          <a:custGeom>
            <a:avLst/>
            <a:gdLst/>
            <a:ahLst/>
            <a:cxnLst/>
            <a:rect l="l" t="t" r="r" b="b"/>
            <a:pathLst>
              <a:path w="60960" h="198754">
                <a:moveTo>
                  <a:pt x="37896" y="193486"/>
                </a:moveTo>
                <a:lnTo>
                  <a:pt x="37896" y="161518"/>
                </a:lnTo>
                <a:lnTo>
                  <a:pt x="31648" y="162991"/>
                </a:lnTo>
                <a:lnTo>
                  <a:pt x="31171" y="160434"/>
                </a:lnTo>
                <a:lnTo>
                  <a:pt x="0" y="143852"/>
                </a:lnTo>
                <a:lnTo>
                  <a:pt x="37896" y="193486"/>
                </a:lnTo>
                <a:close/>
              </a:path>
              <a:path w="60960" h="198754">
                <a:moveTo>
                  <a:pt x="37423" y="158982"/>
                </a:moveTo>
                <a:lnTo>
                  <a:pt x="7734" y="0"/>
                </a:lnTo>
                <a:lnTo>
                  <a:pt x="1473" y="1092"/>
                </a:lnTo>
                <a:lnTo>
                  <a:pt x="31171" y="160434"/>
                </a:lnTo>
                <a:lnTo>
                  <a:pt x="34594" y="162255"/>
                </a:lnTo>
                <a:lnTo>
                  <a:pt x="37423" y="158982"/>
                </a:lnTo>
                <a:close/>
              </a:path>
              <a:path w="60960" h="198754">
                <a:moveTo>
                  <a:pt x="37896" y="161518"/>
                </a:moveTo>
                <a:lnTo>
                  <a:pt x="37423" y="158982"/>
                </a:lnTo>
                <a:lnTo>
                  <a:pt x="34594" y="162255"/>
                </a:lnTo>
                <a:lnTo>
                  <a:pt x="31171" y="160434"/>
                </a:lnTo>
                <a:lnTo>
                  <a:pt x="31648" y="162991"/>
                </a:lnTo>
                <a:lnTo>
                  <a:pt x="37896" y="161518"/>
                </a:lnTo>
                <a:close/>
              </a:path>
              <a:path w="60960" h="198754">
                <a:moveTo>
                  <a:pt x="60350" y="132448"/>
                </a:moveTo>
                <a:lnTo>
                  <a:pt x="37423" y="158982"/>
                </a:lnTo>
                <a:lnTo>
                  <a:pt x="37896" y="161518"/>
                </a:lnTo>
                <a:lnTo>
                  <a:pt x="37896" y="193486"/>
                </a:lnTo>
                <a:lnTo>
                  <a:pt x="41579" y="198310"/>
                </a:lnTo>
                <a:lnTo>
                  <a:pt x="60350" y="13244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805252" y="5747384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4260" y="161318"/>
                </a:moveTo>
                <a:lnTo>
                  <a:pt x="0" y="135394"/>
                </a:lnTo>
                <a:lnTo>
                  <a:pt x="21336" y="200520"/>
                </a:lnTo>
                <a:lnTo>
                  <a:pt x="23914" y="196834"/>
                </a:lnTo>
                <a:lnTo>
                  <a:pt x="23914" y="163728"/>
                </a:lnTo>
                <a:lnTo>
                  <a:pt x="24260" y="161318"/>
                </a:lnTo>
                <a:close/>
              </a:path>
              <a:path w="60960" h="200660">
                <a:moveTo>
                  <a:pt x="30128" y="162178"/>
                </a:moveTo>
                <a:lnTo>
                  <a:pt x="26860" y="164096"/>
                </a:lnTo>
                <a:lnTo>
                  <a:pt x="24260" y="161318"/>
                </a:lnTo>
                <a:lnTo>
                  <a:pt x="23914" y="163728"/>
                </a:lnTo>
                <a:lnTo>
                  <a:pt x="29794" y="164464"/>
                </a:lnTo>
                <a:lnTo>
                  <a:pt x="30128" y="162178"/>
                </a:lnTo>
                <a:close/>
              </a:path>
              <a:path w="60960" h="200660">
                <a:moveTo>
                  <a:pt x="60706" y="144233"/>
                </a:moveTo>
                <a:lnTo>
                  <a:pt x="30128" y="162178"/>
                </a:lnTo>
                <a:lnTo>
                  <a:pt x="29794" y="164464"/>
                </a:lnTo>
                <a:lnTo>
                  <a:pt x="23914" y="163728"/>
                </a:lnTo>
                <a:lnTo>
                  <a:pt x="23914" y="196834"/>
                </a:lnTo>
                <a:lnTo>
                  <a:pt x="60706" y="144233"/>
                </a:lnTo>
                <a:close/>
              </a:path>
              <a:path w="60960" h="200660">
                <a:moveTo>
                  <a:pt x="53708" y="1104"/>
                </a:moveTo>
                <a:lnTo>
                  <a:pt x="47459" y="0"/>
                </a:lnTo>
                <a:lnTo>
                  <a:pt x="24260" y="161318"/>
                </a:lnTo>
                <a:lnTo>
                  <a:pt x="26860" y="164096"/>
                </a:lnTo>
                <a:lnTo>
                  <a:pt x="30128" y="162178"/>
                </a:lnTo>
                <a:lnTo>
                  <a:pt x="53708" y="11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3153308" y="5747753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4" h="200660">
                <a:moveTo>
                  <a:pt x="34582" y="196086"/>
                </a:moveTo>
                <a:lnTo>
                  <a:pt x="34582" y="163360"/>
                </a:lnTo>
                <a:lnTo>
                  <a:pt x="28333" y="163728"/>
                </a:lnTo>
                <a:lnTo>
                  <a:pt x="28223" y="160860"/>
                </a:lnTo>
                <a:lnTo>
                  <a:pt x="0" y="140182"/>
                </a:lnTo>
                <a:lnTo>
                  <a:pt x="32740" y="200151"/>
                </a:lnTo>
                <a:lnTo>
                  <a:pt x="34582" y="196086"/>
                </a:lnTo>
                <a:close/>
              </a:path>
              <a:path w="61594" h="200660">
                <a:moveTo>
                  <a:pt x="34486" y="160865"/>
                </a:moveTo>
                <a:lnTo>
                  <a:pt x="28333" y="0"/>
                </a:lnTo>
                <a:lnTo>
                  <a:pt x="22072" y="368"/>
                </a:lnTo>
                <a:lnTo>
                  <a:pt x="28223" y="160860"/>
                </a:lnTo>
                <a:lnTo>
                  <a:pt x="31635" y="163360"/>
                </a:lnTo>
                <a:lnTo>
                  <a:pt x="34486" y="160865"/>
                </a:lnTo>
                <a:close/>
              </a:path>
              <a:path w="61594" h="200660">
                <a:moveTo>
                  <a:pt x="34582" y="163360"/>
                </a:moveTo>
                <a:lnTo>
                  <a:pt x="34486" y="160865"/>
                </a:lnTo>
                <a:lnTo>
                  <a:pt x="31635" y="163360"/>
                </a:lnTo>
                <a:lnTo>
                  <a:pt x="28223" y="160860"/>
                </a:lnTo>
                <a:lnTo>
                  <a:pt x="28333" y="163728"/>
                </a:lnTo>
                <a:lnTo>
                  <a:pt x="34582" y="163360"/>
                </a:lnTo>
                <a:close/>
              </a:path>
              <a:path w="61594" h="200660">
                <a:moveTo>
                  <a:pt x="61074" y="137604"/>
                </a:moveTo>
                <a:lnTo>
                  <a:pt x="34486" y="160865"/>
                </a:lnTo>
                <a:lnTo>
                  <a:pt x="34582" y="163360"/>
                </a:lnTo>
                <a:lnTo>
                  <a:pt x="34582" y="196086"/>
                </a:lnTo>
                <a:lnTo>
                  <a:pt x="61074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9" name="object 339"/>
          <p:cNvGraphicFramePr>
            <a:graphicFrameLocks noGrp="1"/>
          </p:cNvGraphicFramePr>
          <p:nvPr/>
        </p:nvGraphicFramePr>
        <p:xfrm>
          <a:off x="2690336" y="594483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0" name="object 340"/>
          <p:cNvGraphicFramePr>
            <a:graphicFrameLocks noGrp="1"/>
          </p:cNvGraphicFramePr>
          <p:nvPr/>
        </p:nvGraphicFramePr>
        <p:xfrm>
          <a:off x="3049796" y="594483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1" name="object 341"/>
          <p:cNvSpPr/>
          <p:nvPr/>
        </p:nvSpPr>
        <p:spPr>
          <a:xfrm>
            <a:off x="2892818" y="548212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5645" y="265645"/>
                </a:lnTo>
                <a:lnTo>
                  <a:pt x="26564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178696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141903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3141903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3141903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3215487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3215487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3178695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3141903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3178695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3141903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3215487" y="548212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3501365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3464572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3464572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464572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3538156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3538156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501364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464572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3501364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3464572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2856027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819234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819234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819234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892818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2892818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856026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819234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856026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819234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769588" y="5747384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3946" y="160983"/>
                </a:moveTo>
                <a:lnTo>
                  <a:pt x="0" y="135394"/>
                </a:lnTo>
                <a:lnTo>
                  <a:pt x="21336" y="200520"/>
                </a:lnTo>
                <a:lnTo>
                  <a:pt x="23545" y="197360"/>
                </a:lnTo>
                <a:lnTo>
                  <a:pt x="23545" y="163728"/>
                </a:lnTo>
                <a:lnTo>
                  <a:pt x="23946" y="160983"/>
                </a:lnTo>
                <a:close/>
              </a:path>
              <a:path w="60960" h="200660">
                <a:moveTo>
                  <a:pt x="30128" y="162178"/>
                </a:moveTo>
                <a:lnTo>
                  <a:pt x="26860" y="164096"/>
                </a:lnTo>
                <a:lnTo>
                  <a:pt x="23946" y="160983"/>
                </a:lnTo>
                <a:lnTo>
                  <a:pt x="23545" y="163728"/>
                </a:lnTo>
                <a:lnTo>
                  <a:pt x="29794" y="164464"/>
                </a:lnTo>
                <a:lnTo>
                  <a:pt x="30128" y="162178"/>
                </a:lnTo>
                <a:close/>
              </a:path>
              <a:path w="60960" h="200660">
                <a:moveTo>
                  <a:pt x="60706" y="144233"/>
                </a:moveTo>
                <a:lnTo>
                  <a:pt x="30128" y="162178"/>
                </a:lnTo>
                <a:lnTo>
                  <a:pt x="29794" y="164464"/>
                </a:lnTo>
                <a:lnTo>
                  <a:pt x="23545" y="163728"/>
                </a:lnTo>
                <a:lnTo>
                  <a:pt x="23545" y="197360"/>
                </a:lnTo>
                <a:lnTo>
                  <a:pt x="60706" y="144233"/>
                </a:lnTo>
                <a:close/>
              </a:path>
              <a:path w="60960" h="200660">
                <a:moveTo>
                  <a:pt x="53708" y="1104"/>
                </a:moveTo>
                <a:lnTo>
                  <a:pt x="47459" y="0"/>
                </a:lnTo>
                <a:lnTo>
                  <a:pt x="23946" y="160983"/>
                </a:lnTo>
                <a:lnTo>
                  <a:pt x="26860" y="164096"/>
                </a:lnTo>
                <a:lnTo>
                  <a:pt x="30128" y="162178"/>
                </a:lnTo>
                <a:lnTo>
                  <a:pt x="53708" y="11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4120222" y="5747753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950" y="198426"/>
                </a:moveTo>
                <a:lnTo>
                  <a:pt x="34950" y="163360"/>
                </a:lnTo>
                <a:lnTo>
                  <a:pt x="29057" y="163728"/>
                </a:lnTo>
                <a:lnTo>
                  <a:pt x="28908" y="161189"/>
                </a:lnTo>
                <a:lnTo>
                  <a:pt x="0" y="140919"/>
                </a:lnTo>
                <a:lnTo>
                  <a:pt x="34213" y="200151"/>
                </a:lnTo>
                <a:lnTo>
                  <a:pt x="34950" y="198426"/>
                </a:lnTo>
                <a:close/>
              </a:path>
              <a:path w="61595" h="200660">
                <a:moveTo>
                  <a:pt x="34808" y="160839"/>
                </a:moveTo>
                <a:lnTo>
                  <a:pt x="25755" y="0"/>
                </a:lnTo>
                <a:lnTo>
                  <a:pt x="19494" y="368"/>
                </a:lnTo>
                <a:lnTo>
                  <a:pt x="28908" y="161189"/>
                </a:lnTo>
                <a:lnTo>
                  <a:pt x="32004" y="163360"/>
                </a:lnTo>
                <a:lnTo>
                  <a:pt x="34808" y="160839"/>
                </a:lnTo>
                <a:close/>
              </a:path>
              <a:path w="61595" h="200660">
                <a:moveTo>
                  <a:pt x="34950" y="163360"/>
                </a:moveTo>
                <a:lnTo>
                  <a:pt x="34808" y="160839"/>
                </a:lnTo>
                <a:lnTo>
                  <a:pt x="32004" y="163360"/>
                </a:lnTo>
                <a:lnTo>
                  <a:pt x="28908" y="161189"/>
                </a:lnTo>
                <a:lnTo>
                  <a:pt x="29057" y="163728"/>
                </a:lnTo>
                <a:lnTo>
                  <a:pt x="34950" y="163360"/>
                </a:lnTo>
                <a:close/>
              </a:path>
              <a:path w="61595" h="200660">
                <a:moveTo>
                  <a:pt x="61074" y="137236"/>
                </a:moveTo>
                <a:lnTo>
                  <a:pt x="34808" y="160839"/>
                </a:lnTo>
                <a:lnTo>
                  <a:pt x="34950" y="163360"/>
                </a:lnTo>
                <a:lnTo>
                  <a:pt x="34950" y="198426"/>
                </a:lnTo>
                <a:lnTo>
                  <a:pt x="61074" y="13723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5" name="object 375"/>
          <p:cNvGraphicFramePr>
            <a:graphicFrameLocks noGrp="1"/>
          </p:cNvGraphicFramePr>
          <p:nvPr/>
        </p:nvGraphicFramePr>
        <p:xfrm>
          <a:off x="3642162" y="594483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6" name="object 376"/>
          <p:cNvSpPr/>
          <p:nvPr/>
        </p:nvSpPr>
        <p:spPr>
          <a:xfrm>
            <a:off x="4143032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105871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105871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4105871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4179455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4179455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4142663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4105871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4142663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105871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179455" y="548212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 txBox="1"/>
          <p:nvPr/>
        </p:nvSpPr>
        <p:spPr>
          <a:xfrm>
            <a:off x="3859855" y="5508414"/>
            <a:ext cx="5664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378460" algn="l"/>
              </a:tabLst>
            </a:pPr>
            <a:r>
              <a:rPr sz="1150" b="1" dirty="0">
                <a:latin typeface="Times New Roman"/>
                <a:cs typeface="Times New Roman"/>
              </a:rPr>
              <a:t>36	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88" name="object 388"/>
          <p:cNvSpPr/>
          <p:nvPr/>
        </p:nvSpPr>
        <p:spPr>
          <a:xfrm>
            <a:off x="4465701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4428909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4428909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4428909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4502493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4502493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4465701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4428909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4465701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4428909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819995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783203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783203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856786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856786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3" name="object 403"/>
          <p:cNvGraphicFramePr>
            <a:graphicFrameLocks noGrp="1"/>
          </p:cNvGraphicFramePr>
          <p:nvPr/>
        </p:nvGraphicFramePr>
        <p:xfrm>
          <a:off x="3994258" y="594483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4" name="object 404"/>
          <p:cNvSpPr/>
          <p:nvPr/>
        </p:nvSpPr>
        <p:spPr>
          <a:xfrm>
            <a:off x="3178695" y="5264670"/>
            <a:ext cx="301625" cy="217804"/>
          </a:xfrm>
          <a:custGeom>
            <a:avLst/>
            <a:gdLst/>
            <a:ahLst/>
            <a:cxnLst/>
            <a:rect l="l" t="t" r="r" b="b"/>
            <a:pathLst>
              <a:path w="301625" h="217804">
                <a:moveTo>
                  <a:pt x="32004" y="156730"/>
                </a:moveTo>
                <a:lnTo>
                  <a:pt x="0" y="217449"/>
                </a:lnTo>
                <a:lnTo>
                  <a:pt x="27965" y="212885"/>
                </a:lnTo>
                <a:lnTo>
                  <a:pt x="27965" y="193522"/>
                </a:lnTo>
                <a:lnTo>
                  <a:pt x="30014" y="192052"/>
                </a:lnTo>
                <a:lnTo>
                  <a:pt x="32004" y="156730"/>
                </a:lnTo>
                <a:close/>
              </a:path>
              <a:path w="301625" h="217804">
                <a:moveTo>
                  <a:pt x="30014" y="192052"/>
                </a:moveTo>
                <a:lnTo>
                  <a:pt x="27965" y="193522"/>
                </a:lnTo>
                <a:lnTo>
                  <a:pt x="29806" y="195924"/>
                </a:lnTo>
                <a:lnTo>
                  <a:pt x="30014" y="192052"/>
                </a:lnTo>
                <a:close/>
              </a:path>
              <a:path w="301625" h="217804">
                <a:moveTo>
                  <a:pt x="67703" y="206400"/>
                </a:moveTo>
                <a:lnTo>
                  <a:pt x="33703" y="196829"/>
                </a:lnTo>
                <a:lnTo>
                  <a:pt x="31635" y="198310"/>
                </a:lnTo>
                <a:lnTo>
                  <a:pt x="27965" y="193522"/>
                </a:lnTo>
                <a:lnTo>
                  <a:pt x="27965" y="212885"/>
                </a:lnTo>
                <a:lnTo>
                  <a:pt x="67703" y="206400"/>
                </a:lnTo>
                <a:close/>
              </a:path>
              <a:path w="301625" h="217804">
                <a:moveTo>
                  <a:pt x="301332" y="5143"/>
                </a:moveTo>
                <a:lnTo>
                  <a:pt x="297649" y="0"/>
                </a:lnTo>
                <a:lnTo>
                  <a:pt x="30014" y="192052"/>
                </a:lnTo>
                <a:lnTo>
                  <a:pt x="29806" y="195732"/>
                </a:lnTo>
                <a:lnTo>
                  <a:pt x="33703" y="196829"/>
                </a:lnTo>
                <a:lnTo>
                  <a:pt x="301332" y="5143"/>
                </a:lnTo>
                <a:close/>
              </a:path>
              <a:path w="301625" h="217804">
                <a:moveTo>
                  <a:pt x="33703" y="196829"/>
                </a:moveTo>
                <a:lnTo>
                  <a:pt x="29806" y="195732"/>
                </a:lnTo>
                <a:lnTo>
                  <a:pt x="29806" y="195924"/>
                </a:lnTo>
                <a:lnTo>
                  <a:pt x="31635" y="198310"/>
                </a:lnTo>
                <a:lnTo>
                  <a:pt x="33703" y="19682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3799382" y="5264670"/>
            <a:ext cx="343535" cy="217804"/>
          </a:xfrm>
          <a:custGeom>
            <a:avLst/>
            <a:gdLst/>
            <a:ahLst/>
            <a:cxnLst/>
            <a:rect l="l" t="t" r="r" b="b"/>
            <a:pathLst>
              <a:path w="343535" h="217804">
                <a:moveTo>
                  <a:pt x="312342" y="197337"/>
                </a:moveTo>
                <a:lnTo>
                  <a:pt x="311943" y="193803"/>
                </a:lnTo>
                <a:lnTo>
                  <a:pt x="3314" y="0"/>
                </a:lnTo>
                <a:lnTo>
                  <a:pt x="0" y="5143"/>
                </a:lnTo>
                <a:lnTo>
                  <a:pt x="308583" y="198923"/>
                </a:lnTo>
                <a:lnTo>
                  <a:pt x="312138" y="197656"/>
                </a:lnTo>
                <a:lnTo>
                  <a:pt x="312342" y="197337"/>
                </a:lnTo>
                <a:close/>
              </a:path>
              <a:path w="343535" h="217804">
                <a:moveTo>
                  <a:pt x="312369" y="214438"/>
                </a:moveTo>
                <a:lnTo>
                  <a:pt x="312369" y="197573"/>
                </a:lnTo>
                <a:lnTo>
                  <a:pt x="312138" y="197656"/>
                </a:lnTo>
                <a:lnTo>
                  <a:pt x="310540" y="200151"/>
                </a:lnTo>
                <a:lnTo>
                  <a:pt x="308583" y="198923"/>
                </a:lnTo>
                <a:lnTo>
                  <a:pt x="275209" y="210820"/>
                </a:lnTo>
                <a:lnTo>
                  <a:pt x="312369" y="214438"/>
                </a:lnTo>
                <a:close/>
              </a:path>
              <a:path w="343535" h="217804">
                <a:moveTo>
                  <a:pt x="343281" y="217449"/>
                </a:moveTo>
                <a:lnTo>
                  <a:pt x="307962" y="158572"/>
                </a:lnTo>
                <a:lnTo>
                  <a:pt x="311943" y="193803"/>
                </a:lnTo>
                <a:lnTo>
                  <a:pt x="313842" y="194995"/>
                </a:lnTo>
                <a:lnTo>
                  <a:pt x="313842" y="214582"/>
                </a:lnTo>
                <a:lnTo>
                  <a:pt x="343281" y="217449"/>
                </a:lnTo>
                <a:close/>
              </a:path>
              <a:path w="343535" h="217804">
                <a:moveTo>
                  <a:pt x="312138" y="197656"/>
                </a:moveTo>
                <a:lnTo>
                  <a:pt x="308583" y="198923"/>
                </a:lnTo>
                <a:lnTo>
                  <a:pt x="310540" y="200151"/>
                </a:lnTo>
                <a:lnTo>
                  <a:pt x="312138" y="197656"/>
                </a:lnTo>
                <a:close/>
              </a:path>
              <a:path w="343535" h="217804">
                <a:moveTo>
                  <a:pt x="313842" y="194995"/>
                </a:moveTo>
                <a:lnTo>
                  <a:pt x="311943" y="193803"/>
                </a:lnTo>
                <a:lnTo>
                  <a:pt x="312342" y="197337"/>
                </a:lnTo>
                <a:lnTo>
                  <a:pt x="313842" y="194995"/>
                </a:lnTo>
                <a:close/>
              </a:path>
              <a:path w="343535" h="217804">
                <a:moveTo>
                  <a:pt x="313842" y="214582"/>
                </a:moveTo>
                <a:lnTo>
                  <a:pt x="313842" y="194995"/>
                </a:lnTo>
                <a:lnTo>
                  <a:pt x="312342" y="197337"/>
                </a:lnTo>
                <a:lnTo>
                  <a:pt x="312369" y="197573"/>
                </a:lnTo>
                <a:lnTo>
                  <a:pt x="312369" y="214438"/>
                </a:lnTo>
                <a:lnTo>
                  <a:pt x="313842" y="21458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3514978" y="500123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 txBox="1"/>
          <p:nvPr/>
        </p:nvSpPr>
        <p:spPr>
          <a:xfrm>
            <a:off x="3518048" y="5027534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08" name="object 408"/>
          <p:cNvSpPr/>
          <p:nvPr/>
        </p:nvSpPr>
        <p:spPr>
          <a:xfrm>
            <a:off x="3800856" y="500123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3764064" y="500123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3764064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3764064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3837647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3837647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3800855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3764064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3800855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3764064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837647" y="500123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123525" y="500123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086733" y="500123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4086733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086733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160316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160316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123525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4086733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123525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086733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3478188" y="500123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6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441395" y="500123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6" y="266014"/>
                </a:lnTo>
                <a:lnTo>
                  <a:pt x="73586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3441395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441395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3514978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514978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478186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441395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478186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3441395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9" name="object 439"/>
          <p:cNvGraphicFramePr>
            <a:graphicFrameLocks noGrp="1"/>
          </p:cNvGraphicFramePr>
          <p:nvPr/>
        </p:nvGraphicFramePr>
        <p:xfrm>
          <a:off x="4365872" y="594262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" name="object 440"/>
          <p:cNvSpPr/>
          <p:nvPr/>
        </p:nvSpPr>
        <p:spPr>
          <a:xfrm>
            <a:off x="4460912" y="5747384"/>
            <a:ext cx="60960" cy="198755"/>
          </a:xfrm>
          <a:custGeom>
            <a:avLst/>
            <a:gdLst/>
            <a:ahLst/>
            <a:cxnLst/>
            <a:rect l="l" t="t" r="r" b="b"/>
            <a:pathLst>
              <a:path w="60960" h="198754">
                <a:moveTo>
                  <a:pt x="37528" y="192969"/>
                </a:moveTo>
                <a:lnTo>
                  <a:pt x="37528" y="161518"/>
                </a:lnTo>
                <a:lnTo>
                  <a:pt x="34786" y="162033"/>
                </a:lnTo>
                <a:lnTo>
                  <a:pt x="34594" y="162255"/>
                </a:lnTo>
                <a:lnTo>
                  <a:pt x="34340" y="162117"/>
                </a:lnTo>
                <a:lnTo>
                  <a:pt x="31648" y="162623"/>
                </a:lnTo>
                <a:lnTo>
                  <a:pt x="31239" y="160436"/>
                </a:lnTo>
                <a:lnTo>
                  <a:pt x="0" y="143497"/>
                </a:lnTo>
                <a:lnTo>
                  <a:pt x="37528" y="192969"/>
                </a:lnTo>
                <a:close/>
              </a:path>
              <a:path w="60960" h="198754">
                <a:moveTo>
                  <a:pt x="37124" y="159328"/>
                </a:moveTo>
                <a:lnTo>
                  <a:pt x="7734" y="0"/>
                </a:lnTo>
                <a:lnTo>
                  <a:pt x="1473" y="1104"/>
                </a:lnTo>
                <a:lnTo>
                  <a:pt x="31239" y="160436"/>
                </a:lnTo>
                <a:lnTo>
                  <a:pt x="34340" y="162117"/>
                </a:lnTo>
                <a:lnTo>
                  <a:pt x="34786" y="162033"/>
                </a:lnTo>
                <a:lnTo>
                  <a:pt x="37124" y="159328"/>
                </a:lnTo>
                <a:close/>
              </a:path>
              <a:path w="60960" h="198754">
                <a:moveTo>
                  <a:pt x="34340" y="162117"/>
                </a:moveTo>
                <a:lnTo>
                  <a:pt x="31239" y="160436"/>
                </a:lnTo>
                <a:lnTo>
                  <a:pt x="31648" y="162623"/>
                </a:lnTo>
                <a:lnTo>
                  <a:pt x="34340" y="162117"/>
                </a:lnTo>
                <a:close/>
              </a:path>
              <a:path w="60960" h="198754">
                <a:moveTo>
                  <a:pt x="37528" y="161518"/>
                </a:moveTo>
                <a:lnTo>
                  <a:pt x="37124" y="159328"/>
                </a:lnTo>
                <a:lnTo>
                  <a:pt x="34786" y="162033"/>
                </a:lnTo>
                <a:lnTo>
                  <a:pt x="37528" y="161518"/>
                </a:lnTo>
                <a:close/>
              </a:path>
              <a:path w="60960" h="198754">
                <a:moveTo>
                  <a:pt x="60350" y="132461"/>
                </a:moveTo>
                <a:lnTo>
                  <a:pt x="37124" y="159328"/>
                </a:lnTo>
                <a:lnTo>
                  <a:pt x="37528" y="161518"/>
                </a:lnTo>
                <a:lnTo>
                  <a:pt x="37528" y="192969"/>
                </a:lnTo>
                <a:lnTo>
                  <a:pt x="41579" y="198310"/>
                </a:lnTo>
                <a:lnTo>
                  <a:pt x="60350" y="13246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 txBox="1"/>
          <p:nvPr/>
        </p:nvSpPr>
        <p:spPr>
          <a:xfrm>
            <a:off x="407282" y="7210073"/>
            <a:ext cx="7512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42" name="object 442"/>
          <p:cNvSpPr/>
          <p:nvPr/>
        </p:nvSpPr>
        <p:spPr>
          <a:xfrm>
            <a:off x="45952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 txBox="1"/>
          <p:nvPr/>
        </p:nvSpPr>
        <p:spPr>
          <a:xfrm>
            <a:off x="9254874" y="7194253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24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7228335" y="5010977"/>
            <a:ext cx="6546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Delete</a:t>
            </a:r>
            <a:r>
              <a:rPr sz="1150" dirty="0"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16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5" name="object 445"/>
          <p:cNvSpPr/>
          <p:nvPr/>
        </p:nvSpPr>
        <p:spPr>
          <a:xfrm>
            <a:off x="7196518" y="5215369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4" h="61595">
                <a:moveTo>
                  <a:pt x="625475" y="30530"/>
                </a:moveTo>
                <a:lnTo>
                  <a:pt x="623100" y="27589"/>
                </a:lnTo>
                <a:lnTo>
                  <a:pt x="0" y="27589"/>
                </a:lnTo>
                <a:lnTo>
                  <a:pt x="0" y="33477"/>
                </a:lnTo>
                <a:lnTo>
                  <a:pt x="623100" y="33472"/>
                </a:lnTo>
                <a:lnTo>
                  <a:pt x="625475" y="30530"/>
                </a:lnTo>
                <a:close/>
              </a:path>
              <a:path w="662304" h="61595">
                <a:moveTo>
                  <a:pt x="662266" y="30530"/>
                </a:moveTo>
                <a:lnTo>
                  <a:pt x="600824" y="0"/>
                </a:lnTo>
                <a:lnTo>
                  <a:pt x="623097" y="27585"/>
                </a:lnTo>
                <a:lnTo>
                  <a:pt x="625475" y="27589"/>
                </a:lnTo>
                <a:lnTo>
                  <a:pt x="625475" y="48820"/>
                </a:lnTo>
                <a:lnTo>
                  <a:pt x="662266" y="30530"/>
                </a:lnTo>
                <a:close/>
              </a:path>
              <a:path w="662304" h="61595">
                <a:moveTo>
                  <a:pt x="625475" y="48820"/>
                </a:moveTo>
                <a:lnTo>
                  <a:pt x="625475" y="33477"/>
                </a:lnTo>
                <a:lnTo>
                  <a:pt x="623097" y="33477"/>
                </a:lnTo>
                <a:lnTo>
                  <a:pt x="600824" y="61074"/>
                </a:lnTo>
                <a:lnTo>
                  <a:pt x="625475" y="48820"/>
                </a:lnTo>
                <a:close/>
              </a:path>
              <a:path w="662304" h="61595">
                <a:moveTo>
                  <a:pt x="625475" y="33477"/>
                </a:moveTo>
                <a:lnTo>
                  <a:pt x="625475" y="30530"/>
                </a:lnTo>
                <a:lnTo>
                  <a:pt x="623097" y="33477"/>
                </a:lnTo>
                <a:lnTo>
                  <a:pt x="625475" y="33477"/>
                </a:lnTo>
                <a:close/>
              </a:path>
              <a:path w="662304" h="61595">
                <a:moveTo>
                  <a:pt x="625475" y="30530"/>
                </a:moveTo>
                <a:lnTo>
                  <a:pt x="625475" y="27589"/>
                </a:lnTo>
                <a:lnTo>
                  <a:pt x="623100" y="27589"/>
                </a:lnTo>
                <a:lnTo>
                  <a:pt x="625475" y="3053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499277" y="5732297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4213" y="161281"/>
                </a:moveTo>
                <a:lnTo>
                  <a:pt x="0" y="135407"/>
                </a:lnTo>
                <a:lnTo>
                  <a:pt x="21336" y="200520"/>
                </a:lnTo>
                <a:lnTo>
                  <a:pt x="23914" y="196834"/>
                </a:lnTo>
                <a:lnTo>
                  <a:pt x="23914" y="163360"/>
                </a:lnTo>
                <a:lnTo>
                  <a:pt x="24213" y="161281"/>
                </a:lnTo>
                <a:close/>
              </a:path>
              <a:path w="60960" h="200660">
                <a:moveTo>
                  <a:pt x="26637" y="163871"/>
                </a:moveTo>
                <a:lnTo>
                  <a:pt x="24213" y="161281"/>
                </a:lnTo>
                <a:lnTo>
                  <a:pt x="23914" y="163360"/>
                </a:lnTo>
                <a:lnTo>
                  <a:pt x="26637" y="163871"/>
                </a:lnTo>
                <a:close/>
              </a:path>
              <a:path w="60960" h="200660">
                <a:moveTo>
                  <a:pt x="60705" y="144233"/>
                </a:moveTo>
                <a:lnTo>
                  <a:pt x="30129" y="162171"/>
                </a:lnTo>
                <a:lnTo>
                  <a:pt x="29794" y="164464"/>
                </a:lnTo>
                <a:lnTo>
                  <a:pt x="27087" y="163956"/>
                </a:lnTo>
                <a:lnTo>
                  <a:pt x="26847" y="164096"/>
                </a:lnTo>
                <a:lnTo>
                  <a:pt x="26637" y="163871"/>
                </a:lnTo>
                <a:lnTo>
                  <a:pt x="23914" y="163360"/>
                </a:lnTo>
                <a:lnTo>
                  <a:pt x="23914" y="196834"/>
                </a:lnTo>
                <a:lnTo>
                  <a:pt x="60705" y="144233"/>
                </a:lnTo>
                <a:close/>
              </a:path>
              <a:path w="60960" h="200660">
                <a:moveTo>
                  <a:pt x="53708" y="736"/>
                </a:moveTo>
                <a:lnTo>
                  <a:pt x="47459" y="0"/>
                </a:lnTo>
                <a:lnTo>
                  <a:pt x="24213" y="161281"/>
                </a:lnTo>
                <a:lnTo>
                  <a:pt x="26637" y="163871"/>
                </a:lnTo>
                <a:lnTo>
                  <a:pt x="27087" y="163956"/>
                </a:lnTo>
                <a:lnTo>
                  <a:pt x="30129" y="162171"/>
                </a:lnTo>
                <a:lnTo>
                  <a:pt x="53708" y="736"/>
                </a:lnTo>
                <a:close/>
              </a:path>
              <a:path w="60960" h="200660">
                <a:moveTo>
                  <a:pt x="30129" y="162171"/>
                </a:moveTo>
                <a:lnTo>
                  <a:pt x="27087" y="163956"/>
                </a:lnTo>
                <a:lnTo>
                  <a:pt x="29794" y="164464"/>
                </a:lnTo>
                <a:lnTo>
                  <a:pt x="30129" y="16217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847334" y="5732297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82" y="197225"/>
                </a:moveTo>
                <a:lnTo>
                  <a:pt x="34582" y="163360"/>
                </a:lnTo>
                <a:lnTo>
                  <a:pt x="31874" y="163519"/>
                </a:lnTo>
                <a:lnTo>
                  <a:pt x="31635" y="163728"/>
                </a:lnTo>
                <a:lnTo>
                  <a:pt x="31392" y="163547"/>
                </a:lnTo>
                <a:lnTo>
                  <a:pt x="28321" y="163728"/>
                </a:lnTo>
                <a:lnTo>
                  <a:pt x="28223" y="161189"/>
                </a:lnTo>
                <a:lnTo>
                  <a:pt x="0" y="140182"/>
                </a:lnTo>
                <a:lnTo>
                  <a:pt x="33108" y="200520"/>
                </a:lnTo>
                <a:lnTo>
                  <a:pt x="34582" y="197225"/>
                </a:lnTo>
                <a:close/>
              </a:path>
              <a:path w="61595" h="200660">
                <a:moveTo>
                  <a:pt x="34500" y="161222"/>
                </a:moveTo>
                <a:lnTo>
                  <a:pt x="28320" y="0"/>
                </a:lnTo>
                <a:lnTo>
                  <a:pt x="22072" y="368"/>
                </a:lnTo>
                <a:lnTo>
                  <a:pt x="28223" y="161189"/>
                </a:lnTo>
                <a:lnTo>
                  <a:pt x="31392" y="163547"/>
                </a:lnTo>
                <a:lnTo>
                  <a:pt x="31874" y="163519"/>
                </a:lnTo>
                <a:lnTo>
                  <a:pt x="34500" y="161222"/>
                </a:lnTo>
                <a:close/>
              </a:path>
              <a:path w="61595" h="200660">
                <a:moveTo>
                  <a:pt x="31392" y="163547"/>
                </a:moveTo>
                <a:lnTo>
                  <a:pt x="28223" y="161189"/>
                </a:lnTo>
                <a:lnTo>
                  <a:pt x="28321" y="163728"/>
                </a:lnTo>
                <a:lnTo>
                  <a:pt x="31392" y="163547"/>
                </a:lnTo>
                <a:close/>
              </a:path>
              <a:path w="61595" h="200660">
                <a:moveTo>
                  <a:pt x="34582" y="163360"/>
                </a:moveTo>
                <a:lnTo>
                  <a:pt x="34500" y="161222"/>
                </a:lnTo>
                <a:lnTo>
                  <a:pt x="31874" y="163519"/>
                </a:lnTo>
                <a:lnTo>
                  <a:pt x="34582" y="163360"/>
                </a:lnTo>
                <a:close/>
              </a:path>
              <a:path w="61595" h="200660">
                <a:moveTo>
                  <a:pt x="61074" y="137972"/>
                </a:moveTo>
                <a:lnTo>
                  <a:pt x="34500" y="161222"/>
                </a:lnTo>
                <a:lnTo>
                  <a:pt x="34582" y="163360"/>
                </a:lnTo>
                <a:lnTo>
                  <a:pt x="34582" y="197225"/>
                </a:lnTo>
                <a:lnTo>
                  <a:pt x="61074" y="13797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8" name="object 448"/>
          <p:cNvGraphicFramePr>
            <a:graphicFrameLocks noGrp="1"/>
          </p:cNvGraphicFramePr>
          <p:nvPr/>
        </p:nvGraphicFramePr>
        <p:xfrm>
          <a:off x="5384362" y="5929750"/>
          <a:ext cx="266065" cy="797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9" name="object 449"/>
          <p:cNvGraphicFramePr>
            <a:graphicFrameLocks noGrp="1"/>
          </p:cNvGraphicFramePr>
          <p:nvPr/>
        </p:nvGraphicFramePr>
        <p:xfrm>
          <a:off x="5743822" y="5929750"/>
          <a:ext cx="266065" cy="797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950" b="1" spc="5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0" name="object 450"/>
          <p:cNvSpPr/>
          <p:nvPr/>
        </p:nvSpPr>
        <p:spPr>
          <a:xfrm>
            <a:off x="5586844" y="546666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 txBox="1"/>
          <p:nvPr/>
        </p:nvSpPr>
        <p:spPr>
          <a:xfrm>
            <a:off x="5589911" y="5492962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14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2" name="object 452"/>
          <p:cNvSpPr/>
          <p:nvPr/>
        </p:nvSpPr>
        <p:spPr>
          <a:xfrm>
            <a:off x="5872721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835929" y="546666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835929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835929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909513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909513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872721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835929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872721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835929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909513" y="546666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6195390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6158598" y="546666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6158598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6158598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6232181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6232181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6195390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158598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195390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158598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550040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513247" y="546666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513247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513247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586844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586844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550052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513247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550052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513247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6463601" y="5732297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3911" y="160947"/>
                </a:moveTo>
                <a:lnTo>
                  <a:pt x="0" y="135407"/>
                </a:lnTo>
                <a:lnTo>
                  <a:pt x="21348" y="200520"/>
                </a:lnTo>
                <a:lnTo>
                  <a:pt x="23558" y="197360"/>
                </a:lnTo>
                <a:lnTo>
                  <a:pt x="23558" y="163360"/>
                </a:lnTo>
                <a:lnTo>
                  <a:pt x="23911" y="160947"/>
                </a:lnTo>
                <a:close/>
              </a:path>
              <a:path w="60959" h="200660">
                <a:moveTo>
                  <a:pt x="26689" y="163913"/>
                </a:moveTo>
                <a:lnTo>
                  <a:pt x="23911" y="160947"/>
                </a:lnTo>
                <a:lnTo>
                  <a:pt x="23558" y="163360"/>
                </a:lnTo>
                <a:lnTo>
                  <a:pt x="26689" y="163913"/>
                </a:lnTo>
                <a:close/>
              </a:path>
              <a:path w="60959" h="200660">
                <a:moveTo>
                  <a:pt x="60718" y="144233"/>
                </a:moveTo>
                <a:lnTo>
                  <a:pt x="30141" y="162171"/>
                </a:lnTo>
                <a:lnTo>
                  <a:pt x="29806" y="164464"/>
                </a:lnTo>
                <a:lnTo>
                  <a:pt x="27060" y="163979"/>
                </a:lnTo>
                <a:lnTo>
                  <a:pt x="26860" y="164096"/>
                </a:lnTo>
                <a:lnTo>
                  <a:pt x="26689" y="163913"/>
                </a:lnTo>
                <a:lnTo>
                  <a:pt x="23558" y="163360"/>
                </a:lnTo>
                <a:lnTo>
                  <a:pt x="23558" y="197360"/>
                </a:lnTo>
                <a:lnTo>
                  <a:pt x="60718" y="144233"/>
                </a:lnTo>
                <a:close/>
              </a:path>
              <a:path w="60959" h="200660">
                <a:moveTo>
                  <a:pt x="53720" y="736"/>
                </a:moveTo>
                <a:lnTo>
                  <a:pt x="47472" y="0"/>
                </a:lnTo>
                <a:lnTo>
                  <a:pt x="23911" y="160947"/>
                </a:lnTo>
                <a:lnTo>
                  <a:pt x="26689" y="163913"/>
                </a:lnTo>
                <a:lnTo>
                  <a:pt x="27060" y="163979"/>
                </a:lnTo>
                <a:lnTo>
                  <a:pt x="30141" y="162171"/>
                </a:lnTo>
                <a:lnTo>
                  <a:pt x="53720" y="736"/>
                </a:lnTo>
                <a:close/>
              </a:path>
              <a:path w="60959" h="200660">
                <a:moveTo>
                  <a:pt x="30141" y="162171"/>
                </a:moveTo>
                <a:lnTo>
                  <a:pt x="27060" y="163979"/>
                </a:lnTo>
                <a:lnTo>
                  <a:pt x="29806" y="164464"/>
                </a:lnTo>
                <a:lnTo>
                  <a:pt x="30141" y="16217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6814236" y="5732297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963" y="198785"/>
                </a:moveTo>
                <a:lnTo>
                  <a:pt x="34963" y="163360"/>
                </a:lnTo>
                <a:lnTo>
                  <a:pt x="32233" y="163530"/>
                </a:lnTo>
                <a:lnTo>
                  <a:pt x="32016" y="163728"/>
                </a:lnTo>
                <a:lnTo>
                  <a:pt x="31779" y="163559"/>
                </a:lnTo>
                <a:lnTo>
                  <a:pt x="29070" y="163728"/>
                </a:lnTo>
                <a:lnTo>
                  <a:pt x="28942" y="161537"/>
                </a:lnTo>
                <a:lnTo>
                  <a:pt x="0" y="140919"/>
                </a:lnTo>
                <a:lnTo>
                  <a:pt x="34226" y="200520"/>
                </a:lnTo>
                <a:lnTo>
                  <a:pt x="34963" y="198785"/>
                </a:lnTo>
                <a:close/>
              </a:path>
              <a:path w="61595" h="200660">
                <a:moveTo>
                  <a:pt x="34838" y="161157"/>
                </a:moveTo>
                <a:lnTo>
                  <a:pt x="25755" y="0"/>
                </a:lnTo>
                <a:lnTo>
                  <a:pt x="19507" y="368"/>
                </a:lnTo>
                <a:lnTo>
                  <a:pt x="28942" y="161537"/>
                </a:lnTo>
                <a:lnTo>
                  <a:pt x="31779" y="163559"/>
                </a:lnTo>
                <a:lnTo>
                  <a:pt x="32233" y="163530"/>
                </a:lnTo>
                <a:lnTo>
                  <a:pt x="34838" y="161157"/>
                </a:lnTo>
                <a:close/>
              </a:path>
              <a:path w="61595" h="200660">
                <a:moveTo>
                  <a:pt x="31779" y="163559"/>
                </a:moveTo>
                <a:lnTo>
                  <a:pt x="28942" y="161537"/>
                </a:lnTo>
                <a:lnTo>
                  <a:pt x="29070" y="163728"/>
                </a:lnTo>
                <a:lnTo>
                  <a:pt x="31779" y="163559"/>
                </a:lnTo>
                <a:close/>
              </a:path>
              <a:path w="61595" h="200660">
                <a:moveTo>
                  <a:pt x="34963" y="163360"/>
                </a:moveTo>
                <a:lnTo>
                  <a:pt x="34838" y="161157"/>
                </a:lnTo>
                <a:lnTo>
                  <a:pt x="32233" y="163530"/>
                </a:lnTo>
                <a:lnTo>
                  <a:pt x="34963" y="163360"/>
                </a:lnTo>
                <a:close/>
              </a:path>
              <a:path w="61595" h="200660">
                <a:moveTo>
                  <a:pt x="61087" y="137248"/>
                </a:moveTo>
                <a:lnTo>
                  <a:pt x="34838" y="161157"/>
                </a:lnTo>
                <a:lnTo>
                  <a:pt x="34963" y="163360"/>
                </a:lnTo>
                <a:lnTo>
                  <a:pt x="34963" y="198785"/>
                </a:lnTo>
                <a:lnTo>
                  <a:pt x="61087" y="13724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85" name="object 485"/>
          <p:cNvGraphicFramePr>
            <a:graphicFrameLocks noGrp="1"/>
          </p:cNvGraphicFramePr>
          <p:nvPr/>
        </p:nvGraphicFramePr>
        <p:xfrm>
          <a:off x="6336176" y="5929750"/>
          <a:ext cx="266065" cy="797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6" name="object 486"/>
          <p:cNvSpPr/>
          <p:nvPr/>
        </p:nvSpPr>
        <p:spPr>
          <a:xfrm>
            <a:off x="6837058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800265" y="546666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800265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800265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873849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873849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6837057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6800265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6837057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00265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873849" y="546666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5645" y="266014"/>
                </a:lnTo>
                <a:lnTo>
                  <a:pt x="26564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 txBox="1"/>
          <p:nvPr/>
        </p:nvSpPr>
        <p:spPr>
          <a:xfrm>
            <a:off x="6553879" y="5492962"/>
            <a:ext cx="5664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378460" algn="l"/>
              </a:tabLst>
            </a:pPr>
            <a:r>
              <a:rPr sz="1150" b="1" dirty="0">
                <a:latin typeface="Times New Roman"/>
                <a:cs typeface="Times New Roman"/>
              </a:rPr>
              <a:t>36	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98" name="object 498"/>
          <p:cNvSpPr/>
          <p:nvPr/>
        </p:nvSpPr>
        <p:spPr>
          <a:xfrm>
            <a:off x="7159727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7122934" y="546666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7122934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7122934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7196518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7196518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7159726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7122934" y="573266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7159726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7122934" y="546666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6514376" y="546666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6477215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6477215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6550812" y="559984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6550812" y="546666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3" name="object 513"/>
          <p:cNvGraphicFramePr>
            <a:graphicFrameLocks noGrp="1"/>
          </p:cNvGraphicFramePr>
          <p:nvPr/>
        </p:nvGraphicFramePr>
        <p:xfrm>
          <a:off x="6688283" y="5929750"/>
          <a:ext cx="266065" cy="797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4" name="object 514"/>
          <p:cNvSpPr/>
          <p:nvPr/>
        </p:nvSpPr>
        <p:spPr>
          <a:xfrm>
            <a:off x="5872721" y="5249583"/>
            <a:ext cx="301625" cy="217170"/>
          </a:xfrm>
          <a:custGeom>
            <a:avLst/>
            <a:gdLst/>
            <a:ahLst/>
            <a:cxnLst/>
            <a:rect l="l" t="t" r="r" b="b"/>
            <a:pathLst>
              <a:path w="301625" h="217170">
                <a:moveTo>
                  <a:pt x="32004" y="156375"/>
                </a:moveTo>
                <a:lnTo>
                  <a:pt x="0" y="217081"/>
                </a:lnTo>
                <a:lnTo>
                  <a:pt x="27952" y="212675"/>
                </a:lnTo>
                <a:lnTo>
                  <a:pt x="27952" y="193166"/>
                </a:lnTo>
                <a:lnTo>
                  <a:pt x="30021" y="191685"/>
                </a:lnTo>
                <a:lnTo>
                  <a:pt x="32004" y="156375"/>
                </a:lnTo>
                <a:close/>
              </a:path>
              <a:path w="301625" h="217170">
                <a:moveTo>
                  <a:pt x="30021" y="191685"/>
                </a:moveTo>
                <a:lnTo>
                  <a:pt x="27952" y="193166"/>
                </a:lnTo>
                <a:lnTo>
                  <a:pt x="29803" y="195566"/>
                </a:lnTo>
                <a:lnTo>
                  <a:pt x="30021" y="191685"/>
                </a:lnTo>
                <a:close/>
              </a:path>
              <a:path w="301625" h="217170">
                <a:moveTo>
                  <a:pt x="67691" y="206413"/>
                </a:moveTo>
                <a:lnTo>
                  <a:pt x="33329" y="196728"/>
                </a:lnTo>
                <a:lnTo>
                  <a:pt x="31635" y="197942"/>
                </a:lnTo>
                <a:lnTo>
                  <a:pt x="30021" y="195849"/>
                </a:lnTo>
                <a:lnTo>
                  <a:pt x="29794" y="195732"/>
                </a:lnTo>
                <a:lnTo>
                  <a:pt x="29794" y="195554"/>
                </a:lnTo>
                <a:lnTo>
                  <a:pt x="27952" y="193166"/>
                </a:lnTo>
                <a:lnTo>
                  <a:pt x="27952" y="212675"/>
                </a:lnTo>
                <a:lnTo>
                  <a:pt x="29794" y="212385"/>
                </a:lnTo>
                <a:lnTo>
                  <a:pt x="29803" y="195566"/>
                </a:lnTo>
                <a:lnTo>
                  <a:pt x="29803" y="212384"/>
                </a:lnTo>
                <a:lnTo>
                  <a:pt x="67691" y="206413"/>
                </a:lnTo>
                <a:close/>
              </a:path>
              <a:path w="301625" h="217170">
                <a:moveTo>
                  <a:pt x="301332" y="4787"/>
                </a:moveTo>
                <a:lnTo>
                  <a:pt x="297649" y="0"/>
                </a:lnTo>
                <a:lnTo>
                  <a:pt x="30021" y="191685"/>
                </a:lnTo>
                <a:lnTo>
                  <a:pt x="29803" y="195566"/>
                </a:lnTo>
                <a:lnTo>
                  <a:pt x="29969" y="195781"/>
                </a:lnTo>
                <a:lnTo>
                  <a:pt x="33329" y="196728"/>
                </a:lnTo>
                <a:lnTo>
                  <a:pt x="301332" y="4787"/>
                </a:lnTo>
                <a:close/>
              </a:path>
              <a:path w="301625" h="217170">
                <a:moveTo>
                  <a:pt x="33329" y="196728"/>
                </a:moveTo>
                <a:lnTo>
                  <a:pt x="29969" y="195781"/>
                </a:lnTo>
                <a:lnTo>
                  <a:pt x="31635" y="197942"/>
                </a:lnTo>
                <a:lnTo>
                  <a:pt x="33329" y="19672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6493408" y="5249214"/>
            <a:ext cx="344170" cy="217804"/>
          </a:xfrm>
          <a:custGeom>
            <a:avLst/>
            <a:gdLst/>
            <a:ahLst/>
            <a:cxnLst/>
            <a:rect l="l" t="t" r="r" b="b"/>
            <a:pathLst>
              <a:path w="344170" h="217804">
                <a:moveTo>
                  <a:pt x="312342" y="197704"/>
                </a:moveTo>
                <a:lnTo>
                  <a:pt x="311943" y="194181"/>
                </a:lnTo>
                <a:lnTo>
                  <a:pt x="3314" y="0"/>
                </a:lnTo>
                <a:lnTo>
                  <a:pt x="0" y="5524"/>
                </a:lnTo>
                <a:lnTo>
                  <a:pt x="308537" y="199270"/>
                </a:lnTo>
                <a:lnTo>
                  <a:pt x="312137" y="198022"/>
                </a:lnTo>
                <a:lnTo>
                  <a:pt x="312342" y="197704"/>
                </a:lnTo>
                <a:close/>
              </a:path>
              <a:path w="344170" h="217804">
                <a:moveTo>
                  <a:pt x="312369" y="214419"/>
                </a:moveTo>
                <a:lnTo>
                  <a:pt x="312369" y="197942"/>
                </a:lnTo>
                <a:lnTo>
                  <a:pt x="312137" y="198022"/>
                </a:lnTo>
                <a:lnTo>
                  <a:pt x="310527" y="200520"/>
                </a:lnTo>
                <a:lnTo>
                  <a:pt x="308537" y="199270"/>
                </a:lnTo>
                <a:lnTo>
                  <a:pt x="275209" y="210819"/>
                </a:lnTo>
                <a:lnTo>
                  <a:pt x="312369" y="214419"/>
                </a:lnTo>
                <a:close/>
              </a:path>
              <a:path w="344170" h="217804">
                <a:moveTo>
                  <a:pt x="343649" y="217449"/>
                </a:moveTo>
                <a:lnTo>
                  <a:pt x="307949" y="158940"/>
                </a:lnTo>
                <a:lnTo>
                  <a:pt x="311943" y="194181"/>
                </a:lnTo>
                <a:lnTo>
                  <a:pt x="313842" y="195376"/>
                </a:lnTo>
                <a:lnTo>
                  <a:pt x="313842" y="214562"/>
                </a:lnTo>
                <a:lnTo>
                  <a:pt x="343649" y="217449"/>
                </a:lnTo>
                <a:close/>
              </a:path>
              <a:path w="344170" h="217804">
                <a:moveTo>
                  <a:pt x="312137" y="198022"/>
                </a:moveTo>
                <a:lnTo>
                  <a:pt x="308537" y="199270"/>
                </a:lnTo>
                <a:lnTo>
                  <a:pt x="310527" y="200520"/>
                </a:lnTo>
                <a:lnTo>
                  <a:pt x="312137" y="198022"/>
                </a:lnTo>
                <a:close/>
              </a:path>
              <a:path w="344170" h="217804">
                <a:moveTo>
                  <a:pt x="313842" y="195376"/>
                </a:moveTo>
                <a:lnTo>
                  <a:pt x="311943" y="194181"/>
                </a:lnTo>
                <a:lnTo>
                  <a:pt x="312342" y="197704"/>
                </a:lnTo>
                <a:lnTo>
                  <a:pt x="313842" y="195376"/>
                </a:lnTo>
                <a:close/>
              </a:path>
              <a:path w="344170" h="217804">
                <a:moveTo>
                  <a:pt x="313842" y="214562"/>
                </a:moveTo>
                <a:lnTo>
                  <a:pt x="313842" y="195376"/>
                </a:lnTo>
                <a:lnTo>
                  <a:pt x="312342" y="197704"/>
                </a:lnTo>
                <a:lnTo>
                  <a:pt x="312369" y="197942"/>
                </a:lnTo>
                <a:lnTo>
                  <a:pt x="312369" y="214419"/>
                </a:lnTo>
                <a:lnTo>
                  <a:pt x="313842" y="21456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6209004" y="4986146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 txBox="1"/>
          <p:nvPr/>
        </p:nvSpPr>
        <p:spPr>
          <a:xfrm>
            <a:off x="6212072" y="5012449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18" name="object 518"/>
          <p:cNvSpPr/>
          <p:nvPr/>
        </p:nvSpPr>
        <p:spPr>
          <a:xfrm>
            <a:off x="6494882" y="498614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458089" y="498614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458089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458089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531673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531673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6494881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6458089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6494881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6458089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6531673" y="4986146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6817919" y="498614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6780758" y="498614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6780758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6780758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6854342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854342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817550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780758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817550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780758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172213" y="498614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6135420" y="498614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6135420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6135420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6209004" y="51193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6209004" y="498614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6172212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6135420" y="525216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6172212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6135420" y="498614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9" name="object 549"/>
          <p:cNvGraphicFramePr>
            <a:graphicFrameLocks noGrp="1"/>
          </p:cNvGraphicFramePr>
          <p:nvPr/>
        </p:nvGraphicFramePr>
        <p:xfrm>
          <a:off x="7059898" y="5927185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0" name="object 550"/>
          <p:cNvSpPr/>
          <p:nvPr/>
        </p:nvSpPr>
        <p:spPr>
          <a:xfrm>
            <a:off x="7154938" y="5731941"/>
            <a:ext cx="60960" cy="198755"/>
          </a:xfrm>
          <a:custGeom>
            <a:avLst/>
            <a:gdLst/>
            <a:ahLst/>
            <a:cxnLst/>
            <a:rect l="l" t="t" r="r" b="b"/>
            <a:pathLst>
              <a:path w="60959" h="198754">
                <a:moveTo>
                  <a:pt x="37896" y="193486"/>
                </a:moveTo>
                <a:lnTo>
                  <a:pt x="37896" y="161518"/>
                </a:lnTo>
                <a:lnTo>
                  <a:pt x="31648" y="162991"/>
                </a:lnTo>
                <a:lnTo>
                  <a:pt x="31172" y="160441"/>
                </a:lnTo>
                <a:lnTo>
                  <a:pt x="0" y="143852"/>
                </a:lnTo>
                <a:lnTo>
                  <a:pt x="37896" y="193486"/>
                </a:lnTo>
                <a:close/>
              </a:path>
              <a:path w="60959" h="198754">
                <a:moveTo>
                  <a:pt x="37420" y="158969"/>
                </a:moveTo>
                <a:lnTo>
                  <a:pt x="7734" y="0"/>
                </a:lnTo>
                <a:lnTo>
                  <a:pt x="1473" y="1092"/>
                </a:lnTo>
                <a:lnTo>
                  <a:pt x="31172" y="160441"/>
                </a:lnTo>
                <a:lnTo>
                  <a:pt x="34582" y="162255"/>
                </a:lnTo>
                <a:lnTo>
                  <a:pt x="37420" y="158969"/>
                </a:lnTo>
                <a:close/>
              </a:path>
              <a:path w="60959" h="198754">
                <a:moveTo>
                  <a:pt x="37896" y="161518"/>
                </a:moveTo>
                <a:lnTo>
                  <a:pt x="37420" y="158969"/>
                </a:lnTo>
                <a:lnTo>
                  <a:pt x="34582" y="162255"/>
                </a:lnTo>
                <a:lnTo>
                  <a:pt x="31172" y="160441"/>
                </a:lnTo>
                <a:lnTo>
                  <a:pt x="31648" y="162991"/>
                </a:lnTo>
                <a:lnTo>
                  <a:pt x="37896" y="161518"/>
                </a:lnTo>
                <a:close/>
              </a:path>
              <a:path w="60959" h="198754">
                <a:moveTo>
                  <a:pt x="60337" y="132448"/>
                </a:moveTo>
                <a:lnTo>
                  <a:pt x="37420" y="158969"/>
                </a:lnTo>
                <a:lnTo>
                  <a:pt x="37896" y="161518"/>
                </a:lnTo>
                <a:lnTo>
                  <a:pt x="37896" y="193486"/>
                </a:lnTo>
                <a:lnTo>
                  <a:pt x="41579" y="198310"/>
                </a:lnTo>
                <a:lnTo>
                  <a:pt x="60337" y="13244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900733" y="5487263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8186611" y="548726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6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8149818" y="5487263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6" y="266014"/>
                </a:lnTo>
                <a:lnTo>
                  <a:pt x="73586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8149818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8149818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8223402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8223402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8186610" y="575327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8149818" y="575327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8186610" y="54872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8149818" y="54872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8223402" y="5487263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8509279" y="548726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8472487" y="5487263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8472487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8472487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8546071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8546071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8509279" y="575327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8472487" y="575327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8509279" y="54872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8472487" y="54872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7863929" y="548726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7827136" y="5487263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7827136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7827136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7900733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7900733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7863941" y="575327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7827136" y="575327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7863941" y="54872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7827136" y="54872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8777490" y="5752909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76" y="161335"/>
                </a:moveTo>
                <a:lnTo>
                  <a:pt x="0" y="135394"/>
                </a:lnTo>
                <a:lnTo>
                  <a:pt x="21717" y="200520"/>
                </a:lnTo>
                <a:lnTo>
                  <a:pt x="23926" y="197330"/>
                </a:lnTo>
                <a:lnTo>
                  <a:pt x="23926" y="163728"/>
                </a:lnTo>
                <a:lnTo>
                  <a:pt x="24276" y="161335"/>
                </a:lnTo>
                <a:close/>
              </a:path>
              <a:path w="60959" h="200660">
                <a:moveTo>
                  <a:pt x="26836" y="164071"/>
                </a:moveTo>
                <a:lnTo>
                  <a:pt x="24276" y="161335"/>
                </a:lnTo>
                <a:lnTo>
                  <a:pt x="23926" y="163728"/>
                </a:lnTo>
                <a:lnTo>
                  <a:pt x="26836" y="164071"/>
                </a:lnTo>
                <a:close/>
              </a:path>
              <a:path w="60959" h="200660">
                <a:moveTo>
                  <a:pt x="60718" y="144221"/>
                </a:moveTo>
                <a:lnTo>
                  <a:pt x="30538" y="161937"/>
                </a:lnTo>
                <a:lnTo>
                  <a:pt x="30175" y="164464"/>
                </a:lnTo>
                <a:lnTo>
                  <a:pt x="23926" y="163728"/>
                </a:lnTo>
                <a:lnTo>
                  <a:pt x="23926" y="197330"/>
                </a:lnTo>
                <a:lnTo>
                  <a:pt x="60718" y="144221"/>
                </a:lnTo>
                <a:close/>
              </a:path>
              <a:path w="60959" h="200660">
                <a:moveTo>
                  <a:pt x="53721" y="736"/>
                </a:moveTo>
                <a:lnTo>
                  <a:pt x="47840" y="0"/>
                </a:lnTo>
                <a:lnTo>
                  <a:pt x="24276" y="161335"/>
                </a:lnTo>
                <a:lnTo>
                  <a:pt x="26836" y="164071"/>
                </a:lnTo>
                <a:lnTo>
                  <a:pt x="30538" y="161937"/>
                </a:lnTo>
                <a:lnTo>
                  <a:pt x="53721" y="736"/>
                </a:lnTo>
                <a:close/>
              </a:path>
              <a:path w="60959" h="200660">
                <a:moveTo>
                  <a:pt x="30538" y="161937"/>
                </a:moveTo>
                <a:lnTo>
                  <a:pt x="26892" y="164077"/>
                </a:lnTo>
                <a:lnTo>
                  <a:pt x="30175" y="164464"/>
                </a:lnTo>
                <a:lnTo>
                  <a:pt x="30538" y="161937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9128493" y="5753277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963" y="197598"/>
                </a:moveTo>
                <a:lnTo>
                  <a:pt x="34963" y="162991"/>
                </a:lnTo>
                <a:lnTo>
                  <a:pt x="32248" y="163151"/>
                </a:lnTo>
                <a:lnTo>
                  <a:pt x="32016" y="163360"/>
                </a:lnTo>
                <a:lnTo>
                  <a:pt x="31763" y="163179"/>
                </a:lnTo>
                <a:lnTo>
                  <a:pt x="28701" y="163360"/>
                </a:lnTo>
                <a:lnTo>
                  <a:pt x="28563" y="160899"/>
                </a:lnTo>
                <a:lnTo>
                  <a:pt x="0" y="140550"/>
                </a:lnTo>
                <a:lnTo>
                  <a:pt x="33858" y="200151"/>
                </a:lnTo>
                <a:lnTo>
                  <a:pt x="34963" y="197598"/>
                </a:lnTo>
                <a:close/>
              </a:path>
              <a:path w="61595" h="200660">
                <a:moveTo>
                  <a:pt x="34835" y="160826"/>
                </a:moveTo>
                <a:lnTo>
                  <a:pt x="25387" y="0"/>
                </a:lnTo>
                <a:lnTo>
                  <a:pt x="19507" y="368"/>
                </a:lnTo>
                <a:lnTo>
                  <a:pt x="28563" y="160899"/>
                </a:lnTo>
                <a:lnTo>
                  <a:pt x="31763" y="163179"/>
                </a:lnTo>
                <a:lnTo>
                  <a:pt x="32248" y="163151"/>
                </a:lnTo>
                <a:lnTo>
                  <a:pt x="34835" y="160826"/>
                </a:lnTo>
                <a:close/>
              </a:path>
              <a:path w="61595" h="200660">
                <a:moveTo>
                  <a:pt x="31763" y="163179"/>
                </a:moveTo>
                <a:lnTo>
                  <a:pt x="28563" y="160899"/>
                </a:lnTo>
                <a:lnTo>
                  <a:pt x="28701" y="163360"/>
                </a:lnTo>
                <a:lnTo>
                  <a:pt x="31763" y="163179"/>
                </a:lnTo>
                <a:close/>
              </a:path>
              <a:path w="61595" h="200660">
                <a:moveTo>
                  <a:pt x="34963" y="162991"/>
                </a:moveTo>
                <a:lnTo>
                  <a:pt x="34835" y="160826"/>
                </a:lnTo>
                <a:lnTo>
                  <a:pt x="32248" y="163151"/>
                </a:lnTo>
                <a:lnTo>
                  <a:pt x="34963" y="162991"/>
                </a:lnTo>
                <a:close/>
              </a:path>
              <a:path w="61595" h="200660">
                <a:moveTo>
                  <a:pt x="61087" y="137236"/>
                </a:moveTo>
                <a:lnTo>
                  <a:pt x="34835" y="160826"/>
                </a:lnTo>
                <a:lnTo>
                  <a:pt x="34963" y="162991"/>
                </a:lnTo>
                <a:lnTo>
                  <a:pt x="34963" y="197598"/>
                </a:lnTo>
                <a:lnTo>
                  <a:pt x="61087" y="13723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85" name="object 585"/>
          <p:cNvGraphicFramePr>
            <a:graphicFrameLocks noGrp="1"/>
          </p:cNvGraphicFramePr>
          <p:nvPr/>
        </p:nvGraphicFramePr>
        <p:xfrm>
          <a:off x="8650433" y="5950362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6" name="object 586"/>
          <p:cNvSpPr/>
          <p:nvPr/>
        </p:nvSpPr>
        <p:spPr>
          <a:xfrm>
            <a:off x="9150947" y="548726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9114155" y="5487263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9114155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9114155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9187738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9187738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9150946" y="575327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9114155" y="575327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9150946" y="54872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9114155" y="54872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9187738" y="5487263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 txBox="1"/>
          <p:nvPr/>
        </p:nvSpPr>
        <p:spPr>
          <a:xfrm>
            <a:off x="8868125" y="5513565"/>
            <a:ext cx="5657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378460" algn="l"/>
              </a:tabLst>
            </a:pPr>
            <a:r>
              <a:rPr sz="1150" b="1" dirty="0">
                <a:latin typeface="Times New Roman"/>
                <a:cs typeface="Times New Roman"/>
              </a:rPr>
              <a:t>36	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98" name="object 598"/>
          <p:cNvSpPr/>
          <p:nvPr/>
        </p:nvSpPr>
        <p:spPr>
          <a:xfrm>
            <a:off x="9473616" y="548726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9436823" y="5487263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9436823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9436823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9510407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9510407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9473615" y="575327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9436823" y="575327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9473615" y="54872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9436823" y="548726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8828265" y="548726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8791473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8791473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8865057" y="562081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8865057" y="548726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3" name="object 613"/>
          <p:cNvGraphicFramePr>
            <a:graphicFrameLocks noGrp="1"/>
          </p:cNvGraphicFramePr>
          <p:nvPr/>
        </p:nvGraphicFramePr>
        <p:xfrm>
          <a:off x="9002172" y="5950362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object 614"/>
          <p:cNvSpPr/>
          <p:nvPr/>
        </p:nvSpPr>
        <p:spPr>
          <a:xfrm>
            <a:off x="8186610" y="5270182"/>
            <a:ext cx="302260" cy="217170"/>
          </a:xfrm>
          <a:custGeom>
            <a:avLst/>
            <a:gdLst/>
            <a:ahLst/>
            <a:cxnLst/>
            <a:rect l="l" t="t" r="r" b="b"/>
            <a:pathLst>
              <a:path w="302259" h="217170">
                <a:moveTo>
                  <a:pt x="32003" y="156375"/>
                </a:moveTo>
                <a:lnTo>
                  <a:pt x="0" y="217081"/>
                </a:lnTo>
                <a:lnTo>
                  <a:pt x="28321" y="212617"/>
                </a:lnTo>
                <a:lnTo>
                  <a:pt x="28321" y="193166"/>
                </a:lnTo>
                <a:lnTo>
                  <a:pt x="30351" y="191712"/>
                </a:lnTo>
                <a:lnTo>
                  <a:pt x="32003" y="156375"/>
                </a:lnTo>
                <a:close/>
              </a:path>
              <a:path w="302259" h="217170">
                <a:moveTo>
                  <a:pt x="30351" y="191712"/>
                </a:moveTo>
                <a:lnTo>
                  <a:pt x="28321" y="193166"/>
                </a:lnTo>
                <a:lnTo>
                  <a:pt x="30162" y="196031"/>
                </a:lnTo>
                <a:lnTo>
                  <a:pt x="30351" y="191712"/>
                </a:lnTo>
                <a:close/>
              </a:path>
              <a:path w="302259" h="217170">
                <a:moveTo>
                  <a:pt x="67691" y="206413"/>
                </a:moveTo>
                <a:lnTo>
                  <a:pt x="33796" y="196777"/>
                </a:lnTo>
                <a:lnTo>
                  <a:pt x="31635" y="198323"/>
                </a:lnTo>
                <a:lnTo>
                  <a:pt x="28321" y="193166"/>
                </a:lnTo>
                <a:lnTo>
                  <a:pt x="28321" y="212617"/>
                </a:lnTo>
                <a:lnTo>
                  <a:pt x="67691" y="206413"/>
                </a:lnTo>
                <a:close/>
              </a:path>
              <a:path w="302259" h="217170">
                <a:moveTo>
                  <a:pt x="301701" y="5156"/>
                </a:moveTo>
                <a:lnTo>
                  <a:pt x="298018" y="0"/>
                </a:lnTo>
                <a:lnTo>
                  <a:pt x="30351" y="191712"/>
                </a:lnTo>
                <a:lnTo>
                  <a:pt x="30162" y="195745"/>
                </a:lnTo>
                <a:lnTo>
                  <a:pt x="33796" y="196777"/>
                </a:lnTo>
                <a:lnTo>
                  <a:pt x="301701" y="5156"/>
                </a:lnTo>
                <a:close/>
              </a:path>
              <a:path w="302259" h="217170">
                <a:moveTo>
                  <a:pt x="33796" y="196777"/>
                </a:moveTo>
                <a:lnTo>
                  <a:pt x="30162" y="195745"/>
                </a:lnTo>
                <a:lnTo>
                  <a:pt x="30162" y="196031"/>
                </a:lnTo>
                <a:lnTo>
                  <a:pt x="31635" y="198323"/>
                </a:lnTo>
                <a:lnTo>
                  <a:pt x="33796" y="196777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8807666" y="5270182"/>
            <a:ext cx="343535" cy="217170"/>
          </a:xfrm>
          <a:custGeom>
            <a:avLst/>
            <a:gdLst/>
            <a:ahLst/>
            <a:cxnLst/>
            <a:rect l="l" t="t" r="r" b="b"/>
            <a:pathLst>
              <a:path w="343534" h="217170">
                <a:moveTo>
                  <a:pt x="312000" y="197586"/>
                </a:moveTo>
                <a:lnTo>
                  <a:pt x="311546" y="193568"/>
                </a:lnTo>
                <a:lnTo>
                  <a:pt x="2946" y="0"/>
                </a:lnTo>
                <a:lnTo>
                  <a:pt x="0" y="5156"/>
                </a:lnTo>
                <a:lnTo>
                  <a:pt x="308431" y="198835"/>
                </a:lnTo>
                <a:lnTo>
                  <a:pt x="312000" y="197586"/>
                </a:lnTo>
                <a:close/>
              </a:path>
              <a:path w="343534" h="217170">
                <a:moveTo>
                  <a:pt x="313842" y="214219"/>
                </a:moveTo>
                <a:lnTo>
                  <a:pt x="313842" y="195008"/>
                </a:lnTo>
                <a:lnTo>
                  <a:pt x="310527" y="200151"/>
                </a:lnTo>
                <a:lnTo>
                  <a:pt x="308431" y="198835"/>
                </a:lnTo>
                <a:lnTo>
                  <a:pt x="275208" y="210464"/>
                </a:lnTo>
                <a:lnTo>
                  <a:pt x="313842" y="214219"/>
                </a:lnTo>
                <a:close/>
              </a:path>
              <a:path w="343534" h="217170">
                <a:moveTo>
                  <a:pt x="343280" y="217081"/>
                </a:moveTo>
                <a:lnTo>
                  <a:pt x="307593" y="158584"/>
                </a:lnTo>
                <a:lnTo>
                  <a:pt x="311546" y="193568"/>
                </a:lnTo>
                <a:lnTo>
                  <a:pt x="313842" y="195008"/>
                </a:lnTo>
                <a:lnTo>
                  <a:pt x="313842" y="214219"/>
                </a:lnTo>
                <a:lnTo>
                  <a:pt x="343280" y="217081"/>
                </a:lnTo>
                <a:close/>
              </a:path>
              <a:path w="343534" h="217170">
                <a:moveTo>
                  <a:pt x="312000" y="197866"/>
                </a:moveTo>
                <a:lnTo>
                  <a:pt x="312000" y="197586"/>
                </a:lnTo>
                <a:lnTo>
                  <a:pt x="308431" y="198835"/>
                </a:lnTo>
                <a:lnTo>
                  <a:pt x="310527" y="200151"/>
                </a:lnTo>
                <a:lnTo>
                  <a:pt x="312000" y="197866"/>
                </a:lnTo>
                <a:close/>
              </a:path>
              <a:path w="343534" h="217170">
                <a:moveTo>
                  <a:pt x="313842" y="195008"/>
                </a:moveTo>
                <a:lnTo>
                  <a:pt x="311546" y="193568"/>
                </a:lnTo>
                <a:lnTo>
                  <a:pt x="312000" y="197586"/>
                </a:lnTo>
                <a:lnTo>
                  <a:pt x="312000" y="197866"/>
                </a:lnTo>
                <a:lnTo>
                  <a:pt x="313842" y="19500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8523261" y="500675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 txBox="1"/>
          <p:nvPr/>
        </p:nvSpPr>
        <p:spPr>
          <a:xfrm>
            <a:off x="8526330" y="5033053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18" name="object 618"/>
          <p:cNvSpPr/>
          <p:nvPr/>
        </p:nvSpPr>
        <p:spPr>
          <a:xfrm>
            <a:off x="8809139" y="500675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8772347" y="500675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8772347" y="51399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8772347" y="500675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8845931" y="51399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8845931" y="500675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8809139" y="5272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8772347" y="5272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8809139" y="50067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8772347" y="50067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8845931" y="500675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9131809" y="500675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6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9095016" y="500675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6" y="266014"/>
                </a:lnTo>
                <a:lnTo>
                  <a:pt x="73586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9095016" y="51399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9095016" y="500675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9168600" y="51399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9168600" y="500675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9131807" y="5272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9095016" y="5272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9131807" y="50067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9095016" y="50067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8486471" y="500675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8449678" y="500675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8449678" y="51399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8449678" y="500675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8523261" y="513994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8523261" y="500675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8486470" y="5272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8449678" y="527276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8486470" y="50067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8449678" y="500675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49" name="object 649"/>
          <p:cNvGraphicFramePr>
            <a:graphicFrameLocks noGrp="1"/>
          </p:cNvGraphicFramePr>
          <p:nvPr/>
        </p:nvGraphicFramePr>
        <p:xfrm>
          <a:off x="9374155" y="5948152"/>
          <a:ext cx="266065" cy="797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0" name="object 650"/>
          <p:cNvSpPr/>
          <p:nvPr/>
        </p:nvSpPr>
        <p:spPr>
          <a:xfrm>
            <a:off x="9469196" y="5752909"/>
            <a:ext cx="60960" cy="198755"/>
          </a:xfrm>
          <a:custGeom>
            <a:avLst/>
            <a:gdLst/>
            <a:ahLst/>
            <a:cxnLst/>
            <a:rect l="l" t="t" r="r" b="b"/>
            <a:pathLst>
              <a:path w="60959" h="198754">
                <a:moveTo>
                  <a:pt x="37528" y="193410"/>
                </a:moveTo>
                <a:lnTo>
                  <a:pt x="37528" y="161518"/>
                </a:lnTo>
                <a:lnTo>
                  <a:pt x="31648" y="162623"/>
                </a:lnTo>
                <a:lnTo>
                  <a:pt x="31171" y="160072"/>
                </a:lnTo>
                <a:lnTo>
                  <a:pt x="0" y="143484"/>
                </a:lnTo>
                <a:lnTo>
                  <a:pt x="37528" y="193410"/>
                </a:lnTo>
                <a:close/>
              </a:path>
              <a:path w="60959" h="198754">
                <a:moveTo>
                  <a:pt x="37061" y="159017"/>
                </a:moveTo>
                <a:lnTo>
                  <a:pt x="7366" y="0"/>
                </a:lnTo>
                <a:lnTo>
                  <a:pt x="1473" y="1104"/>
                </a:lnTo>
                <a:lnTo>
                  <a:pt x="31171" y="160072"/>
                </a:lnTo>
                <a:lnTo>
                  <a:pt x="34582" y="161886"/>
                </a:lnTo>
                <a:lnTo>
                  <a:pt x="37061" y="159017"/>
                </a:lnTo>
                <a:close/>
              </a:path>
              <a:path w="60959" h="198754">
                <a:moveTo>
                  <a:pt x="37528" y="161518"/>
                </a:moveTo>
                <a:lnTo>
                  <a:pt x="37061" y="159017"/>
                </a:lnTo>
                <a:lnTo>
                  <a:pt x="34582" y="161886"/>
                </a:lnTo>
                <a:lnTo>
                  <a:pt x="31171" y="160072"/>
                </a:lnTo>
                <a:lnTo>
                  <a:pt x="31648" y="162623"/>
                </a:lnTo>
                <a:lnTo>
                  <a:pt x="37528" y="161518"/>
                </a:lnTo>
                <a:close/>
              </a:path>
              <a:path w="60959" h="198754">
                <a:moveTo>
                  <a:pt x="60337" y="132079"/>
                </a:moveTo>
                <a:lnTo>
                  <a:pt x="37061" y="159017"/>
                </a:lnTo>
                <a:lnTo>
                  <a:pt x="37528" y="161518"/>
                </a:lnTo>
                <a:lnTo>
                  <a:pt x="37528" y="193410"/>
                </a:lnTo>
                <a:lnTo>
                  <a:pt x="41211" y="198310"/>
                </a:lnTo>
                <a:lnTo>
                  <a:pt x="60337" y="13207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 txBox="1"/>
          <p:nvPr/>
        </p:nvSpPr>
        <p:spPr>
          <a:xfrm>
            <a:off x="5390911" y="7210073"/>
            <a:ext cx="7512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52" name="object 652"/>
          <p:cNvSpPr/>
          <p:nvPr/>
        </p:nvSpPr>
        <p:spPr>
          <a:xfrm>
            <a:off x="5029580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1246" y="3314404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25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4707" y="1131128"/>
            <a:ext cx="6546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Delete</a:t>
            </a:r>
            <a:r>
              <a:rPr sz="1150" dirty="0"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16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2886" y="1335519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5" h="61594">
                <a:moveTo>
                  <a:pt x="625475" y="30530"/>
                </a:moveTo>
                <a:lnTo>
                  <a:pt x="623100" y="27590"/>
                </a:lnTo>
                <a:lnTo>
                  <a:pt x="0" y="27590"/>
                </a:lnTo>
                <a:lnTo>
                  <a:pt x="0" y="33477"/>
                </a:lnTo>
                <a:lnTo>
                  <a:pt x="623100" y="33472"/>
                </a:lnTo>
                <a:lnTo>
                  <a:pt x="625475" y="30530"/>
                </a:lnTo>
                <a:close/>
              </a:path>
              <a:path w="662305" h="61594">
                <a:moveTo>
                  <a:pt x="662266" y="30530"/>
                </a:moveTo>
                <a:lnTo>
                  <a:pt x="600824" y="0"/>
                </a:lnTo>
                <a:lnTo>
                  <a:pt x="623097" y="27585"/>
                </a:lnTo>
                <a:lnTo>
                  <a:pt x="625475" y="27590"/>
                </a:lnTo>
                <a:lnTo>
                  <a:pt x="625475" y="48820"/>
                </a:lnTo>
                <a:lnTo>
                  <a:pt x="662266" y="30530"/>
                </a:lnTo>
                <a:close/>
              </a:path>
              <a:path w="662305" h="61594">
                <a:moveTo>
                  <a:pt x="625475" y="48820"/>
                </a:moveTo>
                <a:lnTo>
                  <a:pt x="625475" y="33477"/>
                </a:lnTo>
                <a:lnTo>
                  <a:pt x="623097" y="33477"/>
                </a:lnTo>
                <a:lnTo>
                  <a:pt x="600824" y="61074"/>
                </a:lnTo>
                <a:lnTo>
                  <a:pt x="625475" y="48820"/>
                </a:lnTo>
                <a:close/>
              </a:path>
              <a:path w="662305" h="61594">
                <a:moveTo>
                  <a:pt x="625475" y="33477"/>
                </a:moveTo>
                <a:lnTo>
                  <a:pt x="625475" y="30530"/>
                </a:lnTo>
                <a:lnTo>
                  <a:pt x="623097" y="33477"/>
                </a:lnTo>
                <a:lnTo>
                  <a:pt x="625475" y="33477"/>
                </a:lnTo>
                <a:close/>
              </a:path>
              <a:path w="662305" h="61594">
                <a:moveTo>
                  <a:pt x="625475" y="30530"/>
                </a:moveTo>
                <a:lnTo>
                  <a:pt x="625475" y="27590"/>
                </a:lnTo>
                <a:lnTo>
                  <a:pt x="623100" y="27590"/>
                </a:lnTo>
                <a:lnTo>
                  <a:pt x="625475" y="3053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5645" y="1852460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15" y="161258"/>
                </a:moveTo>
                <a:lnTo>
                  <a:pt x="0" y="135394"/>
                </a:lnTo>
                <a:lnTo>
                  <a:pt x="21335" y="200520"/>
                </a:lnTo>
                <a:lnTo>
                  <a:pt x="23914" y="196833"/>
                </a:lnTo>
                <a:lnTo>
                  <a:pt x="23914" y="163347"/>
                </a:lnTo>
                <a:lnTo>
                  <a:pt x="24215" y="161258"/>
                </a:lnTo>
                <a:close/>
              </a:path>
              <a:path w="60959" h="200660">
                <a:moveTo>
                  <a:pt x="26652" y="163861"/>
                </a:moveTo>
                <a:lnTo>
                  <a:pt x="24215" y="161258"/>
                </a:lnTo>
                <a:lnTo>
                  <a:pt x="23914" y="163347"/>
                </a:lnTo>
                <a:lnTo>
                  <a:pt x="26652" y="163861"/>
                </a:lnTo>
                <a:close/>
              </a:path>
              <a:path w="60959" h="200660">
                <a:moveTo>
                  <a:pt x="60706" y="144221"/>
                </a:moveTo>
                <a:lnTo>
                  <a:pt x="30128" y="162166"/>
                </a:lnTo>
                <a:lnTo>
                  <a:pt x="29794" y="164452"/>
                </a:lnTo>
                <a:lnTo>
                  <a:pt x="27096" y="163945"/>
                </a:lnTo>
                <a:lnTo>
                  <a:pt x="26860" y="164083"/>
                </a:lnTo>
                <a:lnTo>
                  <a:pt x="26652" y="163861"/>
                </a:lnTo>
                <a:lnTo>
                  <a:pt x="23914" y="163347"/>
                </a:lnTo>
                <a:lnTo>
                  <a:pt x="23914" y="196833"/>
                </a:lnTo>
                <a:lnTo>
                  <a:pt x="60706" y="144221"/>
                </a:lnTo>
                <a:close/>
              </a:path>
              <a:path w="60959" h="200660">
                <a:moveTo>
                  <a:pt x="53721" y="723"/>
                </a:moveTo>
                <a:lnTo>
                  <a:pt x="47459" y="0"/>
                </a:lnTo>
                <a:lnTo>
                  <a:pt x="24215" y="161258"/>
                </a:lnTo>
                <a:lnTo>
                  <a:pt x="26652" y="163861"/>
                </a:lnTo>
                <a:lnTo>
                  <a:pt x="27096" y="163945"/>
                </a:lnTo>
                <a:lnTo>
                  <a:pt x="30128" y="162166"/>
                </a:lnTo>
                <a:lnTo>
                  <a:pt x="53721" y="723"/>
                </a:lnTo>
                <a:close/>
              </a:path>
              <a:path w="60959" h="200660">
                <a:moveTo>
                  <a:pt x="30128" y="162166"/>
                </a:moveTo>
                <a:lnTo>
                  <a:pt x="27096" y="163945"/>
                </a:lnTo>
                <a:lnTo>
                  <a:pt x="29794" y="164452"/>
                </a:lnTo>
                <a:lnTo>
                  <a:pt x="30128" y="1621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0729" y="2049913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03211" y="158681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9089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2297" y="158681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2297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297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5880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5880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9088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2297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9088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2297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5880" y="158681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1758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4965" y="158681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74965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74965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48549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48549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11757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74965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11757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74965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6421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6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9628" y="158681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6" y="266014"/>
                </a:lnTo>
                <a:lnTo>
                  <a:pt x="73586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9628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9628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3211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03211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6419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9628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419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9628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79981" y="1852460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3900" y="160922"/>
                </a:moveTo>
                <a:lnTo>
                  <a:pt x="0" y="135394"/>
                </a:lnTo>
                <a:lnTo>
                  <a:pt x="21335" y="200520"/>
                </a:lnTo>
                <a:lnTo>
                  <a:pt x="23545" y="197360"/>
                </a:lnTo>
                <a:lnTo>
                  <a:pt x="23545" y="163347"/>
                </a:lnTo>
                <a:lnTo>
                  <a:pt x="23900" y="160922"/>
                </a:lnTo>
                <a:close/>
              </a:path>
              <a:path w="60959" h="200660">
                <a:moveTo>
                  <a:pt x="26691" y="163903"/>
                </a:moveTo>
                <a:lnTo>
                  <a:pt x="23900" y="160922"/>
                </a:lnTo>
                <a:lnTo>
                  <a:pt x="23545" y="163347"/>
                </a:lnTo>
                <a:lnTo>
                  <a:pt x="26691" y="163903"/>
                </a:lnTo>
                <a:close/>
              </a:path>
              <a:path w="60959" h="200660">
                <a:moveTo>
                  <a:pt x="60705" y="144221"/>
                </a:moveTo>
                <a:lnTo>
                  <a:pt x="30128" y="162166"/>
                </a:lnTo>
                <a:lnTo>
                  <a:pt x="29794" y="164452"/>
                </a:lnTo>
                <a:lnTo>
                  <a:pt x="27057" y="163968"/>
                </a:lnTo>
                <a:lnTo>
                  <a:pt x="26860" y="164083"/>
                </a:lnTo>
                <a:lnTo>
                  <a:pt x="26691" y="163903"/>
                </a:lnTo>
                <a:lnTo>
                  <a:pt x="23545" y="163347"/>
                </a:lnTo>
                <a:lnTo>
                  <a:pt x="23545" y="197360"/>
                </a:lnTo>
                <a:lnTo>
                  <a:pt x="60705" y="144221"/>
                </a:lnTo>
                <a:close/>
              </a:path>
              <a:path w="60959" h="200660">
                <a:moveTo>
                  <a:pt x="53708" y="723"/>
                </a:moveTo>
                <a:lnTo>
                  <a:pt x="47459" y="0"/>
                </a:lnTo>
                <a:lnTo>
                  <a:pt x="23900" y="160922"/>
                </a:lnTo>
                <a:lnTo>
                  <a:pt x="26691" y="163903"/>
                </a:lnTo>
                <a:lnTo>
                  <a:pt x="27057" y="163968"/>
                </a:lnTo>
                <a:lnTo>
                  <a:pt x="30128" y="162166"/>
                </a:lnTo>
                <a:lnTo>
                  <a:pt x="53708" y="723"/>
                </a:lnTo>
                <a:close/>
              </a:path>
              <a:path w="60959" h="200660">
                <a:moveTo>
                  <a:pt x="30128" y="162166"/>
                </a:moveTo>
                <a:lnTo>
                  <a:pt x="27057" y="163968"/>
                </a:lnTo>
                <a:lnTo>
                  <a:pt x="29794" y="164452"/>
                </a:lnTo>
                <a:lnTo>
                  <a:pt x="30128" y="16216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30616" y="1852460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4" h="200660">
                <a:moveTo>
                  <a:pt x="34950" y="198784"/>
                </a:moveTo>
                <a:lnTo>
                  <a:pt x="34950" y="163347"/>
                </a:lnTo>
                <a:lnTo>
                  <a:pt x="32221" y="163517"/>
                </a:lnTo>
                <a:lnTo>
                  <a:pt x="32004" y="163715"/>
                </a:lnTo>
                <a:lnTo>
                  <a:pt x="31766" y="163546"/>
                </a:lnTo>
                <a:lnTo>
                  <a:pt x="29057" y="163715"/>
                </a:lnTo>
                <a:lnTo>
                  <a:pt x="28929" y="161524"/>
                </a:lnTo>
                <a:lnTo>
                  <a:pt x="0" y="140906"/>
                </a:lnTo>
                <a:lnTo>
                  <a:pt x="34213" y="200520"/>
                </a:lnTo>
                <a:lnTo>
                  <a:pt x="34950" y="198784"/>
                </a:lnTo>
                <a:close/>
              </a:path>
              <a:path w="61594" h="200660">
                <a:moveTo>
                  <a:pt x="34826" y="161144"/>
                </a:moveTo>
                <a:lnTo>
                  <a:pt x="25755" y="0"/>
                </a:lnTo>
                <a:lnTo>
                  <a:pt x="19494" y="368"/>
                </a:lnTo>
                <a:lnTo>
                  <a:pt x="28929" y="161524"/>
                </a:lnTo>
                <a:lnTo>
                  <a:pt x="31766" y="163546"/>
                </a:lnTo>
                <a:lnTo>
                  <a:pt x="32221" y="163517"/>
                </a:lnTo>
                <a:lnTo>
                  <a:pt x="34826" y="161144"/>
                </a:lnTo>
                <a:close/>
              </a:path>
              <a:path w="61594" h="200660">
                <a:moveTo>
                  <a:pt x="31766" y="163546"/>
                </a:moveTo>
                <a:lnTo>
                  <a:pt x="28929" y="161524"/>
                </a:lnTo>
                <a:lnTo>
                  <a:pt x="29057" y="163715"/>
                </a:lnTo>
                <a:lnTo>
                  <a:pt x="31766" y="163546"/>
                </a:lnTo>
                <a:close/>
              </a:path>
              <a:path w="61594" h="200660">
                <a:moveTo>
                  <a:pt x="34950" y="163347"/>
                </a:moveTo>
                <a:lnTo>
                  <a:pt x="34826" y="161144"/>
                </a:lnTo>
                <a:lnTo>
                  <a:pt x="32221" y="163517"/>
                </a:lnTo>
                <a:lnTo>
                  <a:pt x="34950" y="163347"/>
                </a:lnTo>
                <a:close/>
              </a:path>
              <a:path w="61594" h="200660">
                <a:moveTo>
                  <a:pt x="61074" y="137236"/>
                </a:moveTo>
                <a:lnTo>
                  <a:pt x="34826" y="161144"/>
                </a:lnTo>
                <a:lnTo>
                  <a:pt x="34950" y="163347"/>
                </a:lnTo>
                <a:lnTo>
                  <a:pt x="34950" y="198784"/>
                </a:lnTo>
                <a:lnTo>
                  <a:pt x="61074" y="13723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1352556" y="2049913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object 42"/>
          <p:cNvSpPr/>
          <p:nvPr/>
        </p:nvSpPr>
        <p:spPr>
          <a:xfrm>
            <a:off x="1853426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16633" y="158681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16633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16633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90217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90217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53425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16633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53425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16633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90217" y="158681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5645" y="266014"/>
                </a:lnTo>
                <a:lnTo>
                  <a:pt x="26564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70248" y="1613112"/>
            <a:ext cx="5664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  <a:tabLst>
                <a:tab pos="378460" algn="l"/>
              </a:tabLst>
            </a:pPr>
            <a:r>
              <a:rPr sz="1150" b="1" dirty="0">
                <a:latin typeface="Times New Roman"/>
                <a:cs typeface="Times New Roman"/>
              </a:rPr>
              <a:t>36	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176094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39302" y="158681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39302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39302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12886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12886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176094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39302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76094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9302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30757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93596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93596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67180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67180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704663" y="2049913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object 70"/>
          <p:cNvSpPr/>
          <p:nvPr/>
        </p:nvSpPr>
        <p:spPr>
          <a:xfrm>
            <a:off x="889088" y="1369733"/>
            <a:ext cx="301625" cy="217170"/>
          </a:xfrm>
          <a:custGeom>
            <a:avLst/>
            <a:gdLst/>
            <a:ahLst/>
            <a:cxnLst/>
            <a:rect l="l" t="t" r="r" b="b"/>
            <a:pathLst>
              <a:path w="301625" h="217169">
                <a:moveTo>
                  <a:pt x="32003" y="156375"/>
                </a:moveTo>
                <a:lnTo>
                  <a:pt x="0" y="217081"/>
                </a:lnTo>
                <a:lnTo>
                  <a:pt x="27965" y="212674"/>
                </a:lnTo>
                <a:lnTo>
                  <a:pt x="27965" y="193166"/>
                </a:lnTo>
                <a:lnTo>
                  <a:pt x="30032" y="191686"/>
                </a:lnTo>
                <a:lnTo>
                  <a:pt x="32003" y="156375"/>
                </a:lnTo>
                <a:close/>
              </a:path>
              <a:path w="301625" h="217169">
                <a:moveTo>
                  <a:pt x="30032" y="191686"/>
                </a:moveTo>
                <a:lnTo>
                  <a:pt x="27965" y="193166"/>
                </a:lnTo>
                <a:lnTo>
                  <a:pt x="29815" y="195574"/>
                </a:lnTo>
                <a:lnTo>
                  <a:pt x="30032" y="191686"/>
                </a:lnTo>
                <a:close/>
              </a:path>
              <a:path w="301625" h="217169">
                <a:moveTo>
                  <a:pt x="67703" y="206413"/>
                </a:moveTo>
                <a:lnTo>
                  <a:pt x="33333" y="196726"/>
                </a:lnTo>
                <a:lnTo>
                  <a:pt x="31635" y="197942"/>
                </a:lnTo>
                <a:lnTo>
                  <a:pt x="30032" y="195856"/>
                </a:lnTo>
                <a:lnTo>
                  <a:pt x="29806" y="195732"/>
                </a:lnTo>
                <a:lnTo>
                  <a:pt x="29806" y="195562"/>
                </a:lnTo>
                <a:lnTo>
                  <a:pt x="27965" y="193166"/>
                </a:lnTo>
                <a:lnTo>
                  <a:pt x="27965" y="212674"/>
                </a:lnTo>
                <a:lnTo>
                  <a:pt x="29806" y="212384"/>
                </a:lnTo>
                <a:lnTo>
                  <a:pt x="29815" y="195574"/>
                </a:lnTo>
                <a:lnTo>
                  <a:pt x="29815" y="212383"/>
                </a:lnTo>
                <a:lnTo>
                  <a:pt x="67703" y="206413"/>
                </a:lnTo>
                <a:close/>
              </a:path>
              <a:path w="301625" h="217169">
                <a:moveTo>
                  <a:pt x="301332" y="4787"/>
                </a:moveTo>
                <a:lnTo>
                  <a:pt x="297649" y="0"/>
                </a:lnTo>
                <a:lnTo>
                  <a:pt x="30032" y="191686"/>
                </a:lnTo>
                <a:lnTo>
                  <a:pt x="29815" y="195574"/>
                </a:lnTo>
                <a:lnTo>
                  <a:pt x="29973" y="195779"/>
                </a:lnTo>
                <a:lnTo>
                  <a:pt x="33333" y="196726"/>
                </a:lnTo>
                <a:lnTo>
                  <a:pt x="301332" y="4787"/>
                </a:lnTo>
                <a:close/>
              </a:path>
              <a:path w="301625" h="217169">
                <a:moveTo>
                  <a:pt x="33333" y="196726"/>
                </a:moveTo>
                <a:lnTo>
                  <a:pt x="29973" y="195779"/>
                </a:lnTo>
                <a:lnTo>
                  <a:pt x="31635" y="197942"/>
                </a:lnTo>
                <a:lnTo>
                  <a:pt x="33333" y="19672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09775" y="1369364"/>
            <a:ext cx="344170" cy="217804"/>
          </a:xfrm>
          <a:custGeom>
            <a:avLst/>
            <a:gdLst/>
            <a:ahLst/>
            <a:cxnLst/>
            <a:rect l="l" t="t" r="r" b="b"/>
            <a:pathLst>
              <a:path w="344169" h="217805">
                <a:moveTo>
                  <a:pt x="312343" y="197712"/>
                </a:moveTo>
                <a:lnTo>
                  <a:pt x="311944" y="194182"/>
                </a:lnTo>
                <a:lnTo>
                  <a:pt x="3314" y="0"/>
                </a:lnTo>
                <a:lnTo>
                  <a:pt x="0" y="5524"/>
                </a:lnTo>
                <a:lnTo>
                  <a:pt x="308545" y="199267"/>
                </a:lnTo>
                <a:lnTo>
                  <a:pt x="312145" y="198019"/>
                </a:lnTo>
                <a:lnTo>
                  <a:pt x="312343" y="197712"/>
                </a:lnTo>
                <a:close/>
              </a:path>
              <a:path w="344169" h="217805">
                <a:moveTo>
                  <a:pt x="312369" y="214419"/>
                </a:moveTo>
                <a:lnTo>
                  <a:pt x="312369" y="197942"/>
                </a:lnTo>
                <a:lnTo>
                  <a:pt x="312145" y="198019"/>
                </a:lnTo>
                <a:lnTo>
                  <a:pt x="310540" y="200520"/>
                </a:lnTo>
                <a:lnTo>
                  <a:pt x="308545" y="199267"/>
                </a:lnTo>
                <a:lnTo>
                  <a:pt x="275209" y="210820"/>
                </a:lnTo>
                <a:lnTo>
                  <a:pt x="312369" y="214419"/>
                </a:lnTo>
                <a:close/>
              </a:path>
              <a:path w="344169" h="217805">
                <a:moveTo>
                  <a:pt x="343649" y="217449"/>
                </a:moveTo>
                <a:lnTo>
                  <a:pt x="307962" y="158940"/>
                </a:lnTo>
                <a:lnTo>
                  <a:pt x="311944" y="194182"/>
                </a:lnTo>
                <a:lnTo>
                  <a:pt x="313842" y="195376"/>
                </a:lnTo>
                <a:lnTo>
                  <a:pt x="313842" y="214562"/>
                </a:lnTo>
                <a:lnTo>
                  <a:pt x="343649" y="217449"/>
                </a:lnTo>
                <a:close/>
              </a:path>
              <a:path w="344169" h="217805">
                <a:moveTo>
                  <a:pt x="312145" y="198019"/>
                </a:moveTo>
                <a:lnTo>
                  <a:pt x="308545" y="199267"/>
                </a:lnTo>
                <a:lnTo>
                  <a:pt x="310540" y="200520"/>
                </a:lnTo>
                <a:lnTo>
                  <a:pt x="312145" y="198019"/>
                </a:lnTo>
                <a:close/>
              </a:path>
              <a:path w="344169" h="217805">
                <a:moveTo>
                  <a:pt x="313842" y="195376"/>
                </a:moveTo>
                <a:lnTo>
                  <a:pt x="311944" y="194182"/>
                </a:lnTo>
                <a:lnTo>
                  <a:pt x="312343" y="197712"/>
                </a:lnTo>
                <a:lnTo>
                  <a:pt x="313842" y="195376"/>
                </a:lnTo>
                <a:close/>
              </a:path>
              <a:path w="344169" h="217805">
                <a:moveTo>
                  <a:pt x="313842" y="214562"/>
                </a:moveTo>
                <a:lnTo>
                  <a:pt x="313842" y="195376"/>
                </a:lnTo>
                <a:lnTo>
                  <a:pt x="312343" y="197712"/>
                </a:lnTo>
                <a:lnTo>
                  <a:pt x="312369" y="197942"/>
                </a:lnTo>
                <a:lnTo>
                  <a:pt x="312369" y="214419"/>
                </a:lnTo>
                <a:lnTo>
                  <a:pt x="313842" y="21456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25372" y="1106297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228440" y="1132599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511249" y="110629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74457" y="1106297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74457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74457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48041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48041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11249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474457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11249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74457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48041" y="1106297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34287" y="110629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97126" y="1106297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97126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797126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70710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70710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833918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797126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33918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97126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88580" y="110629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51788" y="1106297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51788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51788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25372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25372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88580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151788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88580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51788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5" name="object 105"/>
          <p:cNvGraphicFramePr>
            <a:graphicFrameLocks noGrp="1"/>
          </p:cNvGraphicFramePr>
          <p:nvPr/>
        </p:nvGraphicFramePr>
        <p:xfrm>
          <a:off x="2076265" y="2047335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6" name="object 106"/>
          <p:cNvSpPr/>
          <p:nvPr/>
        </p:nvSpPr>
        <p:spPr>
          <a:xfrm>
            <a:off x="2171306" y="1852091"/>
            <a:ext cx="60960" cy="198755"/>
          </a:xfrm>
          <a:custGeom>
            <a:avLst/>
            <a:gdLst/>
            <a:ahLst/>
            <a:cxnLst/>
            <a:rect l="l" t="t" r="r" b="b"/>
            <a:pathLst>
              <a:path w="60960" h="198755">
                <a:moveTo>
                  <a:pt x="37896" y="193486"/>
                </a:moveTo>
                <a:lnTo>
                  <a:pt x="37896" y="161518"/>
                </a:lnTo>
                <a:lnTo>
                  <a:pt x="31648" y="162991"/>
                </a:lnTo>
                <a:lnTo>
                  <a:pt x="31171" y="160434"/>
                </a:lnTo>
                <a:lnTo>
                  <a:pt x="0" y="143852"/>
                </a:lnTo>
                <a:lnTo>
                  <a:pt x="37896" y="193486"/>
                </a:lnTo>
                <a:close/>
              </a:path>
              <a:path w="60960" h="198755">
                <a:moveTo>
                  <a:pt x="37423" y="158982"/>
                </a:moveTo>
                <a:lnTo>
                  <a:pt x="7734" y="0"/>
                </a:lnTo>
                <a:lnTo>
                  <a:pt x="1473" y="1092"/>
                </a:lnTo>
                <a:lnTo>
                  <a:pt x="31171" y="160434"/>
                </a:lnTo>
                <a:lnTo>
                  <a:pt x="34594" y="162255"/>
                </a:lnTo>
                <a:lnTo>
                  <a:pt x="37423" y="158982"/>
                </a:lnTo>
                <a:close/>
              </a:path>
              <a:path w="60960" h="198755">
                <a:moveTo>
                  <a:pt x="37896" y="161518"/>
                </a:moveTo>
                <a:lnTo>
                  <a:pt x="37423" y="158982"/>
                </a:lnTo>
                <a:lnTo>
                  <a:pt x="34594" y="162255"/>
                </a:lnTo>
                <a:lnTo>
                  <a:pt x="31171" y="160434"/>
                </a:lnTo>
                <a:lnTo>
                  <a:pt x="31648" y="162991"/>
                </a:lnTo>
                <a:lnTo>
                  <a:pt x="37896" y="161518"/>
                </a:lnTo>
                <a:close/>
              </a:path>
              <a:path w="60960" h="198755">
                <a:moveTo>
                  <a:pt x="60350" y="132448"/>
                </a:moveTo>
                <a:lnTo>
                  <a:pt x="37423" y="158982"/>
                </a:lnTo>
                <a:lnTo>
                  <a:pt x="37896" y="161518"/>
                </a:lnTo>
                <a:lnTo>
                  <a:pt x="37896" y="193486"/>
                </a:lnTo>
                <a:lnTo>
                  <a:pt x="41579" y="198310"/>
                </a:lnTo>
                <a:lnTo>
                  <a:pt x="60350" y="13244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17101" y="1607413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202978" y="160741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66186" y="1607413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166186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66186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39770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39770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202978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166186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02978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166186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39770" y="1607413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25647" y="160741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488855" y="1607413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488855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488855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62438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562438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25646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488855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525646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488855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880309" y="160741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43517" y="1607413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843517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43517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917101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917101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80309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43517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880309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843517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793871" y="1873059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4265" y="161323"/>
                </a:moveTo>
                <a:lnTo>
                  <a:pt x="0" y="135394"/>
                </a:lnTo>
                <a:lnTo>
                  <a:pt x="21704" y="200520"/>
                </a:lnTo>
                <a:lnTo>
                  <a:pt x="23914" y="197330"/>
                </a:lnTo>
                <a:lnTo>
                  <a:pt x="23914" y="163728"/>
                </a:lnTo>
                <a:lnTo>
                  <a:pt x="24265" y="161323"/>
                </a:lnTo>
                <a:close/>
              </a:path>
              <a:path w="60960" h="200660">
                <a:moveTo>
                  <a:pt x="26838" y="164073"/>
                </a:moveTo>
                <a:lnTo>
                  <a:pt x="24265" y="161323"/>
                </a:lnTo>
                <a:lnTo>
                  <a:pt x="23914" y="163728"/>
                </a:lnTo>
                <a:lnTo>
                  <a:pt x="26838" y="164073"/>
                </a:lnTo>
                <a:close/>
              </a:path>
              <a:path w="60960" h="200660">
                <a:moveTo>
                  <a:pt x="60705" y="144221"/>
                </a:moveTo>
                <a:lnTo>
                  <a:pt x="30524" y="161944"/>
                </a:lnTo>
                <a:lnTo>
                  <a:pt x="30162" y="164464"/>
                </a:lnTo>
                <a:lnTo>
                  <a:pt x="23914" y="163728"/>
                </a:lnTo>
                <a:lnTo>
                  <a:pt x="23914" y="197330"/>
                </a:lnTo>
                <a:lnTo>
                  <a:pt x="60705" y="144221"/>
                </a:lnTo>
                <a:close/>
              </a:path>
              <a:path w="60960" h="200660">
                <a:moveTo>
                  <a:pt x="53708" y="736"/>
                </a:moveTo>
                <a:lnTo>
                  <a:pt x="47828" y="0"/>
                </a:lnTo>
                <a:lnTo>
                  <a:pt x="24265" y="161323"/>
                </a:lnTo>
                <a:lnTo>
                  <a:pt x="26838" y="164073"/>
                </a:lnTo>
                <a:lnTo>
                  <a:pt x="30524" y="161944"/>
                </a:lnTo>
                <a:lnTo>
                  <a:pt x="53708" y="736"/>
                </a:lnTo>
                <a:close/>
              </a:path>
              <a:path w="60960" h="200660">
                <a:moveTo>
                  <a:pt x="30524" y="161944"/>
                </a:moveTo>
                <a:lnTo>
                  <a:pt x="26890" y="164079"/>
                </a:lnTo>
                <a:lnTo>
                  <a:pt x="30162" y="164464"/>
                </a:lnTo>
                <a:lnTo>
                  <a:pt x="30524" y="16194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144873" y="1873427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950" y="197598"/>
                </a:moveTo>
                <a:lnTo>
                  <a:pt x="34950" y="162991"/>
                </a:lnTo>
                <a:lnTo>
                  <a:pt x="32236" y="163151"/>
                </a:lnTo>
                <a:lnTo>
                  <a:pt x="32003" y="163360"/>
                </a:lnTo>
                <a:lnTo>
                  <a:pt x="31751" y="163179"/>
                </a:lnTo>
                <a:lnTo>
                  <a:pt x="28689" y="163360"/>
                </a:lnTo>
                <a:lnTo>
                  <a:pt x="28550" y="160898"/>
                </a:lnTo>
                <a:lnTo>
                  <a:pt x="0" y="140550"/>
                </a:lnTo>
                <a:lnTo>
                  <a:pt x="33845" y="200151"/>
                </a:lnTo>
                <a:lnTo>
                  <a:pt x="34950" y="197598"/>
                </a:lnTo>
                <a:close/>
              </a:path>
              <a:path w="61595" h="200660">
                <a:moveTo>
                  <a:pt x="34823" y="160826"/>
                </a:moveTo>
                <a:lnTo>
                  <a:pt x="25387" y="0"/>
                </a:lnTo>
                <a:lnTo>
                  <a:pt x="19494" y="368"/>
                </a:lnTo>
                <a:lnTo>
                  <a:pt x="28550" y="160898"/>
                </a:lnTo>
                <a:lnTo>
                  <a:pt x="31751" y="163179"/>
                </a:lnTo>
                <a:lnTo>
                  <a:pt x="32236" y="163151"/>
                </a:lnTo>
                <a:lnTo>
                  <a:pt x="34823" y="160826"/>
                </a:lnTo>
                <a:close/>
              </a:path>
              <a:path w="61595" h="200660">
                <a:moveTo>
                  <a:pt x="31751" y="163179"/>
                </a:moveTo>
                <a:lnTo>
                  <a:pt x="28550" y="160898"/>
                </a:lnTo>
                <a:lnTo>
                  <a:pt x="28689" y="163360"/>
                </a:lnTo>
                <a:lnTo>
                  <a:pt x="31751" y="163179"/>
                </a:lnTo>
                <a:close/>
              </a:path>
              <a:path w="61595" h="200660">
                <a:moveTo>
                  <a:pt x="34950" y="162991"/>
                </a:moveTo>
                <a:lnTo>
                  <a:pt x="34823" y="160826"/>
                </a:lnTo>
                <a:lnTo>
                  <a:pt x="32236" y="163151"/>
                </a:lnTo>
                <a:lnTo>
                  <a:pt x="34950" y="162991"/>
                </a:lnTo>
                <a:close/>
              </a:path>
              <a:path w="61595" h="200660">
                <a:moveTo>
                  <a:pt x="61074" y="137236"/>
                </a:moveTo>
                <a:lnTo>
                  <a:pt x="34823" y="160826"/>
                </a:lnTo>
                <a:lnTo>
                  <a:pt x="34950" y="162991"/>
                </a:lnTo>
                <a:lnTo>
                  <a:pt x="34950" y="197598"/>
                </a:lnTo>
                <a:lnTo>
                  <a:pt x="61074" y="13723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1" name="object 141"/>
          <p:cNvGraphicFramePr>
            <a:graphicFrameLocks noGrp="1"/>
          </p:cNvGraphicFramePr>
          <p:nvPr/>
        </p:nvGraphicFramePr>
        <p:xfrm>
          <a:off x="3666813" y="2070512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object 142"/>
          <p:cNvSpPr/>
          <p:nvPr/>
        </p:nvSpPr>
        <p:spPr>
          <a:xfrm>
            <a:off x="3881437" y="1607413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167315" y="160741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130522" y="1607413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130522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130522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204106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204106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167314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30522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167314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130522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04106" y="1607413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489984" y="160741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453191" y="1607413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53191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453191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26775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26775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489983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453191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489983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453191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844646" y="1607413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807853" y="1607413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807853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807853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881437" y="1740966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881437" y="1607413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844645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807853" y="187342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844645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807853" y="160741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4" name="object 174"/>
          <p:cNvGraphicFramePr>
            <a:graphicFrameLocks noGrp="1"/>
          </p:cNvGraphicFramePr>
          <p:nvPr/>
        </p:nvGraphicFramePr>
        <p:xfrm>
          <a:off x="4018553" y="2070512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5" name="object 175"/>
          <p:cNvSpPr/>
          <p:nvPr/>
        </p:nvSpPr>
        <p:spPr>
          <a:xfrm>
            <a:off x="3202978" y="1390332"/>
            <a:ext cx="302260" cy="217170"/>
          </a:xfrm>
          <a:custGeom>
            <a:avLst/>
            <a:gdLst/>
            <a:ahLst/>
            <a:cxnLst/>
            <a:rect l="l" t="t" r="r" b="b"/>
            <a:pathLst>
              <a:path w="302260" h="217169">
                <a:moveTo>
                  <a:pt x="32004" y="156375"/>
                </a:moveTo>
                <a:lnTo>
                  <a:pt x="0" y="217081"/>
                </a:lnTo>
                <a:lnTo>
                  <a:pt x="28333" y="212616"/>
                </a:lnTo>
                <a:lnTo>
                  <a:pt x="28333" y="193167"/>
                </a:lnTo>
                <a:lnTo>
                  <a:pt x="30362" y="191713"/>
                </a:lnTo>
                <a:lnTo>
                  <a:pt x="32004" y="156375"/>
                </a:lnTo>
                <a:close/>
              </a:path>
              <a:path w="302260" h="217169">
                <a:moveTo>
                  <a:pt x="30362" y="191713"/>
                </a:moveTo>
                <a:lnTo>
                  <a:pt x="28333" y="193167"/>
                </a:lnTo>
                <a:lnTo>
                  <a:pt x="30175" y="196042"/>
                </a:lnTo>
                <a:lnTo>
                  <a:pt x="30175" y="195745"/>
                </a:lnTo>
                <a:lnTo>
                  <a:pt x="30362" y="191713"/>
                </a:lnTo>
                <a:close/>
              </a:path>
              <a:path w="302260" h="217169">
                <a:moveTo>
                  <a:pt x="67703" y="206413"/>
                </a:moveTo>
                <a:lnTo>
                  <a:pt x="33799" y="196775"/>
                </a:lnTo>
                <a:lnTo>
                  <a:pt x="31635" y="198323"/>
                </a:lnTo>
                <a:lnTo>
                  <a:pt x="28333" y="193167"/>
                </a:lnTo>
                <a:lnTo>
                  <a:pt x="28333" y="212616"/>
                </a:lnTo>
                <a:lnTo>
                  <a:pt x="67703" y="206413"/>
                </a:lnTo>
                <a:close/>
              </a:path>
              <a:path w="302260" h="217169">
                <a:moveTo>
                  <a:pt x="301701" y="5156"/>
                </a:moveTo>
                <a:lnTo>
                  <a:pt x="298018" y="0"/>
                </a:lnTo>
                <a:lnTo>
                  <a:pt x="30362" y="191713"/>
                </a:lnTo>
                <a:lnTo>
                  <a:pt x="30175" y="195745"/>
                </a:lnTo>
                <a:lnTo>
                  <a:pt x="33799" y="196775"/>
                </a:lnTo>
                <a:lnTo>
                  <a:pt x="301701" y="5156"/>
                </a:lnTo>
                <a:close/>
              </a:path>
              <a:path w="302260" h="217169">
                <a:moveTo>
                  <a:pt x="33799" y="196775"/>
                </a:moveTo>
                <a:lnTo>
                  <a:pt x="30175" y="195745"/>
                </a:lnTo>
                <a:lnTo>
                  <a:pt x="30175" y="196042"/>
                </a:lnTo>
                <a:lnTo>
                  <a:pt x="31635" y="198323"/>
                </a:lnTo>
                <a:lnTo>
                  <a:pt x="33799" y="19677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824033" y="1390332"/>
            <a:ext cx="343535" cy="217170"/>
          </a:xfrm>
          <a:custGeom>
            <a:avLst/>
            <a:gdLst/>
            <a:ahLst/>
            <a:cxnLst/>
            <a:rect l="l" t="t" r="r" b="b"/>
            <a:pathLst>
              <a:path w="343535" h="217169">
                <a:moveTo>
                  <a:pt x="312000" y="197586"/>
                </a:moveTo>
                <a:lnTo>
                  <a:pt x="311546" y="193568"/>
                </a:lnTo>
                <a:lnTo>
                  <a:pt x="2946" y="0"/>
                </a:lnTo>
                <a:lnTo>
                  <a:pt x="0" y="5156"/>
                </a:lnTo>
                <a:lnTo>
                  <a:pt x="308439" y="198833"/>
                </a:lnTo>
                <a:lnTo>
                  <a:pt x="312000" y="197586"/>
                </a:lnTo>
                <a:close/>
              </a:path>
              <a:path w="343535" h="217169">
                <a:moveTo>
                  <a:pt x="313842" y="214219"/>
                </a:moveTo>
                <a:lnTo>
                  <a:pt x="313842" y="195008"/>
                </a:lnTo>
                <a:lnTo>
                  <a:pt x="310540" y="200152"/>
                </a:lnTo>
                <a:lnTo>
                  <a:pt x="308439" y="198833"/>
                </a:lnTo>
                <a:lnTo>
                  <a:pt x="275208" y="210464"/>
                </a:lnTo>
                <a:lnTo>
                  <a:pt x="313842" y="214219"/>
                </a:lnTo>
                <a:close/>
              </a:path>
              <a:path w="343535" h="217169">
                <a:moveTo>
                  <a:pt x="343280" y="217081"/>
                </a:moveTo>
                <a:lnTo>
                  <a:pt x="307593" y="158584"/>
                </a:lnTo>
                <a:lnTo>
                  <a:pt x="311546" y="193568"/>
                </a:lnTo>
                <a:lnTo>
                  <a:pt x="313842" y="195008"/>
                </a:lnTo>
                <a:lnTo>
                  <a:pt x="313842" y="214219"/>
                </a:lnTo>
                <a:lnTo>
                  <a:pt x="343280" y="217081"/>
                </a:lnTo>
                <a:close/>
              </a:path>
              <a:path w="343535" h="217169">
                <a:moveTo>
                  <a:pt x="312000" y="197876"/>
                </a:moveTo>
                <a:lnTo>
                  <a:pt x="312000" y="197586"/>
                </a:lnTo>
                <a:lnTo>
                  <a:pt x="308439" y="198833"/>
                </a:lnTo>
                <a:lnTo>
                  <a:pt x="310540" y="200152"/>
                </a:lnTo>
                <a:lnTo>
                  <a:pt x="312000" y="197876"/>
                </a:lnTo>
                <a:close/>
              </a:path>
              <a:path w="343535" h="217169">
                <a:moveTo>
                  <a:pt x="313842" y="195008"/>
                </a:moveTo>
                <a:lnTo>
                  <a:pt x="311546" y="193568"/>
                </a:lnTo>
                <a:lnTo>
                  <a:pt x="312000" y="197586"/>
                </a:lnTo>
                <a:lnTo>
                  <a:pt x="312000" y="197876"/>
                </a:lnTo>
                <a:lnTo>
                  <a:pt x="313842" y="19500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539629" y="112690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825507" y="112690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788714" y="112690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788714" y="12600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788714" y="112690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862298" y="12600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862298" y="112690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825506" y="13929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788714" y="13929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825506" y="11269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788714" y="11269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862298" y="1126909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148176" y="112690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111383" y="112690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111383" y="12600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111383" y="112690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184980" y="12600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184980" y="112690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148175" y="13929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111383" y="13929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148175" y="11269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111383" y="11269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3502838" y="1126909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466045" y="1126909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466045" y="12600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466045" y="112690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539629" y="12600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539629" y="112690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502837" y="13929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466045" y="139291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502837" y="11269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466045" y="1126909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822168" y="1873059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3957" y="160994"/>
                </a:moveTo>
                <a:lnTo>
                  <a:pt x="0" y="135394"/>
                </a:lnTo>
                <a:lnTo>
                  <a:pt x="21348" y="200520"/>
                </a:lnTo>
                <a:lnTo>
                  <a:pt x="23558" y="197360"/>
                </a:lnTo>
                <a:lnTo>
                  <a:pt x="23558" y="163728"/>
                </a:lnTo>
                <a:lnTo>
                  <a:pt x="23957" y="160994"/>
                </a:lnTo>
                <a:close/>
              </a:path>
              <a:path w="60960" h="200660">
                <a:moveTo>
                  <a:pt x="30142" y="162170"/>
                </a:moveTo>
                <a:lnTo>
                  <a:pt x="26860" y="164096"/>
                </a:lnTo>
                <a:lnTo>
                  <a:pt x="23957" y="160994"/>
                </a:lnTo>
                <a:lnTo>
                  <a:pt x="23558" y="163728"/>
                </a:lnTo>
                <a:lnTo>
                  <a:pt x="29806" y="164464"/>
                </a:lnTo>
                <a:lnTo>
                  <a:pt x="30142" y="162170"/>
                </a:lnTo>
                <a:close/>
              </a:path>
              <a:path w="60960" h="200660">
                <a:moveTo>
                  <a:pt x="60718" y="144221"/>
                </a:moveTo>
                <a:lnTo>
                  <a:pt x="30142" y="162170"/>
                </a:lnTo>
                <a:lnTo>
                  <a:pt x="29806" y="164464"/>
                </a:lnTo>
                <a:lnTo>
                  <a:pt x="23558" y="163728"/>
                </a:lnTo>
                <a:lnTo>
                  <a:pt x="23558" y="197360"/>
                </a:lnTo>
                <a:lnTo>
                  <a:pt x="60718" y="144221"/>
                </a:lnTo>
                <a:close/>
              </a:path>
              <a:path w="60960" h="200660">
                <a:moveTo>
                  <a:pt x="53721" y="736"/>
                </a:moveTo>
                <a:lnTo>
                  <a:pt x="47472" y="0"/>
                </a:lnTo>
                <a:lnTo>
                  <a:pt x="23957" y="160994"/>
                </a:lnTo>
                <a:lnTo>
                  <a:pt x="26860" y="164096"/>
                </a:lnTo>
                <a:lnTo>
                  <a:pt x="30142" y="162170"/>
                </a:lnTo>
                <a:lnTo>
                  <a:pt x="53721" y="73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0" name="object 210"/>
          <p:cNvGraphicFramePr>
            <a:graphicFrameLocks noGrp="1"/>
          </p:cNvGraphicFramePr>
          <p:nvPr/>
        </p:nvGraphicFramePr>
        <p:xfrm>
          <a:off x="2707252" y="2070512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1" name="object 211"/>
          <p:cNvSpPr/>
          <p:nvPr/>
        </p:nvSpPr>
        <p:spPr>
          <a:xfrm>
            <a:off x="3172802" y="1873427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4" h="200660">
                <a:moveTo>
                  <a:pt x="34963" y="198426"/>
                </a:moveTo>
                <a:lnTo>
                  <a:pt x="34963" y="162991"/>
                </a:lnTo>
                <a:lnTo>
                  <a:pt x="32236" y="163162"/>
                </a:lnTo>
                <a:lnTo>
                  <a:pt x="32016" y="163360"/>
                </a:lnTo>
                <a:lnTo>
                  <a:pt x="31779" y="163190"/>
                </a:lnTo>
                <a:lnTo>
                  <a:pt x="29070" y="163360"/>
                </a:lnTo>
                <a:lnTo>
                  <a:pt x="28941" y="161169"/>
                </a:lnTo>
                <a:lnTo>
                  <a:pt x="0" y="140550"/>
                </a:lnTo>
                <a:lnTo>
                  <a:pt x="34226" y="200151"/>
                </a:lnTo>
                <a:lnTo>
                  <a:pt x="34963" y="198426"/>
                </a:lnTo>
                <a:close/>
              </a:path>
              <a:path w="61594" h="200660">
                <a:moveTo>
                  <a:pt x="34840" y="160822"/>
                </a:moveTo>
                <a:lnTo>
                  <a:pt x="25755" y="0"/>
                </a:lnTo>
                <a:lnTo>
                  <a:pt x="19507" y="368"/>
                </a:lnTo>
                <a:lnTo>
                  <a:pt x="28941" y="161169"/>
                </a:lnTo>
                <a:lnTo>
                  <a:pt x="31779" y="163190"/>
                </a:lnTo>
                <a:lnTo>
                  <a:pt x="32236" y="163162"/>
                </a:lnTo>
                <a:lnTo>
                  <a:pt x="34840" y="160822"/>
                </a:lnTo>
                <a:close/>
              </a:path>
              <a:path w="61594" h="200660">
                <a:moveTo>
                  <a:pt x="31779" y="163190"/>
                </a:moveTo>
                <a:lnTo>
                  <a:pt x="28941" y="161169"/>
                </a:lnTo>
                <a:lnTo>
                  <a:pt x="29070" y="163360"/>
                </a:lnTo>
                <a:lnTo>
                  <a:pt x="31779" y="163190"/>
                </a:lnTo>
                <a:close/>
              </a:path>
              <a:path w="61594" h="200660">
                <a:moveTo>
                  <a:pt x="34963" y="162991"/>
                </a:moveTo>
                <a:lnTo>
                  <a:pt x="34840" y="160822"/>
                </a:lnTo>
                <a:lnTo>
                  <a:pt x="32236" y="163162"/>
                </a:lnTo>
                <a:lnTo>
                  <a:pt x="34963" y="162991"/>
                </a:lnTo>
                <a:close/>
              </a:path>
              <a:path w="61594" h="200660">
                <a:moveTo>
                  <a:pt x="61087" y="137236"/>
                </a:moveTo>
                <a:lnTo>
                  <a:pt x="34840" y="160822"/>
                </a:lnTo>
                <a:lnTo>
                  <a:pt x="34963" y="162991"/>
                </a:lnTo>
                <a:lnTo>
                  <a:pt x="34963" y="198426"/>
                </a:lnTo>
                <a:lnTo>
                  <a:pt x="61087" y="13723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2" name="object 212"/>
          <p:cNvGraphicFramePr>
            <a:graphicFrameLocks noGrp="1"/>
          </p:cNvGraphicFramePr>
          <p:nvPr/>
        </p:nvGraphicFramePr>
        <p:xfrm>
          <a:off x="3078130" y="2070512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" name="object 213"/>
          <p:cNvSpPr txBox="1"/>
          <p:nvPr/>
        </p:nvSpPr>
        <p:spPr>
          <a:xfrm>
            <a:off x="407282" y="3330223"/>
            <a:ext cx="7512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45952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9254874" y="3314404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26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277270" y="1030685"/>
            <a:ext cx="6546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Delete</a:t>
            </a:r>
            <a:r>
              <a:rPr sz="1150" dirty="0"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14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7245451" y="1235075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4" h="61594">
                <a:moveTo>
                  <a:pt x="625475" y="30530"/>
                </a:moveTo>
                <a:lnTo>
                  <a:pt x="623100" y="27590"/>
                </a:lnTo>
                <a:lnTo>
                  <a:pt x="0" y="27590"/>
                </a:lnTo>
                <a:lnTo>
                  <a:pt x="0" y="33477"/>
                </a:lnTo>
                <a:lnTo>
                  <a:pt x="623100" y="33472"/>
                </a:lnTo>
                <a:lnTo>
                  <a:pt x="625475" y="30530"/>
                </a:lnTo>
                <a:close/>
              </a:path>
              <a:path w="662304" h="61594">
                <a:moveTo>
                  <a:pt x="662266" y="30530"/>
                </a:moveTo>
                <a:lnTo>
                  <a:pt x="600824" y="0"/>
                </a:lnTo>
                <a:lnTo>
                  <a:pt x="623097" y="27585"/>
                </a:lnTo>
                <a:lnTo>
                  <a:pt x="625475" y="27590"/>
                </a:lnTo>
                <a:lnTo>
                  <a:pt x="625475" y="48820"/>
                </a:lnTo>
                <a:lnTo>
                  <a:pt x="662266" y="30530"/>
                </a:lnTo>
                <a:close/>
              </a:path>
              <a:path w="662304" h="61594">
                <a:moveTo>
                  <a:pt x="625475" y="48820"/>
                </a:moveTo>
                <a:lnTo>
                  <a:pt x="625475" y="33477"/>
                </a:lnTo>
                <a:lnTo>
                  <a:pt x="623097" y="33477"/>
                </a:lnTo>
                <a:lnTo>
                  <a:pt x="600824" y="61074"/>
                </a:lnTo>
                <a:lnTo>
                  <a:pt x="625475" y="48820"/>
                </a:lnTo>
                <a:close/>
              </a:path>
              <a:path w="662304" h="61594">
                <a:moveTo>
                  <a:pt x="625475" y="33477"/>
                </a:moveTo>
                <a:lnTo>
                  <a:pt x="625475" y="30530"/>
                </a:lnTo>
                <a:lnTo>
                  <a:pt x="623097" y="33477"/>
                </a:lnTo>
                <a:lnTo>
                  <a:pt x="625475" y="33477"/>
                </a:lnTo>
                <a:close/>
              </a:path>
              <a:path w="662304" h="61594">
                <a:moveTo>
                  <a:pt x="625475" y="30530"/>
                </a:moveTo>
                <a:lnTo>
                  <a:pt x="625475" y="27590"/>
                </a:lnTo>
                <a:lnTo>
                  <a:pt x="623100" y="27590"/>
                </a:lnTo>
                <a:lnTo>
                  <a:pt x="625475" y="3053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499277" y="1852460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4213" y="161269"/>
                </a:moveTo>
                <a:lnTo>
                  <a:pt x="0" y="135394"/>
                </a:lnTo>
                <a:lnTo>
                  <a:pt x="21336" y="200520"/>
                </a:lnTo>
                <a:lnTo>
                  <a:pt x="23914" y="196833"/>
                </a:lnTo>
                <a:lnTo>
                  <a:pt x="23914" y="163347"/>
                </a:lnTo>
                <a:lnTo>
                  <a:pt x="24213" y="161269"/>
                </a:lnTo>
                <a:close/>
              </a:path>
              <a:path w="60960" h="200660">
                <a:moveTo>
                  <a:pt x="26637" y="163859"/>
                </a:moveTo>
                <a:lnTo>
                  <a:pt x="24213" y="161269"/>
                </a:lnTo>
                <a:lnTo>
                  <a:pt x="23914" y="163347"/>
                </a:lnTo>
                <a:lnTo>
                  <a:pt x="26637" y="163859"/>
                </a:lnTo>
                <a:close/>
              </a:path>
              <a:path w="60960" h="200660">
                <a:moveTo>
                  <a:pt x="60705" y="144221"/>
                </a:moveTo>
                <a:lnTo>
                  <a:pt x="30129" y="162159"/>
                </a:lnTo>
                <a:lnTo>
                  <a:pt x="29794" y="164452"/>
                </a:lnTo>
                <a:lnTo>
                  <a:pt x="27087" y="163943"/>
                </a:lnTo>
                <a:lnTo>
                  <a:pt x="26847" y="164084"/>
                </a:lnTo>
                <a:lnTo>
                  <a:pt x="26637" y="163859"/>
                </a:lnTo>
                <a:lnTo>
                  <a:pt x="23914" y="163347"/>
                </a:lnTo>
                <a:lnTo>
                  <a:pt x="23914" y="196833"/>
                </a:lnTo>
                <a:lnTo>
                  <a:pt x="60705" y="144221"/>
                </a:lnTo>
                <a:close/>
              </a:path>
              <a:path w="60960" h="200660">
                <a:moveTo>
                  <a:pt x="53708" y="723"/>
                </a:moveTo>
                <a:lnTo>
                  <a:pt x="47459" y="0"/>
                </a:lnTo>
                <a:lnTo>
                  <a:pt x="24213" y="161269"/>
                </a:lnTo>
                <a:lnTo>
                  <a:pt x="26637" y="163859"/>
                </a:lnTo>
                <a:lnTo>
                  <a:pt x="27087" y="163943"/>
                </a:lnTo>
                <a:lnTo>
                  <a:pt x="30129" y="162159"/>
                </a:lnTo>
                <a:lnTo>
                  <a:pt x="53708" y="723"/>
                </a:lnTo>
                <a:close/>
              </a:path>
              <a:path w="60960" h="200660">
                <a:moveTo>
                  <a:pt x="30129" y="162159"/>
                </a:moveTo>
                <a:lnTo>
                  <a:pt x="27087" y="163943"/>
                </a:lnTo>
                <a:lnTo>
                  <a:pt x="29794" y="164452"/>
                </a:lnTo>
                <a:lnTo>
                  <a:pt x="30129" y="16215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9" name="object 219"/>
          <p:cNvGraphicFramePr>
            <a:graphicFrameLocks noGrp="1"/>
          </p:cNvGraphicFramePr>
          <p:nvPr/>
        </p:nvGraphicFramePr>
        <p:xfrm>
          <a:off x="5384362" y="2049913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0" name="object 220"/>
          <p:cNvSpPr/>
          <p:nvPr/>
        </p:nvSpPr>
        <p:spPr>
          <a:xfrm>
            <a:off x="5586844" y="158681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 txBox="1"/>
          <p:nvPr/>
        </p:nvSpPr>
        <p:spPr>
          <a:xfrm>
            <a:off x="5589911" y="1613112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2" name="object 222"/>
          <p:cNvSpPr/>
          <p:nvPr/>
        </p:nvSpPr>
        <p:spPr>
          <a:xfrm>
            <a:off x="5872721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835929" y="158681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5835929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835929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909513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909513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72721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835929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872721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5835929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5909513" y="158681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195390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158598" y="158681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58598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158598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232181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232181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195390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158598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195390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158598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550040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513247" y="158681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513247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513247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586844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586844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550052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513247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5550052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513247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5847334" y="1852460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82" y="197225"/>
                </a:moveTo>
                <a:lnTo>
                  <a:pt x="34582" y="163347"/>
                </a:lnTo>
                <a:lnTo>
                  <a:pt x="31874" y="163506"/>
                </a:lnTo>
                <a:lnTo>
                  <a:pt x="31635" y="163715"/>
                </a:lnTo>
                <a:lnTo>
                  <a:pt x="31392" y="163534"/>
                </a:lnTo>
                <a:lnTo>
                  <a:pt x="28320" y="163715"/>
                </a:lnTo>
                <a:lnTo>
                  <a:pt x="28223" y="161176"/>
                </a:lnTo>
                <a:lnTo>
                  <a:pt x="0" y="140169"/>
                </a:lnTo>
                <a:lnTo>
                  <a:pt x="33108" y="200520"/>
                </a:lnTo>
                <a:lnTo>
                  <a:pt x="34582" y="197225"/>
                </a:lnTo>
                <a:close/>
              </a:path>
              <a:path w="61595" h="200660">
                <a:moveTo>
                  <a:pt x="34500" y="161210"/>
                </a:moveTo>
                <a:lnTo>
                  <a:pt x="28320" y="0"/>
                </a:lnTo>
                <a:lnTo>
                  <a:pt x="22072" y="368"/>
                </a:lnTo>
                <a:lnTo>
                  <a:pt x="28223" y="161176"/>
                </a:lnTo>
                <a:lnTo>
                  <a:pt x="31392" y="163534"/>
                </a:lnTo>
                <a:lnTo>
                  <a:pt x="31874" y="163506"/>
                </a:lnTo>
                <a:lnTo>
                  <a:pt x="34500" y="161210"/>
                </a:lnTo>
                <a:close/>
              </a:path>
              <a:path w="61595" h="200660">
                <a:moveTo>
                  <a:pt x="31392" y="163534"/>
                </a:moveTo>
                <a:lnTo>
                  <a:pt x="28223" y="161176"/>
                </a:lnTo>
                <a:lnTo>
                  <a:pt x="28320" y="163715"/>
                </a:lnTo>
                <a:lnTo>
                  <a:pt x="31392" y="163534"/>
                </a:lnTo>
                <a:close/>
              </a:path>
              <a:path w="61595" h="200660">
                <a:moveTo>
                  <a:pt x="34582" y="163347"/>
                </a:moveTo>
                <a:lnTo>
                  <a:pt x="34500" y="161210"/>
                </a:lnTo>
                <a:lnTo>
                  <a:pt x="31874" y="163506"/>
                </a:lnTo>
                <a:lnTo>
                  <a:pt x="34582" y="163347"/>
                </a:lnTo>
                <a:close/>
              </a:path>
              <a:path w="61595" h="200660">
                <a:moveTo>
                  <a:pt x="61074" y="137972"/>
                </a:moveTo>
                <a:lnTo>
                  <a:pt x="34500" y="161210"/>
                </a:lnTo>
                <a:lnTo>
                  <a:pt x="34582" y="163347"/>
                </a:lnTo>
                <a:lnTo>
                  <a:pt x="34582" y="197225"/>
                </a:lnTo>
                <a:lnTo>
                  <a:pt x="61074" y="13797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4" name="object 254"/>
          <p:cNvGraphicFramePr>
            <a:graphicFrameLocks noGrp="1"/>
          </p:cNvGraphicFramePr>
          <p:nvPr/>
        </p:nvGraphicFramePr>
        <p:xfrm>
          <a:off x="5743822" y="2049913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" name="object 255"/>
          <p:cNvSpPr/>
          <p:nvPr/>
        </p:nvSpPr>
        <p:spPr>
          <a:xfrm>
            <a:off x="6550812" y="158681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 txBox="1"/>
          <p:nvPr/>
        </p:nvSpPr>
        <p:spPr>
          <a:xfrm>
            <a:off x="6553879" y="1613112"/>
            <a:ext cx="24384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7" name="object 257"/>
          <p:cNvSpPr/>
          <p:nvPr/>
        </p:nvSpPr>
        <p:spPr>
          <a:xfrm>
            <a:off x="6837058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800265" y="158681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800265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800265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873849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873849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837057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6800265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837057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800265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873849" y="158681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5645" y="266014"/>
                </a:lnTo>
                <a:lnTo>
                  <a:pt x="26564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159727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122934" y="158681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122934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122934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196518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196518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159726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122934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159726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122934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514376" y="158681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477215" y="158681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6477215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477215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6550812" y="1719999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29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550812" y="158681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514007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477215" y="185282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6514007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6477215" y="158681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8" name="object 288"/>
          <p:cNvGraphicFramePr>
            <a:graphicFrameLocks noGrp="1"/>
          </p:cNvGraphicFramePr>
          <p:nvPr/>
        </p:nvGraphicFramePr>
        <p:xfrm>
          <a:off x="6340964" y="2049913"/>
          <a:ext cx="266065" cy="7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9" name="object 289"/>
          <p:cNvSpPr/>
          <p:nvPr/>
        </p:nvSpPr>
        <p:spPr>
          <a:xfrm>
            <a:off x="5872721" y="1369733"/>
            <a:ext cx="301625" cy="217170"/>
          </a:xfrm>
          <a:custGeom>
            <a:avLst/>
            <a:gdLst/>
            <a:ahLst/>
            <a:cxnLst/>
            <a:rect l="l" t="t" r="r" b="b"/>
            <a:pathLst>
              <a:path w="301625" h="217169">
                <a:moveTo>
                  <a:pt x="32004" y="156375"/>
                </a:moveTo>
                <a:lnTo>
                  <a:pt x="0" y="217081"/>
                </a:lnTo>
                <a:lnTo>
                  <a:pt x="27952" y="212675"/>
                </a:lnTo>
                <a:lnTo>
                  <a:pt x="27952" y="193167"/>
                </a:lnTo>
                <a:lnTo>
                  <a:pt x="30021" y="191685"/>
                </a:lnTo>
                <a:lnTo>
                  <a:pt x="32004" y="156375"/>
                </a:lnTo>
                <a:close/>
              </a:path>
              <a:path w="301625" h="217169">
                <a:moveTo>
                  <a:pt x="30021" y="191685"/>
                </a:moveTo>
                <a:lnTo>
                  <a:pt x="27952" y="193167"/>
                </a:lnTo>
                <a:lnTo>
                  <a:pt x="29803" y="195566"/>
                </a:lnTo>
                <a:lnTo>
                  <a:pt x="30021" y="191685"/>
                </a:lnTo>
                <a:close/>
              </a:path>
              <a:path w="301625" h="217169">
                <a:moveTo>
                  <a:pt x="67691" y="206413"/>
                </a:moveTo>
                <a:lnTo>
                  <a:pt x="33329" y="196728"/>
                </a:lnTo>
                <a:lnTo>
                  <a:pt x="31635" y="197942"/>
                </a:lnTo>
                <a:lnTo>
                  <a:pt x="30021" y="195849"/>
                </a:lnTo>
                <a:lnTo>
                  <a:pt x="29794" y="195732"/>
                </a:lnTo>
                <a:lnTo>
                  <a:pt x="29794" y="195554"/>
                </a:lnTo>
                <a:lnTo>
                  <a:pt x="27952" y="193167"/>
                </a:lnTo>
                <a:lnTo>
                  <a:pt x="27952" y="212675"/>
                </a:lnTo>
                <a:lnTo>
                  <a:pt x="29794" y="212385"/>
                </a:lnTo>
                <a:lnTo>
                  <a:pt x="29803" y="195566"/>
                </a:lnTo>
                <a:lnTo>
                  <a:pt x="29803" y="212384"/>
                </a:lnTo>
                <a:lnTo>
                  <a:pt x="67691" y="206413"/>
                </a:lnTo>
                <a:close/>
              </a:path>
              <a:path w="301625" h="217169">
                <a:moveTo>
                  <a:pt x="301332" y="4787"/>
                </a:moveTo>
                <a:lnTo>
                  <a:pt x="297649" y="0"/>
                </a:lnTo>
                <a:lnTo>
                  <a:pt x="30021" y="191685"/>
                </a:lnTo>
                <a:lnTo>
                  <a:pt x="29803" y="195566"/>
                </a:lnTo>
                <a:lnTo>
                  <a:pt x="29969" y="195781"/>
                </a:lnTo>
                <a:lnTo>
                  <a:pt x="33329" y="196728"/>
                </a:lnTo>
                <a:lnTo>
                  <a:pt x="301332" y="4787"/>
                </a:lnTo>
                <a:close/>
              </a:path>
              <a:path w="301625" h="217169">
                <a:moveTo>
                  <a:pt x="33329" y="196728"/>
                </a:moveTo>
                <a:lnTo>
                  <a:pt x="29969" y="195781"/>
                </a:lnTo>
                <a:lnTo>
                  <a:pt x="31635" y="197942"/>
                </a:lnTo>
                <a:lnTo>
                  <a:pt x="33329" y="19672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493408" y="1369364"/>
            <a:ext cx="344170" cy="217804"/>
          </a:xfrm>
          <a:custGeom>
            <a:avLst/>
            <a:gdLst/>
            <a:ahLst/>
            <a:cxnLst/>
            <a:rect l="l" t="t" r="r" b="b"/>
            <a:pathLst>
              <a:path w="344170" h="217805">
                <a:moveTo>
                  <a:pt x="312342" y="197704"/>
                </a:moveTo>
                <a:lnTo>
                  <a:pt x="311943" y="194181"/>
                </a:lnTo>
                <a:lnTo>
                  <a:pt x="3314" y="0"/>
                </a:lnTo>
                <a:lnTo>
                  <a:pt x="0" y="5524"/>
                </a:lnTo>
                <a:lnTo>
                  <a:pt x="308537" y="199270"/>
                </a:lnTo>
                <a:lnTo>
                  <a:pt x="312137" y="198022"/>
                </a:lnTo>
                <a:lnTo>
                  <a:pt x="312342" y="197704"/>
                </a:lnTo>
                <a:close/>
              </a:path>
              <a:path w="344170" h="217805">
                <a:moveTo>
                  <a:pt x="312369" y="214419"/>
                </a:moveTo>
                <a:lnTo>
                  <a:pt x="312369" y="197942"/>
                </a:lnTo>
                <a:lnTo>
                  <a:pt x="312137" y="198022"/>
                </a:lnTo>
                <a:lnTo>
                  <a:pt x="310527" y="200520"/>
                </a:lnTo>
                <a:lnTo>
                  <a:pt x="308537" y="199270"/>
                </a:lnTo>
                <a:lnTo>
                  <a:pt x="275209" y="210820"/>
                </a:lnTo>
                <a:lnTo>
                  <a:pt x="312369" y="214419"/>
                </a:lnTo>
                <a:close/>
              </a:path>
              <a:path w="344170" h="217805">
                <a:moveTo>
                  <a:pt x="343649" y="217449"/>
                </a:moveTo>
                <a:lnTo>
                  <a:pt x="307949" y="158940"/>
                </a:lnTo>
                <a:lnTo>
                  <a:pt x="311943" y="194181"/>
                </a:lnTo>
                <a:lnTo>
                  <a:pt x="313842" y="195376"/>
                </a:lnTo>
                <a:lnTo>
                  <a:pt x="313842" y="214562"/>
                </a:lnTo>
                <a:lnTo>
                  <a:pt x="343649" y="217449"/>
                </a:lnTo>
                <a:close/>
              </a:path>
              <a:path w="344170" h="217805">
                <a:moveTo>
                  <a:pt x="312137" y="198022"/>
                </a:moveTo>
                <a:lnTo>
                  <a:pt x="308537" y="199270"/>
                </a:lnTo>
                <a:lnTo>
                  <a:pt x="310527" y="200520"/>
                </a:lnTo>
                <a:lnTo>
                  <a:pt x="312137" y="198022"/>
                </a:lnTo>
                <a:close/>
              </a:path>
              <a:path w="344170" h="217805">
                <a:moveTo>
                  <a:pt x="313842" y="195376"/>
                </a:moveTo>
                <a:lnTo>
                  <a:pt x="311943" y="194181"/>
                </a:lnTo>
                <a:lnTo>
                  <a:pt x="312342" y="197704"/>
                </a:lnTo>
                <a:lnTo>
                  <a:pt x="313842" y="195376"/>
                </a:lnTo>
                <a:close/>
              </a:path>
              <a:path w="344170" h="217805">
                <a:moveTo>
                  <a:pt x="313842" y="214562"/>
                </a:moveTo>
                <a:lnTo>
                  <a:pt x="313842" y="195376"/>
                </a:lnTo>
                <a:lnTo>
                  <a:pt x="312342" y="197704"/>
                </a:lnTo>
                <a:lnTo>
                  <a:pt x="312369" y="197942"/>
                </a:lnTo>
                <a:lnTo>
                  <a:pt x="312369" y="214419"/>
                </a:lnTo>
                <a:lnTo>
                  <a:pt x="313842" y="21456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6209004" y="1106297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 txBox="1"/>
          <p:nvPr/>
        </p:nvSpPr>
        <p:spPr>
          <a:xfrm>
            <a:off x="6212072" y="1132599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36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6494882" y="110629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458089" y="1106297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458089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458089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531673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531673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494881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458089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494881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458089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531673" y="1106297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817919" y="110629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780758" y="1106297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780758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780758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854342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854342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817550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780758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817550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780758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172213" y="1106297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135420" y="1106297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135420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135420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209004" y="1239494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209004" y="1106297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97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172212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135420" y="13723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172212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135420" y="1106297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4" name="object 324"/>
          <p:cNvGraphicFramePr>
            <a:graphicFrameLocks noGrp="1"/>
          </p:cNvGraphicFramePr>
          <p:nvPr/>
        </p:nvGraphicFramePr>
        <p:xfrm>
          <a:off x="6700425" y="2047335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5" name="object 325"/>
          <p:cNvSpPr/>
          <p:nvPr/>
        </p:nvSpPr>
        <p:spPr>
          <a:xfrm>
            <a:off x="6463601" y="1852460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3911" y="160934"/>
                </a:moveTo>
                <a:lnTo>
                  <a:pt x="0" y="135394"/>
                </a:lnTo>
                <a:lnTo>
                  <a:pt x="21348" y="200520"/>
                </a:lnTo>
                <a:lnTo>
                  <a:pt x="23558" y="197360"/>
                </a:lnTo>
                <a:lnTo>
                  <a:pt x="23558" y="163347"/>
                </a:lnTo>
                <a:lnTo>
                  <a:pt x="23911" y="160934"/>
                </a:lnTo>
                <a:close/>
              </a:path>
              <a:path w="60959" h="200660">
                <a:moveTo>
                  <a:pt x="26689" y="163900"/>
                </a:moveTo>
                <a:lnTo>
                  <a:pt x="23911" y="160934"/>
                </a:lnTo>
                <a:lnTo>
                  <a:pt x="23558" y="163347"/>
                </a:lnTo>
                <a:lnTo>
                  <a:pt x="26689" y="163900"/>
                </a:lnTo>
                <a:close/>
              </a:path>
              <a:path w="60959" h="200660">
                <a:moveTo>
                  <a:pt x="60718" y="144221"/>
                </a:moveTo>
                <a:lnTo>
                  <a:pt x="30141" y="162159"/>
                </a:lnTo>
                <a:lnTo>
                  <a:pt x="29806" y="164452"/>
                </a:lnTo>
                <a:lnTo>
                  <a:pt x="27060" y="163966"/>
                </a:lnTo>
                <a:lnTo>
                  <a:pt x="26860" y="164084"/>
                </a:lnTo>
                <a:lnTo>
                  <a:pt x="26689" y="163900"/>
                </a:lnTo>
                <a:lnTo>
                  <a:pt x="23558" y="163347"/>
                </a:lnTo>
                <a:lnTo>
                  <a:pt x="23558" y="197360"/>
                </a:lnTo>
                <a:lnTo>
                  <a:pt x="60718" y="144221"/>
                </a:lnTo>
                <a:close/>
              </a:path>
              <a:path w="60959" h="200660">
                <a:moveTo>
                  <a:pt x="53720" y="723"/>
                </a:moveTo>
                <a:lnTo>
                  <a:pt x="47472" y="0"/>
                </a:lnTo>
                <a:lnTo>
                  <a:pt x="23911" y="160934"/>
                </a:lnTo>
                <a:lnTo>
                  <a:pt x="26689" y="163900"/>
                </a:lnTo>
                <a:lnTo>
                  <a:pt x="27060" y="163966"/>
                </a:lnTo>
                <a:lnTo>
                  <a:pt x="30141" y="162159"/>
                </a:lnTo>
                <a:lnTo>
                  <a:pt x="53720" y="723"/>
                </a:lnTo>
                <a:close/>
              </a:path>
              <a:path w="60959" h="200660">
                <a:moveTo>
                  <a:pt x="30141" y="162159"/>
                </a:moveTo>
                <a:lnTo>
                  <a:pt x="27060" y="163966"/>
                </a:lnTo>
                <a:lnTo>
                  <a:pt x="29806" y="164452"/>
                </a:lnTo>
                <a:lnTo>
                  <a:pt x="30141" y="16215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811670" y="1852460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82" y="196455"/>
                </a:moveTo>
                <a:lnTo>
                  <a:pt x="34582" y="163347"/>
                </a:lnTo>
                <a:lnTo>
                  <a:pt x="31874" y="163506"/>
                </a:lnTo>
                <a:lnTo>
                  <a:pt x="31635" y="163715"/>
                </a:lnTo>
                <a:lnTo>
                  <a:pt x="31392" y="163534"/>
                </a:lnTo>
                <a:lnTo>
                  <a:pt x="28321" y="163715"/>
                </a:lnTo>
                <a:lnTo>
                  <a:pt x="28223" y="161176"/>
                </a:lnTo>
                <a:lnTo>
                  <a:pt x="0" y="140169"/>
                </a:lnTo>
                <a:lnTo>
                  <a:pt x="32740" y="200520"/>
                </a:lnTo>
                <a:lnTo>
                  <a:pt x="34582" y="196455"/>
                </a:lnTo>
                <a:close/>
              </a:path>
              <a:path w="61595" h="200660">
                <a:moveTo>
                  <a:pt x="34500" y="161210"/>
                </a:moveTo>
                <a:lnTo>
                  <a:pt x="28321" y="0"/>
                </a:lnTo>
                <a:lnTo>
                  <a:pt x="22072" y="368"/>
                </a:lnTo>
                <a:lnTo>
                  <a:pt x="28223" y="161176"/>
                </a:lnTo>
                <a:lnTo>
                  <a:pt x="31392" y="163534"/>
                </a:lnTo>
                <a:lnTo>
                  <a:pt x="31874" y="163506"/>
                </a:lnTo>
                <a:lnTo>
                  <a:pt x="34500" y="161210"/>
                </a:lnTo>
                <a:close/>
              </a:path>
              <a:path w="61595" h="200660">
                <a:moveTo>
                  <a:pt x="31392" y="163534"/>
                </a:moveTo>
                <a:lnTo>
                  <a:pt x="28223" y="161176"/>
                </a:lnTo>
                <a:lnTo>
                  <a:pt x="28321" y="163715"/>
                </a:lnTo>
                <a:lnTo>
                  <a:pt x="31392" y="163534"/>
                </a:lnTo>
                <a:close/>
              </a:path>
              <a:path w="61595" h="200660">
                <a:moveTo>
                  <a:pt x="34582" y="163347"/>
                </a:moveTo>
                <a:lnTo>
                  <a:pt x="34500" y="161210"/>
                </a:lnTo>
                <a:lnTo>
                  <a:pt x="31874" y="163506"/>
                </a:lnTo>
                <a:lnTo>
                  <a:pt x="34582" y="163347"/>
                </a:lnTo>
                <a:close/>
              </a:path>
              <a:path w="61595" h="200660">
                <a:moveTo>
                  <a:pt x="61074" y="137972"/>
                </a:moveTo>
                <a:lnTo>
                  <a:pt x="34500" y="161210"/>
                </a:lnTo>
                <a:lnTo>
                  <a:pt x="34582" y="163347"/>
                </a:lnTo>
                <a:lnTo>
                  <a:pt x="34582" y="196455"/>
                </a:lnTo>
                <a:lnTo>
                  <a:pt x="61074" y="13797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887119" y="1867535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3901" y="161291"/>
                </a:moveTo>
                <a:lnTo>
                  <a:pt x="0" y="135407"/>
                </a:lnTo>
                <a:lnTo>
                  <a:pt x="21335" y="200520"/>
                </a:lnTo>
                <a:lnTo>
                  <a:pt x="23545" y="197360"/>
                </a:lnTo>
                <a:lnTo>
                  <a:pt x="23545" y="163728"/>
                </a:lnTo>
                <a:lnTo>
                  <a:pt x="23901" y="161291"/>
                </a:lnTo>
                <a:close/>
              </a:path>
              <a:path w="60959" h="200660">
                <a:moveTo>
                  <a:pt x="26470" y="164073"/>
                </a:moveTo>
                <a:lnTo>
                  <a:pt x="23901" y="161291"/>
                </a:lnTo>
                <a:lnTo>
                  <a:pt x="23545" y="163728"/>
                </a:lnTo>
                <a:lnTo>
                  <a:pt x="26470" y="164073"/>
                </a:lnTo>
                <a:close/>
              </a:path>
              <a:path w="60959" h="200660">
                <a:moveTo>
                  <a:pt x="60705" y="144233"/>
                </a:moveTo>
                <a:lnTo>
                  <a:pt x="30153" y="161971"/>
                </a:lnTo>
                <a:lnTo>
                  <a:pt x="29794" y="164465"/>
                </a:lnTo>
                <a:lnTo>
                  <a:pt x="23545" y="163728"/>
                </a:lnTo>
                <a:lnTo>
                  <a:pt x="23545" y="197360"/>
                </a:lnTo>
                <a:lnTo>
                  <a:pt x="60705" y="144233"/>
                </a:lnTo>
                <a:close/>
              </a:path>
              <a:path w="60959" h="200660">
                <a:moveTo>
                  <a:pt x="53339" y="1104"/>
                </a:moveTo>
                <a:lnTo>
                  <a:pt x="47459" y="0"/>
                </a:lnTo>
                <a:lnTo>
                  <a:pt x="23901" y="161291"/>
                </a:lnTo>
                <a:lnTo>
                  <a:pt x="26470" y="164073"/>
                </a:lnTo>
                <a:lnTo>
                  <a:pt x="30153" y="161971"/>
                </a:lnTo>
                <a:lnTo>
                  <a:pt x="53339" y="1104"/>
                </a:lnTo>
                <a:close/>
              </a:path>
              <a:path w="60959" h="200660">
                <a:moveTo>
                  <a:pt x="30153" y="161971"/>
                </a:moveTo>
                <a:lnTo>
                  <a:pt x="26522" y="164079"/>
                </a:lnTo>
                <a:lnTo>
                  <a:pt x="29794" y="164465"/>
                </a:lnTo>
                <a:lnTo>
                  <a:pt x="30153" y="16197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8" name="object 328"/>
          <p:cNvGraphicFramePr>
            <a:graphicFrameLocks noGrp="1"/>
          </p:cNvGraphicFramePr>
          <p:nvPr/>
        </p:nvGraphicFramePr>
        <p:xfrm>
          <a:off x="7772203" y="2064988"/>
          <a:ext cx="265430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9" name="object 329"/>
          <p:cNvSpPr/>
          <p:nvPr/>
        </p:nvSpPr>
        <p:spPr>
          <a:xfrm>
            <a:off x="7974317" y="160227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 txBox="1"/>
          <p:nvPr/>
        </p:nvSpPr>
        <p:spPr>
          <a:xfrm>
            <a:off x="7977385" y="1628565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1" name="object 331"/>
          <p:cNvSpPr/>
          <p:nvPr/>
        </p:nvSpPr>
        <p:spPr>
          <a:xfrm>
            <a:off x="8260195" y="160227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223402" y="160227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223402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223402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296986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296986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260194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223402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260194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223402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296986" y="160227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582863" y="160227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546071" y="160227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546071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546071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619655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619655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582862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546071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582862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546071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937526" y="160227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900733" y="160227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900733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900733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974317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974317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937525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900733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937525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900733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234806" y="1867903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950" y="196086"/>
                </a:moveTo>
                <a:lnTo>
                  <a:pt x="34950" y="163360"/>
                </a:lnTo>
                <a:lnTo>
                  <a:pt x="28701" y="163728"/>
                </a:lnTo>
                <a:lnTo>
                  <a:pt x="28602" y="161138"/>
                </a:lnTo>
                <a:lnTo>
                  <a:pt x="0" y="140182"/>
                </a:lnTo>
                <a:lnTo>
                  <a:pt x="33108" y="200152"/>
                </a:lnTo>
                <a:lnTo>
                  <a:pt x="34950" y="196086"/>
                </a:lnTo>
                <a:close/>
              </a:path>
              <a:path w="61595" h="200660">
                <a:moveTo>
                  <a:pt x="34844" y="160587"/>
                </a:moveTo>
                <a:lnTo>
                  <a:pt x="28701" y="0"/>
                </a:lnTo>
                <a:lnTo>
                  <a:pt x="22440" y="368"/>
                </a:lnTo>
                <a:lnTo>
                  <a:pt x="28602" y="161138"/>
                </a:lnTo>
                <a:lnTo>
                  <a:pt x="31635" y="163360"/>
                </a:lnTo>
                <a:lnTo>
                  <a:pt x="34844" y="160587"/>
                </a:lnTo>
                <a:close/>
              </a:path>
              <a:path w="61595" h="200660">
                <a:moveTo>
                  <a:pt x="34950" y="163360"/>
                </a:moveTo>
                <a:lnTo>
                  <a:pt x="34844" y="160587"/>
                </a:lnTo>
                <a:lnTo>
                  <a:pt x="31635" y="163360"/>
                </a:lnTo>
                <a:lnTo>
                  <a:pt x="28602" y="161138"/>
                </a:lnTo>
                <a:lnTo>
                  <a:pt x="28701" y="163728"/>
                </a:lnTo>
                <a:lnTo>
                  <a:pt x="34950" y="163360"/>
                </a:lnTo>
                <a:close/>
              </a:path>
              <a:path w="61595" h="200660">
                <a:moveTo>
                  <a:pt x="61442" y="137604"/>
                </a:moveTo>
                <a:lnTo>
                  <a:pt x="34844" y="160587"/>
                </a:lnTo>
                <a:lnTo>
                  <a:pt x="34950" y="163360"/>
                </a:lnTo>
                <a:lnTo>
                  <a:pt x="34950" y="196086"/>
                </a:lnTo>
                <a:lnTo>
                  <a:pt x="61442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3" name="object 363"/>
          <p:cNvGraphicFramePr>
            <a:graphicFrameLocks noGrp="1"/>
          </p:cNvGraphicFramePr>
          <p:nvPr/>
        </p:nvGraphicFramePr>
        <p:xfrm>
          <a:off x="8131664" y="206498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4" name="object 364"/>
          <p:cNvSpPr/>
          <p:nvPr/>
        </p:nvSpPr>
        <p:spPr>
          <a:xfrm>
            <a:off x="8938653" y="160227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 txBox="1"/>
          <p:nvPr/>
        </p:nvSpPr>
        <p:spPr>
          <a:xfrm>
            <a:off x="8941720" y="1628565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66" name="object 366"/>
          <p:cNvSpPr/>
          <p:nvPr/>
        </p:nvSpPr>
        <p:spPr>
          <a:xfrm>
            <a:off x="9224531" y="160227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187738" y="160227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187738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187738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9261322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9261322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9224530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187738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9224530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187738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9261322" y="160227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547200" y="160227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9510407" y="160227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9510407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9510407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9583991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9583991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9547199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9510407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9547199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9510407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901849" y="160227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865057" y="160227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865057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865057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938653" y="173545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938653" y="160227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901862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865057" y="186790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901862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865057" y="160227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7" name="object 397"/>
          <p:cNvGraphicFramePr>
            <a:graphicFrameLocks noGrp="1"/>
          </p:cNvGraphicFramePr>
          <p:nvPr/>
        </p:nvGraphicFramePr>
        <p:xfrm>
          <a:off x="8728805" y="2064988"/>
          <a:ext cx="265430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8" name="object 398"/>
          <p:cNvSpPr/>
          <p:nvPr/>
        </p:nvSpPr>
        <p:spPr>
          <a:xfrm>
            <a:off x="8260194" y="1384820"/>
            <a:ext cx="302260" cy="217804"/>
          </a:xfrm>
          <a:custGeom>
            <a:avLst/>
            <a:gdLst/>
            <a:ahLst/>
            <a:cxnLst/>
            <a:rect l="l" t="t" r="r" b="b"/>
            <a:pathLst>
              <a:path w="302259" h="217805">
                <a:moveTo>
                  <a:pt x="32003" y="156730"/>
                </a:moveTo>
                <a:lnTo>
                  <a:pt x="0" y="217449"/>
                </a:lnTo>
                <a:lnTo>
                  <a:pt x="28333" y="212824"/>
                </a:lnTo>
                <a:lnTo>
                  <a:pt x="28333" y="193522"/>
                </a:lnTo>
                <a:lnTo>
                  <a:pt x="30334" y="192086"/>
                </a:lnTo>
                <a:lnTo>
                  <a:pt x="32003" y="156730"/>
                </a:lnTo>
                <a:close/>
              </a:path>
              <a:path w="302259" h="217805">
                <a:moveTo>
                  <a:pt x="33796" y="196765"/>
                </a:moveTo>
                <a:lnTo>
                  <a:pt x="30162" y="195732"/>
                </a:lnTo>
                <a:lnTo>
                  <a:pt x="30162" y="192210"/>
                </a:lnTo>
                <a:lnTo>
                  <a:pt x="28333" y="193522"/>
                </a:lnTo>
                <a:lnTo>
                  <a:pt x="30162" y="196174"/>
                </a:lnTo>
                <a:lnTo>
                  <a:pt x="30162" y="195732"/>
                </a:lnTo>
                <a:lnTo>
                  <a:pt x="30334" y="192086"/>
                </a:lnTo>
                <a:lnTo>
                  <a:pt x="30334" y="196423"/>
                </a:lnTo>
                <a:lnTo>
                  <a:pt x="31635" y="198310"/>
                </a:lnTo>
                <a:lnTo>
                  <a:pt x="33796" y="196765"/>
                </a:lnTo>
                <a:close/>
              </a:path>
              <a:path w="302259" h="217805">
                <a:moveTo>
                  <a:pt x="67691" y="206400"/>
                </a:moveTo>
                <a:lnTo>
                  <a:pt x="33796" y="196765"/>
                </a:lnTo>
                <a:lnTo>
                  <a:pt x="31635" y="198310"/>
                </a:lnTo>
                <a:lnTo>
                  <a:pt x="28333" y="193522"/>
                </a:lnTo>
                <a:lnTo>
                  <a:pt x="28333" y="212824"/>
                </a:lnTo>
                <a:lnTo>
                  <a:pt x="67691" y="206400"/>
                </a:lnTo>
                <a:close/>
              </a:path>
              <a:path w="302259" h="217805">
                <a:moveTo>
                  <a:pt x="301701" y="5156"/>
                </a:moveTo>
                <a:lnTo>
                  <a:pt x="298018" y="0"/>
                </a:lnTo>
                <a:lnTo>
                  <a:pt x="30334" y="192086"/>
                </a:lnTo>
                <a:lnTo>
                  <a:pt x="30162" y="195732"/>
                </a:lnTo>
                <a:lnTo>
                  <a:pt x="33796" y="196765"/>
                </a:lnTo>
                <a:lnTo>
                  <a:pt x="301701" y="5156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881249" y="1384820"/>
            <a:ext cx="343535" cy="217804"/>
          </a:xfrm>
          <a:custGeom>
            <a:avLst/>
            <a:gdLst/>
            <a:ahLst/>
            <a:cxnLst/>
            <a:rect l="l" t="t" r="r" b="b"/>
            <a:pathLst>
              <a:path w="343534" h="217805">
                <a:moveTo>
                  <a:pt x="312000" y="197573"/>
                </a:moveTo>
                <a:lnTo>
                  <a:pt x="311546" y="193556"/>
                </a:lnTo>
                <a:lnTo>
                  <a:pt x="2946" y="0"/>
                </a:lnTo>
                <a:lnTo>
                  <a:pt x="0" y="5156"/>
                </a:lnTo>
                <a:lnTo>
                  <a:pt x="308455" y="198850"/>
                </a:lnTo>
                <a:lnTo>
                  <a:pt x="312000" y="197573"/>
                </a:lnTo>
                <a:close/>
              </a:path>
              <a:path w="343534" h="217805">
                <a:moveTo>
                  <a:pt x="313842" y="214582"/>
                </a:moveTo>
                <a:lnTo>
                  <a:pt x="313842" y="194995"/>
                </a:lnTo>
                <a:lnTo>
                  <a:pt x="310527" y="200152"/>
                </a:lnTo>
                <a:lnTo>
                  <a:pt x="308455" y="198850"/>
                </a:lnTo>
                <a:lnTo>
                  <a:pt x="275208" y="210820"/>
                </a:lnTo>
                <a:lnTo>
                  <a:pt x="313842" y="214582"/>
                </a:lnTo>
                <a:close/>
              </a:path>
              <a:path w="343534" h="217805">
                <a:moveTo>
                  <a:pt x="343280" y="217449"/>
                </a:moveTo>
                <a:lnTo>
                  <a:pt x="307593" y="158572"/>
                </a:lnTo>
                <a:lnTo>
                  <a:pt x="311546" y="193556"/>
                </a:lnTo>
                <a:lnTo>
                  <a:pt x="313842" y="194995"/>
                </a:lnTo>
                <a:lnTo>
                  <a:pt x="313842" y="214582"/>
                </a:lnTo>
                <a:lnTo>
                  <a:pt x="343280" y="217449"/>
                </a:lnTo>
                <a:close/>
              </a:path>
              <a:path w="343534" h="217805">
                <a:moveTo>
                  <a:pt x="312000" y="197860"/>
                </a:moveTo>
                <a:lnTo>
                  <a:pt x="312000" y="197573"/>
                </a:lnTo>
                <a:lnTo>
                  <a:pt x="308455" y="198850"/>
                </a:lnTo>
                <a:lnTo>
                  <a:pt x="310527" y="200152"/>
                </a:lnTo>
                <a:lnTo>
                  <a:pt x="312000" y="197860"/>
                </a:lnTo>
                <a:close/>
              </a:path>
              <a:path w="343534" h="217805">
                <a:moveTo>
                  <a:pt x="313842" y="194995"/>
                </a:moveTo>
                <a:lnTo>
                  <a:pt x="311546" y="193556"/>
                </a:lnTo>
                <a:lnTo>
                  <a:pt x="312000" y="197573"/>
                </a:lnTo>
                <a:lnTo>
                  <a:pt x="312000" y="197860"/>
                </a:lnTo>
                <a:lnTo>
                  <a:pt x="313842" y="19499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596845" y="112138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 txBox="1"/>
          <p:nvPr/>
        </p:nvSpPr>
        <p:spPr>
          <a:xfrm>
            <a:off x="8599914" y="1147684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36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02" name="object 402"/>
          <p:cNvSpPr/>
          <p:nvPr/>
        </p:nvSpPr>
        <p:spPr>
          <a:xfrm>
            <a:off x="8882723" y="112138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845931" y="112138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845931" y="125493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845931" y="112138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919514" y="125493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919514" y="112138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882722" y="138739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845931" y="138739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882722" y="11213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845931" y="11213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919514" y="112138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5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9205392" y="112138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9168600" y="112138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9168600" y="125493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9168600" y="112138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9242183" y="125493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9242183" y="112138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9205391" y="138739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9168600" y="138739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9205391" y="11213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9168600" y="11213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8560054" y="112138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5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23261" y="112138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5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8523261" y="125493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8523261" y="112138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96845" y="125493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0"/>
                </a:moveTo>
                <a:lnTo>
                  <a:pt x="0" y="13246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8596845" y="112138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4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560054" y="138739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23261" y="138739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8560054" y="11213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8523261" y="112138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3" name="object 433"/>
          <p:cNvGraphicFramePr>
            <a:graphicFrameLocks noGrp="1"/>
          </p:cNvGraphicFramePr>
          <p:nvPr/>
        </p:nvGraphicFramePr>
        <p:xfrm>
          <a:off x="9088266" y="206277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4" name="object 434"/>
          <p:cNvSpPr/>
          <p:nvPr/>
        </p:nvSpPr>
        <p:spPr>
          <a:xfrm>
            <a:off x="8851086" y="1867535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63" y="161335"/>
                </a:moveTo>
                <a:lnTo>
                  <a:pt x="0" y="135407"/>
                </a:lnTo>
                <a:lnTo>
                  <a:pt x="21704" y="200520"/>
                </a:lnTo>
                <a:lnTo>
                  <a:pt x="23914" y="197331"/>
                </a:lnTo>
                <a:lnTo>
                  <a:pt x="23914" y="163728"/>
                </a:lnTo>
                <a:lnTo>
                  <a:pt x="24263" y="161335"/>
                </a:lnTo>
                <a:close/>
              </a:path>
              <a:path w="60959" h="200660">
                <a:moveTo>
                  <a:pt x="26824" y="164071"/>
                </a:moveTo>
                <a:lnTo>
                  <a:pt x="24263" y="161335"/>
                </a:lnTo>
                <a:lnTo>
                  <a:pt x="23914" y="163728"/>
                </a:lnTo>
                <a:lnTo>
                  <a:pt x="26824" y="164071"/>
                </a:lnTo>
                <a:close/>
              </a:path>
              <a:path w="60959" h="200660">
                <a:moveTo>
                  <a:pt x="60705" y="144233"/>
                </a:moveTo>
                <a:lnTo>
                  <a:pt x="30526" y="161938"/>
                </a:lnTo>
                <a:lnTo>
                  <a:pt x="30162" y="164464"/>
                </a:lnTo>
                <a:lnTo>
                  <a:pt x="23914" y="163728"/>
                </a:lnTo>
                <a:lnTo>
                  <a:pt x="23914" y="197331"/>
                </a:lnTo>
                <a:lnTo>
                  <a:pt x="60705" y="144233"/>
                </a:lnTo>
                <a:close/>
              </a:path>
              <a:path w="60959" h="200660">
                <a:moveTo>
                  <a:pt x="53708" y="1104"/>
                </a:moveTo>
                <a:lnTo>
                  <a:pt x="47828" y="0"/>
                </a:lnTo>
                <a:lnTo>
                  <a:pt x="24263" y="161335"/>
                </a:lnTo>
                <a:lnTo>
                  <a:pt x="26824" y="164071"/>
                </a:lnTo>
                <a:lnTo>
                  <a:pt x="30526" y="161938"/>
                </a:lnTo>
                <a:lnTo>
                  <a:pt x="53708" y="1104"/>
                </a:lnTo>
                <a:close/>
              </a:path>
              <a:path w="60959" h="200660">
                <a:moveTo>
                  <a:pt x="30526" y="161938"/>
                </a:moveTo>
                <a:lnTo>
                  <a:pt x="26879" y="164078"/>
                </a:lnTo>
                <a:lnTo>
                  <a:pt x="30162" y="164464"/>
                </a:lnTo>
                <a:lnTo>
                  <a:pt x="30526" y="161938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9199143" y="1867903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82" y="196899"/>
                </a:moveTo>
                <a:lnTo>
                  <a:pt x="34582" y="163360"/>
                </a:lnTo>
                <a:lnTo>
                  <a:pt x="28701" y="163728"/>
                </a:lnTo>
                <a:lnTo>
                  <a:pt x="28602" y="161138"/>
                </a:lnTo>
                <a:lnTo>
                  <a:pt x="0" y="140182"/>
                </a:lnTo>
                <a:lnTo>
                  <a:pt x="33108" y="200151"/>
                </a:lnTo>
                <a:lnTo>
                  <a:pt x="34582" y="196899"/>
                </a:lnTo>
                <a:close/>
              </a:path>
              <a:path w="61595" h="200660">
                <a:moveTo>
                  <a:pt x="34487" y="160895"/>
                </a:moveTo>
                <a:lnTo>
                  <a:pt x="28333" y="0"/>
                </a:lnTo>
                <a:lnTo>
                  <a:pt x="22440" y="368"/>
                </a:lnTo>
                <a:lnTo>
                  <a:pt x="28602" y="161138"/>
                </a:lnTo>
                <a:lnTo>
                  <a:pt x="31635" y="163360"/>
                </a:lnTo>
                <a:lnTo>
                  <a:pt x="34487" y="160895"/>
                </a:lnTo>
                <a:close/>
              </a:path>
              <a:path w="61595" h="200660">
                <a:moveTo>
                  <a:pt x="34582" y="163360"/>
                </a:moveTo>
                <a:lnTo>
                  <a:pt x="34487" y="160895"/>
                </a:lnTo>
                <a:lnTo>
                  <a:pt x="31635" y="163360"/>
                </a:lnTo>
                <a:lnTo>
                  <a:pt x="28602" y="161138"/>
                </a:lnTo>
                <a:lnTo>
                  <a:pt x="28701" y="163728"/>
                </a:lnTo>
                <a:lnTo>
                  <a:pt x="34582" y="163360"/>
                </a:lnTo>
                <a:close/>
              </a:path>
              <a:path w="61595" h="200660">
                <a:moveTo>
                  <a:pt x="61442" y="137604"/>
                </a:moveTo>
                <a:lnTo>
                  <a:pt x="34487" y="160895"/>
                </a:lnTo>
                <a:lnTo>
                  <a:pt x="34582" y="163360"/>
                </a:lnTo>
                <a:lnTo>
                  <a:pt x="34582" y="196899"/>
                </a:lnTo>
                <a:lnTo>
                  <a:pt x="61442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 txBox="1"/>
          <p:nvPr/>
        </p:nvSpPr>
        <p:spPr>
          <a:xfrm>
            <a:off x="5390911" y="3330223"/>
            <a:ext cx="7512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37" name="object 437"/>
          <p:cNvSpPr/>
          <p:nvPr/>
        </p:nvSpPr>
        <p:spPr>
          <a:xfrm>
            <a:off x="5029580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49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 txBox="1"/>
          <p:nvPr/>
        </p:nvSpPr>
        <p:spPr>
          <a:xfrm>
            <a:off x="4271246" y="7194253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27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39" name="object 439"/>
          <p:cNvSpPr txBox="1"/>
          <p:nvPr/>
        </p:nvSpPr>
        <p:spPr>
          <a:xfrm>
            <a:off x="2293641" y="4910533"/>
            <a:ext cx="6546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" dirty="0">
                <a:latin typeface="Times New Roman"/>
                <a:cs typeface="Times New Roman"/>
              </a:rPr>
              <a:t>Delete</a:t>
            </a:r>
            <a:r>
              <a:rPr sz="1150" dirty="0">
                <a:latin typeface="Times New Roman"/>
                <a:cs typeface="Times New Roman"/>
              </a:rPr>
              <a:t>(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18</a:t>
            </a:r>
            <a:r>
              <a:rPr sz="11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0" name="object 440"/>
          <p:cNvSpPr/>
          <p:nvPr/>
        </p:nvSpPr>
        <p:spPr>
          <a:xfrm>
            <a:off x="2261819" y="5114925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5" h="61595">
                <a:moveTo>
                  <a:pt x="625475" y="30530"/>
                </a:moveTo>
                <a:lnTo>
                  <a:pt x="623101" y="27590"/>
                </a:lnTo>
                <a:lnTo>
                  <a:pt x="0" y="27590"/>
                </a:lnTo>
                <a:lnTo>
                  <a:pt x="0" y="33477"/>
                </a:lnTo>
                <a:lnTo>
                  <a:pt x="623101" y="33472"/>
                </a:lnTo>
                <a:lnTo>
                  <a:pt x="625475" y="30530"/>
                </a:lnTo>
                <a:close/>
              </a:path>
              <a:path w="662305" h="61595">
                <a:moveTo>
                  <a:pt x="662266" y="30530"/>
                </a:moveTo>
                <a:lnTo>
                  <a:pt x="600824" y="0"/>
                </a:lnTo>
                <a:lnTo>
                  <a:pt x="623097" y="27585"/>
                </a:lnTo>
                <a:lnTo>
                  <a:pt x="625475" y="27590"/>
                </a:lnTo>
                <a:lnTo>
                  <a:pt x="625475" y="48820"/>
                </a:lnTo>
                <a:lnTo>
                  <a:pt x="662266" y="30530"/>
                </a:lnTo>
                <a:close/>
              </a:path>
              <a:path w="662305" h="61595">
                <a:moveTo>
                  <a:pt x="625475" y="48820"/>
                </a:moveTo>
                <a:lnTo>
                  <a:pt x="625475" y="33477"/>
                </a:lnTo>
                <a:lnTo>
                  <a:pt x="623097" y="33477"/>
                </a:lnTo>
                <a:lnTo>
                  <a:pt x="600824" y="61074"/>
                </a:lnTo>
                <a:lnTo>
                  <a:pt x="625475" y="48820"/>
                </a:lnTo>
                <a:close/>
              </a:path>
              <a:path w="662305" h="61595">
                <a:moveTo>
                  <a:pt x="625475" y="33477"/>
                </a:moveTo>
                <a:lnTo>
                  <a:pt x="625475" y="30530"/>
                </a:lnTo>
                <a:lnTo>
                  <a:pt x="623097" y="33477"/>
                </a:lnTo>
                <a:lnTo>
                  <a:pt x="625475" y="33477"/>
                </a:lnTo>
                <a:close/>
              </a:path>
              <a:path w="662305" h="61595">
                <a:moveTo>
                  <a:pt x="625475" y="30530"/>
                </a:moveTo>
                <a:lnTo>
                  <a:pt x="625475" y="27590"/>
                </a:lnTo>
                <a:lnTo>
                  <a:pt x="623101" y="27590"/>
                </a:lnTo>
                <a:lnTo>
                  <a:pt x="625475" y="3053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903486" y="5747384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3901" y="161290"/>
                </a:moveTo>
                <a:lnTo>
                  <a:pt x="0" y="135394"/>
                </a:lnTo>
                <a:lnTo>
                  <a:pt x="21335" y="200520"/>
                </a:lnTo>
                <a:lnTo>
                  <a:pt x="23545" y="197360"/>
                </a:lnTo>
                <a:lnTo>
                  <a:pt x="23545" y="163728"/>
                </a:lnTo>
                <a:lnTo>
                  <a:pt x="23901" y="161290"/>
                </a:lnTo>
                <a:close/>
              </a:path>
              <a:path w="60960" h="200660">
                <a:moveTo>
                  <a:pt x="26469" y="164072"/>
                </a:moveTo>
                <a:lnTo>
                  <a:pt x="23901" y="161290"/>
                </a:lnTo>
                <a:lnTo>
                  <a:pt x="23545" y="163728"/>
                </a:lnTo>
                <a:lnTo>
                  <a:pt x="26469" y="164072"/>
                </a:lnTo>
                <a:close/>
              </a:path>
              <a:path w="60960" h="200660">
                <a:moveTo>
                  <a:pt x="60706" y="144233"/>
                </a:moveTo>
                <a:lnTo>
                  <a:pt x="30167" y="161962"/>
                </a:lnTo>
                <a:lnTo>
                  <a:pt x="29806" y="164464"/>
                </a:lnTo>
                <a:lnTo>
                  <a:pt x="23545" y="163728"/>
                </a:lnTo>
                <a:lnTo>
                  <a:pt x="23545" y="197360"/>
                </a:lnTo>
                <a:lnTo>
                  <a:pt x="60706" y="144233"/>
                </a:lnTo>
                <a:close/>
              </a:path>
              <a:path w="60960" h="200660">
                <a:moveTo>
                  <a:pt x="53352" y="1104"/>
                </a:moveTo>
                <a:lnTo>
                  <a:pt x="47459" y="0"/>
                </a:lnTo>
                <a:lnTo>
                  <a:pt x="23901" y="161290"/>
                </a:lnTo>
                <a:lnTo>
                  <a:pt x="26469" y="164072"/>
                </a:lnTo>
                <a:lnTo>
                  <a:pt x="30167" y="161962"/>
                </a:lnTo>
                <a:lnTo>
                  <a:pt x="53352" y="1104"/>
                </a:lnTo>
                <a:close/>
              </a:path>
              <a:path w="60960" h="200660">
                <a:moveTo>
                  <a:pt x="30167" y="161962"/>
                </a:moveTo>
                <a:lnTo>
                  <a:pt x="26523" y="164078"/>
                </a:lnTo>
                <a:lnTo>
                  <a:pt x="29806" y="164464"/>
                </a:lnTo>
                <a:lnTo>
                  <a:pt x="30167" y="161962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2" name="object 442"/>
          <p:cNvGraphicFramePr>
            <a:graphicFrameLocks noGrp="1"/>
          </p:cNvGraphicFramePr>
          <p:nvPr/>
        </p:nvGraphicFramePr>
        <p:xfrm>
          <a:off x="2788570" y="5944838"/>
          <a:ext cx="265430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3" name="object 443"/>
          <p:cNvSpPr/>
          <p:nvPr/>
        </p:nvSpPr>
        <p:spPr>
          <a:xfrm>
            <a:off x="2990684" y="548212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276562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239770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3239770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3239770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3313353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3313353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3276562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3239770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3276562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3239770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3313353" y="548212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3599231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3562438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3562438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3562438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3636022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3636022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3599230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562438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599230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562438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953893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917101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917101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917101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990684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990684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953892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917101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953892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917101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3955021" y="548212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 txBox="1"/>
          <p:nvPr/>
        </p:nvSpPr>
        <p:spPr>
          <a:xfrm>
            <a:off x="3958089" y="5508414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77" name="object 477"/>
          <p:cNvSpPr/>
          <p:nvPr/>
        </p:nvSpPr>
        <p:spPr>
          <a:xfrm>
            <a:off x="4240898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204106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204106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204106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4277690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4277690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4240898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4204106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4240898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4204106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4277690" y="548212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4563567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526775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526775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526775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600359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4600359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4563567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4526775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4563567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4526775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3918230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3881437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3881437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881437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3955021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955021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3918229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881437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918229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881437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08" name="object 508"/>
          <p:cNvGraphicFramePr>
            <a:graphicFrameLocks noGrp="1"/>
          </p:cNvGraphicFramePr>
          <p:nvPr/>
        </p:nvGraphicFramePr>
        <p:xfrm>
          <a:off x="3745172" y="5944838"/>
          <a:ext cx="265430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9" name="object 509"/>
          <p:cNvSpPr/>
          <p:nvPr/>
        </p:nvSpPr>
        <p:spPr>
          <a:xfrm>
            <a:off x="3276562" y="5264670"/>
            <a:ext cx="302260" cy="217804"/>
          </a:xfrm>
          <a:custGeom>
            <a:avLst/>
            <a:gdLst/>
            <a:ahLst/>
            <a:cxnLst/>
            <a:rect l="l" t="t" r="r" b="b"/>
            <a:pathLst>
              <a:path w="302260" h="217804">
                <a:moveTo>
                  <a:pt x="32016" y="156730"/>
                </a:moveTo>
                <a:lnTo>
                  <a:pt x="0" y="217449"/>
                </a:lnTo>
                <a:lnTo>
                  <a:pt x="28333" y="212825"/>
                </a:lnTo>
                <a:lnTo>
                  <a:pt x="28333" y="193522"/>
                </a:lnTo>
                <a:lnTo>
                  <a:pt x="30347" y="192077"/>
                </a:lnTo>
                <a:lnTo>
                  <a:pt x="32016" y="156730"/>
                </a:lnTo>
                <a:close/>
              </a:path>
              <a:path w="302260" h="217804">
                <a:moveTo>
                  <a:pt x="33808" y="196765"/>
                </a:moveTo>
                <a:lnTo>
                  <a:pt x="30175" y="195732"/>
                </a:lnTo>
                <a:lnTo>
                  <a:pt x="30175" y="192201"/>
                </a:lnTo>
                <a:lnTo>
                  <a:pt x="28333" y="193522"/>
                </a:lnTo>
                <a:lnTo>
                  <a:pt x="30175" y="196182"/>
                </a:lnTo>
                <a:lnTo>
                  <a:pt x="30175" y="195732"/>
                </a:lnTo>
                <a:lnTo>
                  <a:pt x="30347" y="192077"/>
                </a:lnTo>
                <a:lnTo>
                  <a:pt x="30347" y="196431"/>
                </a:lnTo>
                <a:lnTo>
                  <a:pt x="31648" y="198310"/>
                </a:lnTo>
                <a:lnTo>
                  <a:pt x="33808" y="196765"/>
                </a:lnTo>
                <a:close/>
              </a:path>
              <a:path w="302260" h="217804">
                <a:moveTo>
                  <a:pt x="67703" y="206400"/>
                </a:moveTo>
                <a:lnTo>
                  <a:pt x="33808" y="196765"/>
                </a:lnTo>
                <a:lnTo>
                  <a:pt x="31648" y="198310"/>
                </a:lnTo>
                <a:lnTo>
                  <a:pt x="28333" y="193522"/>
                </a:lnTo>
                <a:lnTo>
                  <a:pt x="28333" y="212825"/>
                </a:lnTo>
                <a:lnTo>
                  <a:pt x="67703" y="206400"/>
                </a:lnTo>
                <a:close/>
              </a:path>
              <a:path w="302260" h="217804">
                <a:moveTo>
                  <a:pt x="301701" y="5143"/>
                </a:moveTo>
                <a:lnTo>
                  <a:pt x="298018" y="0"/>
                </a:lnTo>
                <a:lnTo>
                  <a:pt x="30347" y="192077"/>
                </a:lnTo>
                <a:lnTo>
                  <a:pt x="30175" y="195732"/>
                </a:lnTo>
                <a:lnTo>
                  <a:pt x="33808" y="196765"/>
                </a:lnTo>
                <a:lnTo>
                  <a:pt x="301701" y="514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897617" y="5264670"/>
            <a:ext cx="343535" cy="217804"/>
          </a:xfrm>
          <a:custGeom>
            <a:avLst/>
            <a:gdLst/>
            <a:ahLst/>
            <a:cxnLst/>
            <a:rect l="l" t="t" r="r" b="b"/>
            <a:pathLst>
              <a:path w="343535" h="217804">
                <a:moveTo>
                  <a:pt x="312013" y="197573"/>
                </a:moveTo>
                <a:lnTo>
                  <a:pt x="311559" y="193563"/>
                </a:lnTo>
                <a:lnTo>
                  <a:pt x="2946" y="0"/>
                </a:lnTo>
                <a:lnTo>
                  <a:pt x="0" y="5143"/>
                </a:lnTo>
                <a:lnTo>
                  <a:pt x="308467" y="198850"/>
                </a:lnTo>
                <a:lnTo>
                  <a:pt x="312013" y="197573"/>
                </a:lnTo>
                <a:close/>
              </a:path>
              <a:path w="343535" h="217804">
                <a:moveTo>
                  <a:pt x="313842" y="214582"/>
                </a:moveTo>
                <a:lnTo>
                  <a:pt x="313842" y="194995"/>
                </a:lnTo>
                <a:lnTo>
                  <a:pt x="310540" y="200151"/>
                </a:lnTo>
                <a:lnTo>
                  <a:pt x="308467" y="198850"/>
                </a:lnTo>
                <a:lnTo>
                  <a:pt x="275209" y="210820"/>
                </a:lnTo>
                <a:lnTo>
                  <a:pt x="313842" y="214582"/>
                </a:lnTo>
                <a:close/>
              </a:path>
              <a:path w="343535" h="217804">
                <a:moveTo>
                  <a:pt x="343280" y="217449"/>
                </a:moveTo>
                <a:lnTo>
                  <a:pt x="307594" y="158572"/>
                </a:lnTo>
                <a:lnTo>
                  <a:pt x="311559" y="193563"/>
                </a:lnTo>
                <a:lnTo>
                  <a:pt x="313842" y="194995"/>
                </a:lnTo>
                <a:lnTo>
                  <a:pt x="313842" y="214582"/>
                </a:lnTo>
                <a:lnTo>
                  <a:pt x="343280" y="217449"/>
                </a:lnTo>
                <a:close/>
              </a:path>
              <a:path w="343535" h="217804">
                <a:moveTo>
                  <a:pt x="312013" y="197851"/>
                </a:moveTo>
                <a:lnTo>
                  <a:pt x="312013" y="197573"/>
                </a:lnTo>
                <a:lnTo>
                  <a:pt x="308467" y="198850"/>
                </a:lnTo>
                <a:lnTo>
                  <a:pt x="310540" y="200151"/>
                </a:lnTo>
                <a:lnTo>
                  <a:pt x="312013" y="197851"/>
                </a:lnTo>
                <a:close/>
              </a:path>
              <a:path w="343535" h="217804">
                <a:moveTo>
                  <a:pt x="313842" y="194995"/>
                </a:moveTo>
                <a:lnTo>
                  <a:pt x="311559" y="193563"/>
                </a:lnTo>
                <a:lnTo>
                  <a:pt x="312013" y="197573"/>
                </a:lnTo>
                <a:lnTo>
                  <a:pt x="312013" y="197851"/>
                </a:lnTo>
                <a:lnTo>
                  <a:pt x="313842" y="19499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613213" y="500123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 txBox="1"/>
          <p:nvPr/>
        </p:nvSpPr>
        <p:spPr>
          <a:xfrm>
            <a:off x="3616281" y="5027534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36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13" name="object 513"/>
          <p:cNvSpPr/>
          <p:nvPr/>
        </p:nvSpPr>
        <p:spPr>
          <a:xfrm>
            <a:off x="3899091" y="500123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3862298" y="500123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3862298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3862298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3935882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3935882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3899090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3862298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3899090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3862298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3935882" y="500123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4221772" y="500123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4184980" y="500123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184980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184980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258564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258564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4221772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4184980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221772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4184980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3576422" y="500123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3539629" y="500123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3539629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3539629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613213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3613213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3576421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539629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576421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3539629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4" name="object 544"/>
          <p:cNvGraphicFramePr>
            <a:graphicFrameLocks noGrp="1"/>
          </p:cNvGraphicFramePr>
          <p:nvPr/>
        </p:nvGraphicFramePr>
        <p:xfrm>
          <a:off x="4104646" y="594262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5" name="object 545"/>
          <p:cNvSpPr/>
          <p:nvPr/>
        </p:nvSpPr>
        <p:spPr>
          <a:xfrm>
            <a:off x="3867454" y="5747384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4265" y="161323"/>
                </a:moveTo>
                <a:lnTo>
                  <a:pt x="0" y="135394"/>
                </a:lnTo>
                <a:lnTo>
                  <a:pt x="21704" y="200520"/>
                </a:lnTo>
                <a:lnTo>
                  <a:pt x="23914" y="197331"/>
                </a:lnTo>
                <a:lnTo>
                  <a:pt x="23914" y="163728"/>
                </a:lnTo>
                <a:lnTo>
                  <a:pt x="24265" y="161323"/>
                </a:lnTo>
                <a:close/>
              </a:path>
              <a:path w="60960" h="200660">
                <a:moveTo>
                  <a:pt x="26838" y="164073"/>
                </a:moveTo>
                <a:lnTo>
                  <a:pt x="24265" y="161323"/>
                </a:lnTo>
                <a:lnTo>
                  <a:pt x="23914" y="163728"/>
                </a:lnTo>
                <a:lnTo>
                  <a:pt x="26838" y="164073"/>
                </a:lnTo>
                <a:close/>
              </a:path>
              <a:path w="60960" h="200660">
                <a:moveTo>
                  <a:pt x="60705" y="144233"/>
                </a:moveTo>
                <a:lnTo>
                  <a:pt x="30525" y="161945"/>
                </a:lnTo>
                <a:lnTo>
                  <a:pt x="30162" y="164464"/>
                </a:lnTo>
                <a:lnTo>
                  <a:pt x="23914" y="163728"/>
                </a:lnTo>
                <a:lnTo>
                  <a:pt x="23914" y="197331"/>
                </a:lnTo>
                <a:lnTo>
                  <a:pt x="60705" y="144233"/>
                </a:lnTo>
                <a:close/>
              </a:path>
              <a:path w="60960" h="200660">
                <a:moveTo>
                  <a:pt x="53721" y="1104"/>
                </a:moveTo>
                <a:lnTo>
                  <a:pt x="47828" y="0"/>
                </a:lnTo>
                <a:lnTo>
                  <a:pt x="24265" y="161323"/>
                </a:lnTo>
                <a:lnTo>
                  <a:pt x="26838" y="164073"/>
                </a:lnTo>
                <a:lnTo>
                  <a:pt x="30525" y="161945"/>
                </a:lnTo>
                <a:lnTo>
                  <a:pt x="53721" y="1104"/>
                </a:lnTo>
                <a:close/>
              </a:path>
              <a:path w="60960" h="200660">
                <a:moveTo>
                  <a:pt x="30525" y="161945"/>
                </a:moveTo>
                <a:lnTo>
                  <a:pt x="26890" y="164079"/>
                </a:lnTo>
                <a:lnTo>
                  <a:pt x="30162" y="164464"/>
                </a:lnTo>
                <a:lnTo>
                  <a:pt x="30525" y="16194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4215510" y="5747753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82" y="196899"/>
                </a:moveTo>
                <a:lnTo>
                  <a:pt x="34582" y="163360"/>
                </a:lnTo>
                <a:lnTo>
                  <a:pt x="28702" y="163728"/>
                </a:lnTo>
                <a:lnTo>
                  <a:pt x="28602" y="161129"/>
                </a:lnTo>
                <a:lnTo>
                  <a:pt x="0" y="140182"/>
                </a:lnTo>
                <a:lnTo>
                  <a:pt x="33108" y="200151"/>
                </a:lnTo>
                <a:lnTo>
                  <a:pt x="34582" y="196899"/>
                </a:lnTo>
                <a:close/>
              </a:path>
              <a:path w="61595" h="200660">
                <a:moveTo>
                  <a:pt x="34488" y="160905"/>
                </a:moveTo>
                <a:lnTo>
                  <a:pt x="28333" y="0"/>
                </a:lnTo>
                <a:lnTo>
                  <a:pt x="22440" y="368"/>
                </a:lnTo>
                <a:lnTo>
                  <a:pt x="28602" y="161129"/>
                </a:lnTo>
                <a:lnTo>
                  <a:pt x="31648" y="163360"/>
                </a:lnTo>
                <a:lnTo>
                  <a:pt x="34488" y="160905"/>
                </a:lnTo>
                <a:close/>
              </a:path>
              <a:path w="61595" h="200660">
                <a:moveTo>
                  <a:pt x="34582" y="163360"/>
                </a:moveTo>
                <a:lnTo>
                  <a:pt x="34488" y="160905"/>
                </a:lnTo>
                <a:lnTo>
                  <a:pt x="31648" y="163360"/>
                </a:lnTo>
                <a:lnTo>
                  <a:pt x="28602" y="161129"/>
                </a:lnTo>
                <a:lnTo>
                  <a:pt x="28702" y="163728"/>
                </a:lnTo>
                <a:lnTo>
                  <a:pt x="34582" y="163360"/>
                </a:lnTo>
                <a:close/>
              </a:path>
              <a:path w="61595" h="200660">
                <a:moveTo>
                  <a:pt x="61442" y="137604"/>
                </a:moveTo>
                <a:lnTo>
                  <a:pt x="34488" y="160905"/>
                </a:lnTo>
                <a:lnTo>
                  <a:pt x="34582" y="163360"/>
                </a:lnTo>
                <a:lnTo>
                  <a:pt x="34582" y="196899"/>
                </a:lnTo>
                <a:lnTo>
                  <a:pt x="61442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64578" y="5747384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65" y="161323"/>
                </a:moveTo>
                <a:lnTo>
                  <a:pt x="0" y="135394"/>
                </a:lnTo>
                <a:lnTo>
                  <a:pt x="21704" y="200520"/>
                </a:lnTo>
                <a:lnTo>
                  <a:pt x="23914" y="197331"/>
                </a:lnTo>
                <a:lnTo>
                  <a:pt x="23914" y="163728"/>
                </a:lnTo>
                <a:lnTo>
                  <a:pt x="24265" y="161323"/>
                </a:lnTo>
                <a:close/>
              </a:path>
              <a:path w="60959" h="200660">
                <a:moveTo>
                  <a:pt x="26860" y="164096"/>
                </a:moveTo>
                <a:lnTo>
                  <a:pt x="24265" y="161323"/>
                </a:lnTo>
                <a:lnTo>
                  <a:pt x="23914" y="163728"/>
                </a:lnTo>
                <a:lnTo>
                  <a:pt x="26860" y="164096"/>
                </a:lnTo>
                <a:close/>
              </a:path>
              <a:path w="60959" h="200660">
                <a:moveTo>
                  <a:pt x="60706" y="144233"/>
                </a:moveTo>
                <a:lnTo>
                  <a:pt x="30142" y="162170"/>
                </a:lnTo>
                <a:lnTo>
                  <a:pt x="29806" y="164464"/>
                </a:lnTo>
                <a:lnTo>
                  <a:pt x="23914" y="163728"/>
                </a:lnTo>
                <a:lnTo>
                  <a:pt x="23914" y="197331"/>
                </a:lnTo>
                <a:lnTo>
                  <a:pt x="60706" y="144233"/>
                </a:lnTo>
                <a:close/>
              </a:path>
              <a:path w="60959" h="200660">
                <a:moveTo>
                  <a:pt x="53721" y="1104"/>
                </a:moveTo>
                <a:lnTo>
                  <a:pt x="47828" y="0"/>
                </a:lnTo>
                <a:lnTo>
                  <a:pt x="24265" y="161323"/>
                </a:lnTo>
                <a:lnTo>
                  <a:pt x="26860" y="164096"/>
                </a:lnTo>
                <a:lnTo>
                  <a:pt x="30142" y="162170"/>
                </a:lnTo>
                <a:lnTo>
                  <a:pt x="53721" y="1104"/>
                </a:lnTo>
                <a:close/>
              </a:path>
              <a:path w="60959" h="200660">
                <a:moveTo>
                  <a:pt x="30142" y="162170"/>
                </a:moveTo>
                <a:lnTo>
                  <a:pt x="26860" y="164096"/>
                </a:lnTo>
                <a:lnTo>
                  <a:pt x="29806" y="164464"/>
                </a:lnTo>
                <a:lnTo>
                  <a:pt x="30142" y="162170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48" name="object 548"/>
          <p:cNvGraphicFramePr>
            <a:graphicFrameLocks noGrp="1"/>
          </p:cNvGraphicFramePr>
          <p:nvPr/>
        </p:nvGraphicFramePr>
        <p:xfrm>
          <a:off x="449662" y="594483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9" name="object 549"/>
          <p:cNvSpPr/>
          <p:nvPr/>
        </p:nvSpPr>
        <p:spPr>
          <a:xfrm>
            <a:off x="652144" y="548212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 txBox="1"/>
          <p:nvPr/>
        </p:nvSpPr>
        <p:spPr>
          <a:xfrm>
            <a:off x="655213" y="5508414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18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51" name="object 551"/>
          <p:cNvSpPr/>
          <p:nvPr/>
        </p:nvSpPr>
        <p:spPr>
          <a:xfrm>
            <a:off x="938022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901230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901230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901230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974813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974813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938022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901230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938022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901230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974813" y="548212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1260691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1223899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1223899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223899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1297482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297482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1260690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223899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1260690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223899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615353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78561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78561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78561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652144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652144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615353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78561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615353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78561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912634" y="5747753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4" h="200660">
                <a:moveTo>
                  <a:pt x="34582" y="196899"/>
                </a:moveTo>
                <a:lnTo>
                  <a:pt x="34582" y="163360"/>
                </a:lnTo>
                <a:lnTo>
                  <a:pt x="28701" y="163728"/>
                </a:lnTo>
                <a:lnTo>
                  <a:pt x="28602" y="161129"/>
                </a:lnTo>
                <a:lnTo>
                  <a:pt x="0" y="140182"/>
                </a:lnTo>
                <a:lnTo>
                  <a:pt x="33108" y="200151"/>
                </a:lnTo>
                <a:lnTo>
                  <a:pt x="34582" y="196899"/>
                </a:lnTo>
                <a:close/>
              </a:path>
              <a:path w="61594" h="200660">
                <a:moveTo>
                  <a:pt x="34488" y="160905"/>
                </a:moveTo>
                <a:lnTo>
                  <a:pt x="28333" y="0"/>
                </a:lnTo>
                <a:lnTo>
                  <a:pt x="22440" y="368"/>
                </a:lnTo>
                <a:lnTo>
                  <a:pt x="28602" y="161129"/>
                </a:lnTo>
                <a:lnTo>
                  <a:pt x="31648" y="163360"/>
                </a:lnTo>
                <a:lnTo>
                  <a:pt x="34488" y="160905"/>
                </a:lnTo>
                <a:close/>
              </a:path>
              <a:path w="61594" h="200660">
                <a:moveTo>
                  <a:pt x="34582" y="163360"/>
                </a:moveTo>
                <a:lnTo>
                  <a:pt x="34488" y="160905"/>
                </a:lnTo>
                <a:lnTo>
                  <a:pt x="31648" y="163360"/>
                </a:lnTo>
                <a:lnTo>
                  <a:pt x="28602" y="161129"/>
                </a:lnTo>
                <a:lnTo>
                  <a:pt x="28701" y="163728"/>
                </a:lnTo>
                <a:lnTo>
                  <a:pt x="34582" y="163360"/>
                </a:lnTo>
                <a:close/>
              </a:path>
              <a:path w="61594" h="200660">
                <a:moveTo>
                  <a:pt x="61442" y="137604"/>
                </a:moveTo>
                <a:lnTo>
                  <a:pt x="34488" y="160905"/>
                </a:lnTo>
                <a:lnTo>
                  <a:pt x="34582" y="163360"/>
                </a:lnTo>
                <a:lnTo>
                  <a:pt x="34582" y="196899"/>
                </a:lnTo>
                <a:lnTo>
                  <a:pt x="61442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83" name="object 583"/>
          <p:cNvGraphicFramePr>
            <a:graphicFrameLocks noGrp="1"/>
          </p:cNvGraphicFramePr>
          <p:nvPr/>
        </p:nvGraphicFramePr>
        <p:xfrm>
          <a:off x="809123" y="594483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4" name="object 584"/>
          <p:cNvSpPr/>
          <p:nvPr/>
        </p:nvSpPr>
        <p:spPr>
          <a:xfrm>
            <a:off x="1616481" y="548212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 txBox="1"/>
          <p:nvPr/>
        </p:nvSpPr>
        <p:spPr>
          <a:xfrm>
            <a:off x="1619549" y="5508414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86" name="object 586"/>
          <p:cNvSpPr/>
          <p:nvPr/>
        </p:nvSpPr>
        <p:spPr>
          <a:xfrm>
            <a:off x="1902359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1865566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1865566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1865566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1939150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1939150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1902358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1865566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1902358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1865566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1939150" y="548212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5645"/>
                </a:lnTo>
                <a:lnTo>
                  <a:pt x="266014" y="265645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2225027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2188235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2188235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2188235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2261819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2261819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2225027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188235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225027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2188235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1579690" y="5482120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1542897" y="5482120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5645"/>
                </a:lnTo>
                <a:lnTo>
                  <a:pt x="73585" y="265645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1542897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1542897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616481" y="5615304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1616481" y="5482120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579689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1542897" y="5747753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579689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1542897" y="5482120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7" name="object 617"/>
          <p:cNvGraphicFramePr>
            <a:graphicFrameLocks noGrp="1"/>
          </p:cNvGraphicFramePr>
          <p:nvPr/>
        </p:nvGraphicFramePr>
        <p:xfrm>
          <a:off x="1406264" y="594483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8" name="object 618"/>
          <p:cNvSpPr/>
          <p:nvPr/>
        </p:nvSpPr>
        <p:spPr>
          <a:xfrm>
            <a:off x="938022" y="5264670"/>
            <a:ext cx="301625" cy="217804"/>
          </a:xfrm>
          <a:custGeom>
            <a:avLst/>
            <a:gdLst/>
            <a:ahLst/>
            <a:cxnLst/>
            <a:rect l="l" t="t" r="r" b="b"/>
            <a:pathLst>
              <a:path w="301625" h="217804">
                <a:moveTo>
                  <a:pt x="32016" y="156730"/>
                </a:moveTo>
                <a:lnTo>
                  <a:pt x="0" y="217449"/>
                </a:lnTo>
                <a:lnTo>
                  <a:pt x="28333" y="212825"/>
                </a:lnTo>
                <a:lnTo>
                  <a:pt x="28333" y="193522"/>
                </a:lnTo>
                <a:lnTo>
                  <a:pt x="29999" y="192326"/>
                </a:lnTo>
                <a:lnTo>
                  <a:pt x="32016" y="156730"/>
                </a:lnTo>
                <a:close/>
              </a:path>
              <a:path w="301625" h="217804">
                <a:moveTo>
                  <a:pt x="29999" y="192326"/>
                </a:moveTo>
                <a:lnTo>
                  <a:pt x="28333" y="193522"/>
                </a:lnTo>
                <a:lnTo>
                  <a:pt x="29811" y="195656"/>
                </a:lnTo>
                <a:lnTo>
                  <a:pt x="29999" y="192326"/>
                </a:lnTo>
                <a:close/>
              </a:path>
              <a:path w="301625" h="217804">
                <a:moveTo>
                  <a:pt x="67703" y="206400"/>
                </a:moveTo>
                <a:lnTo>
                  <a:pt x="33712" y="196831"/>
                </a:lnTo>
                <a:lnTo>
                  <a:pt x="31648" y="198310"/>
                </a:lnTo>
                <a:lnTo>
                  <a:pt x="29877" y="195752"/>
                </a:lnTo>
                <a:lnTo>
                  <a:pt x="28333" y="193522"/>
                </a:lnTo>
                <a:lnTo>
                  <a:pt x="28333" y="212825"/>
                </a:lnTo>
                <a:lnTo>
                  <a:pt x="67703" y="206400"/>
                </a:lnTo>
                <a:close/>
              </a:path>
              <a:path w="301625" h="217804">
                <a:moveTo>
                  <a:pt x="29811" y="195656"/>
                </a:moveTo>
                <a:close/>
              </a:path>
              <a:path w="301625" h="217804">
                <a:moveTo>
                  <a:pt x="301332" y="5143"/>
                </a:moveTo>
                <a:lnTo>
                  <a:pt x="298018" y="0"/>
                </a:lnTo>
                <a:lnTo>
                  <a:pt x="29999" y="192326"/>
                </a:lnTo>
                <a:lnTo>
                  <a:pt x="29811" y="195656"/>
                </a:lnTo>
                <a:lnTo>
                  <a:pt x="33712" y="196831"/>
                </a:lnTo>
                <a:lnTo>
                  <a:pt x="301332" y="5143"/>
                </a:lnTo>
                <a:close/>
              </a:path>
              <a:path w="301625" h="217804">
                <a:moveTo>
                  <a:pt x="33712" y="196831"/>
                </a:moveTo>
                <a:lnTo>
                  <a:pt x="29877" y="195752"/>
                </a:lnTo>
                <a:lnTo>
                  <a:pt x="31648" y="198310"/>
                </a:lnTo>
                <a:lnTo>
                  <a:pt x="33712" y="19683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558709" y="5264670"/>
            <a:ext cx="344170" cy="217804"/>
          </a:xfrm>
          <a:custGeom>
            <a:avLst/>
            <a:gdLst/>
            <a:ahLst/>
            <a:cxnLst/>
            <a:rect l="l" t="t" r="r" b="b"/>
            <a:pathLst>
              <a:path w="344169" h="217804">
                <a:moveTo>
                  <a:pt x="312369" y="197573"/>
                </a:moveTo>
                <a:lnTo>
                  <a:pt x="311915" y="193556"/>
                </a:lnTo>
                <a:lnTo>
                  <a:pt x="3314" y="0"/>
                </a:lnTo>
                <a:lnTo>
                  <a:pt x="0" y="5143"/>
                </a:lnTo>
                <a:lnTo>
                  <a:pt x="308817" y="198840"/>
                </a:lnTo>
                <a:lnTo>
                  <a:pt x="312369" y="197573"/>
                </a:lnTo>
                <a:close/>
              </a:path>
              <a:path w="344169" h="217804">
                <a:moveTo>
                  <a:pt x="314210" y="214597"/>
                </a:moveTo>
                <a:lnTo>
                  <a:pt x="314210" y="194995"/>
                </a:lnTo>
                <a:lnTo>
                  <a:pt x="310908" y="200151"/>
                </a:lnTo>
                <a:lnTo>
                  <a:pt x="308817" y="198840"/>
                </a:lnTo>
                <a:lnTo>
                  <a:pt x="275208" y="210820"/>
                </a:lnTo>
                <a:lnTo>
                  <a:pt x="314210" y="214597"/>
                </a:lnTo>
                <a:close/>
              </a:path>
              <a:path w="344169" h="217804">
                <a:moveTo>
                  <a:pt x="343649" y="217449"/>
                </a:moveTo>
                <a:lnTo>
                  <a:pt x="307962" y="158572"/>
                </a:lnTo>
                <a:lnTo>
                  <a:pt x="311915" y="193556"/>
                </a:lnTo>
                <a:lnTo>
                  <a:pt x="314210" y="194995"/>
                </a:lnTo>
                <a:lnTo>
                  <a:pt x="314210" y="214597"/>
                </a:lnTo>
                <a:lnTo>
                  <a:pt x="343649" y="217449"/>
                </a:lnTo>
                <a:close/>
              </a:path>
              <a:path w="344169" h="217804">
                <a:moveTo>
                  <a:pt x="312369" y="197871"/>
                </a:moveTo>
                <a:lnTo>
                  <a:pt x="312369" y="197573"/>
                </a:lnTo>
                <a:lnTo>
                  <a:pt x="308817" y="198840"/>
                </a:lnTo>
                <a:lnTo>
                  <a:pt x="310908" y="200151"/>
                </a:lnTo>
                <a:lnTo>
                  <a:pt x="312369" y="197871"/>
                </a:lnTo>
                <a:close/>
              </a:path>
              <a:path w="344169" h="217804">
                <a:moveTo>
                  <a:pt x="314210" y="194995"/>
                </a:moveTo>
                <a:lnTo>
                  <a:pt x="311915" y="193556"/>
                </a:lnTo>
                <a:lnTo>
                  <a:pt x="312369" y="197573"/>
                </a:lnTo>
                <a:lnTo>
                  <a:pt x="312369" y="197871"/>
                </a:lnTo>
                <a:lnTo>
                  <a:pt x="314210" y="19499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1274673" y="500123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 txBox="1"/>
          <p:nvPr/>
        </p:nvSpPr>
        <p:spPr>
          <a:xfrm>
            <a:off x="1277741" y="5027534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36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22" name="object 622"/>
          <p:cNvSpPr/>
          <p:nvPr/>
        </p:nvSpPr>
        <p:spPr>
          <a:xfrm>
            <a:off x="1560551" y="500123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1523758" y="500123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1523758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1523758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1597342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1597342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1560550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1523758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1560550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1523758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1597342" y="5001234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1883220" y="500123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1846427" y="500123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1846427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1846427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1920024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1920024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883232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1846427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883232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1846427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237882" y="5001234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1201089" y="5001234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201089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1201089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1274673" y="513478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61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1274673" y="5001234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53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1237881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1201089" y="5267248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1237881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1201089" y="5001234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3" name="object 653"/>
          <p:cNvGraphicFramePr>
            <a:graphicFrameLocks noGrp="1"/>
          </p:cNvGraphicFramePr>
          <p:nvPr/>
        </p:nvGraphicFramePr>
        <p:xfrm>
          <a:off x="1765738" y="5942628"/>
          <a:ext cx="266065" cy="798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4" name="object 654"/>
          <p:cNvSpPr/>
          <p:nvPr/>
        </p:nvSpPr>
        <p:spPr>
          <a:xfrm>
            <a:off x="1528914" y="5747384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65" y="161323"/>
                </a:moveTo>
                <a:lnTo>
                  <a:pt x="0" y="135394"/>
                </a:lnTo>
                <a:lnTo>
                  <a:pt x="21704" y="200520"/>
                </a:lnTo>
                <a:lnTo>
                  <a:pt x="23914" y="197331"/>
                </a:lnTo>
                <a:lnTo>
                  <a:pt x="23914" y="163728"/>
                </a:lnTo>
                <a:lnTo>
                  <a:pt x="24265" y="161323"/>
                </a:lnTo>
                <a:close/>
              </a:path>
              <a:path w="60959" h="200660">
                <a:moveTo>
                  <a:pt x="30129" y="162178"/>
                </a:moveTo>
                <a:lnTo>
                  <a:pt x="26860" y="164096"/>
                </a:lnTo>
                <a:lnTo>
                  <a:pt x="24265" y="161323"/>
                </a:lnTo>
                <a:lnTo>
                  <a:pt x="23914" y="163728"/>
                </a:lnTo>
                <a:lnTo>
                  <a:pt x="29794" y="164464"/>
                </a:lnTo>
                <a:lnTo>
                  <a:pt x="30129" y="162178"/>
                </a:lnTo>
                <a:close/>
              </a:path>
              <a:path w="60959" h="200660">
                <a:moveTo>
                  <a:pt x="60706" y="144233"/>
                </a:moveTo>
                <a:lnTo>
                  <a:pt x="30129" y="162178"/>
                </a:lnTo>
                <a:lnTo>
                  <a:pt x="29794" y="164464"/>
                </a:lnTo>
                <a:lnTo>
                  <a:pt x="23914" y="163728"/>
                </a:lnTo>
                <a:lnTo>
                  <a:pt x="23914" y="197331"/>
                </a:lnTo>
                <a:lnTo>
                  <a:pt x="60706" y="144233"/>
                </a:lnTo>
                <a:close/>
              </a:path>
              <a:path w="60959" h="200660">
                <a:moveTo>
                  <a:pt x="53721" y="1104"/>
                </a:moveTo>
                <a:lnTo>
                  <a:pt x="47828" y="0"/>
                </a:lnTo>
                <a:lnTo>
                  <a:pt x="24265" y="161323"/>
                </a:lnTo>
                <a:lnTo>
                  <a:pt x="26860" y="164096"/>
                </a:lnTo>
                <a:lnTo>
                  <a:pt x="30129" y="162178"/>
                </a:lnTo>
                <a:lnTo>
                  <a:pt x="53721" y="11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876971" y="5747753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4" h="200660">
                <a:moveTo>
                  <a:pt x="34582" y="196899"/>
                </a:moveTo>
                <a:lnTo>
                  <a:pt x="34582" y="163360"/>
                </a:lnTo>
                <a:lnTo>
                  <a:pt x="28701" y="163728"/>
                </a:lnTo>
                <a:lnTo>
                  <a:pt x="28602" y="161138"/>
                </a:lnTo>
                <a:lnTo>
                  <a:pt x="0" y="140182"/>
                </a:lnTo>
                <a:lnTo>
                  <a:pt x="33108" y="200151"/>
                </a:lnTo>
                <a:lnTo>
                  <a:pt x="34582" y="196899"/>
                </a:lnTo>
                <a:close/>
              </a:path>
              <a:path w="61594" h="200660">
                <a:moveTo>
                  <a:pt x="34487" y="160895"/>
                </a:moveTo>
                <a:lnTo>
                  <a:pt x="28333" y="0"/>
                </a:lnTo>
                <a:lnTo>
                  <a:pt x="22440" y="368"/>
                </a:lnTo>
                <a:lnTo>
                  <a:pt x="28602" y="161138"/>
                </a:lnTo>
                <a:lnTo>
                  <a:pt x="31635" y="163360"/>
                </a:lnTo>
                <a:lnTo>
                  <a:pt x="34487" y="160895"/>
                </a:lnTo>
                <a:close/>
              </a:path>
              <a:path w="61594" h="200660">
                <a:moveTo>
                  <a:pt x="34582" y="163360"/>
                </a:moveTo>
                <a:lnTo>
                  <a:pt x="34487" y="160895"/>
                </a:lnTo>
                <a:lnTo>
                  <a:pt x="31635" y="163360"/>
                </a:lnTo>
                <a:lnTo>
                  <a:pt x="28602" y="161138"/>
                </a:lnTo>
                <a:lnTo>
                  <a:pt x="28701" y="163728"/>
                </a:lnTo>
                <a:lnTo>
                  <a:pt x="34582" y="163360"/>
                </a:lnTo>
                <a:close/>
              </a:path>
              <a:path w="61594" h="200660">
                <a:moveTo>
                  <a:pt x="61442" y="137604"/>
                </a:moveTo>
                <a:lnTo>
                  <a:pt x="34487" y="160895"/>
                </a:lnTo>
                <a:lnTo>
                  <a:pt x="34582" y="163360"/>
                </a:lnTo>
                <a:lnTo>
                  <a:pt x="34582" y="196899"/>
                </a:lnTo>
                <a:lnTo>
                  <a:pt x="61442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 txBox="1"/>
          <p:nvPr/>
        </p:nvSpPr>
        <p:spPr>
          <a:xfrm>
            <a:off x="407282" y="7210073"/>
            <a:ext cx="7512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657" name="object 657"/>
          <p:cNvSpPr/>
          <p:nvPr/>
        </p:nvSpPr>
        <p:spPr>
          <a:xfrm>
            <a:off x="45952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 txBox="1"/>
          <p:nvPr/>
        </p:nvSpPr>
        <p:spPr>
          <a:xfrm>
            <a:off x="9254874" y="7194253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28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59" name="object 659"/>
          <p:cNvSpPr/>
          <p:nvPr/>
        </p:nvSpPr>
        <p:spPr>
          <a:xfrm>
            <a:off x="5395150" y="5045748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4" h="61595">
                <a:moveTo>
                  <a:pt x="625475" y="30543"/>
                </a:moveTo>
                <a:lnTo>
                  <a:pt x="623102" y="27603"/>
                </a:lnTo>
                <a:lnTo>
                  <a:pt x="0" y="27603"/>
                </a:lnTo>
                <a:lnTo>
                  <a:pt x="0" y="33858"/>
                </a:lnTo>
                <a:lnTo>
                  <a:pt x="622830" y="33858"/>
                </a:lnTo>
                <a:lnTo>
                  <a:pt x="625475" y="30543"/>
                </a:lnTo>
                <a:close/>
              </a:path>
              <a:path w="662304" h="61595">
                <a:moveTo>
                  <a:pt x="662266" y="30543"/>
                </a:moveTo>
                <a:lnTo>
                  <a:pt x="600824" y="0"/>
                </a:lnTo>
                <a:lnTo>
                  <a:pt x="623102" y="27603"/>
                </a:lnTo>
                <a:lnTo>
                  <a:pt x="625475" y="27603"/>
                </a:lnTo>
                <a:lnTo>
                  <a:pt x="625475" y="49045"/>
                </a:lnTo>
                <a:lnTo>
                  <a:pt x="662266" y="30543"/>
                </a:lnTo>
                <a:close/>
              </a:path>
              <a:path w="662304" h="61595">
                <a:moveTo>
                  <a:pt x="625475" y="49045"/>
                </a:moveTo>
                <a:lnTo>
                  <a:pt x="625475" y="33858"/>
                </a:lnTo>
                <a:lnTo>
                  <a:pt x="622830" y="33858"/>
                </a:lnTo>
                <a:lnTo>
                  <a:pt x="600824" y="61442"/>
                </a:lnTo>
                <a:lnTo>
                  <a:pt x="625475" y="49045"/>
                </a:lnTo>
                <a:close/>
              </a:path>
              <a:path w="662304" h="61595">
                <a:moveTo>
                  <a:pt x="625475" y="33858"/>
                </a:moveTo>
                <a:lnTo>
                  <a:pt x="625475" y="30543"/>
                </a:lnTo>
                <a:lnTo>
                  <a:pt x="622830" y="33858"/>
                </a:lnTo>
                <a:lnTo>
                  <a:pt x="625475" y="33858"/>
                </a:lnTo>
                <a:close/>
              </a:path>
              <a:path w="662304" h="61595">
                <a:moveTo>
                  <a:pt x="625475" y="30543"/>
                </a:moveTo>
                <a:lnTo>
                  <a:pt x="625475" y="27603"/>
                </a:lnTo>
                <a:lnTo>
                  <a:pt x="623102" y="27603"/>
                </a:lnTo>
                <a:lnTo>
                  <a:pt x="625475" y="3054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703836" y="5689256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60" h="200660">
                <a:moveTo>
                  <a:pt x="24265" y="161323"/>
                </a:moveTo>
                <a:lnTo>
                  <a:pt x="0" y="135394"/>
                </a:lnTo>
                <a:lnTo>
                  <a:pt x="21704" y="200520"/>
                </a:lnTo>
                <a:lnTo>
                  <a:pt x="23914" y="197330"/>
                </a:lnTo>
                <a:lnTo>
                  <a:pt x="23914" y="163728"/>
                </a:lnTo>
                <a:lnTo>
                  <a:pt x="24265" y="161323"/>
                </a:lnTo>
                <a:close/>
              </a:path>
              <a:path w="60960" h="200660">
                <a:moveTo>
                  <a:pt x="26860" y="164096"/>
                </a:moveTo>
                <a:lnTo>
                  <a:pt x="24265" y="161323"/>
                </a:lnTo>
                <a:lnTo>
                  <a:pt x="23914" y="163728"/>
                </a:lnTo>
                <a:lnTo>
                  <a:pt x="26860" y="164096"/>
                </a:lnTo>
                <a:close/>
              </a:path>
              <a:path w="60960" h="200660">
                <a:moveTo>
                  <a:pt x="60706" y="144221"/>
                </a:moveTo>
                <a:lnTo>
                  <a:pt x="30142" y="162169"/>
                </a:lnTo>
                <a:lnTo>
                  <a:pt x="29806" y="164464"/>
                </a:lnTo>
                <a:lnTo>
                  <a:pt x="23914" y="163728"/>
                </a:lnTo>
                <a:lnTo>
                  <a:pt x="23914" y="197330"/>
                </a:lnTo>
                <a:lnTo>
                  <a:pt x="60706" y="144221"/>
                </a:lnTo>
                <a:close/>
              </a:path>
              <a:path w="60960" h="200660">
                <a:moveTo>
                  <a:pt x="53721" y="736"/>
                </a:moveTo>
                <a:lnTo>
                  <a:pt x="47828" y="0"/>
                </a:lnTo>
                <a:lnTo>
                  <a:pt x="24265" y="161323"/>
                </a:lnTo>
                <a:lnTo>
                  <a:pt x="26860" y="164096"/>
                </a:lnTo>
                <a:lnTo>
                  <a:pt x="30142" y="162169"/>
                </a:lnTo>
                <a:lnTo>
                  <a:pt x="53721" y="736"/>
                </a:lnTo>
                <a:close/>
              </a:path>
              <a:path w="60960" h="200660">
                <a:moveTo>
                  <a:pt x="30142" y="162169"/>
                </a:moveTo>
                <a:lnTo>
                  <a:pt x="26860" y="164096"/>
                </a:lnTo>
                <a:lnTo>
                  <a:pt x="29806" y="164464"/>
                </a:lnTo>
                <a:lnTo>
                  <a:pt x="30142" y="16216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1" name="object 661"/>
          <p:cNvGraphicFramePr>
            <a:graphicFrameLocks noGrp="1"/>
          </p:cNvGraphicFramePr>
          <p:nvPr/>
        </p:nvGraphicFramePr>
        <p:xfrm>
          <a:off x="5588920" y="5886710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2" name="object 662"/>
          <p:cNvSpPr/>
          <p:nvPr/>
        </p:nvSpPr>
        <p:spPr>
          <a:xfrm>
            <a:off x="5791403" y="5423611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6077280" y="5423611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6040488" y="5423611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6040488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6040488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6114072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6114072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6077280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6040488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6077280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6040488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6114072" y="5423611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6399949" y="5423611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6363157" y="5423611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6363157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6363157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6436753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6436753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6399961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6363157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6399961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6363157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5754611" y="5423611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5717819" y="5423611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5717819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5717819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5791403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5791403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5754611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5717819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5754611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5717819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6755739" y="5423611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 txBox="1"/>
          <p:nvPr/>
        </p:nvSpPr>
        <p:spPr>
          <a:xfrm>
            <a:off x="6758807" y="5449914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40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96" name="object 696"/>
          <p:cNvSpPr/>
          <p:nvPr/>
        </p:nvSpPr>
        <p:spPr>
          <a:xfrm>
            <a:off x="7041617" y="5423611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7004824" y="5423611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7004824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7004824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7078408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7078408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7041616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7004824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7041616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7004824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7078408" y="5423611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7364286" y="5423611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7327493" y="5423611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7327493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7327493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7401090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7401090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7364285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7327493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7364285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7327493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6718948" y="5423611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6682155" y="5423611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6682155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6682155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6755739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6755739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6718948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6682155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6718948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6682155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27" name="object 727"/>
          <p:cNvGraphicFramePr>
            <a:graphicFrameLocks noGrp="1"/>
          </p:cNvGraphicFramePr>
          <p:nvPr/>
        </p:nvGraphicFramePr>
        <p:xfrm>
          <a:off x="6545535" y="5886710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38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8" name="object 728"/>
          <p:cNvSpPr/>
          <p:nvPr/>
        </p:nvSpPr>
        <p:spPr>
          <a:xfrm>
            <a:off x="6077280" y="5206542"/>
            <a:ext cx="301625" cy="217170"/>
          </a:xfrm>
          <a:custGeom>
            <a:avLst/>
            <a:gdLst/>
            <a:ahLst/>
            <a:cxnLst/>
            <a:rect l="l" t="t" r="r" b="b"/>
            <a:pathLst>
              <a:path w="301625" h="217170">
                <a:moveTo>
                  <a:pt x="32016" y="156362"/>
                </a:moveTo>
                <a:lnTo>
                  <a:pt x="0" y="217068"/>
                </a:lnTo>
                <a:lnTo>
                  <a:pt x="27965" y="212661"/>
                </a:lnTo>
                <a:lnTo>
                  <a:pt x="27965" y="193154"/>
                </a:lnTo>
                <a:lnTo>
                  <a:pt x="30034" y="191674"/>
                </a:lnTo>
                <a:lnTo>
                  <a:pt x="32016" y="156362"/>
                </a:lnTo>
                <a:close/>
              </a:path>
              <a:path w="301625" h="217170">
                <a:moveTo>
                  <a:pt x="30034" y="191674"/>
                </a:moveTo>
                <a:lnTo>
                  <a:pt x="27965" y="193154"/>
                </a:lnTo>
                <a:lnTo>
                  <a:pt x="29806" y="195732"/>
                </a:lnTo>
                <a:lnTo>
                  <a:pt x="30034" y="191674"/>
                </a:lnTo>
                <a:close/>
              </a:path>
              <a:path w="301625" h="217170">
                <a:moveTo>
                  <a:pt x="67703" y="206400"/>
                </a:moveTo>
                <a:lnTo>
                  <a:pt x="33712" y="196831"/>
                </a:lnTo>
                <a:lnTo>
                  <a:pt x="31648" y="198310"/>
                </a:lnTo>
                <a:lnTo>
                  <a:pt x="27965" y="193154"/>
                </a:lnTo>
                <a:lnTo>
                  <a:pt x="27965" y="212661"/>
                </a:lnTo>
                <a:lnTo>
                  <a:pt x="67703" y="206400"/>
                </a:lnTo>
                <a:close/>
              </a:path>
              <a:path w="301625" h="217170">
                <a:moveTo>
                  <a:pt x="301332" y="5143"/>
                </a:moveTo>
                <a:lnTo>
                  <a:pt x="298030" y="0"/>
                </a:lnTo>
                <a:lnTo>
                  <a:pt x="30034" y="191674"/>
                </a:lnTo>
                <a:lnTo>
                  <a:pt x="29806" y="195732"/>
                </a:lnTo>
                <a:lnTo>
                  <a:pt x="33712" y="196831"/>
                </a:lnTo>
                <a:lnTo>
                  <a:pt x="301332" y="5143"/>
                </a:lnTo>
                <a:close/>
              </a:path>
              <a:path w="301625" h="217170">
                <a:moveTo>
                  <a:pt x="33712" y="196831"/>
                </a:moveTo>
                <a:lnTo>
                  <a:pt x="29806" y="195732"/>
                </a:lnTo>
                <a:lnTo>
                  <a:pt x="31648" y="198310"/>
                </a:lnTo>
                <a:lnTo>
                  <a:pt x="33712" y="196831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697980" y="5206542"/>
            <a:ext cx="344170" cy="217170"/>
          </a:xfrm>
          <a:custGeom>
            <a:avLst/>
            <a:gdLst/>
            <a:ahLst/>
            <a:cxnLst/>
            <a:rect l="l" t="t" r="r" b="b"/>
            <a:pathLst>
              <a:path w="344170" h="217170">
                <a:moveTo>
                  <a:pt x="312369" y="197573"/>
                </a:moveTo>
                <a:lnTo>
                  <a:pt x="311913" y="193555"/>
                </a:lnTo>
                <a:lnTo>
                  <a:pt x="3301" y="0"/>
                </a:lnTo>
                <a:lnTo>
                  <a:pt x="0" y="5143"/>
                </a:lnTo>
                <a:lnTo>
                  <a:pt x="308772" y="198820"/>
                </a:lnTo>
                <a:lnTo>
                  <a:pt x="312369" y="197573"/>
                </a:lnTo>
                <a:close/>
              </a:path>
              <a:path w="344170" h="217170">
                <a:moveTo>
                  <a:pt x="314210" y="214223"/>
                </a:moveTo>
                <a:lnTo>
                  <a:pt x="314210" y="194995"/>
                </a:lnTo>
                <a:lnTo>
                  <a:pt x="310896" y="200151"/>
                </a:lnTo>
                <a:lnTo>
                  <a:pt x="308772" y="198820"/>
                </a:lnTo>
                <a:lnTo>
                  <a:pt x="275209" y="210451"/>
                </a:lnTo>
                <a:lnTo>
                  <a:pt x="314210" y="214223"/>
                </a:lnTo>
                <a:close/>
              </a:path>
              <a:path w="344170" h="217170">
                <a:moveTo>
                  <a:pt x="343636" y="217068"/>
                </a:moveTo>
                <a:lnTo>
                  <a:pt x="307949" y="158572"/>
                </a:lnTo>
                <a:lnTo>
                  <a:pt x="311913" y="193555"/>
                </a:lnTo>
                <a:lnTo>
                  <a:pt x="314210" y="194995"/>
                </a:lnTo>
                <a:lnTo>
                  <a:pt x="314210" y="214223"/>
                </a:lnTo>
                <a:lnTo>
                  <a:pt x="343636" y="217068"/>
                </a:lnTo>
                <a:close/>
              </a:path>
              <a:path w="344170" h="217170">
                <a:moveTo>
                  <a:pt x="312369" y="197860"/>
                </a:moveTo>
                <a:lnTo>
                  <a:pt x="312369" y="197573"/>
                </a:lnTo>
                <a:lnTo>
                  <a:pt x="308772" y="198820"/>
                </a:lnTo>
                <a:lnTo>
                  <a:pt x="310896" y="200151"/>
                </a:lnTo>
                <a:lnTo>
                  <a:pt x="312369" y="197860"/>
                </a:lnTo>
                <a:close/>
              </a:path>
              <a:path w="344170" h="217170">
                <a:moveTo>
                  <a:pt x="314210" y="194995"/>
                </a:moveTo>
                <a:lnTo>
                  <a:pt x="311913" y="193555"/>
                </a:lnTo>
                <a:lnTo>
                  <a:pt x="312369" y="197573"/>
                </a:lnTo>
                <a:lnTo>
                  <a:pt x="312369" y="197860"/>
                </a:lnTo>
                <a:lnTo>
                  <a:pt x="314210" y="19499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6413931" y="4943106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5645" y="266014"/>
                </a:lnTo>
                <a:lnTo>
                  <a:pt x="26564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 txBox="1"/>
          <p:nvPr/>
        </p:nvSpPr>
        <p:spPr>
          <a:xfrm>
            <a:off x="6417000" y="4969402"/>
            <a:ext cx="2432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1150" b="1" dirty="0">
                <a:latin typeface="Times New Roman"/>
                <a:cs typeface="Times New Roman"/>
              </a:rPr>
              <a:t>36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32" name="object 732"/>
          <p:cNvSpPr/>
          <p:nvPr/>
        </p:nvSpPr>
        <p:spPr>
          <a:xfrm>
            <a:off x="6699822" y="494310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663029" y="494310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6663029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6663029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6736613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6736613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6699821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6663029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6699821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6663029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6736613" y="4943106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7022490" y="494310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6985698" y="494310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6985698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6985698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7059282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7059282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7022490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6985698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7022490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6985698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6377140" y="494310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6340347" y="494310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60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6340347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6340347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6413931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6413931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6377139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6340347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6377139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6340347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63" name="object 763"/>
          <p:cNvGraphicFramePr>
            <a:graphicFrameLocks noGrp="1"/>
          </p:cNvGraphicFramePr>
          <p:nvPr/>
        </p:nvGraphicFramePr>
        <p:xfrm>
          <a:off x="6904996" y="5884500"/>
          <a:ext cx="266065" cy="797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150" b="1" dirty="0">
                          <a:solidFill>
                            <a:srgbClr val="399445"/>
                          </a:solidFill>
                          <a:latin typeface="Times New Roman"/>
                          <a:cs typeface="Times New Roman"/>
                        </a:rPr>
                        <a:t>45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4" name="object 764"/>
          <p:cNvSpPr/>
          <p:nvPr/>
        </p:nvSpPr>
        <p:spPr>
          <a:xfrm>
            <a:off x="6668172" y="5689256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60" y="161318"/>
                </a:moveTo>
                <a:lnTo>
                  <a:pt x="0" y="135394"/>
                </a:lnTo>
                <a:lnTo>
                  <a:pt x="21704" y="200520"/>
                </a:lnTo>
                <a:lnTo>
                  <a:pt x="23914" y="197330"/>
                </a:lnTo>
                <a:lnTo>
                  <a:pt x="23914" y="163728"/>
                </a:lnTo>
                <a:lnTo>
                  <a:pt x="24260" y="161318"/>
                </a:lnTo>
                <a:close/>
              </a:path>
              <a:path w="60959" h="200660">
                <a:moveTo>
                  <a:pt x="26860" y="164096"/>
                </a:moveTo>
                <a:lnTo>
                  <a:pt x="24260" y="161318"/>
                </a:lnTo>
                <a:lnTo>
                  <a:pt x="23914" y="163728"/>
                </a:lnTo>
                <a:lnTo>
                  <a:pt x="26860" y="164096"/>
                </a:lnTo>
                <a:close/>
              </a:path>
              <a:path w="60959" h="200660">
                <a:moveTo>
                  <a:pt x="60705" y="144221"/>
                </a:moveTo>
                <a:lnTo>
                  <a:pt x="30142" y="162169"/>
                </a:lnTo>
                <a:lnTo>
                  <a:pt x="29806" y="164464"/>
                </a:lnTo>
                <a:lnTo>
                  <a:pt x="23914" y="163728"/>
                </a:lnTo>
                <a:lnTo>
                  <a:pt x="23914" y="197330"/>
                </a:lnTo>
                <a:lnTo>
                  <a:pt x="60705" y="144221"/>
                </a:lnTo>
                <a:close/>
              </a:path>
              <a:path w="60959" h="200660">
                <a:moveTo>
                  <a:pt x="53721" y="736"/>
                </a:moveTo>
                <a:lnTo>
                  <a:pt x="47459" y="0"/>
                </a:lnTo>
                <a:lnTo>
                  <a:pt x="24260" y="161318"/>
                </a:lnTo>
                <a:lnTo>
                  <a:pt x="26860" y="164096"/>
                </a:lnTo>
                <a:lnTo>
                  <a:pt x="30142" y="162169"/>
                </a:lnTo>
                <a:lnTo>
                  <a:pt x="53721" y="736"/>
                </a:lnTo>
                <a:close/>
              </a:path>
              <a:path w="60959" h="200660">
                <a:moveTo>
                  <a:pt x="30142" y="162169"/>
                </a:moveTo>
                <a:lnTo>
                  <a:pt x="26860" y="164096"/>
                </a:lnTo>
                <a:lnTo>
                  <a:pt x="29806" y="164464"/>
                </a:lnTo>
                <a:lnTo>
                  <a:pt x="30142" y="162169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7016229" y="5689625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94" y="196898"/>
                </a:moveTo>
                <a:lnTo>
                  <a:pt x="34594" y="163360"/>
                </a:lnTo>
                <a:lnTo>
                  <a:pt x="28333" y="163360"/>
                </a:lnTo>
                <a:lnTo>
                  <a:pt x="28238" y="160862"/>
                </a:lnTo>
                <a:lnTo>
                  <a:pt x="0" y="140182"/>
                </a:lnTo>
                <a:lnTo>
                  <a:pt x="33121" y="200151"/>
                </a:lnTo>
                <a:lnTo>
                  <a:pt x="34594" y="196898"/>
                </a:lnTo>
                <a:close/>
              </a:path>
              <a:path w="61595" h="200660">
                <a:moveTo>
                  <a:pt x="34500" y="160894"/>
                </a:moveTo>
                <a:lnTo>
                  <a:pt x="28333" y="0"/>
                </a:lnTo>
                <a:lnTo>
                  <a:pt x="22085" y="0"/>
                </a:lnTo>
                <a:lnTo>
                  <a:pt x="28238" y="160862"/>
                </a:lnTo>
                <a:lnTo>
                  <a:pt x="31648" y="163360"/>
                </a:lnTo>
                <a:lnTo>
                  <a:pt x="34500" y="160894"/>
                </a:lnTo>
                <a:close/>
              </a:path>
              <a:path w="61595" h="200660">
                <a:moveTo>
                  <a:pt x="31648" y="163360"/>
                </a:moveTo>
                <a:lnTo>
                  <a:pt x="28238" y="160862"/>
                </a:lnTo>
                <a:lnTo>
                  <a:pt x="28333" y="163360"/>
                </a:lnTo>
                <a:lnTo>
                  <a:pt x="31648" y="163360"/>
                </a:lnTo>
                <a:close/>
              </a:path>
              <a:path w="61595" h="200660">
                <a:moveTo>
                  <a:pt x="34594" y="163360"/>
                </a:moveTo>
                <a:lnTo>
                  <a:pt x="34500" y="160894"/>
                </a:lnTo>
                <a:lnTo>
                  <a:pt x="31648" y="163360"/>
                </a:lnTo>
                <a:lnTo>
                  <a:pt x="34594" y="163360"/>
                </a:lnTo>
                <a:close/>
              </a:path>
              <a:path w="61595" h="200660">
                <a:moveTo>
                  <a:pt x="61442" y="137604"/>
                </a:moveTo>
                <a:lnTo>
                  <a:pt x="34500" y="160894"/>
                </a:lnTo>
                <a:lnTo>
                  <a:pt x="34594" y="163360"/>
                </a:lnTo>
                <a:lnTo>
                  <a:pt x="34594" y="196898"/>
                </a:lnTo>
                <a:lnTo>
                  <a:pt x="61442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7474673" y="5034343"/>
            <a:ext cx="662305" cy="61594"/>
          </a:xfrm>
          <a:custGeom>
            <a:avLst/>
            <a:gdLst/>
            <a:ahLst/>
            <a:cxnLst/>
            <a:rect l="l" t="t" r="r" b="b"/>
            <a:pathLst>
              <a:path w="662304" h="61595">
                <a:moveTo>
                  <a:pt x="625475" y="30543"/>
                </a:moveTo>
                <a:lnTo>
                  <a:pt x="623102" y="27603"/>
                </a:lnTo>
                <a:lnTo>
                  <a:pt x="0" y="27603"/>
                </a:lnTo>
                <a:lnTo>
                  <a:pt x="0" y="33858"/>
                </a:lnTo>
                <a:lnTo>
                  <a:pt x="622830" y="33858"/>
                </a:lnTo>
                <a:lnTo>
                  <a:pt x="625475" y="30543"/>
                </a:lnTo>
                <a:close/>
              </a:path>
              <a:path w="662304" h="61595">
                <a:moveTo>
                  <a:pt x="662266" y="30543"/>
                </a:moveTo>
                <a:lnTo>
                  <a:pt x="600824" y="0"/>
                </a:lnTo>
                <a:lnTo>
                  <a:pt x="623102" y="27603"/>
                </a:lnTo>
                <a:lnTo>
                  <a:pt x="625475" y="27603"/>
                </a:lnTo>
                <a:lnTo>
                  <a:pt x="625475" y="49045"/>
                </a:lnTo>
                <a:lnTo>
                  <a:pt x="662266" y="30543"/>
                </a:lnTo>
                <a:close/>
              </a:path>
              <a:path w="662304" h="61595">
                <a:moveTo>
                  <a:pt x="625475" y="49045"/>
                </a:moveTo>
                <a:lnTo>
                  <a:pt x="625475" y="33858"/>
                </a:lnTo>
                <a:lnTo>
                  <a:pt x="622830" y="33858"/>
                </a:lnTo>
                <a:lnTo>
                  <a:pt x="600824" y="61442"/>
                </a:lnTo>
                <a:lnTo>
                  <a:pt x="625475" y="49045"/>
                </a:lnTo>
                <a:close/>
              </a:path>
              <a:path w="662304" h="61595">
                <a:moveTo>
                  <a:pt x="625475" y="33858"/>
                </a:moveTo>
                <a:lnTo>
                  <a:pt x="625475" y="30543"/>
                </a:lnTo>
                <a:lnTo>
                  <a:pt x="622830" y="33858"/>
                </a:lnTo>
                <a:lnTo>
                  <a:pt x="625475" y="33858"/>
                </a:lnTo>
                <a:close/>
              </a:path>
              <a:path w="662304" h="61595">
                <a:moveTo>
                  <a:pt x="625475" y="30543"/>
                </a:moveTo>
                <a:lnTo>
                  <a:pt x="625475" y="27603"/>
                </a:lnTo>
                <a:lnTo>
                  <a:pt x="623102" y="27603"/>
                </a:lnTo>
                <a:lnTo>
                  <a:pt x="625475" y="30543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8736291" y="5423611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9022169" y="5423611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8985377" y="5423611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8985377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8985377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9058961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9058961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9022168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8985377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9022168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8985377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9058961" y="5423611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9344838" y="5423611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9308045" y="5423611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9308045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9308045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9381629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9381629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9344838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9308045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9344838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9308045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8699500" y="5423611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8662708" y="5423611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8662708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8662708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8736291" y="555717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4">
                <a:moveTo>
                  <a:pt x="0" y="0"/>
                </a:moveTo>
                <a:lnTo>
                  <a:pt x="0" y="132448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8736291" y="54236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65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8699500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8662708" y="5689625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699500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8662708" y="5423611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99" name="object 799"/>
          <p:cNvGraphicFramePr>
            <a:graphicFrameLocks noGrp="1"/>
          </p:cNvGraphicFramePr>
          <p:nvPr/>
        </p:nvGraphicFramePr>
        <p:xfrm>
          <a:off x="8526443" y="5886710"/>
          <a:ext cx="265430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0" name="object 800"/>
          <p:cNvSpPr/>
          <p:nvPr/>
        </p:nvSpPr>
        <p:spPr>
          <a:xfrm>
            <a:off x="8678888" y="5206542"/>
            <a:ext cx="343535" cy="217170"/>
          </a:xfrm>
          <a:custGeom>
            <a:avLst/>
            <a:gdLst/>
            <a:ahLst/>
            <a:cxnLst/>
            <a:rect l="l" t="t" r="r" b="b"/>
            <a:pathLst>
              <a:path w="343534" h="217170">
                <a:moveTo>
                  <a:pt x="312000" y="197573"/>
                </a:moveTo>
                <a:lnTo>
                  <a:pt x="311546" y="193556"/>
                </a:lnTo>
                <a:lnTo>
                  <a:pt x="2946" y="0"/>
                </a:lnTo>
                <a:lnTo>
                  <a:pt x="0" y="5143"/>
                </a:lnTo>
                <a:lnTo>
                  <a:pt x="308426" y="198824"/>
                </a:lnTo>
                <a:lnTo>
                  <a:pt x="312000" y="197573"/>
                </a:lnTo>
                <a:close/>
              </a:path>
              <a:path w="343534" h="217170">
                <a:moveTo>
                  <a:pt x="313842" y="214206"/>
                </a:moveTo>
                <a:lnTo>
                  <a:pt x="313842" y="194995"/>
                </a:lnTo>
                <a:lnTo>
                  <a:pt x="310540" y="200151"/>
                </a:lnTo>
                <a:lnTo>
                  <a:pt x="308426" y="198824"/>
                </a:lnTo>
                <a:lnTo>
                  <a:pt x="275209" y="210451"/>
                </a:lnTo>
                <a:lnTo>
                  <a:pt x="313842" y="214206"/>
                </a:lnTo>
                <a:close/>
              </a:path>
              <a:path w="343534" h="217170">
                <a:moveTo>
                  <a:pt x="343281" y="217068"/>
                </a:moveTo>
                <a:lnTo>
                  <a:pt x="307594" y="158572"/>
                </a:lnTo>
                <a:lnTo>
                  <a:pt x="311546" y="193556"/>
                </a:lnTo>
                <a:lnTo>
                  <a:pt x="313842" y="194995"/>
                </a:lnTo>
                <a:lnTo>
                  <a:pt x="313842" y="214206"/>
                </a:lnTo>
                <a:lnTo>
                  <a:pt x="343281" y="217068"/>
                </a:lnTo>
                <a:close/>
              </a:path>
              <a:path w="343534" h="217170">
                <a:moveTo>
                  <a:pt x="312000" y="197871"/>
                </a:moveTo>
                <a:lnTo>
                  <a:pt x="312000" y="197573"/>
                </a:lnTo>
                <a:lnTo>
                  <a:pt x="308426" y="198824"/>
                </a:lnTo>
                <a:lnTo>
                  <a:pt x="310540" y="200151"/>
                </a:lnTo>
                <a:lnTo>
                  <a:pt x="312000" y="197871"/>
                </a:lnTo>
                <a:close/>
              </a:path>
              <a:path w="343534" h="217170">
                <a:moveTo>
                  <a:pt x="313842" y="194995"/>
                </a:moveTo>
                <a:lnTo>
                  <a:pt x="311546" y="193556"/>
                </a:lnTo>
                <a:lnTo>
                  <a:pt x="312000" y="197573"/>
                </a:lnTo>
                <a:lnTo>
                  <a:pt x="312000" y="197871"/>
                </a:lnTo>
                <a:lnTo>
                  <a:pt x="313842" y="194995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394483" y="4943106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8680361" y="494310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643569" y="494310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8643569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8643569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8717153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8717153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8680360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8643569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8680360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8643569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8717153" y="4943106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5" h="266064">
                <a:moveTo>
                  <a:pt x="0" y="0"/>
                </a:moveTo>
                <a:lnTo>
                  <a:pt x="0" y="266014"/>
                </a:lnTo>
                <a:lnTo>
                  <a:pt x="266014" y="266014"/>
                </a:lnTo>
                <a:lnTo>
                  <a:pt x="266014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9003030" y="494310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8966237" y="494310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5" y="266014"/>
                </a:lnTo>
                <a:lnTo>
                  <a:pt x="73585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8966237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8966237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9039834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9039834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9003042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8966237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9003042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8966237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804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8357693" y="4943106"/>
            <a:ext cx="0" cy="266065"/>
          </a:xfrm>
          <a:custGeom>
            <a:avLst/>
            <a:gdLst/>
            <a:ahLst/>
            <a:cxnLst/>
            <a:rect l="l" t="t" r="r" b="b"/>
            <a:pathLst>
              <a:path h="266064">
                <a:moveTo>
                  <a:pt x="0" y="0"/>
                </a:moveTo>
                <a:lnTo>
                  <a:pt x="0" y="266014"/>
                </a:lnTo>
              </a:path>
            </a:pathLst>
          </a:custGeom>
          <a:ln w="73586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8320900" y="4943106"/>
            <a:ext cx="73660" cy="266065"/>
          </a:xfrm>
          <a:custGeom>
            <a:avLst/>
            <a:gdLst/>
            <a:ahLst/>
            <a:cxnLst/>
            <a:rect l="l" t="t" r="r" b="b"/>
            <a:pathLst>
              <a:path w="73659" h="266064">
                <a:moveTo>
                  <a:pt x="0" y="0"/>
                </a:moveTo>
                <a:lnTo>
                  <a:pt x="0" y="266014"/>
                </a:lnTo>
                <a:lnTo>
                  <a:pt x="73586" y="266014"/>
                </a:lnTo>
                <a:lnTo>
                  <a:pt x="73586" y="0"/>
                </a:lnTo>
                <a:lnTo>
                  <a:pt x="0" y="0"/>
                </a:lnTo>
                <a:close/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8320900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8320900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8394483" y="5076291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2816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8394483" y="4943106"/>
            <a:ext cx="0" cy="133350"/>
          </a:xfrm>
          <a:custGeom>
            <a:avLst/>
            <a:gdLst/>
            <a:ahLst/>
            <a:cxnLst/>
            <a:rect l="l" t="t" r="r" b="b"/>
            <a:pathLst>
              <a:path h="133350">
                <a:moveTo>
                  <a:pt x="0" y="0"/>
                </a:moveTo>
                <a:lnTo>
                  <a:pt x="0" y="133184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8357692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8320900" y="520910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8357692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8320900" y="4943106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791" y="0"/>
                </a:lnTo>
              </a:path>
            </a:pathLst>
          </a:custGeom>
          <a:ln w="6134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33" name="object 833"/>
          <p:cNvGraphicFramePr>
            <a:graphicFrameLocks noGrp="1"/>
          </p:cNvGraphicFramePr>
          <p:nvPr/>
        </p:nvGraphicFramePr>
        <p:xfrm>
          <a:off x="8885917" y="5884500"/>
          <a:ext cx="266065" cy="797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4" name="object 834"/>
          <p:cNvSpPr/>
          <p:nvPr/>
        </p:nvSpPr>
        <p:spPr>
          <a:xfrm>
            <a:off x="8648725" y="5689256"/>
            <a:ext cx="60960" cy="200660"/>
          </a:xfrm>
          <a:custGeom>
            <a:avLst/>
            <a:gdLst/>
            <a:ahLst/>
            <a:cxnLst/>
            <a:rect l="l" t="t" r="r" b="b"/>
            <a:pathLst>
              <a:path w="60959" h="200660">
                <a:moveTo>
                  <a:pt x="24265" y="161323"/>
                </a:moveTo>
                <a:lnTo>
                  <a:pt x="0" y="135394"/>
                </a:lnTo>
                <a:lnTo>
                  <a:pt x="21704" y="200520"/>
                </a:lnTo>
                <a:lnTo>
                  <a:pt x="23914" y="197330"/>
                </a:lnTo>
                <a:lnTo>
                  <a:pt x="23914" y="163728"/>
                </a:lnTo>
                <a:lnTo>
                  <a:pt x="24265" y="161323"/>
                </a:lnTo>
                <a:close/>
              </a:path>
              <a:path w="60959" h="200660">
                <a:moveTo>
                  <a:pt x="26838" y="164073"/>
                </a:moveTo>
                <a:lnTo>
                  <a:pt x="24265" y="161323"/>
                </a:lnTo>
                <a:lnTo>
                  <a:pt x="23914" y="163728"/>
                </a:lnTo>
                <a:lnTo>
                  <a:pt x="26838" y="164073"/>
                </a:lnTo>
                <a:close/>
              </a:path>
              <a:path w="60959" h="200660">
                <a:moveTo>
                  <a:pt x="60706" y="144221"/>
                </a:moveTo>
                <a:lnTo>
                  <a:pt x="30525" y="161944"/>
                </a:lnTo>
                <a:lnTo>
                  <a:pt x="30162" y="164464"/>
                </a:lnTo>
                <a:lnTo>
                  <a:pt x="23914" y="163728"/>
                </a:lnTo>
                <a:lnTo>
                  <a:pt x="23914" y="197330"/>
                </a:lnTo>
                <a:lnTo>
                  <a:pt x="60706" y="144221"/>
                </a:lnTo>
                <a:close/>
              </a:path>
              <a:path w="60959" h="200660">
                <a:moveTo>
                  <a:pt x="53721" y="736"/>
                </a:moveTo>
                <a:lnTo>
                  <a:pt x="47828" y="0"/>
                </a:lnTo>
                <a:lnTo>
                  <a:pt x="24265" y="161323"/>
                </a:lnTo>
                <a:lnTo>
                  <a:pt x="26838" y="164073"/>
                </a:lnTo>
                <a:lnTo>
                  <a:pt x="30525" y="161944"/>
                </a:lnTo>
                <a:lnTo>
                  <a:pt x="53721" y="736"/>
                </a:lnTo>
                <a:close/>
              </a:path>
              <a:path w="60959" h="200660">
                <a:moveTo>
                  <a:pt x="30525" y="161944"/>
                </a:moveTo>
                <a:lnTo>
                  <a:pt x="26890" y="164079"/>
                </a:lnTo>
                <a:lnTo>
                  <a:pt x="30162" y="164464"/>
                </a:lnTo>
                <a:lnTo>
                  <a:pt x="30525" y="16194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8996781" y="5689625"/>
            <a:ext cx="61594" cy="200660"/>
          </a:xfrm>
          <a:custGeom>
            <a:avLst/>
            <a:gdLst/>
            <a:ahLst/>
            <a:cxnLst/>
            <a:rect l="l" t="t" r="r" b="b"/>
            <a:pathLst>
              <a:path w="61595" h="200660">
                <a:moveTo>
                  <a:pt x="34582" y="196899"/>
                </a:moveTo>
                <a:lnTo>
                  <a:pt x="34582" y="163360"/>
                </a:lnTo>
                <a:lnTo>
                  <a:pt x="28701" y="163360"/>
                </a:lnTo>
                <a:lnTo>
                  <a:pt x="28617" y="161148"/>
                </a:lnTo>
                <a:lnTo>
                  <a:pt x="0" y="140182"/>
                </a:lnTo>
                <a:lnTo>
                  <a:pt x="33108" y="200151"/>
                </a:lnTo>
                <a:lnTo>
                  <a:pt x="34582" y="196899"/>
                </a:lnTo>
                <a:close/>
              </a:path>
              <a:path w="61595" h="200660">
                <a:moveTo>
                  <a:pt x="34487" y="160895"/>
                </a:moveTo>
                <a:lnTo>
                  <a:pt x="28333" y="0"/>
                </a:lnTo>
                <a:lnTo>
                  <a:pt x="22440" y="0"/>
                </a:lnTo>
                <a:lnTo>
                  <a:pt x="28617" y="161148"/>
                </a:lnTo>
                <a:lnTo>
                  <a:pt x="31635" y="163360"/>
                </a:lnTo>
                <a:lnTo>
                  <a:pt x="34487" y="160895"/>
                </a:lnTo>
                <a:close/>
              </a:path>
              <a:path w="61595" h="200660">
                <a:moveTo>
                  <a:pt x="31635" y="163360"/>
                </a:moveTo>
                <a:lnTo>
                  <a:pt x="28617" y="161148"/>
                </a:lnTo>
                <a:lnTo>
                  <a:pt x="28701" y="163360"/>
                </a:lnTo>
                <a:lnTo>
                  <a:pt x="31635" y="163360"/>
                </a:lnTo>
                <a:close/>
              </a:path>
              <a:path w="61595" h="200660">
                <a:moveTo>
                  <a:pt x="34582" y="163360"/>
                </a:moveTo>
                <a:lnTo>
                  <a:pt x="34487" y="160895"/>
                </a:lnTo>
                <a:lnTo>
                  <a:pt x="31635" y="163360"/>
                </a:lnTo>
                <a:lnTo>
                  <a:pt x="34582" y="163360"/>
                </a:lnTo>
                <a:close/>
              </a:path>
              <a:path w="61595" h="200660">
                <a:moveTo>
                  <a:pt x="61442" y="137604"/>
                </a:moveTo>
                <a:lnTo>
                  <a:pt x="34487" y="160895"/>
                </a:lnTo>
                <a:lnTo>
                  <a:pt x="34582" y="163360"/>
                </a:lnTo>
                <a:lnTo>
                  <a:pt x="34582" y="196899"/>
                </a:lnTo>
                <a:lnTo>
                  <a:pt x="61442" y="137604"/>
                </a:lnTo>
                <a:close/>
              </a:path>
            </a:pathLst>
          </a:custGeom>
          <a:solidFill>
            <a:srgbClr val="0102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36" name="object 836"/>
          <p:cNvGraphicFramePr>
            <a:graphicFrameLocks noGrp="1"/>
          </p:cNvGraphicFramePr>
          <p:nvPr/>
        </p:nvGraphicFramePr>
        <p:xfrm>
          <a:off x="9265977" y="5878988"/>
          <a:ext cx="266065" cy="798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379344"/>
                      </a:solidFill>
                      <a:prstDash val="solid"/>
                    </a:lnL>
                    <a:lnR w="6350">
                      <a:solidFill>
                        <a:srgbClr val="379344"/>
                      </a:solidFill>
                      <a:prstDash val="solid"/>
                    </a:lnR>
                    <a:lnT w="6350">
                      <a:solidFill>
                        <a:srgbClr val="379344"/>
                      </a:solidFill>
                      <a:prstDash val="solid"/>
                    </a:lnT>
                    <a:lnB w="6350">
                      <a:solidFill>
                        <a:srgbClr val="3793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7" name="object 837"/>
          <p:cNvSpPr/>
          <p:nvPr/>
        </p:nvSpPr>
        <p:spPr>
          <a:xfrm>
            <a:off x="9336747" y="5681167"/>
            <a:ext cx="76530" cy="200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 txBox="1"/>
          <p:nvPr/>
        </p:nvSpPr>
        <p:spPr>
          <a:xfrm>
            <a:off x="5390911" y="7210073"/>
            <a:ext cx="751205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i="1" spc="10" dirty="0">
                <a:latin typeface="Courier New"/>
                <a:cs typeface="Courier New"/>
              </a:rPr>
              <a:t>M </a:t>
            </a:r>
            <a:r>
              <a:rPr sz="850" b="1" spc="10" dirty="0">
                <a:latin typeface="Courier New"/>
                <a:cs typeface="Courier New"/>
              </a:rPr>
              <a:t>= 3 </a:t>
            </a:r>
            <a:r>
              <a:rPr sz="850" b="1" i="1" spc="10" dirty="0">
                <a:solidFill>
                  <a:srgbClr val="399445"/>
                </a:solidFill>
                <a:latin typeface="Courier New"/>
                <a:cs typeface="Courier New"/>
              </a:rPr>
              <a:t>L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=</a:t>
            </a:r>
            <a:r>
              <a:rPr sz="850" b="1" spc="-105" dirty="0">
                <a:solidFill>
                  <a:srgbClr val="399445"/>
                </a:solidFill>
                <a:latin typeface="Courier New"/>
                <a:cs typeface="Courier New"/>
              </a:rPr>
              <a:t> </a:t>
            </a:r>
            <a:r>
              <a:rPr sz="850" b="1" spc="10" dirty="0">
                <a:solidFill>
                  <a:srgbClr val="399445"/>
                </a:solidFill>
                <a:latin typeface="Courier New"/>
                <a:cs typeface="Courier New"/>
              </a:rPr>
              <a:t>3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39" name="object 839"/>
          <p:cNvSpPr/>
          <p:nvPr/>
        </p:nvSpPr>
        <p:spPr>
          <a:xfrm>
            <a:off x="5029580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1246" y="3314404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29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4702" y="364737"/>
            <a:ext cx="214566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" dirty="0"/>
              <a:t>Deletion</a:t>
            </a:r>
            <a:r>
              <a:rPr spc="-65" dirty="0"/>
              <a:t> </a:t>
            </a:r>
            <a:r>
              <a:rPr spc="10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05" y="1104269"/>
            <a:ext cx="22421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Times New Roman"/>
                <a:cs typeface="Times New Roman"/>
              </a:rPr>
              <a:t>1. Remove the key from its</a:t>
            </a:r>
            <a:r>
              <a:rPr sz="1350" spc="1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leaf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04" y="1599494"/>
            <a:ext cx="2499395" cy="43537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33045" marR="5080" indent="-220979">
              <a:lnSpc>
                <a:spcPts val="1570"/>
              </a:lnSpc>
              <a:spcBef>
                <a:spcPts val="195"/>
              </a:spcBef>
            </a:pPr>
            <a:r>
              <a:rPr sz="1350" spc="-5" dirty="0">
                <a:latin typeface="Times New Roman"/>
                <a:cs typeface="Times New Roman"/>
              </a:rPr>
              <a:t>2. If the leaf ends up with fewer  than</a:t>
            </a:r>
            <a:r>
              <a:rPr lang="en-US" sz="1350" spc="-5" dirty="0">
                <a:latin typeface="Times New Roman"/>
                <a:cs typeface="Times New Roman"/>
              </a:rPr>
              <a:t> ceil(</a:t>
            </a:r>
            <a:r>
              <a:rPr sz="1150" b="1" i="1" spc="-165" dirty="0">
                <a:latin typeface="Courier New"/>
                <a:cs typeface="Courier New"/>
              </a:rPr>
              <a:t>L</a:t>
            </a:r>
            <a:r>
              <a:rPr lang="en-US" sz="1150" b="1" i="1" spc="-165" dirty="0">
                <a:latin typeface="Courier New"/>
                <a:cs typeface="Courier New"/>
              </a:rPr>
              <a:t> </a:t>
            </a:r>
            <a:r>
              <a:rPr sz="1150" b="1" spc="-165" dirty="0">
                <a:latin typeface="Courier New"/>
                <a:cs typeface="Courier New"/>
              </a:rPr>
              <a:t>/</a:t>
            </a:r>
            <a:r>
              <a:rPr lang="en-US" sz="1150" b="1" spc="-165" dirty="0">
                <a:latin typeface="Courier New"/>
                <a:cs typeface="Courier New"/>
              </a:rPr>
              <a:t> </a:t>
            </a:r>
            <a:r>
              <a:rPr sz="1150" b="1" spc="-165" dirty="0">
                <a:latin typeface="Courier New"/>
                <a:cs typeface="Courier New"/>
              </a:rPr>
              <a:t>2</a:t>
            </a:r>
            <a:r>
              <a:rPr lang="en-US" sz="1150" b="1" spc="-165" dirty="0">
                <a:latin typeface="Courier New"/>
                <a:cs typeface="Courier New"/>
              </a:rPr>
              <a:t>)</a:t>
            </a:r>
            <a:r>
              <a:rPr sz="1150" b="1" spc="-16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items,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b="1" spc="-60" dirty="0">
                <a:latin typeface="Times New Roman"/>
                <a:cs typeface="Times New Roman"/>
              </a:rPr>
              <a:t>underflow</a:t>
            </a:r>
            <a:r>
              <a:rPr sz="1350" spc="-60" dirty="0">
                <a:latin typeface="Times New Roman"/>
                <a:cs typeface="Times New Roman"/>
              </a:rPr>
              <a:t>!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160" y="2046897"/>
            <a:ext cx="2006600" cy="977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215" marR="127000" indent="-184150">
              <a:lnSpc>
                <a:spcPct val="100000"/>
              </a:lnSpc>
              <a:spcBef>
                <a:spcPts val="105"/>
              </a:spcBef>
              <a:buChar char="–"/>
              <a:tabLst>
                <a:tab pos="196850" algn="l"/>
              </a:tabLst>
            </a:pPr>
            <a:r>
              <a:rPr sz="1150" dirty="0">
                <a:latin typeface="Times New Roman"/>
                <a:cs typeface="Times New Roman"/>
              </a:rPr>
              <a:t>Adopt </a:t>
            </a:r>
            <a:r>
              <a:rPr sz="1150" spc="-5" dirty="0">
                <a:latin typeface="Times New Roman"/>
                <a:cs typeface="Times New Roman"/>
              </a:rPr>
              <a:t>data </a:t>
            </a:r>
            <a:r>
              <a:rPr sz="1150" dirty="0">
                <a:latin typeface="Times New Roman"/>
                <a:cs typeface="Times New Roman"/>
              </a:rPr>
              <a:t>from a </a:t>
            </a:r>
            <a:r>
              <a:rPr sz="1150" spc="-5" dirty="0">
                <a:latin typeface="Times New Roman"/>
                <a:cs typeface="Times New Roman"/>
              </a:rPr>
              <a:t>neighbor;  update </a:t>
            </a:r>
            <a:r>
              <a:rPr sz="1150" dirty="0">
                <a:latin typeface="Times New Roman"/>
                <a:cs typeface="Times New Roman"/>
              </a:rPr>
              <a:t>the </a:t>
            </a:r>
            <a:r>
              <a:rPr sz="1150" spc="-5" dirty="0">
                <a:latin typeface="Times New Roman"/>
                <a:cs typeface="Times New Roman"/>
              </a:rPr>
              <a:t>parent</a:t>
            </a:r>
            <a:endParaRPr sz="1150">
              <a:latin typeface="Times New Roman"/>
              <a:cs typeface="Times New Roman"/>
            </a:endParaRPr>
          </a:p>
          <a:p>
            <a:pPr marL="196215" marR="5080" indent="-184150">
              <a:lnSpc>
                <a:spcPct val="100000"/>
              </a:lnSpc>
              <a:spcBef>
                <a:spcPts val="295"/>
              </a:spcBef>
              <a:buChar char="–"/>
              <a:tabLst>
                <a:tab pos="196850" algn="l"/>
              </a:tabLst>
            </a:pPr>
            <a:r>
              <a:rPr sz="1150" dirty="0">
                <a:latin typeface="Times New Roman"/>
                <a:cs typeface="Times New Roman"/>
              </a:rPr>
              <a:t>If adopting won’t work, </a:t>
            </a:r>
            <a:r>
              <a:rPr sz="1150" spc="-5" dirty="0">
                <a:latin typeface="Times New Roman"/>
                <a:cs typeface="Times New Roman"/>
              </a:rPr>
              <a:t>delete  </a:t>
            </a:r>
            <a:r>
              <a:rPr sz="1150" dirty="0">
                <a:latin typeface="Times New Roman"/>
                <a:cs typeface="Times New Roman"/>
              </a:rPr>
              <a:t>node and merge with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neighbor</a:t>
            </a:r>
            <a:endParaRPr sz="1150">
              <a:latin typeface="Times New Roman"/>
              <a:cs typeface="Times New Roman"/>
            </a:endParaRPr>
          </a:p>
          <a:p>
            <a:pPr marL="196215" indent="-184150">
              <a:lnSpc>
                <a:spcPct val="100000"/>
              </a:lnSpc>
              <a:spcBef>
                <a:spcPts val="295"/>
              </a:spcBef>
              <a:buChar char="–"/>
              <a:tabLst>
                <a:tab pos="196850" algn="l"/>
              </a:tabLst>
            </a:pPr>
            <a:r>
              <a:rPr sz="1150" dirty="0">
                <a:latin typeface="Times New Roman"/>
                <a:cs typeface="Times New Roman"/>
              </a:rPr>
              <a:t>If the </a:t>
            </a:r>
            <a:r>
              <a:rPr sz="1150" spc="-5" dirty="0">
                <a:latin typeface="Times New Roman"/>
                <a:cs typeface="Times New Roman"/>
              </a:rPr>
              <a:t>parent </a:t>
            </a:r>
            <a:r>
              <a:rPr sz="1150" dirty="0">
                <a:latin typeface="Times New Roman"/>
                <a:cs typeface="Times New Roman"/>
              </a:rPr>
              <a:t>ends up</a:t>
            </a:r>
            <a:r>
              <a:rPr sz="1150" spc="-5" dirty="0">
                <a:latin typeface="Times New Roman"/>
                <a:cs typeface="Times New Roman"/>
              </a:rPr>
              <a:t> with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123" y="2995408"/>
            <a:ext cx="1785148" cy="1904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Times New Roman"/>
                <a:cs typeface="Times New Roman"/>
              </a:rPr>
              <a:t>fewer than</a:t>
            </a:r>
            <a:r>
              <a:rPr lang="en-US" sz="1150" dirty="0">
                <a:latin typeface="Times New Roman"/>
                <a:cs typeface="Times New Roman"/>
              </a:rPr>
              <a:t> ceil(</a:t>
            </a:r>
            <a:r>
              <a:rPr sz="950" b="1" i="1" spc="-135" dirty="0">
                <a:latin typeface="Courier New"/>
                <a:cs typeface="Courier New"/>
              </a:rPr>
              <a:t>M</a:t>
            </a:r>
            <a:r>
              <a:rPr lang="en-US" sz="950" b="1" i="1" spc="-135" dirty="0">
                <a:latin typeface="Courier New"/>
                <a:cs typeface="Courier New"/>
              </a:rPr>
              <a:t> </a:t>
            </a:r>
            <a:r>
              <a:rPr sz="950" b="1" spc="-135" dirty="0">
                <a:latin typeface="Courier New"/>
                <a:cs typeface="Courier New"/>
              </a:rPr>
              <a:t>/</a:t>
            </a:r>
            <a:r>
              <a:rPr lang="en-US" sz="950" b="1" spc="-135" dirty="0">
                <a:latin typeface="Courier New"/>
                <a:cs typeface="Courier New"/>
              </a:rPr>
              <a:t> </a:t>
            </a:r>
            <a:r>
              <a:rPr sz="950" b="1" spc="-135" dirty="0">
                <a:latin typeface="Courier New"/>
                <a:cs typeface="Courier New"/>
              </a:rPr>
              <a:t>2</a:t>
            </a:r>
            <a:r>
              <a:rPr lang="en-US" sz="950" b="1" spc="-135" dirty="0">
                <a:latin typeface="Courier New"/>
                <a:cs typeface="Courier New"/>
              </a:rPr>
              <a:t>)</a:t>
            </a:r>
            <a:r>
              <a:rPr sz="950" b="1" spc="-50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children,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127" y="3175327"/>
            <a:ext cx="72072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5" dirty="0">
                <a:latin typeface="Times New Roman"/>
                <a:cs typeface="Times New Roman"/>
              </a:rPr>
              <a:t>underflo</a:t>
            </a:r>
            <a:r>
              <a:rPr sz="1150" b="1" spc="5" dirty="0">
                <a:latin typeface="Times New Roman"/>
                <a:cs typeface="Times New Roman"/>
              </a:rPr>
              <a:t>w</a:t>
            </a:r>
            <a:r>
              <a:rPr sz="1150" dirty="0">
                <a:latin typeface="Times New Roman"/>
                <a:cs typeface="Times New Roman"/>
              </a:rPr>
              <a:t>!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1339" y="2056650"/>
            <a:ext cx="2097405" cy="809625"/>
          </a:xfrm>
          <a:custGeom>
            <a:avLst/>
            <a:gdLst/>
            <a:ahLst/>
            <a:cxnLst/>
            <a:rect l="l" t="t" r="r" b="b"/>
            <a:pathLst>
              <a:path w="2097405" h="809625">
                <a:moveTo>
                  <a:pt x="0" y="0"/>
                </a:moveTo>
                <a:lnTo>
                  <a:pt x="0" y="809434"/>
                </a:lnTo>
                <a:lnTo>
                  <a:pt x="2097176" y="809434"/>
                </a:lnTo>
                <a:lnTo>
                  <a:pt x="2097176" y="0"/>
                </a:lnTo>
                <a:lnTo>
                  <a:pt x="0" y="0"/>
                </a:lnTo>
                <a:close/>
              </a:path>
            </a:pathLst>
          </a:custGeom>
          <a:ln w="4597">
            <a:solidFill>
              <a:srgbClr val="ED22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952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54874" y="3314404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30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6034" y="289433"/>
            <a:ext cx="3134360" cy="889346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007744">
              <a:lnSpc>
                <a:spcPct val="100000"/>
              </a:lnSpc>
              <a:spcBef>
                <a:spcPts val="715"/>
              </a:spcBef>
            </a:pP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Deletion </a:t>
            </a:r>
            <a:r>
              <a:rPr sz="2100" spc="5" dirty="0">
                <a:solidFill>
                  <a:srgbClr val="3C489E"/>
                </a:solidFill>
                <a:latin typeface="Times New Roman"/>
                <a:cs typeface="Times New Roman"/>
              </a:rPr>
              <a:t>Slide</a:t>
            </a:r>
            <a:r>
              <a:rPr sz="2100" spc="-60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Two</a:t>
            </a:r>
            <a:endParaRPr sz="2100" dirty="0">
              <a:latin typeface="Times New Roman"/>
              <a:cs typeface="Times New Roman"/>
            </a:endParaRPr>
          </a:p>
          <a:p>
            <a:pPr marL="233045" marR="274955" indent="-220979">
              <a:lnSpc>
                <a:spcPts val="1570"/>
              </a:lnSpc>
              <a:spcBef>
                <a:spcPts val="480"/>
              </a:spcBef>
            </a:pPr>
            <a:r>
              <a:rPr sz="1350" spc="-5" dirty="0">
                <a:latin typeface="Times New Roman"/>
                <a:cs typeface="Times New Roman"/>
              </a:rPr>
              <a:t>3. If </a:t>
            </a:r>
            <a:r>
              <a:rPr sz="1350" dirty="0">
                <a:latin typeface="Times New Roman"/>
                <a:cs typeface="Times New Roman"/>
              </a:rPr>
              <a:t>an internal </a:t>
            </a:r>
            <a:r>
              <a:rPr sz="1350" spc="-5" dirty="0">
                <a:latin typeface="Times New Roman"/>
                <a:cs typeface="Times New Roman"/>
              </a:rPr>
              <a:t>node </a:t>
            </a:r>
            <a:r>
              <a:rPr sz="1350" dirty="0">
                <a:latin typeface="Times New Roman"/>
                <a:cs typeface="Times New Roman"/>
              </a:rPr>
              <a:t>ends </a:t>
            </a:r>
            <a:r>
              <a:rPr sz="1350" spc="-5" dirty="0">
                <a:latin typeface="Times New Roman"/>
                <a:cs typeface="Times New Roman"/>
              </a:rPr>
              <a:t>up with fewer  than</a:t>
            </a:r>
            <a:r>
              <a:rPr lang="en-US" sz="1350" spc="-5" dirty="0">
                <a:latin typeface="Times New Roman"/>
                <a:cs typeface="Times New Roman"/>
              </a:rPr>
              <a:t> ceil(</a:t>
            </a:r>
            <a:r>
              <a:rPr sz="1150" b="1" i="1" spc="-165" dirty="0">
                <a:latin typeface="Courier New"/>
                <a:cs typeface="Courier New"/>
              </a:rPr>
              <a:t>M</a:t>
            </a:r>
            <a:r>
              <a:rPr lang="en-US" sz="1150" b="1" i="1" spc="-165" dirty="0">
                <a:latin typeface="Courier New"/>
                <a:cs typeface="Courier New"/>
              </a:rPr>
              <a:t> </a:t>
            </a:r>
            <a:r>
              <a:rPr sz="1150" b="1" spc="-165" dirty="0">
                <a:latin typeface="Courier New"/>
                <a:cs typeface="Courier New"/>
              </a:rPr>
              <a:t>/</a:t>
            </a:r>
            <a:r>
              <a:rPr lang="en-US" sz="1150" b="1" spc="-165" dirty="0">
                <a:latin typeface="Courier New"/>
                <a:cs typeface="Courier New"/>
              </a:rPr>
              <a:t> </a:t>
            </a:r>
            <a:r>
              <a:rPr sz="1150" b="1" spc="-165" dirty="0">
                <a:latin typeface="Courier New"/>
                <a:cs typeface="Courier New"/>
              </a:rPr>
              <a:t>2</a:t>
            </a:r>
            <a:r>
              <a:rPr lang="en-US" sz="1150" b="1" spc="-165" dirty="0">
                <a:latin typeface="Courier New"/>
                <a:cs typeface="Courier New"/>
              </a:rPr>
              <a:t>)</a:t>
            </a:r>
            <a:r>
              <a:rPr sz="1150" b="1" spc="-16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children,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underflow</a:t>
            </a:r>
            <a:r>
              <a:rPr sz="1350" spc="-5" dirty="0">
                <a:latin typeface="Times New Roman"/>
                <a:cs typeface="Times New Roman"/>
              </a:rPr>
              <a:t>!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6790" y="1183741"/>
            <a:ext cx="3134360" cy="11558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215" marR="1130935" indent="-184150">
              <a:lnSpc>
                <a:spcPct val="100000"/>
              </a:lnSpc>
              <a:spcBef>
                <a:spcPts val="105"/>
              </a:spcBef>
              <a:buChar char="–"/>
              <a:tabLst>
                <a:tab pos="196850" algn="l"/>
              </a:tabLst>
            </a:pPr>
            <a:r>
              <a:rPr sz="1150" dirty="0">
                <a:latin typeface="Times New Roman"/>
                <a:cs typeface="Times New Roman"/>
              </a:rPr>
              <a:t>Adopt from a </a:t>
            </a:r>
            <a:r>
              <a:rPr sz="1150" spc="-5" dirty="0">
                <a:latin typeface="Times New Roman"/>
                <a:cs typeface="Times New Roman"/>
              </a:rPr>
              <a:t>neighbor;  update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5" dirty="0">
                <a:latin typeface="Times New Roman"/>
                <a:cs typeface="Times New Roman"/>
              </a:rPr>
              <a:t> parent</a:t>
            </a:r>
            <a:endParaRPr sz="1150" dirty="0">
              <a:latin typeface="Times New Roman"/>
              <a:cs typeface="Times New Roman"/>
            </a:endParaRPr>
          </a:p>
          <a:p>
            <a:pPr marL="196215" marR="1118235" indent="-184150">
              <a:lnSpc>
                <a:spcPct val="100800"/>
              </a:lnSpc>
              <a:spcBef>
                <a:spcPts val="285"/>
              </a:spcBef>
              <a:buChar char="–"/>
              <a:tabLst>
                <a:tab pos="196850" algn="l"/>
              </a:tabLst>
            </a:pPr>
            <a:r>
              <a:rPr sz="1150" dirty="0">
                <a:latin typeface="Times New Roman"/>
                <a:cs typeface="Times New Roman"/>
              </a:rPr>
              <a:t>If adoption won’t </a:t>
            </a:r>
            <a:r>
              <a:rPr sz="1150" spc="-5" dirty="0">
                <a:latin typeface="Times New Roman"/>
                <a:cs typeface="Times New Roman"/>
              </a:rPr>
              <a:t>work,  </a:t>
            </a:r>
            <a:r>
              <a:rPr sz="1150" dirty="0">
                <a:latin typeface="Times New Roman"/>
                <a:cs typeface="Times New Roman"/>
              </a:rPr>
              <a:t>merge with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neighbor</a:t>
            </a:r>
            <a:endParaRPr sz="1150" dirty="0">
              <a:latin typeface="Times New Roman"/>
              <a:cs typeface="Times New Roman"/>
            </a:endParaRPr>
          </a:p>
          <a:p>
            <a:pPr marL="196215" indent="-184150">
              <a:lnSpc>
                <a:spcPct val="100000"/>
              </a:lnSpc>
              <a:spcBef>
                <a:spcPts val="254"/>
              </a:spcBef>
              <a:buChar char="–"/>
              <a:tabLst>
                <a:tab pos="196850" algn="l"/>
              </a:tabLst>
            </a:pPr>
            <a:r>
              <a:rPr sz="1150" dirty="0">
                <a:latin typeface="Times New Roman"/>
                <a:cs typeface="Times New Roman"/>
              </a:rPr>
              <a:t>If the </a:t>
            </a:r>
            <a:r>
              <a:rPr sz="1150" spc="-5" dirty="0">
                <a:latin typeface="Times New Roman"/>
                <a:cs typeface="Times New Roman"/>
              </a:rPr>
              <a:t>parent </a:t>
            </a:r>
            <a:r>
              <a:rPr sz="1150" dirty="0">
                <a:latin typeface="Times New Roman"/>
                <a:cs typeface="Times New Roman"/>
              </a:rPr>
              <a:t>ends up with fewer than</a:t>
            </a:r>
            <a:r>
              <a:rPr lang="en-US" sz="1150" dirty="0">
                <a:latin typeface="Times New Roman"/>
                <a:cs typeface="Times New Roman"/>
              </a:rPr>
              <a:t> ceil(</a:t>
            </a:r>
            <a:r>
              <a:rPr sz="950" b="1" i="1" spc="-210" dirty="0">
                <a:latin typeface="Courier New"/>
                <a:cs typeface="Courier New"/>
              </a:rPr>
              <a:t>M</a:t>
            </a:r>
            <a:r>
              <a:rPr lang="en-US" sz="950" b="1" i="1" spc="-210" dirty="0">
                <a:latin typeface="Courier New"/>
                <a:cs typeface="Courier New"/>
              </a:rPr>
              <a:t> </a:t>
            </a:r>
            <a:r>
              <a:rPr sz="950" b="1" spc="-210" dirty="0">
                <a:latin typeface="Courier New"/>
                <a:cs typeface="Courier New"/>
              </a:rPr>
              <a:t>/</a:t>
            </a:r>
            <a:r>
              <a:rPr lang="en-US" sz="950" b="1" spc="-210" dirty="0">
                <a:latin typeface="Courier New"/>
                <a:cs typeface="Courier New"/>
              </a:rPr>
              <a:t> </a:t>
            </a:r>
            <a:r>
              <a:rPr sz="950" b="1" spc="-210" dirty="0">
                <a:latin typeface="Courier New"/>
                <a:cs typeface="Courier New"/>
              </a:rPr>
              <a:t>2</a:t>
            </a:r>
            <a:r>
              <a:rPr lang="en-US" sz="950" b="1" spc="-210" dirty="0">
                <a:latin typeface="Courier New"/>
                <a:cs typeface="Courier New"/>
              </a:rPr>
              <a:t>)</a:t>
            </a:r>
            <a:endParaRPr sz="950" dirty="0">
              <a:latin typeface="Symbol"/>
              <a:cs typeface="Symbol"/>
            </a:endParaRPr>
          </a:p>
          <a:p>
            <a:pPr marL="196215">
              <a:lnSpc>
                <a:spcPct val="100000"/>
              </a:lnSpc>
              <a:spcBef>
                <a:spcPts val="40"/>
              </a:spcBef>
            </a:pPr>
            <a:r>
              <a:rPr sz="1150" spc="-5" dirty="0">
                <a:latin typeface="Times New Roman"/>
                <a:cs typeface="Times New Roman"/>
              </a:rPr>
              <a:t>children,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underflow</a:t>
            </a:r>
            <a:r>
              <a:rPr sz="1150" dirty="0">
                <a:latin typeface="Times New Roman"/>
                <a:cs typeface="Times New Roman"/>
              </a:rPr>
              <a:t>!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56034" y="2565304"/>
            <a:ext cx="1543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Times New Roman"/>
                <a:cs typeface="Times New Roman"/>
              </a:rPr>
              <a:t>4.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08180" y="2571750"/>
            <a:ext cx="2796540" cy="515620"/>
          </a:xfrm>
          <a:prstGeom prst="rect">
            <a:avLst/>
          </a:prstGeom>
          <a:ln w="4597">
            <a:solidFill>
              <a:srgbClr val="ED2224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81280" marR="33020" indent="-635">
              <a:lnSpc>
                <a:spcPct val="100000"/>
              </a:lnSpc>
              <a:spcBef>
                <a:spcPts val="50"/>
              </a:spcBef>
            </a:pPr>
            <a:r>
              <a:rPr sz="1350" spc="-5" dirty="0">
                <a:latin typeface="Times New Roman"/>
                <a:cs typeface="Times New Roman"/>
              </a:rPr>
              <a:t>If the root ends up with only one child,  make the child the new root of the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tree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6034" y="3266562"/>
            <a:ext cx="24244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Times New Roman"/>
                <a:cs typeface="Times New Roman"/>
              </a:rPr>
              <a:t>5. Propagate keys up through</a:t>
            </a:r>
            <a:r>
              <a:rPr sz="1350" spc="3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tree.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6616" y="2465597"/>
            <a:ext cx="1075055" cy="37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This </a:t>
            </a:r>
            <a:r>
              <a:rPr sz="1150" spc="-5" dirty="0">
                <a:solidFill>
                  <a:srgbClr val="ED2224"/>
                </a:solidFill>
                <a:latin typeface="Times New Roman"/>
                <a:cs typeface="Times New Roman"/>
              </a:rPr>
              <a:t>reduces 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the  </a:t>
            </a:r>
            <a:r>
              <a:rPr sz="1150" spc="-5" dirty="0">
                <a:solidFill>
                  <a:srgbClr val="ED2224"/>
                </a:solidFill>
                <a:latin typeface="Times New Roman"/>
                <a:cs typeface="Times New Roman"/>
              </a:rPr>
              <a:t>height </a:t>
            </a:r>
            <a:r>
              <a:rPr sz="1150" dirty="0">
                <a:solidFill>
                  <a:srgbClr val="ED2224"/>
                </a:solidFill>
                <a:latin typeface="Times New Roman"/>
                <a:cs typeface="Times New Roman"/>
              </a:rPr>
              <a:t>of the</a:t>
            </a:r>
            <a:r>
              <a:rPr sz="1150" spc="-45" dirty="0">
                <a:solidFill>
                  <a:srgbClr val="ED2224"/>
                </a:solidFill>
                <a:latin typeface="Times New Roman"/>
                <a:cs typeface="Times New Roman"/>
              </a:rPr>
              <a:t> </a:t>
            </a:r>
            <a:r>
              <a:rPr sz="1150" spc="-5" dirty="0">
                <a:solidFill>
                  <a:srgbClr val="ED2224"/>
                </a:solidFill>
                <a:latin typeface="Times New Roman"/>
                <a:cs typeface="Times New Roman"/>
              </a:rPr>
              <a:t>tree!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04415" y="2657475"/>
            <a:ext cx="112585" cy="171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9580" y="635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49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71246" y="7194253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31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3370" y="4244587"/>
            <a:ext cx="275018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Thinking about B+</a:t>
            </a:r>
            <a:r>
              <a:rPr sz="2100" spc="-80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2100" spc="10" dirty="0">
                <a:solidFill>
                  <a:srgbClr val="3C489E"/>
                </a:solidFill>
                <a:latin typeface="Times New Roman"/>
                <a:cs typeface="Times New Roman"/>
              </a:rPr>
              <a:t>Trees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2783" y="4878891"/>
            <a:ext cx="3653790" cy="8822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marR="102870" indent="-165735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sz="1350" spc="-5" dirty="0">
                <a:latin typeface="Times New Roman"/>
                <a:cs typeface="Times New Roman"/>
              </a:rPr>
              <a:t>B+ Tree insertion can cause (expensive) splitting  and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propagation</a:t>
            </a:r>
            <a:endParaRPr sz="1350" dirty="0">
              <a:latin typeface="Times New Roman"/>
              <a:cs typeface="Times New Roman"/>
            </a:endParaRPr>
          </a:p>
          <a:p>
            <a:pPr marL="177800" marR="212725" indent="-165735">
              <a:lnSpc>
                <a:spcPct val="100000"/>
              </a:lnSpc>
              <a:spcBef>
                <a:spcPts val="335"/>
              </a:spcBef>
              <a:buChar char="•"/>
              <a:tabLst>
                <a:tab pos="178435" algn="l"/>
              </a:tabLst>
            </a:pPr>
            <a:r>
              <a:rPr sz="1350" spc="-5" dirty="0">
                <a:latin typeface="Times New Roman"/>
                <a:cs typeface="Times New Roman"/>
              </a:rPr>
              <a:t>B+ Tree deletion can cause (cheap) adoption or  (expensive) deletion, merging and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propagation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952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54874" y="7194253"/>
            <a:ext cx="11176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0" dirty="0">
                <a:latin typeface="Times New Roman"/>
                <a:cs typeface="Times New Roman"/>
              </a:rPr>
              <a:t>32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04828" y="4259671"/>
            <a:ext cx="343217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10" dirty="0">
                <a:solidFill>
                  <a:srgbClr val="3C489E"/>
                </a:solidFill>
                <a:latin typeface="Times New Roman"/>
                <a:cs typeface="Times New Roman"/>
              </a:rPr>
              <a:t>Tree Names </a:t>
            </a:r>
            <a:r>
              <a:rPr sz="1900" spc="15" dirty="0">
                <a:solidFill>
                  <a:srgbClr val="3C489E"/>
                </a:solidFill>
                <a:latin typeface="Times New Roman"/>
                <a:cs typeface="Times New Roman"/>
              </a:rPr>
              <a:t>You </a:t>
            </a:r>
            <a:r>
              <a:rPr sz="1900" spc="10" dirty="0">
                <a:solidFill>
                  <a:srgbClr val="3C489E"/>
                </a:solidFill>
                <a:latin typeface="Times New Roman"/>
                <a:cs typeface="Times New Roman"/>
              </a:rPr>
              <a:t>Might</a:t>
            </a:r>
            <a:r>
              <a:rPr sz="1900" spc="-25" dirty="0">
                <a:solidFill>
                  <a:srgbClr val="3C489E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3C489E"/>
                </a:solidFill>
                <a:latin typeface="Times New Roman"/>
                <a:cs typeface="Times New Roman"/>
              </a:rPr>
              <a:t>Encounter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66412" y="4770686"/>
            <a:ext cx="3498215" cy="103759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350" dirty="0">
                <a:latin typeface="Times New Roman"/>
                <a:cs typeface="Times New Roman"/>
              </a:rPr>
              <a:t>FYI:</a:t>
            </a:r>
            <a:endParaRPr sz="135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204"/>
              </a:spcBef>
              <a:buChar char="–"/>
              <a:tabLst>
                <a:tab pos="371475" algn="l"/>
              </a:tabLst>
            </a:pPr>
            <a:r>
              <a:rPr sz="1150" dirty="0">
                <a:latin typeface="Times New Roman"/>
                <a:cs typeface="Times New Roman"/>
              </a:rPr>
              <a:t>B-Trees with </a:t>
            </a:r>
            <a:r>
              <a:rPr sz="1150" b="1" i="1" spc="5" dirty="0">
                <a:latin typeface="Courier New"/>
                <a:cs typeface="Courier New"/>
              </a:rPr>
              <a:t>M </a:t>
            </a:r>
            <a:r>
              <a:rPr sz="1150" b="1" spc="5" dirty="0">
                <a:latin typeface="Courier New"/>
                <a:cs typeface="Courier New"/>
              </a:rPr>
              <a:t>= </a:t>
            </a:r>
            <a:r>
              <a:rPr sz="1150" b="1" dirty="0">
                <a:latin typeface="Courier New"/>
                <a:cs typeface="Courier New"/>
              </a:rPr>
              <a:t>3</a:t>
            </a:r>
            <a:r>
              <a:rPr sz="1150" dirty="0">
                <a:latin typeface="Times New Roman"/>
                <a:cs typeface="Times New Roman"/>
              </a:rPr>
              <a:t>, </a:t>
            </a:r>
            <a:r>
              <a:rPr sz="1150" b="1" i="1" spc="5" dirty="0">
                <a:latin typeface="Courier New"/>
                <a:cs typeface="Courier New"/>
              </a:rPr>
              <a:t>L </a:t>
            </a:r>
            <a:r>
              <a:rPr sz="1150" b="1" spc="5" dirty="0">
                <a:latin typeface="Courier New"/>
                <a:cs typeface="Courier New"/>
              </a:rPr>
              <a:t>= x</a:t>
            </a:r>
            <a:r>
              <a:rPr sz="1150" b="1" spc="-455" dirty="0">
                <a:latin typeface="Courier New"/>
                <a:cs typeface="Courier New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are called </a:t>
            </a:r>
            <a:r>
              <a:rPr sz="1150" b="1" dirty="0">
                <a:solidFill>
                  <a:srgbClr val="3C489E"/>
                </a:solidFill>
                <a:latin typeface="Times New Roman"/>
                <a:cs typeface="Times New Roman"/>
              </a:rPr>
              <a:t>2-3 trees</a:t>
            </a:r>
            <a:endParaRPr sz="1150">
              <a:latin typeface="Times New Roman"/>
              <a:cs typeface="Times New Roman"/>
            </a:endParaRPr>
          </a:p>
          <a:p>
            <a:pPr marL="564515" lvl="1" indent="-111125">
              <a:lnSpc>
                <a:spcPct val="100000"/>
              </a:lnSpc>
              <a:spcBef>
                <a:spcPts val="330"/>
              </a:spcBef>
              <a:buChar char="•"/>
              <a:tabLst>
                <a:tab pos="565150" algn="l"/>
              </a:tabLst>
            </a:pPr>
            <a:r>
              <a:rPr sz="950" spc="5" dirty="0">
                <a:latin typeface="Times New Roman"/>
                <a:cs typeface="Times New Roman"/>
              </a:rPr>
              <a:t>Nodes can have 2 or 3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keys</a:t>
            </a:r>
            <a:endParaRPr sz="950">
              <a:latin typeface="Times New Roman"/>
              <a:cs typeface="Times New Roman"/>
            </a:endParaRPr>
          </a:p>
          <a:p>
            <a:pPr marL="370840" indent="-138430">
              <a:lnSpc>
                <a:spcPct val="100000"/>
              </a:lnSpc>
              <a:spcBef>
                <a:spcPts val="204"/>
              </a:spcBef>
              <a:buChar char="–"/>
              <a:tabLst>
                <a:tab pos="371475" algn="l"/>
              </a:tabLst>
            </a:pPr>
            <a:r>
              <a:rPr sz="1150" dirty="0">
                <a:latin typeface="Times New Roman"/>
                <a:cs typeface="Times New Roman"/>
              </a:rPr>
              <a:t>B-Trees with </a:t>
            </a:r>
            <a:r>
              <a:rPr sz="1150" b="1" i="1" spc="5" dirty="0">
                <a:latin typeface="Courier New"/>
                <a:cs typeface="Courier New"/>
              </a:rPr>
              <a:t>M </a:t>
            </a:r>
            <a:r>
              <a:rPr sz="1150" b="1" spc="5" dirty="0">
                <a:latin typeface="Courier New"/>
                <a:cs typeface="Courier New"/>
              </a:rPr>
              <a:t>= </a:t>
            </a:r>
            <a:r>
              <a:rPr sz="1150" b="1" dirty="0">
                <a:latin typeface="Courier New"/>
                <a:cs typeface="Courier New"/>
              </a:rPr>
              <a:t>4</a:t>
            </a:r>
            <a:r>
              <a:rPr sz="1150" dirty="0">
                <a:latin typeface="Times New Roman"/>
                <a:cs typeface="Times New Roman"/>
              </a:rPr>
              <a:t>, </a:t>
            </a:r>
            <a:r>
              <a:rPr sz="1150" b="1" i="1" spc="5" dirty="0">
                <a:latin typeface="Courier New"/>
                <a:cs typeface="Courier New"/>
              </a:rPr>
              <a:t>L </a:t>
            </a:r>
            <a:r>
              <a:rPr sz="1150" b="1" spc="5" dirty="0">
                <a:latin typeface="Courier New"/>
                <a:cs typeface="Courier New"/>
              </a:rPr>
              <a:t>= x</a:t>
            </a:r>
            <a:r>
              <a:rPr sz="1150" b="1" spc="-335" dirty="0">
                <a:latin typeface="Courier New"/>
                <a:cs typeface="Courier New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are </a:t>
            </a:r>
            <a:r>
              <a:rPr sz="1150" spc="-5" dirty="0">
                <a:latin typeface="Times New Roman"/>
                <a:cs typeface="Times New Roman"/>
              </a:rPr>
              <a:t>called </a:t>
            </a:r>
            <a:r>
              <a:rPr sz="1150" b="1" dirty="0">
                <a:solidFill>
                  <a:srgbClr val="3C489E"/>
                </a:solidFill>
                <a:latin typeface="Times New Roman"/>
                <a:cs typeface="Times New Roman"/>
              </a:rPr>
              <a:t>2-3-4 trees</a:t>
            </a:r>
            <a:endParaRPr sz="1150">
              <a:latin typeface="Times New Roman"/>
              <a:cs typeface="Times New Roman"/>
            </a:endParaRPr>
          </a:p>
          <a:p>
            <a:pPr marL="564515" lvl="1" indent="-111125">
              <a:lnSpc>
                <a:spcPct val="100000"/>
              </a:lnSpc>
              <a:spcBef>
                <a:spcPts val="330"/>
              </a:spcBef>
              <a:buChar char="•"/>
              <a:tabLst>
                <a:tab pos="565150" algn="l"/>
              </a:tabLst>
            </a:pPr>
            <a:r>
              <a:rPr sz="950" spc="5" dirty="0">
                <a:latin typeface="Times New Roman"/>
                <a:cs typeface="Times New Roman"/>
              </a:rPr>
              <a:t>Nodes can have 2, 3, or 4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spc="5" dirty="0">
                <a:latin typeface="Times New Roman"/>
                <a:cs typeface="Times New Roman"/>
              </a:rPr>
              <a:t>keys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29580" y="3886200"/>
            <a:ext cx="4984115" cy="3879850"/>
          </a:xfrm>
          <a:custGeom>
            <a:avLst/>
            <a:gdLst/>
            <a:ahLst/>
            <a:cxnLst/>
            <a:rect l="l" t="t" r="r" b="b"/>
            <a:pathLst>
              <a:path w="4984115" h="3879850">
                <a:moveTo>
                  <a:pt x="0" y="3879850"/>
                </a:moveTo>
                <a:lnTo>
                  <a:pt x="0" y="0"/>
                </a:lnTo>
                <a:lnTo>
                  <a:pt x="4983632" y="0"/>
                </a:lnTo>
                <a:lnTo>
                  <a:pt x="4983632" y="3879850"/>
                </a:lnTo>
                <a:lnTo>
                  <a:pt x="0" y="38798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Words>1392</Words>
  <Application>Microsoft Office PowerPoint</Application>
  <PresentationFormat>Custom</PresentationFormat>
  <Paragraphs>445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Courier New</vt:lpstr>
      <vt:lpstr>Symbol</vt:lpstr>
      <vt:lpstr>Times New Roman</vt:lpstr>
      <vt:lpstr>Office Theme</vt:lpstr>
      <vt:lpstr>PowerPoint Presentation</vt:lpstr>
      <vt:lpstr>B-Tree: Example</vt:lpstr>
      <vt:lpstr>B+ Tree: Example B+ Tree with M = 4 (# pointers in internal node)  and L = 5 (# data items in leaf)</vt:lpstr>
      <vt:lpstr>PowerPoint Presentation</vt:lpstr>
      <vt:lpstr>Insertion Algorithm</vt:lpstr>
      <vt:lpstr>PowerPoint Presentation</vt:lpstr>
      <vt:lpstr>Deletion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- 11-b-trees.ppt</dc:title>
  <dc:creator>curless</dc:creator>
  <cp:lastModifiedBy>Mahdi Ebi</cp:lastModifiedBy>
  <cp:revision>6</cp:revision>
  <dcterms:created xsi:type="dcterms:W3CDTF">2020-07-30T19:15:58Z</dcterms:created>
  <dcterms:modified xsi:type="dcterms:W3CDTF">2020-08-01T21:24:47Z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2008-04-30T00:00:00Z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2020-07-30T00:00:00Z</vt:filetime>
  </property>
</Properties>
</file>