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.xml" ContentType="application/vnd.openxmlformats-officedocument.presentationml.notesSlide+xml"/>
  <Override PartName="/ppt/tags/tag53.xml" ContentType="application/vnd.openxmlformats-officedocument.presentationml.tags+xml"/>
  <Override PartName="/ppt/notesSlides/notesSlide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4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5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6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notesSlides/notesSlide7.xml" ContentType="application/vnd.openxmlformats-officedocument.presentationml.notesSlide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8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notesSlides/notesSlide9.xml" ContentType="application/vnd.openxmlformats-officedocument.presentationml.notesSlide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notesSlides/notesSlide10.xml" ContentType="application/vnd.openxmlformats-officedocument.presentationml.notesSlide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11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notesSlides/notesSlide12.xml" ContentType="application/vnd.openxmlformats-officedocument.presentationml.notesSlide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13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notesSlides/notesSlide14.xml" ContentType="application/vnd.openxmlformats-officedocument.presentationml.notesSlide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notesSlides/notesSlide15.xml" ContentType="application/vnd.openxmlformats-officedocument.presentationml.notesSlide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notesSlides/notesSlide16.xml" ContentType="application/vnd.openxmlformats-officedocument.presentationml.notesSlide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notesSlides/notesSlide17.xml" ContentType="application/vnd.openxmlformats-officedocument.presentationml.notesSlide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notesSlides/notesSlide18.xml" ContentType="application/vnd.openxmlformats-officedocument.presentationml.notesSlide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tags/tag841.xml" ContentType="application/vnd.openxmlformats-officedocument.presentationml.tags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notesSlides/notesSlide19.xml" ContentType="application/vnd.openxmlformats-officedocument.presentationml.notesSlide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tags/tag886.xml" ContentType="application/vnd.openxmlformats-officedocument.presentationml.tags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tags/tag911.xml" ContentType="application/vnd.openxmlformats-officedocument.presentationml.tags+xml"/>
  <Override PartName="/ppt/notesSlides/notesSlide20.xml" ContentType="application/vnd.openxmlformats-officedocument.presentationml.notesSlide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notesSlides/notesSlide21.xml" ContentType="application/vnd.openxmlformats-officedocument.presentationml.notesSlide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notesSlides/notesSlide22.xml" ContentType="application/vnd.openxmlformats-officedocument.presentationml.notesSlide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notesSlides/notesSlide23.xml" ContentType="application/vnd.openxmlformats-officedocument.presentationml.notesSlide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notesSlides/notesSlide24.xml" ContentType="application/vnd.openxmlformats-officedocument.presentationml.notesSlide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notesSlides/notesSlide25.xml" ContentType="application/vnd.openxmlformats-officedocument.presentationml.notesSlide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74" r:id="rId3"/>
    <p:sldId id="540" r:id="rId4"/>
    <p:sldId id="475" r:id="rId5"/>
    <p:sldId id="476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541" r:id="rId17"/>
    <p:sldId id="489" r:id="rId18"/>
    <p:sldId id="490" r:id="rId19"/>
    <p:sldId id="491" r:id="rId20"/>
    <p:sldId id="492" r:id="rId21"/>
    <p:sldId id="493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1" r:id="rId30"/>
    <p:sldId id="50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119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5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0D101-EBA1-46BE-BD17-3ABA82C37E02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BB1E4-1DF8-4B16-8100-EF1EF863A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79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http://en.wikipedia.org/wiki/File:Edsger_Wybe_Dijkstra.jpg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ECFB17-79BB-44D3-BB9C-A84FB5ABA8B9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791B56-1200-472F-912F-1C0B22624E36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492974-8A27-4991-B8FA-E44BC5133F90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8A960-E7EC-4749-A3E4-1F698A92551E}" type="slidenum">
              <a:rPr lang="en-US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7D1C5C-F4DD-40DC-8726-5B5BD1663C06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BAFE7-D59D-4508-B821-1A909107F60A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E3786-EF77-4FD9-989B-80F99773DAB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84C98B-9BB1-49A8-AB94-F476671C05B6}" type="slidenum">
              <a:rPr lang="en-US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451309-3FF2-41FF-994A-2EABE8E0393F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1FDCEA-4506-4491-8BB9-9B3976AF5C46}" type="slidenum">
              <a:rPr lang="en-US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BAF79-730F-46CD-A3F1-3D3CD078CCC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8B5B7-2646-4889-9185-79AD0690A691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7558-4B79-4E60-9E81-57F958EC2643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EF0ED2-B11B-402D-BA26-745779AF4362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D61775-DFAA-4D4C-BCDB-4A5956C35C41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A02F62-7A48-48AB-8190-B63F76D69C1A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316A06-21D5-4A14-BA2B-5CEA9903977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45C234-5CD8-4831-90F4-426E3D7F0AAD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4B4ED-002D-47F4-B6B2-D6797F4047D4}" type="slidenum">
              <a:rPr lang="en-US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09335B-39AE-45D0-AAE0-E4BFD8E4C98B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63B2C-15CB-425A-9293-78DE34B1AE37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63B2C-15CB-425A-9293-78DE34B1AE37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344A0-4087-43B7-91C4-14DB9D76BC1E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32E85-4552-4723-8157-F934D20E89D2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957631-A67C-45F3-9595-874EDFFD1C34}" type="slidenum">
              <a:rPr lang="en-US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2F7768-434B-4690-ADD8-7C2511A30FC4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514599"/>
          </a:xfrm>
        </p:spPr>
        <p:txBody>
          <a:bodyPr/>
          <a:lstStyle>
            <a:lvl1pPr algn="ctr">
              <a:lnSpc>
                <a:spcPct val="200000"/>
              </a:lnSpc>
              <a:spcAft>
                <a:spcPts val="1200"/>
              </a:spcAft>
              <a:defRPr sz="3600" b="1" i="1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320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4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2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487362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486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6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solidFill>
            <a:schemeClr val="accent6">
              <a:lumMod val="75000"/>
            </a:schemeClr>
          </a:solidFill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1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50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2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2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48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4582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4582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0654" y="6356350"/>
            <a:ext cx="784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81ADA0-3BB4-460A-B7EB-C1A8DEAFE2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73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600" i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66.xml"/><Relationship Id="rId18" Type="http://schemas.openxmlformats.org/officeDocument/2006/relationships/tags" Target="../tags/tag271.xml"/><Relationship Id="rId26" Type="http://schemas.openxmlformats.org/officeDocument/2006/relationships/tags" Target="../tags/tag279.xml"/><Relationship Id="rId39" Type="http://schemas.openxmlformats.org/officeDocument/2006/relationships/tags" Target="../tags/tag292.xml"/><Relationship Id="rId21" Type="http://schemas.openxmlformats.org/officeDocument/2006/relationships/tags" Target="../tags/tag274.xml"/><Relationship Id="rId34" Type="http://schemas.openxmlformats.org/officeDocument/2006/relationships/tags" Target="../tags/tag287.xml"/><Relationship Id="rId42" Type="http://schemas.openxmlformats.org/officeDocument/2006/relationships/tags" Target="../tags/tag295.xml"/><Relationship Id="rId47" Type="http://schemas.openxmlformats.org/officeDocument/2006/relationships/tags" Target="../tags/tag300.xml"/><Relationship Id="rId50" Type="http://schemas.openxmlformats.org/officeDocument/2006/relationships/tags" Target="../tags/tag303.xml"/><Relationship Id="rId7" Type="http://schemas.openxmlformats.org/officeDocument/2006/relationships/tags" Target="../tags/tag260.xml"/><Relationship Id="rId2" Type="http://schemas.openxmlformats.org/officeDocument/2006/relationships/tags" Target="../tags/tag255.xml"/><Relationship Id="rId16" Type="http://schemas.openxmlformats.org/officeDocument/2006/relationships/tags" Target="../tags/tag269.xml"/><Relationship Id="rId29" Type="http://schemas.openxmlformats.org/officeDocument/2006/relationships/tags" Target="../tags/tag282.xml"/><Relationship Id="rId11" Type="http://schemas.openxmlformats.org/officeDocument/2006/relationships/tags" Target="../tags/tag264.xml"/><Relationship Id="rId24" Type="http://schemas.openxmlformats.org/officeDocument/2006/relationships/tags" Target="../tags/tag277.xml"/><Relationship Id="rId32" Type="http://schemas.openxmlformats.org/officeDocument/2006/relationships/tags" Target="../tags/tag285.xml"/><Relationship Id="rId37" Type="http://schemas.openxmlformats.org/officeDocument/2006/relationships/tags" Target="../tags/tag290.xml"/><Relationship Id="rId40" Type="http://schemas.openxmlformats.org/officeDocument/2006/relationships/tags" Target="../tags/tag293.xml"/><Relationship Id="rId45" Type="http://schemas.openxmlformats.org/officeDocument/2006/relationships/tags" Target="../tags/tag298.xml"/><Relationship Id="rId5" Type="http://schemas.openxmlformats.org/officeDocument/2006/relationships/tags" Target="../tags/tag258.xml"/><Relationship Id="rId15" Type="http://schemas.openxmlformats.org/officeDocument/2006/relationships/tags" Target="../tags/tag268.xml"/><Relationship Id="rId23" Type="http://schemas.openxmlformats.org/officeDocument/2006/relationships/tags" Target="../tags/tag276.xml"/><Relationship Id="rId28" Type="http://schemas.openxmlformats.org/officeDocument/2006/relationships/tags" Target="../tags/tag281.xml"/><Relationship Id="rId36" Type="http://schemas.openxmlformats.org/officeDocument/2006/relationships/tags" Target="../tags/tag289.xml"/><Relationship Id="rId49" Type="http://schemas.openxmlformats.org/officeDocument/2006/relationships/tags" Target="../tags/tag302.xml"/><Relationship Id="rId10" Type="http://schemas.openxmlformats.org/officeDocument/2006/relationships/tags" Target="../tags/tag263.xml"/><Relationship Id="rId19" Type="http://schemas.openxmlformats.org/officeDocument/2006/relationships/tags" Target="../tags/tag272.xml"/><Relationship Id="rId31" Type="http://schemas.openxmlformats.org/officeDocument/2006/relationships/tags" Target="../tags/tag284.xml"/><Relationship Id="rId44" Type="http://schemas.openxmlformats.org/officeDocument/2006/relationships/tags" Target="../tags/tag297.xml"/><Relationship Id="rId52" Type="http://schemas.openxmlformats.org/officeDocument/2006/relationships/notesSlide" Target="../notesSlides/notesSlide8.xml"/><Relationship Id="rId4" Type="http://schemas.openxmlformats.org/officeDocument/2006/relationships/tags" Target="../tags/tag257.xml"/><Relationship Id="rId9" Type="http://schemas.openxmlformats.org/officeDocument/2006/relationships/tags" Target="../tags/tag262.xml"/><Relationship Id="rId14" Type="http://schemas.openxmlformats.org/officeDocument/2006/relationships/tags" Target="../tags/tag267.xml"/><Relationship Id="rId22" Type="http://schemas.openxmlformats.org/officeDocument/2006/relationships/tags" Target="../tags/tag275.xml"/><Relationship Id="rId27" Type="http://schemas.openxmlformats.org/officeDocument/2006/relationships/tags" Target="../tags/tag280.xml"/><Relationship Id="rId30" Type="http://schemas.openxmlformats.org/officeDocument/2006/relationships/tags" Target="../tags/tag283.xml"/><Relationship Id="rId35" Type="http://schemas.openxmlformats.org/officeDocument/2006/relationships/tags" Target="../tags/tag288.xml"/><Relationship Id="rId43" Type="http://schemas.openxmlformats.org/officeDocument/2006/relationships/tags" Target="../tags/tag296.xml"/><Relationship Id="rId48" Type="http://schemas.openxmlformats.org/officeDocument/2006/relationships/tags" Target="../tags/tag301.xml"/><Relationship Id="rId8" Type="http://schemas.openxmlformats.org/officeDocument/2006/relationships/tags" Target="../tags/tag26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256.xml"/><Relationship Id="rId12" Type="http://schemas.openxmlformats.org/officeDocument/2006/relationships/tags" Target="../tags/tag265.xml"/><Relationship Id="rId17" Type="http://schemas.openxmlformats.org/officeDocument/2006/relationships/tags" Target="../tags/tag270.xml"/><Relationship Id="rId25" Type="http://schemas.openxmlformats.org/officeDocument/2006/relationships/tags" Target="../tags/tag278.xml"/><Relationship Id="rId33" Type="http://schemas.openxmlformats.org/officeDocument/2006/relationships/tags" Target="../tags/tag286.xml"/><Relationship Id="rId38" Type="http://schemas.openxmlformats.org/officeDocument/2006/relationships/tags" Target="../tags/tag291.xml"/><Relationship Id="rId46" Type="http://schemas.openxmlformats.org/officeDocument/2006/relationships/tags" Target="../tags/tag299.xml"/><Relationship Id="rId20" Type="http://schemas.openxmlformats.org/officeDocument/2006/relationships/tags" Target="../tags/tag273.xml"/><Relationship Id="rId41" Type="http://schemas.openxmlformats.org/officeDocument/2006/relationships/tags" Target="../tags/tag294.xml"/><Relationship Id="rId1" Type="http://schemas.openxmlformats.org/officeDocument/2006/relationships/tags" Target="../tags/tag254.xml"/><Relationship Id="rId6" Type="http://schemas.openxmlformats.org/officeDocument/2006/relationships/tags" Target="../tags/tag259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316.xml"/><Relationship Id="rId18" Type="http://schemas.openxmlformats.org/officeDocument/2006/relationships/tags" Target="../tags/tag321.xml"/><Relationship Id="rId26" Type="http://schemas.openxmlformats.org/officeDocument/2006/relationships/tags" Target="../tags/tag329.xml"/><Relationship Id="rId39" Type="http://schemas.openxmlformats.org/officeDocument/2006/relationships/tags" Target="../tags/tag342.xml"/><Relationship Id="rId21" Type="http://schemas.openxmlformats.org/officeDocument/2006/relationships/tags" Target="../tags/tag324.xml"/><Relationship Id="rId34" Type="http://schemas.openxmlformats.org/officeDocument/2006/relationships/tags" Target="../tags/tag337.xml"/><Relationship Id="rId42" Type="http://schemas.openxmlformats.org/officeDocument/2006/relationships/tags" Target="../tags/tag345.xml"/><Relationship Id="rId47" Type="http://schemas.openxmlformats.org/officeDocument/2006/relationships/tags" Target="../tags/tag350.xml"/><Relationship Id="rId50" Type="http://schemas.openxmlformats.org/officeDocument/2006/relationships/tags" Target="../tags/tag353.xml"/><Relationship Id="rId7" Type="http://schemas.openxmlformats.org/officeDocument/2006/relationships/tags" Target="../tags/tag310.xml"/><Relationship Id="rId2" Type="http://schemas.openxmlformats.org/officeDocument/2006/relationships/tags" Target="../tags/tag305.xml"/><Relationship Id="rId16" Type="http://schemas.openxmlformats.org/officeDocument/2006/relationships/tags" Target="../tags/tag319.xml"/><Relationship Id="rId29" Type="http://schemas.openxmlformats.org/officeDocument/2006/relationships/tags" Target="../tags/tag332.xml"/><Relationship Id="rId11" Type="http://schemas.openxmlformats.org/officeDocument/2006/relationships/tags" Target="../tags/tag314.xml"/><Relationship Id="rId24" Type="http://schemas.openxmlformats.org/officeDocument/2006/relationships/tags" Target="../tags/tag327.xml"/><Relationship Id="rId32" Type="http://schemas.openxmlformats.org/officeDocument/2006/relationships/tags" Target="../tags/tag335.xml"/><Relationship Id="rId37" Type="http://schemas.openxmlformats.org/officeDocument/2006/relationships/tags" Target="../tags/tag340.xml"/><Relationship Id="rId40" Type="http://schemas.openxmlformats.org/officeDocument/2006/relationships/tags" Target="../tags/tag343.xml"/><Relationship Id="rId45" Type="http://schemas.openxmlformats.org/officeDocument/2006/relationships/tags" Target="../tags/tag348.xml"/><Relationship Id="rId5" Type="http://schemas.openxmlformats.org/officeDocument/2006/relationships/tags" Target="../tags/tag308.xml"/><Relationship Id="rId15" Type="http://schemas.openxmlformats.org/officeDocument/2006/relationships/tags" Target="../tags/tag318.xml"/><Relationship Id="rId23" Type="http://schemas.openxmlformats.org/officeDocument/2006/relationships/tags" Target="../tags/tag326.xml"/><Relationship Id="rId28" Type="http://schemas.openxmlformats.org/officeDocument/2006/relationships/tags" Target="../tags/tag331.xml"/><Relationship Id="rId36" Type="http://schemas.openxmlformats.org/officeDocument/2006/relationships/tags" Target="../tags/tag339.xml"/><Relationship Id="rId49" Type="http://schemas.openxmlformats.org/officeDocument/2006/relationships/tags" Target="../tags/tag352.xml"/><Relationship Id="rId10" Type="http://schemas.openxmlformats.org/officeDocument/2006/relationships/tags" Target="../tags/tag313.xml"/><Relationship Id="rId19" Type="http://schemas.openxmlformats.org/officeDocument/2006/relationships/tags" Target="../tags/tag322.xml"/><Relationship Id="rId31" Type="http://schemas.openxmlformats.org/officeDocument/2006/relationships/tags" Target="../tags/tag334.xml"/><Relationship Id="rId44" Type="http://schemas.openxmlformats.org/officeDocument/2006/relationships/tags" Target="../tags/tag347.xml"/><Relationship Id="rId52" Type="http://schemas.openxmlformats.org/officeDocument/2006/relationships/notesSlide" Target="../notesSlides/notesSlide9.xml"/><Relationship Id="rId4" Type="http://schemas.openxmlformats.org/officeDocument/2006/relationships/tags" Target="../tags/tag307.xml"/><Relationship Id="rId9" Type="http://schemas.openxmlformats.org/officeDocument/2006/relationships/tags" Target="../tags/tag312.xml"/><Relationship Id="rId14" Type="http://schemas.openxmlformats.org/officeDocument/2006/relationships/tags" Target="../tags/tag317.xml"/><Relationship Id="rId22" Type="http://schemas.openxmlformats.org/officeDocument/2006/relationships/tags" Target="../tags/tag325.xml"/><Relationship Id="rId27" Type="http://schemas.openxmlformats.org/officeDocument/2006/relationships/tags" Target="../tags/tag330.xml"/><Relationship Id="rId30" Type="http://schemas.openxmlformats.org/officeDocument/2006/relationships/tags" Target="../tags/tag333.xml"/><Relationship Id="rId35" Type="http://schemas.openxmlformats.org/officeDocument/2006/relationships/tags" Target="../tags/tag338.xml"/><Relationship Id="rId43" Type="http://schemas.openxmlformats.org/officeDocument/2006/relationships/tags" Target="../tags/tag346.xml"/><Relationship Id="rId48" Type="http://schemas.openxmlformats.org/officeDocument/2006/relationships/tags" Target="../tags/tag351.xml"/><Relationship Id="rId8" Type="http://schemas.openxmlformats.org/officeDocument/2006/relationships/tags" Target="../tags/tag31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306.xml"/><Relationship Id="rId12" Type="http://schemas.openxmlformats.org/officeDocument/2006/relationships/tags" Target="../tags/tag315.xml"/><Relationship Id="rId17" Type="http://schemas.openxmlformats.org/officeDocument/2006/relationships/tags" Target="../tags/tag320.xml"/><Relationship Id="rId25" Type="http://schemas.openxmlformats.org/officeDocument/2006/relationships/tags" Target="../tags/tag328.xml"/><Relationship Id="rId33" Type="http://schemas.openxmlformats.org/officeDocument/2006/relationships/tags" Target="../tags/tag336.xml"/><Relationship Id="rId38" Type="http://schemas.openxmlformats.org/officeDocument/2006/relationships/tags" Target="../tags/tag341.xml"/><Relationship Id="rId46" Type="http://schemas.openxmlformats.org/officeDocument/2006/relationships/tags" Target="../tags/tag349.xml"/><Relationship Id="rId20" Type="http://schemas.openxmlformats.org/officeDocument/2006/relationships/tags" Target="../tags/tag323.xml"/><Relationship Id="rId41" Type="http://schemas.openxmlformats.org/officeDocument/2006/relationships/tags" Target="../tags/tag344.xml"/><Relationship Id="rId1" Type="http://schemas.openxmlformats.org/officeDocument/2006/relationships/tags" Target="../tags/tag304.xml"/><Relationship Id="rId6" Type="http://schemas.openxmlformats.org/officeDocument/2006/relationships/tags" Target="../tags/tag309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66.xml"/><Relationship Id="rId18" Type="http://schemas.openxmlformats.org/officeDocument/2006/relationships/tags" Target="../tags/tag371.xml"/><Relationship Id="rId26" Type="http://schemas.openxmlformats.org/officeDocument/2006/relationships/tags" Target="../tags/tag379.xml"/><Relationship Id="rId39" Type="http://schemas.openxmlformats.org/officeDocument/2006/relationships/tags" Target="../tags/tag392.xml"/><Relationship Id="rId21" Type="http://schemas.openxmlformats.org/officeDocument/2006/relationships/tags" Target="../tags/tag374.xml"/><Relationship Id="rId34" Type="http://schemas.openxmlformats.org/officeDocument/2006/relationships/tags" Target="../tags/tag387.xml"/><Relationship Id="rId42" Type="http://schemas.openxmlformats.org/officeDocument/2006/relationships/tags" Target="../tags/tag395.xml"/><Relationship Id="rId47" Type="http://schemas.openxmlformats.org/officeDocument/2006/relationships/tags" Target="../tags/tag400.xml"/><Relationship Id="rId50" Type="http://schemas.openxmlformats.org/officeDocument/2006/relationships/tags" Target="../tags/tag403.xml"/><Relationship Id="rId7" Type="http://schemas.openxmlformats.org/officeDocument/2006/relationships/tags" Target="../tags/tag360.xml"/><Relationship Id="rId2" Type="http://schemas.openxmlformats.org/officeDocument/2006/relationships/tags" Target="../tags/tag355.xml"/><Relationship Id="rId16" Type="http://schemas.openxmlformats.org/officeDocument/2006/relationships/tags" Target="../tags/tag369.xml"/><Relationship Id="rId29" Type="http://schemas.openxmlformats.org/officeDocument/2006/relationships/tags" Target="../tags/tag382.xml"/><Relationship Id="rId11" Type="http://schemas.openxmlformats.org/officeDocument/2006/relationships/tags" Target="../tags/tag364.xml"/><Relationship Id="rId24" Type="http://schemas.openxmlformats.org/officeDocument/2006/relationships/tags" Target="../tags/tag377.xml"/><Relationship Id="rId32" Type="http://schemas.openxmlformats.org/officeDocument/2006/relationships/tags" Target="../tags/tag385.xml"/><Relationship Id="rId37" Type="http://schemas.openxmlformats.org/officeDocument/2006/relationships/tags" Target="../tags/tag390.xml"/><Relationship Id="rId40" Type="http://schemas.openxmlformats.org/officeDocument/2006/relationships/tags" Target="../tags/tag393.xml"/><Relationship Id="rId45" Type="http://schemas.openxmlformats.org/officeDocument/2006/relationships/tags" Target="../tags/tag398.xml"/><Relationship Id="rId5" Type="http://schemas.openxmlformats.org/officeDocument/2006/relationships/tags" Target="../tags/tag358.xml"/><Relationship Id="rId15" Type="http://schemas.openxmlformats.org/officeDocument/2006/relationships/tags" Target="../tags/tag368.xml"/><Relationship Id="rId23" Type="http://schemas.openxmlformats.org/officeDocument/2006/relationships/tags" Target="../tags/tag376.xml"/><Relationship Id="rId28" Type="http://schemas.openxmlformats.org/officeDocument/2006/relationships/tags" Target="../tags/tag381.xml"/><Relationship Id="rId36" Type="http://schemas.openxmlformats.org/officeDocument/2006/relationships/tags" Target="../tags/tag389.xml"/><Relationship Id="rId49" Type="http://schemas.openxmlformats.org/officeDocument/2006/relationships/tags" Target="../tags/tag402.xml"/><Relationship Id="rId10" Type="http://schemas.openxmlformats.org/officeDocument/2006/relationships/tags" Target="../tags/tag363.xml"/><Relationship Id="rId19" Type="http://schemas.openxmlformats.org/officeDocument/2006/relationships/tags" Target="../tags/tag372.xml"/><Relationship Id="rId31" Type="http://schemas.openxmlformats.org/officeDocument/2006/relationships/tags" Target="../tags/tag384.xml"/><Relationship Id="rId44" Type="http://schemas.openxmlformats.org/officeDocument/2006/relationships/tags" Target="../tags/tag397.xml"/><Relationship Id="rId52" Type="http://schemas.openxmlformats.org/officeDocument/2006/relationships/notesSlide" Target="../notesSlides/notesSlide10.xml"/><Relationship Id="rId4" Type="http://schemas.openxmlformats.org/officeDocument/2006/relationships/tags" Target="../tags/tag357.xml"/><Relationship Id="rId9" Type="http://schemas.openxmlformats.org/officeDocument/2006/relationships/tags" Target="../tags/tag362.xml"/><Relationship Id="rId14" Type="http://schemas.openxmlformats.org/officeDocument/2006/relationships/tags" Target="../tags/tag367.xml"/><Relationship Id="rId22" Type="http://schemas.openxmlformats.org/officeDocument/2006/relationships/tags" Target="../tags/tag375.xml"/><Relationship Id="rId27" Type="http://schemas.openxmlformats.org/officeDocument/2006/relationships/tags" Target="../tags/tag380.xml"/><Relationship Id="rId30" Type="http://schemas.openxmlformats.org/officeDocument/2006/relationships/tags" Target="../tags/tag383.xml"/><Relationship Id="rId35" Type="http://schemas.openxmlformats.org/officeDocument/2006/relationships/tags" Target="../tags/tag388.xml"/><Relationship Id="rId43" Type="http://schemas.openxmlformats.org/officeDocument/2006/relationships/tags" Target="../tags/tag396.xml"/><Relationship Id="rId48" Type="http://schemas.openxmlformats.org/officeDocument/2006/relationships/tags" Target="../tags/tag401.xml"/><Relationship Id="rId8" Type="http://schemas.openxmlformats.org/officeDocument/2006/relationships/tags" Target="../tags/tag36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356.xml"/><Relationship Id="rId12" Type="http://schemas.openxmlformats.org/officeDocument/2006/relationships/tags" Target="../tags/tag365.xml"/><Relationship Id="rId17" Type="http://schemas.openxmlformats.org/officeDocument/2006/relationships/tags" Target="../tags/tag370.xml"/><Relationship Id="rId25" Type="http://schemas.openxmlformats.org/officeDocument/2006/relationships/tags" Target="../tags/tag378.xml"/><Relationship Id="rId33" Type="http://schemas.openxmlformats.org/officeDocument/2006/relationships/tags" Target="../tags/tag386.xml"/><Relationship Id="rId38" Type="http://schemas.openxmlformats.org/officeDocument/2006/relationships/tags" Target="../tags/tag391.xml"/><Relationship Id="rId46" Type="http://schemas.openxmlformats.org/officeDocument/2006/relationships/tags" Target="../tags/tag399.xml"/><Relationship Id="rId20" Type="http://schemas.openxmlformats.org/officeDocument/2006/relationships/tags" Target="../tags/tag373.xml"/><Relationship Id="rId41" Type="http://schemas.openxmlformats.org/officeDocument/2006/relationships/tags" Target="../tags/tag394.xml"/><Relationship Id="rId1" Type="http://schemas.openxmlformats.org/officeDocument/2006/relationships/tags" Target="../tags/tag354.xml"/><Relationship Id="rId6" Type="http://schemas.openxmlformats.org/officeDocument/2006/relationships/tags" Target="../tags/tag35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16.xml"/><Relationship Id="rId18" Type="http://schemas.openxmlformats.org/officeDocument/2006/relationships/tags" Target="../tags/tag421.xml"/><Relationship Id="rId26" Type="http://schemas.openxmlformats.org/officeDocument/2006/relationships/tags" Target="../tags/tag429.xml"/><Relationship Id="rId39" Type="http://schemas.openxmlformats.org/officeDocument/2006/relationships/tags" Target="../tags/tag442.xml"/><Relationship Id="rId21" Type="http://schemas.openxmlformats.org/officeDocument/2006/relationships/tags" Target="../tags/tag424.xml"/><Relationship Id="rId34" Type="http://schemas.openxmlformats.org/officeDocument/2006/relationships/tags" Target="../tags/tag437.xml"/><Relationship Id="rId42" Type="http://schemas.openxmlformats.org/officeDocument/2006/relationships/tags" Target="../tags/tag445.xml"/><Relationship Id="rId47" Type="http://schemas.openxmlformats.org/officeDocument/2006/relationships/tags" Target="../tags/tag450.xml"/><Relationship Id="rId50" Type="http://schemas.openxmlformats.org/officeDocument/2006/relationships/tags" Target="../tags/tag453.xml"/><Relationship Id="rId7" Type="http://schemas.openxmlformats.org/officeDocument/2006/relationships/tags" Target="../tags/tag410.xml"/><Relationship Id="rId2" Type="http://schemas.openxmlformats.org/officeDocument/2006/relationships/tags" Target="../tags/tag405.xml"/><Relationship Id="rId16" Type="http://schemas.openxmlformats.org/officeDocument/2006/relationships/tags" Target="../tags/tag419.xml"/><Relationship Id="rId29" Type="http://schemas.openxmlformats.org/officeDocument/2006/relationships/tags" Target="../tags/tag432.xml"/><Relationship Id="rId11" Type="http://schemas.openxmlformats.org/officeDocument/2006/relationships/tags" Target="../tags/tag414.xml"/><Relationship Id="rId24" Type="http://schemas.openxmlformats.org/officeDocument/2006/relationships/tags" Target="../tags/tag427.xml"/><Relationship Id="rId32" Type="http://schemas.openxmlformats.org/officeDocument/2006/relationships/tags" Target="../tags/tag435.xml"/><Relationship Id="rId37" Type="http://schemas.openxmlformats.org/officeDocument/2006/relationships/tags" Target="../tags/tag440.xml"/><Relationship Id="rId40" Type="http://schemas.openxmlformats.org/officeDocument/2006/relationships/tags" Target="../tags/tag443.xml"/><Relationship Id="rId45" Type="http://schemas.openxmlformats.org/officeDocument/2006/relationships/tags" Target="../tags/tag448.xml"/><Relationship Id="rId5" Type="http://schemas.openxmlformats.org/officeDocument/2006/relationships/tags" Target="../tags/tag408.xml"/><Relationship Id="rId15" Type="http://schemas.openxmlformats.org/officeDocument/2006/relationships/tags" Target="../tags/tag418.xml"/><Relationship Id="rId23" Type="http://schemas.openxmlformats.org/officeDocument/2006/relationships/tags" Target="../tags/tag426.xml"/><Relationship Id="rId28" Type="http://schemas.openxmlformats.org/officeDocument/2006/relationships/tags" Target="../tags/tag431.xml"/><Relationship Id="rId36" Type="http://schemas.openxmlformats.org/officeDocument/2006/relationships/tags" Target="../tags/tag439.xml"/><Relationship Id="rId49" Type="http://schemas.openxmlformats.org/officeDocument/2006/relationships/tags" Target="../tags/tag452.xml"/><Relationship Id="rId10" Type="http://schemas.openxmlformats.org/officeDocument/2006/relationships/tags" Target="../tags/tag413.xml"/><Relationship Id="rId19" Type="http://schemas.openxmlformats.org/officeDocument/2006/relationships/tags" Target="../tags/tag422.xml"/><Relationship Id="rId31" Type="http://schemas.openxmlformats.org/officeDocument/2006/relationships/tags" Target="../tags/tag434.xml"/><Relationship Id="rId44" Type="http://schemas.openxmlformats.org/officeDocument/2006/relationships/tags" Target="../tags/tag447.xml"/><Relationship Id="rId52" Type="http://schemas.openxmlformats.org/officeDocument/2006/relationships/notesSlide" Target="../notesSlides/notesSlide11.xml"/><Relationship Id="rId4" Type="http://schemas.openxmlformats.org/officeDocument/2006/relationships/tags" Target="../tags/tag407.xml"/><Relationship Id="rId9" Type="http://schemas.openxmlformats.org/officeDocument/2006/relationships/tags" Target="../tags/tag412.xml"/><Relationship Id="rId14" Type="http://schemas.openxmlformats.org/officeDocument/2006/relationships/tags" Target="../tags/tag417.xml"/><Relationship Id="rId22" Type="http://schemas.openxmlformats.org/officeDocument/2006/relationships/tags" Target="../tags/tag425.xml"/><Relationship Id="rId27" Type="http://schemas.openxmlformats.org/officeDocument/2006/relationships/tags" Target="../tags/tag430.xml"/><Relationship Id="rId30" Type="http://schemas.openxmlformats.org/officeDocument/2006/relationships/tags" Target="../tags/tag433.xml"/><Relationship Id="rId35" Type="http://schemas.openxmlformats.org/officeDocument/2006/relationships/tags" Target="../tags/tag438.xml"/><Relationship Id="rId43" Type="http://schemas.openxmlformats.org/officeDocument/2006/relationships/tags" Target="../tags/tag446.xml"/><Relationship Id="rId48" Type="http://schemas.openxmlformats.org/officeDocument/2006/relationships/tags" Target="../tags/tag451.xml"/><Relationship Id="rId8" Type="http://schemas.openxmlformats.org/officeDocument/2006/relationships/tags" Target="../tags/tag41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406.xml"/><Relationship Id="rId12" Type="http://schemas.openxmlformats.org/officeDocument/2006/relationships/tags" Target="../tags/tag415.xml"/><Relationship Id="rId17" Type="http://schemas.openxmlformats.org/officeDocument/2006/relationships/tags" Target="../tags/tag420.xml"/><Relationship Id="rId25" Type="http://schemas.openxmlformats.org/officeDocument/2006/relationships/tags" Target="../tags/tag428.xml"/><Relationship Id="rId33" Type="http://schemas.openxmlformats.org/officeDocument/2006/relationships/tags" Target="../tags/tag436.xml"/><Relationship Id="rId38" Type="http://schemas.openxmlformats.org/officeDocument/2006/relationships/tags" Target="../tags/tag441.xml"/><Relationship Id="rId46" Type="http://schemas.openxmlformats.org/officeDocument/2006/relationships/tags" Target="../tags/tag449.xml"/><Relationship Id="rId20" Type="http://schemas.openxmlformats.org/officeDocument/2006/relationships/tags" Target="../tags/tag423.xml"/><Relationship Id="rId41" Type="http://schemas.openxmlformats.org/officeDocument/2006/relationships/tags" Target="../tags/tag444.xml"/><Relationship Id="rId1" Type="http://schemas.openxmlformats.org/officeDocument/2006/relationships/tags" Target="../tags/tag404.xml"/><Relationship Id="rId6" Type="http://schemas.openxmlformats.org/officeDocument/2006/relationships/tags" Target="../tags/tag40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466.xml"/><Relationship Id="rId18" Type="http://schemas.openxmlformats.org/officeDocument/2006/relationships/tags" Target="../tags/tag471.xml"/><Relationship Id="rId26" Type="http://schemas.openxmlformats.org/officeDocument/2006/relationships/tags" Target="../tags/tag479.xml"/><Relationship Id="rId39" Type="http://schemas.openxmlformats.org/officeDocument/2006/relationships/tags" Target="../tags/tag492.xml"/><Relationship Id="rId21" Type="http://schemas.openxmlformats.org/officeDocument/2006/relationships/tags" Target="../tags/tag474.xml"/><Relationship Id="rId34" Type="http://schemas.openxmlformats.org/officeDocument/2006/relationships/tags" Target="../tags/tag487.xml"/><Relationship Id="rId42" Type="http://schemas.openxmlformats.org/officeDocument/2006/relationships/tags" Target="../tags/tag495.xml"/><Relationship Id="rId47" Type="http://schemas.openxmlformats.org/officeDocument/2006/relationships/tags" Target="../tags/tag500.xml"/><Relationship Id="rId50" Type="http://schemas.openxmlformats.org/officeDocument/2006/relationships/tags" Target="../tags/tag503.xml"/><Relationship Id="rId7" Type="http://schemas.openxmlformats.org/officeDocument/2006/relationships/tags" Target="../tags/tag460.xml"/><Relationship Id="rId2" Type="http://schemas.openxmlformats.org/officeDocument/2006/relationships/tags" Target="../tags/tag455.xml"/><Relationship Id="rId16" Type="http://schemas.openxmlformats.org/officeDocument/2006/relationships/tags" Target="../tags/tag469.xml"/><Relationship Id="rId29" Type="http://schemas.openxmlformats.org/officeDocument/2006/relationships/tags" Target="../tags/tag482.xml"/><Relationship Id="rId11" Type="http://schemas.openxmlformats.org/officeDocument/2006/relationships/tags" Target="../tags/tag464.xml"/><Relationship Id="rId24" Type="http://schemas.openxmlformats.org/officeDocument/2006/relationships/tags" Target="../tags/tag477.xml"/><Relationship Id="rId32" Type="http://schemas.openxmlformats.org/officeDocument/2006/relationships/tags" Target="../tags/tag485.xml"/><Relationship Id="rId37" Type="http://schemas.openxmlformats.org/officeDocument/2006/relationships/tags" Target="../tags/tag490.xml"/><Relationship Id="rId40" Type="http://schemas.openxmlformats.org/officeDocument/2006/relationships/tags" Target="../tags/tag493.xml"/><Relationship Id="rId45" Type="http://schemas.openxmlformats.org/officeDocument/2006/relationships/tags" Target="../tags/tag498.xml"/><Relationship Id="rId5" Type="http://schemas.openxmlformats.org/officeDocument/2006/relationships/tags" Target="../tags/tag458.xml"/><Relationship Id="rId15" Type="http://schemas.openxmlformats.org/officeDocument/2006/relationships/tags" Target="../tags/tag468.xml"/><Relationship Id="rId23" Type="http://schemas.openxmlformats.org/officeDocument/2006/relationships/tags" Target="../tags/tag476.xml"/><Relationship Id="rId28" Type="http://schemas.openxmlformats.org/officeDocument/2006/relationships/tags" Target="../tags/tag481.xml"/><Relationship Id="rId36" Type="http://schemas.openxmlformats.org/officeDocument/2006/relationships/tags" Target="../tags/tag489.xml"/><Relationship Id="rId49" Type="http://schemas.openxmlformats.org/officeDocument/2006/relationships/tags" Target="../tags/tag502.xml"/><Relationship Id="rId10" Type="http://schemas.openxmlformats.org/officeDocument/2006/relationships/tags" Target="../tags/tag463.xml"/><Relationship Id="rId19" Type="http://schemas.openxmlformats.org/officeDocument/2006/relationships/tags" Target="../tags/tag472.xml"/><Relationship Id="rId31" Type="http://schemas.openxmlformats.org/officeDocument/2006/relationships/tags" Target="../tags/tag484.xml"/><Relationship Id="rId44" Type="http://schemas.openxmlformats.org/officeDocument/2006/relationships/tags" Target="../tags/tag497.xml"/><Relationship Id="rId52" Type="http://schemas.openxmlformats.org/officeDocument/2006/relationships/notesSlide" Target="../notesSlides/notesSlide12.xml"/><Relationship Id="rId4" Type="http://schemas.openxmlformats.org/officeDocument/2006/relationships/tags" Target="../tags/tag457.xml"/><Relationship Id="rId9" Type="http://schemas.openxmlformats.org/officeDocument/2006/relationships/tags" Target="../tags/tag462.xml"/><Relationship Id="rId14" Type="http://schemas.openxmlformats.org/officeDocument/2006/relationships/tags" Target="../tags/tag467.xml"/><Relationship Id="rId22" Type="http://schemas.openxmlformats.org/officeDocument/2006/relationships/tags" Target="../tags/tag475.xml"/><Relationship Id="rId27" Type="http://schemas.openxmlformats.org/officeDocument/2006/relationships/tags" Target="../tags/tag480.xml"/><Relationship Id="rId30" Type="http://schemas.openxmlformats.org/officeDocument/2006/relationships/tags" Target="../tags/tag483.xml"/><Relationship Id="rId35" Type="http://schemas.openxmlformats.org/officeDocument/2006/relationships/tags" Target="../tags/tag488.xml"/><Relationship Id="rId43" Type="http://schemas.openxmlformats.org/officeDocument/2006/relationships/tags" Target="../tags/tag496.xml"/><Relationship Id="rId48" Type="http://schemas.openxmlformats.org/officeDocument/2006/relationships/tags" Target="../tags/tag501.xml"/><Relationship Id="rId8" Type="http://schemas.openxmlformats.org/officeDocument/2006/relationships/tags" Target="../tags/tag46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456.xml"/><Relationship Id="rId12" Type="http://schemas.openxmlformats.org/officeDocument/2006/relationships/tags" Target="../tags/tag465.xml"/><Relationship Id="rId17" Type="http://schemas.openxmlformats.org/officeDocument/2006/relationships/tags" Target="../tags/tag470.xml"/><Relationship Id="rId25" Type="http://schemas.openxmlformats.org/officeDocument/2006/relationships/tags" Target="../tags/tag478.xml"/><Relationship Id="rId33" Type="http://schemas.openxmlformats.org/officeDocument/2006/relationships/tags" Target="../tags/tag486.xml"/><Relationship Id="rId38" Type="http://schemas.openxmlformats.org/officeDocument/2006/relationships/tags" Target="../tags/tag491.xml"/><Relationship Id="rId46" Type="http://schemas.openxmlformats.org/officeDocument/2006/relationships/tags" Target="../tags/tag499.xml"/><Relationship Id="rId20" Type="http://schemas.openxmlformats.org/officeDocument/2006/relationships/tags" Target="../tags/tag473.xml"/><Relationship Id="rId41" Type="http://schemas.openxmlformats.org/officeDocument/2006/relationships/tags" Target="../tags/tag494.xml"/><Relationship Id="rId1" Type="http://schemas.openxmlformats.org/officeDocument/2006/relationships/tags" Target="../tags/tag454.xml"/><Relationship Id="rId6" Type="http://schemas.openxmlformats.org/officeDocument/2006/relationships/tags" Target="../tags/tag45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516.xml"/><Relationship Id="rId18" Type="http://schemas.openxmlformats.org/officeDocument/2006/relationships/tags" Target="../tags/tag521.xml"/><Relationship Id="rId26" Type="http://schemas.openxmlformats.org/officeDocument/2006/relationships/tags" Target="../tags/tag529.xml"/><Relationship Id="rId39" Type="http://schemas.openxmlformats.org/officeDocument/2006/relationships/tags" Target="../tags/tag542.xml"/><Relationship Id="rId21" Type="http://schemas.openxmlformats.org/officeDocument/2006/relationships/tags" Target="../tags/tag524.xml"/><Relationship Id="rId34" Type="http://schemas.openxmlformats.org/officeDocument/2006/relationships/tags" Target="../tags/tag537.xml"/><Relationship Id="rId42" Type="http://schemas.openxmlformats.org/officeDocument/2006/relationships/tags" Target="../tags/tag545.xml"/><Relationship Id="rId47" Type="http://schemas.openxmlformats.org/officeDocument/2006/relationships/tags" Target="../tags/tag550.xml"/><Relationship Id="rId50" Type="http://schemas.openxmlformats.org/officeDocument/2006/relationships/tags" Target="../tags/tag553.xml"/><Relationship Id="rId7" Type="http://schemas.openxmlformats.org/officeDocument/2006/relationships/tags" Target="../tags/tag510.xml"/><Relationship Id="rId2" Type="http://schemas.openxmlformats.org/officeDocument/2006/relationships/tags" Target="../tags/tag505.xml"/><Relationship Id="rId16" Type="http://schemas.openxmlformats.org/officeDocument/2006/relationships/tags" Target="../tags/tag519.xml"/><Relationship Id="rId29" Type="http://schemas.openxmlformats.org/officeDocument/2006/relationships/tags" Target="../tags/tag532.xml"/><Relationship Id="rId11" Type="http://schemas.openxmlformats.org/officeDocument/2006/relationships/tags" Target="../tags/tag514.xml"/><Relationship Id="rId24" Type="http://schemas.openxmlformats.org/officeDocument/2006/relationships/tags" Target="../tags/tag527.xml"/><Relationship Id="rId32" Type="http://schemas.openxmlformats.org/officeDocument/2006/relationships/tags" Target="../tags/tag535.xml"/><Relationship Id="rId37" Type="http://schemas.openxmlformats.org/officeDocument/2006/relationships/tags" Target="../tags/tag540.xml"/><Relationship Id="rId40" Type="http://schemas.openxmlformats.org/officeDocument/2006/relationships/tags" Target="../tags/tag543.xml"/><Relationship Id="rId45" Type="http://schemas.openxmlformats.org/officeDocument/2006/relationships/tags" Target="../tags/tag548.xml"/><Relationship Id="rId5" Type="http://schemas.openxmlformats.org/officeDocument/2006/relationships/tags" Target="../tags/tag508.xml"/><Relationship Id="rId15" Type="http://schemas.openxmlformats.org/officeDocument/2006/relationships/tags" Target="../tags/tag518.xml"/><Relationship Id="rId23" Type="http://schemas.openxmlformats.org/officeDocument/2006/relationships/tags" Target="../tags/tag526.xml"/><Relationship Id="rId28" Type="http://schemas.openxmlformats.org/officeDocument/2006/relationships/tags" Target="../tags/tag531.xml"/><Relationship Id="rId36" Type="http://schemas.openxmlformats.org/officeDocument/2006/relationships/tags" Target="../tags/tag539.xml"/><Relationship Id="rId49" Type="http://schemas.openxmlformats.org/officeDocument/2006/relationships/tags" Target="../tags/tag552.xml"/><Relationship Id="rId10" Type="http://schemas.openxmlformats.org/officeDocument/2006/relationships/tags" Target="../tags/tag513.xml"/><Relationship Id="rId19" Type="http://schemas.openxmlformats.org/officeDocument/2006/relationships/tags" Target="../tags/tag522.xml"/><Relationship Id="rId31" Type="http://schemas.openxmlformats.org/officeDocument/2006/relationships/tags" Target="../tags/tag534.xml"/><Relationship Id="rId44" Type="http://schemas.openxmlformats.org/officeDocument/2006/relationships/tags" Target="../tags/tag547.xml"/><Relationship Id="rId52" Type="http://schemas.openxmlformats.org/officeDocument/2006/relationships/notesSlide" Target="../notesSlides/notesSlide13.xml"/><Relationship Id="rId4" Type="http://schemas.openxmlformats.org/officeDocument/2006/relationships/tags" Target="../tags/tag507.xml"/><Relationship Id="rId9" Type="http://schemas.openxmlformats.org/officeDocument/2006/relationships/tags" Target="../tags/tag512.xml"/><Relationship Id="rId14" Type="http://schemas.openxmlformats.org/officeDocument/2006/relationships/tags" Target="../tags/tag517.xml"/><Relationship Id="rId22" Type="http://schemas.openxmlformats.org/officeDocument/2006/relationships/tags" Target="../tags/tag525.xml"/><Relationship Id="rId27" Type="http://schemas.openxmlformats.org/officeDocument/2006/relationships/tags" Target="../tags/tag530.xml"/><Relationship Id="rId30" Type="http://schemas.openxmlformats.org/officeDocument/2006/relationships/tags" Target="../tags/tag533.xml"/><Relationship Id="rId35" Type="http://schemas.openxmlformats.org/officeDocument/2006/relationships/tags" Target="../tags/tag538.xml"/><Relationship Id="rId43" Type="http://schemas.openxmlformats.org/officeDocument/2006/relationships/tags" Target="../tags/tag546.xml"/><Relationship Id="rId48" Type="http://schemas.openxmlformats.org/officeDocument/2006/relationships/tags" Target="../tags/tag551.xml"/><Relationship Id="rId8" Type="http://schemas.openxmlformats.org/officeDocument/2006/relationships/tags" Target="../tags/tag51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506.xml"/><Relationship Id="rId12" Type="http://schemas.openxmlformats.org/officeDocument/2006/relationships/tags" Target="../tags/tag515.xml"/><Relationship Id="rId17" Type="http://schemas.openxmlformats.org/officeDocument/2006/relationships/tags" Target="../tags/tag520.xml"/><Relationship Id="rId25" Type="http://schemas.openxmlformats.org/officeDocument/2006/relationships/tags" Target="../tags/tag528.xml"/><Relationship Id="rId33" Type="http://schemas.openxmlformats.org/officeDocument/2006/relationships/tags" Target="../tags/tag536.xml"/><Relationship Id="rId38" Type="http://schemas.openxmlformats.org/officeDocument/2006/relationships/tags" Target="../tags/tag541.xml"/><Relationship Id="rId46" Type="http://schemas.openxmlformats.org/officeDocument/2006/relationships/tags" Target="../tags/tag549.xml"/><Relationship Id="rId20" Type="http://schemas.openxmlformats.org/officeDocument/2006/relationships/tags" Target="../tags/tag523.xml"/><Relationship Id="rId41" Type="http://schemas.openxmlformats.org/officeDocument/2006/relationships/tags" Target="../tags/tag544.xml"/><Relationship Id="rId1" Type="http://schemas.openxmlformats.org/officeDocument/2006/relationships/tags" Target="../tags/tag504.xml"/><Relationship Id="rId6" Type="http://schemas.openxmlformats.org/officeDocument/2006/relationships/tags" Target="../tags/tag50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568.xml"/><Relationship Id="rId18" Type="http://schemas.openxmlformats.org/officeDocument/2006/relationships/tags" Target="../tags/tag573.xml"/><Relationship Id="rId26" Type="http://schemas.openxmlformats.org/officeDocument/2006/relationships/tags" Target="../tags/tag581.xml"/><Relationship Id="rId39" Type="http://schemas.openxmlformats.org/officeDocument/2006/relationships/tags" Target="../tags/tag594.xml"/><Relationship Id="rId21" Type="http://schemas.openxmlformats.org/officeDocument/2006/relationships/tags" Target="../tags/tag576.xml"/><Relationship Id="rId34" Type="http://schemas.openxmlformats.org/officeDocument/2006/relationships/tags" Target="../tags/tag589.xml"/><Relationship Id="rId42" Type="http://schemas.openxmlformats.org/officeDocument/2006/relationships/tags" Target="../tags/tag597.xml"/><Relationship Id="rId47" Type="http://schemas.openxmlformats.org/officeDocument/2006/relationships/tags" Target="../tags/tag602.xml"/><Relationship Id="rId50" Type="http://schemas.openxmlformats.org/officeDocument/2006/relationships/tags" Target="../tags/tag605.xml"/><Relationship Id="rId7" Type="http://schemas.openxmlformats.org/officeDocument/2006/relationships/tags" Target="../tags/tag562.xml"/><Relationship Id="rId2" Type="http://schemas.openxmlformats.org/officeDocument/2006/relationships/tags" Target="../tags/tag557.xml"/><Relationship Id="rId16" Type="http://schemas.openxmlformats.org/officeDocument/2006/relationships/tags" Target="../tags/tag571.xml"/><Relationship Id="rId29" Type="http://schemas.openxmlformats.org/officeDocument/2006/relationships/tags" Target="../tags/tag584.xml"/><Relationship Id="rId11" Type="http://schemas.openxmlformats.org/officeDocument/2006/relationships/tags" Target="../tags/tag566.xml"/><Relationship Id="rId24" Type="http://schemas.openxmlformats.org/officeDocument/2006/relationships/tags" Target="../tags/tag579.xml"/><Relationship Id="rId32" Type="http://schemas.openxmlformats.org/officeDocument/2006/relationships/tags" Target="../tags/tag587.xml"/><Relationship Id="rId37" Type="http://schemas.openxmlformats.org/officeDocument/2006/relationships/tags" Target="../tags/tag592.xml"/><Relationship Id="rId40" Type="http://schemas.openxmlformats.org/officeDocument/2006/relationships/tags" Target="../tags/tag595.xml"/><Relationship Id="rId45" Type="http://schemas.openxmlformats.org/officeDocument/2006/relationships/tags" Target="../tags/tag600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560.xml"/><Relationship Id="rId10" Type="http://schemas.openxmlformats.org/officeDocument/2006/relationships/tags" Target="../tags/tag565.xml"/><Relationship Id="rId19" Type="http://schemas.openxmlformats.org/officeDocument/2006/relationships/tags" Target="../tags/tag574.xml"/><Relationship Id="rId31" Type="http://schemas.openxmlformats.org/officeDocument/2006/relationships/tags" Target="../tags/tag586.xml"/><Relationship Id="rId44" Type="http://schemas.openxmlformats.org/officeDocument/2006/relationships/tags" Target="../tags/tag599.xml"/><Relationship Id="rId52" Type="http://schemas.openxmlformats.org/officeDocument/2006/relationships/tags" Target="../tags/tag607.xml"/><Relationship Id="rId4" Type="http://schemas.openxmlformats.org/officeDocument/2006/relationships/tags" Target="../tags/tag559.xml"/><Relationship Id="rId9" Type="http://schemas.openxmlformats.org/officeDocument/2006/relationships/tags" Target="../tags/tag564.xml"/><Relationship Id="rId14" Type="http://schemas.openxmlformats.org/officeDocument/2006/relationships/tags" Target="../tags/tag569.xml"/><Relationship Id="rId22" Type="http://schemas.openxmlformats.org/officeDocument/2006/relationships/tags" Target="../tags/tag577.xml"/><Relationship Id="rId27" Type="http://schemas.openxmlformats.org/officeDocument/2006/relationships/tags" Target="../tags/tag582.xml"/><Relationship Id="rId30" Type="http://schemas.openxmlformats.org/officeDocument/2006/relationships/tags" Target="../tags/tag585.xml"/><Relationship Id="rId35" Type="http://schemas.openxmlformats.org/officeDocument/2006/relationships/tags" Target="../tags/tag590.xml"/><Relationship Id="rId43" Type="http://schemas.openxmlformats.org/officeDocument/2006/relationships/tags" Target="../tags/tag598.xml"/><Relationship Id="rId48" Type="http://schemas.openxmlformats.org/officeDocument/2006/relationships/tags" Target="../tags/tag603.xml"/><Relationship Id="rId8" Type="http://schemas.openxmlformats.org/officeDocument/2006/relationships/tags" Target="../tags/tag563.xml"/><Relationship Id="rId51" Type="http://schemas.openxmlformats.org/officeDocument/2006/relationships/tags" Target="../tags/tag606.xml"/><Relationship Id="rId3" Type="http://schemas.openxmlformats.org/officeDocument/2006/relationships/tags" Target="../tags/tag558.xml"/><Relationship Id="rId12" Type="http://schemas.openxmlformats.org/officeDocument/2006/relationships/tags" Target="../tags/tag567.xml"/><Relationship Id="rId17" Type="http://schemas.openxmlformats.org/officeDocument/2006/relationships/tags" Target="../tags/tag572.xml"/><Relationship Id="rId25" Type="http://schemas.openxmlformats.org/officeDocument/2006/relationships/tags" Target="../tags/tag580.xml"/><Relationship Id="rId33" Type="http://schemas.openxmlformats.org/officeDocument/2006/relationships/tags" Target="../tags/tag588.xml"/><Relationship Id="rId38" Type="http://schemas.openxmlformats.org/officeDocument/2006/relationships/tags" Target="../tags/tag593.xml"/><Relationship Id="rId46" Type="http://schemas.openxmlformats.org/officeDocument/2006/relationships/tags" Target="../tags/tag601.xml"/><Relationship Id="rId20" Type="http://schemas.openxmlformats.org/officeDocument/2006/relationships/tags" Target="../tags/tag575.xml"/><Relationship Id="rId41" Type="http://schemas.openxmlformats.org/officeDocument/2006/relationships/tags" Target="../tags/tag596.xml"/><Relationship Id="rId1" Type="http://schemas.openxmlformats.org/officeDocument/2006/relationships/tags" Target="../tags/tag556.xml"/><Relationship Id="rId6" Type="http://schemas.openxmlformats.org/officeDocument/2006/relationships/tags" Target="../tags/tag561.xml"/><Relationship Id="rId15" Type="http://schemas.openxmlformats.org/officeDocument/2006/relationships/tags" Target="../tags/tag570.xml"/><Relationship Id="rId23" Type="http://schemas.openxmlformats.org/officeDocument/2006/relationships/tags" Target="../tags/tag578.xml"/><Relationship Id="rId28" Type="http://schemas.openxmlformats.org/officeDocument/2006/relationships/tags" Target="../tags/tag583.xml"/><Relationship Id="rId36" Type="http://schemas.openxmlformats.org/officeDocument/2006/relationships/tags" Target="../tags/tag591.xml"/><Relationship Id="rId49" Type="http://schemas.openxmlformats.org/officeDocument/2006/relationships/tags" Target="../tags/tag60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20.xml"/><Relationship Id="rId18" Type="http://schemas.openxmlformats.org/officeDocument/2006/relationships/tags" Target="../tags/tag625.xml"/><Relationship Id="rId26" Type="http://schemas.openxmlformats.org/officeDocument/2006/relationships/tags" Target="../tags/tag633.xml"/><Relationship Id="rId39" Type="http://schemas.openxmlformats.org/officeDocument/2006/relationships/tags" Target="../tags/tag646.xml"/><Relationship Id="rId21" Type="http://schemas.openxmlformats.org/officeDocument/2006/relationships/tags" Target="../tags/tag628.xml"/><Relationship Id="rId34" Type="http://schemas.openxmlformats.org/officeDocument/2006/relationships/tags" Target="../tags/tag641.xml"/><Relationship Id="rId42" Type="http://schemas.openxmlformats.org/officeDocument/2006/relationships/tags" Target="../tags/tag649.xml"/><Relationship Id="rId47" Type="http://schemas.openxmlformats.org/officeDocument/2006/relationships/tags" Target="../tags/tag654.xml"/><Relationship Id="rId50" Type="http://schemas.openxmlformats.org/officeDocument/2006/relationships/tags" Target="../tags/tag657.xml"/><Relationship Id="rId7" Type="http://schemas.openxmlformats.org/officeDocument/2006/relationships/tags" Target="../tags/tag614.xml"/><Relationship Id="rId2" Type="http://schemas.openxmlformats.org/officeDocument/2006/relationships/tags" Target="../tags/tag609.xml"/><Relationship Id="rId16" Type="http://schemas.openxmlformats.org/officeDocument/2006/relationships/tags" Target="../tags/tag623.xml"/><Relationship Id="rId29" Type="http://schemas.openxmlformats.org/officeDocument/2006/relationships/tags" Target="../tags/tag636.xml"/><Relationship Id="rId11" Type="http://schemas.openxmlformats.org/officeDocument/2006/relationships/tags" Target="../tags/tag618.xml"/><Relationship Id="rId24" Type="http://schemas.openxmlformats.org/officeDocument/2006/relationships/tags" Target="../tags/tag631.xml"/><Relationship Id="rId32" Type="http://schemas.openxmlformats.org/officeDocument/2006/relationships/tags" Target="../tags/tag639.xml"/><Relationship Id="rId37" Type="http://schemas.openxmlformats.org/officeDocument/2006/relationships/tags" Target="../tags/tag644.xml"/><Relationship Id="rId40" Type="http://schemas.openxmlformats.org/officeDocument/2006/relationships/tags" Target="../tags/tag647.xml"/><Relationship Id="rId45" Type="http://schemas.openxmlformats.org/officeDocument/2006/relationships/tags" Target="../tags/tag652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612.xml"/><Relationship Id="rId10" Type="http://schemas.openxmlformats.org/officeDocument/2006/relationships/tags" Target="../tags/tag617.xml"/><Relationship Id="rId19" Type="http://schemas.openxmlformats.org/officeDocument/2006/relationships/tags" Target="../tags/tag626.xml"/><Relationship Id="rId31" Type="http://schemas.openxmlformats.org/officeDocument/2006/relationships/tags" Target="../tags/tag638.xml"/><Relationship Id="rId44" Type="http://schemas.openxmlformats.org/officeDocument/2006/relationships/tags" Target="../tags/tag651.xml"/><Relationship Id="rId52" Type="http://schemas.openxmlformats.org/officeDocument/2006/relationships/tags" Target="../tags/tag659.xml"/><Relationship Id="rId4" Type="http://schemas.openxmlformats.org/officeDocument/2006/relationships/tags" Target="../tags/tag611.xml"/><Relationship Id="rId9" Type="http://schemas.openxmlformats.org/officeDocument/2006/relationships/tags" Target="../tags/tag616.xml"/><Relationship Id="rId14" Type="http://schemas.openxmlformats.org/officeDocument/2006/relationships/tags" Target="../tags/tag621.xml"/><Relationship Id="rId22" Type="http://schemas.openxmlformats.org/officeDocument/2006/relationships/tags" Target="../tags/tag629.xml"/><Relationship Id="rId27" Type="http://schemas.openxmlformats.org/officeDocument/2006/relationships/tags" Target="../tags/tag634.xml"/><Relationship Id="rId30" Type="http://schemas.openxmlformats.org/officeDocument/2006/relationships/tags" Target="../tags/tag637.xml"/><Relationship Id="rId35" Type="http://schemas.openxmlformats.org/officeDocument/2006/relationships/tags" Target="../tags/tag642.xml"/><Relationship Id="rId43" Type="http://schemas.openxmlformats.org/officeDocument/2006/relationships/tags" Target="../tags/tag650.xml"/><Relationship Id="rId48" Type="http://schemas.openxmlformats.org/officeDocument/2006/relationships/tags" Target="../tags/tag655.xml"/><Relationship Id="rId8" Type="http://schemas.openxmlformats.org/officeDocument/2006/relationships/tags" Target="../tags/tag615.xml"/><Relationship Id="rId51" Type="http://schemas.openxmlformats.org/officeDocument/2006/relationships/tags" Target="../tags/tag658.xml"/><Relationship Id="rId3" Type="http://schemas.openxmlformats.org/officeDocument/2006/relationships/tags" Target="../tags/tag610.xml"/><Relationship Id="rId12" Type="http://schemas.openxmlformats.org/officeDocument/2006/relationships/tags" Target="../tags/tag619.xml"/><Relationship Id="rId17" Type="http://schemas.openxmlformats.org/officeDocument/2006/relationships/tags" Target="../tags/tag624.xml"/><Relationship Id="rId25" Type="http://schemas.openxmlformats.org/officeDocument/2006/relationships/tags" Target="../tags/tag632.xml"/><Relationship Id="rId33" Type="http://schemas.openxmlformats.org/officeDocument/2006/relationships/tags" Target="../tags/tag640.xml"/><Relationship Id="rId38" Type="http://schemas.openxmlformats.org/officeDocument/2006/relationships/tags" Target="../tags/tag645.xml"/><Relationship Id="rId46" Type="http://schemas.openxmlformats.org/officeDocument/2006/relationships/tags" Target="../tags/tag653.xml"/><Relationship Id="rId20" Type="http://schemas.openxmlformats.org/officeDocument/2006/relationships/tags" Target="../tags/tag627.xml"/><Relationship Id="rId41" Type="http://schemas.openxmlformats.org/officeDocument/2006/relationships/tags" Target="../tags/tag648.xml"/><Relationship Id="rId1" Type="http://schemas.openxmlformats.org/officeDocument/2006/relationships/tags" Target="../tags/tag608.xml"/><Relationship Id="rId6" Type="http://schemas.openxmlformats.org/officeDocument/2006/relationships/tags" Target="../tags/tag613.xml"/><Relationship Id="rId15" Type="http://schemas.openxmlformats.org/officeDocument/2006/relationships/tags" Target="../tags/tag622.xml"/><Relationship Id="rId23" Type="http://schemas.openxmlformats.org/officeDocument/2006/relationships/tags" Target="../tags/tag630.xml"/><Relationship Id="rId28" Type="http://schemas.openxmlformats.org/officeDocument/2006/relationships/tags" Target="../tags/tag635.xml"/><Relationship Id="rId36" Type="http://schemas.openxmlformats.org/officeDocument/2006/relationships/tags" Target="../tags/tag643.xml"/><Relationship Id="rId49" Type="http://schemas.openxmlformats.org/officeDocument/2006/relationships/tags" Target="../tags/tag65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672.xml"/><Relationship Id="rId18" Type="http://schemas.openxmlformats.org/officeDocument/2006/relationships/tags" Target="../tags/tag677.xml"/><Relationship Id="rId26" Type="http://schemas.openxmlformats.org/officeDocument/2006/relationships/tags" Target="../tags/tag685.xml"/><Relationship Id="rId39" Type="http://schemas.openxmlformats.org/officeDocument/2006/relationships/tags" Target="../tags/tag698.xml"/><Relationship Id="rId21" Type="http://schemas.openxmlformats.org/officeDocument/2006/relationships/tags" Target="../tags/tag680.xml"/><Relationship Id="rId34" Type="http://schemas.openxmlformats.org/officeDocument/2006/relationships/tags" Target="../tags/tag693.xml"/><Relationship Id="rId42" Type="http://schemas.openxmlformats.org/officeDocument/2006/relationships/tags" Target="../tags/tag701.xml"/><Relationship Id="rId7" Type="http://schemas.openxmlformats.org/officeDocument/2006/relationships/tags" Target="../tags/tag666.xml"/><Relationship Id="rId2" Type="http://schemas.openxmlformats.org/officeDocument/2006/relationships/tags" Target="../tags/tag661.xml"/><Relationship Id="rId16" Type="http://schemas.openxmlformats.org/officeDocument/2006/relationships/tags" Target="../tags/tag675.xml"/><Relationship Id="rId20" Type="http://schemas.openxmlformats.org/officeDocument/2006/relationships/tags" Target="../tags/tag679.xml"/><Relationship Id="rId29" Type="http://schemas.openxmlformats.org/officeDocument/2006/relationships/tags" Target="../tags/tag688.xml"/><Relationship Id="rId41" Type="http://schemas.openxmlformats.org/officeDocument/2006/relationships/tags" Target="../tags/tag700.xml"/><Relationship Id="rId1" Type="http://schemas.openxmlformats.org/officeDocument/2006/relationships/tags" Target="../tags/tag660.xml"/><Relationship Id="rId6" Type="http://schemas.openxmlformats.org/officeDocument/2006/relationships/tags" Target="../tags/tag665.xml"/><Relationship Id="rId11" Type="http://schemas.openxmlformats.org/officeDocument/2006/relationships/tags" Target="../tags/tag670.xml"/><Relationship Id="rId24" Type="http://schemas.openxmlformats.org/officeDocument/2006/relationships/tags" Target="../tags/tag683.xml"/><Relationship Id="rId32" Type="http://schemas.openxmlformats.org/officeDocument/2006/relationships/tags" Target="../tags/tag691.xml"/><Relationship Id="rId37" Type="http://schemas.openxmlformats.org/officeDocument/2006/relationships/tags" Target="../tags/tag696.xml"/><Relationship Id="rId40" Type="http://schemas.openxmlformats.org/officeDocument/2006/relationships/tags" Target="../tags/tag699.xml"/><Relationship Id="rId5" Type="http://schemas.openxmlformats.org/officeDocument/2006/relationships/tags" Target="../tags/tag664.xml"/><Relationship Id="rId15" Type="http://schemas.openxmlformats.org/officeDocument/2006/relationships/tags" Target="../tags/tag674.xml"/><Relationship Id="rId23" Type="http://schemas.openxmlformats.org/officeDocument/2006/relationships/tags" Target="../tags/tag682.xml"/><Relationship Id="rId28" Type="http://schemas.openxmlformats.org/officeDocument/2006/relationships/tags" Target="../tags/tag687.xml"/><Relationship Id="rId36" Type="http://schemas.openxmlformats.org/officeDocument/2006/relationships/tags" Target="../tags/tag695.xml"/><Relationship Id="rId10" Type="http://schemas.openxmlformats.org/officeDocument/2006/relationships/tags" Target="../tags/tag669.xml"/><Relationship Id="rId19" Type="http://schemas.openxmlformats.org/officeDocument/2006/relationships/tags" Target="../tags/tag678.xml"/><Relationship Id="rId31" Type="http://schemas.openxmlformats.org/officeDocument/2006/relationships/tags" Target="../tags/tag690.xml"/><Relationship Id="rId44" Type="http://schemas.openxmlformats.org/officeDocument/2006/relationships/notesSlide" Target="../notesSlides/notesSlide15.xml"/><Relationship Id="rId4" Type="http://schemas.openxmlformats.org/officeDocument/2006/relationships/tags" Target="../tags/tag663.xml"/><Relationship Id="rId9" Type="http://schemas.openxmlformats.org/officeDocument/2006/relationships/tags" Target="../tags/tag668.xml"/><Relationship Id="rId14" Type="http://schemas.openxmlformats.org/officeDocument/2006/relationships/tags" Target="../tags/tag673.xml"/><Relationship Id="rId22" Type="http://schemas.openxmlformats.org/officeDocument/2006/relationships/tags" Target="../tags/tag681.xml"/><Relationship Id="rId27" Type="http://schemas.openxmlformats.org/officeDocument/2006/relationships/tags" Target="../tags/tag686.xml"/><Relationship Id="rId30" Type="http://schemas.openxmlformats.org/officeDocument/2006/relationships/tags" Target="../tags/tag689.xml"/><Relationship Id="rId35" Type="http://schemas.openxmlformats.org/officeDocument/2006/relationships/tags" Target="../tags/tag694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667.xml"/><Relationship Id="rId3" Type="http://schemas.openxmlformats.org/officeDocument/2006/relationships/tags" Target="../tags/tag662.xml"/><Relationship Id="rId12" Type="http://schemas.openxmlformats.org/officeDocument/2006/relationships/tags" Target="../tags/tag671.xml"/><Relationship Id="rId17" Type="http://schemas.openxmlformats.org/officeDocument/2006/relationships/tags" Target="../tags/tag676.xml"/><Relationship Id="rId25" Type="http://schemas.openxmlformats.org/officeDocument/2006/relationships/tags" Target="../tags/tag684.xml"/><Relationship Id="rId33" Type="http://schemas.openxmlformats.org/officeDocument/2006/relationships/tags" Target="../tags/tag692.xml"/><Relationship Id="rId38" Type="http://schemas.openxmlformats.org/officeDocument/2006/relationships/tags" Target="../tags/tag69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tags" Target="../tags/tag714.xml"/><Relationship Id="rId18" Type="http://schemas.openxmlformats.org/officeDocument/2006/relationships/tags" Target="../tags/tag719.xml"/><Relationship Id="rId26" Type="http://schemas.openxmlformats.org/officeDocument/2006/relationships/tags" Target="../tags/tag727.xml"/><Relationship Id="rId39" Type="http://schemas.openxmlformats.org/officeDocument/2006/relationships/tags" Target="../tags/tag740.xml"/><Relationship Id="rId21" Type="http://schemas.openxmlformats.org/officeDocument/2006/relationships/tags" Target="../tags/tag722.xml"/><Relationship Id="rId34" Type="http://schemas.openxmlformats.org/officeDocument/2006/relationships/tags" Target="../tags/tag735.xml"/><Relationship Id="rId42" Type="http://schemas.openxmlformats.org/officeDocument/2006/relationships/tags" Target="../tags/tag743.xml"/><Relationship Id="rId7" Type="http://schemas.openxmlformats.org/officeDocument/2006/relationships/tags" Target="../tags/tag708.xml"/><Relationship Id="rId2" Type="http://schemas.openxmlformats.org/officeDocument/2006/relationships/tags" Target="../tags/tag703.xml"/><Relationship Id="rId16" Type="http://schemas.openxmlformats.org/officeDocument/2006/relationships/tags" Target="../tags/tag717.xml"/><Relationship Id="rId20" Type="http://schemas.openxmlformats.org/officeDocument/2006/relationships/tags" Target="../tags/tag721.xml"/><Relationship Id="rId29" Type="http://schemas.openxmlformats.org/officeDocument/2006/relationships/tags" Target="../tags/tag730.xml"/><Relationship Id="rId41" Type="http://schemas.openxmlformats.org/officeDocument/2006/relationships/tags" Target="../tags/tag742.xml"/><Relationship Id="rId1" Type="http://schemas.openxmlformats.org/officeDocument/2006/relationships/tags" Target="../tags/tag702.xml"/><Relationship Id="rId6" Type="http://schemas.openxmlformats.org/officeDocument/2006/relationships/tags" Target="../tags/tag707.xml"/><Relationship Id="rId11" Type="http://schemas.openxmlformats.org/officeDocument/2006/relationships/tags" Target="../tags/tag712.xml"/><Relationship Id="rId24" Type="http://schemas.openxmlformats.org/officeDocument/2006/relationships/tags" Target="../tags/tag725.xml"/><Relationship Id="rId32" Type="http://schemas.openxmlformats.org/officeDocument/2006/relationships/tags" Target="../tags/tag733.xml"/><Relationship Id="rId37" Type="http://schemas.openxmlformats.org/officeDocument/2006/relationships/tags" Target="../tags/tag738.xml"/><Relationship Id="rId40" Type="http://schemas.openxmlformats.org/officeDocument/2006/relationships/tags" Target="../tags/tag741.xml"/><Relationship Id="rId5" Type="http://schemas.openxmlformats.org/officeDocument/2006/relationships/tags" Target="../tags/tag706.xml"/><Relationship Id="rId15" Type="http://schemas.openxmlformats.org/officeDocument/2006/relationships/tags" Target="../tags/tag716.xml"/><Relationship Id="rId23" Type="http://schemas.openxmlformats.org/officeDocument/2006/relationships/tags" Target="../tags/tag724.xml"/><Relationship Id="rId28" Type="http://schemas.openxmlformats.org/officeDocument/2006/relationships/tags" Target="../tags/tag729.xml"/><Relationship Id="rId36" Type="http://schemas.openxmlformats.org/officeDocument/2006/relationships/tags" Target="../tags/tag737.xml"/><Relationship Id="rId10" Type="http://schemas.openxmlformats.org/officeDocument/2006/relationships/tags" Target="../tags/tag711.xml"/><Relationship Id="rId19" Type="http://schemas.openxmlformats.org/officeDocument/2006/relationships/tags" Target="../tags/tag720.xml"/><Relationship Id="rId31" Type="http://schemas.openxmlformats.org/officeDocument/2006/relationships/tags" Target="../tags/tag732.xml"/><Relationship Id="rId44" Type="http://schemas.openxmlformats.org/officeDocument/2006/relationships/notesSlide" Target="../notesSlides/notesSlide16.xml"/><Relationship Id="rId4" Type="http://schemas.openxmlformats.org/officeDocument/2006/relationships/tags" Target="../tags/tag705.xml"/><Relationship Id="rId9" Type="http://schemas.openxmlformats.org/officeDocument/2006/relationships/tags" Target="../tags/tag710.xml"/><Relationship Id="rId14" Type="http://schemas.openxmlformats.org/officeDocument/2006/relationships/tags" Target="../tags/tag715.xml"/><Relationship Id="rId22" Type="http://schemas.openxmlformats.org/officeDocument/2006/relationships/tags" Target="../tags/tag723.xml"/><Relationship Id="rId27" Type="http://schemas.openxmlformats.org/officeDocument/2006/relationships/tags" Target="../tags/tag728.xml"/><Relationship Id="rId30" Type="http://schemas.openxmlformats.org/officeDocument/2006/relationships/tags" Target="../tags/tag731.xml"/><Relationship Id="rId35" Type="http://schemas.openxmlformats.org/officeDocument/2006/relationships/tags" Target="../tags/tag736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709.xml"/><Relationship Id="rId3" Type="http://schemas.openxmlformats.org/officeDocument/2006/relationships/tags" Target="../tags/tag704.xml"/><Relationship Id="rId12" Type="http://schemas.openxmlformats.org/officeDocument/2006/relationships/tags" Target="../tags/tag713.xml"/><Relationship Id="rId17" Type="http://schemas.openxmlformats.org/officeDocument/2006/relationships/tags" Target="../tags/tag718.xml"/><Relationship Id="rId25" Type="http://schemas.openxmlformats.org/officeDocument/2006/relationships/tags" Target="../tags/tag726.xml"/><Relationship Id="rId33" Type="http://schemas.openxmlformats.org/officeDocument/2006/relationships/tags" Target="../tags/tag734.xml"/><Relationship Id="rId38" Type="http://schemas.openxmlformats.org/officeDocument/2006/relationships/tags" Target="../tags/tag73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756.xml"/><Relationship Id="rId18" Type="http://schemas.openxmlformats.org/officeDocument/2006/relationships/tags" Target="../tags/tag761.xml"/><Relationship Id="rId26" Type="http://schemas.openxmlformats.org/officeDocument/2006/relationships/tags" Target="../tags/tag769.xml"/><Relationship Id="rId39" Type="http://schemas.openxmlformats.org/officeDocument/2006/relationships/tags" Target="../tags/tag782.xml"/><Relationship Id="rId21" Type="http://schemas.openxmlformats.org/officeDocument/2006/relationships/tags" Target="../tags/tag764.xml"/><Relationship Id="rId34" Type="http://schemas.openxmlformats.org/officeDocument/2006/relationships/tags" Target="../tags/tag777.xml"/><Relationship Id="rId42" Type="http://schemas.openxmlformats.org/officeDocument/2006/relationships/tags" Target="../tags/tag785.xml"/><Relationship Id="rId7" Type="http://schemas.openxmlformats.org/officeDocument/2006/relationships/tags" Target="../tags/tag750.xml"/><Relationship Id="rId2" Type="http://schemas.openxmlformats.org/officeDocument/2006/relationships/tags" Target="../tags/tag745.xml"/><Relationship Id="rId16" Type="http://schemas.openxmlformats.org/officeDocument/2006/relationships/tags" Target="../tags/tag759.xml"/><Relationship Id="rId20" Type="http://schemas.openxmlformats.org/officeDocument/2006/relationships/tags" Target="../tags/tag763.xml"/><Relationship Id="rId29" Type="http://schemas.openxmlformats.org/officeDocument/2006/relationships/tags" Target="../tags/tag772.xml"/><Relationship Id="rId41" Type="http://schemas.openxmlformats.org/officeDocument/2006/relationships/tags" Target="../tags/tag784.xml"/><Relationship Id="rId1" Type="http://schemas.openxmlformats.org/officeDocument/2006/relationships/tags" Target="../tags/tag744.xml"/><Relationship Id="rId6" Type="http://schemas.openxmlformats.org/officeDocument/2006/relationships/tags" Target="../tags/tag749.xml"/><Relationship Id="rId11" Type="http://schemas.openxmlformats.org/officeDocument/2006/relationships/tags" Target="../tags/tag754.xml"/><Relationship Id="rId24" Type="http://schemas.openxmlformats.org/officeDocument/2006/relationships/tags" Target="../tags/tag767.xml"/><Relationship Id="rId32" Type="http://schemas.openxmlformats.org/officeDocument/2006/relationships/tags" Target="../tags/tag775.xml"/><Relationship Id="rId37" Type="http://schemas.openxmlformats.org/officeDocument/2006/relationships/tags" Target="../tags/tag780.xml"/><Relationship Id="rId40" Type="http://schemas.openxmlformats.org/officeDocument/2006/relationships/tags" Target="../tags/tag783.xml"/><Relationship Id="rId5" Type="http://schemas.openxmlformats.org/officeDocument/2006/relationships/tags" Target="../tags/tag748.xml"/><Relationship Id="rId15" Type="http://schemas.openxmlformats.org/officeDocument/2006/relationships/tags" Target="../tags/tag758.xml"/><Relationship Id="rId23" Type="http://schemas.openxmlformats.org/officeDocument/2006/relationships/tags" Target="../tags/tag766.xml"/><Relationship Id="rId28" Type="http://schemas.openxmlformats.org/officeDocument/2006/relationships/tags" Target="../tags/tag771.xml"/><Relationship Id="rId36" Type="http://schemas.openxmlformats.org/officeDocument/2006/relationships/tags" Target="../tags/tag779.xml"/><Relationship Id="rId10" Type="http://schemas.openxmlformats.org/officeDocument/2006/relationships/tags" Target="../tags/tag753.xml"/><Relationship Id="rId19" Type="http://schemas.openxmlformats.org/officeDocument/2006/relationships/tags" Target="../tags/tag762.xml"/><Relationship Id="rId31" Type="http://schemas.openxmlformats.org/officeDocument/2006/relationships/tags" Target="../tags/tag774.xml"/><Relationship Id="rId44" Type="http://schemas.openxmlformats.org/officeDocument/2006/relationships/notesSlide" Target="../notesSlides/notesSlide17.xml"/><Relationship Id="rId4" Type="http://schemas.openxmlformats.org/officeDocument/2006/relationships/tags" Target="../tags/tag747.xml"/><Relationship Id="rId9" Type="http://schemas.openxmlformats.org/officeDocument/2006/relationships/tags" Target="../tags/tag752.xml"/><Relationship Id="rId14" Type="http://schemas.openxmlformats.org/officeDocument/2006/relationships/tags" Target="../tags/tag757.xml"/><Relationship Id="rId22" Type="http://schemas.openxmlformats.org/officeDocument/2006/relationships/tags" Target="../tags/tag765.xml"/><Relationship Id="rId27" Type="http://schemas.openxmlformats.org/officeDocument/2006/relationships/tags" Target="../tags/tag770.xml"/><Relationship Id="rId30" Type="http://schemas.openxmlformats.org/officeDocument/2006/relationships/tags" Target="../tags/tag773.xml"/><Relationship Id="rId35" Type="http://schemas.openxmlformats.org/officeDocument/2006/relationships/tags" Target="../tags/tag778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751.xml"/><Relationship Id="rId3" Type="http://schemas.openxmlformats.org/officeDocument/2006/relationships/tags" Target="../tags/tag746.xml"/><Relationship Id="rId12" Type="http://schemas.openxmlformats.org/officeDocument/2006/relationships/tags" Target="../tags/tag755.xml"/><Relationship Id="rId17" Type="http://schemas.openxmlformats.org/officeDocument/2006/relationships/tags" Target="../tags/tag760.xml"/><Relationship Id="rId25" Type="http://schemas.openxmlformats.org/officeDocument/2006/relationships/tags" Target="../tags/tag768.xml"/><Relationship Id="rId33" Type="http://schemas.openxmlformats.org/officeDocument/2006/relationships/tags" Target="../tags/tag776.xml"/><Relationship Id="rId38" Type="http://schemas.openxmlformats.org/officeDocument/2006/relationships/tags" Target="../tags/tag781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798.xml"/><Relationship Id="rId18" Type="http://schemas.openxmlformats.org/officeDocument/2006/relationships/tags" Target="../tags/tag803.xml"/><Relationship Id="rId26" Type="http://schemas.openxmlformats.org/officeDocument/2006/relationships/tags" Target="../tags/tag811.xml"/><Relationship Id="rId39" Type="http://schemas.openxmlformats.org/officeDocument/2006/relationships/tags" Target="../tags/tag824.xml"/><Relationship Id="rId21" Type="http://schemas.openxmlformats.org/officeDocument/2006/relationships/tags" Target="../tags/tag806.xml"/><Relationship Id="rId34" Type="http://schemas.openxmlformats.org/officeDocument/2006/relationships/tags" Target="../tags/tag819.xml"/><Relationship Id="rId42" Type="http://schemas.openxmlformats.org/officeDocument/2006/relationships/tags" Target="../tags/tag827.xml"/><Relationship Id="rId7" Type="http://schemas.openxmlformats.org/officeDocument/2006/relationships/tags" Target="../tags/tag792.xml"/><Relationship Id="rId2" Type="http://schemas.openxmlformats.org/officeDocument/2006/relationships/tags" Target="../tags/tag787.xml"/><Relationship Id="rId16" Type="http://schemas.openxmlformats.org/officeDocument/2006/relationships/tags" Target="../tags/tag801.xml"/><Relationship Id="rId20" Type="http://schemas.openxmlformats.org/officeDocument/2006/relationships/tags" Target="../tags/tag805.xml"/><Relationship Id="rId29" Type="http://schemas.openxmlformats.org/officeDocument/2006/relationships/tags" Target="../tags/tag814.xml"/><Relationship Id="rId41" Type="http://schemas.openxmlformats.org/officeDocument/2006/relationships/tags" Target="../tags/tag826.xml"/><Relationship Id="rId1" Type="http://schemas.openxmlformats.org/officeDocument/2006/relationships/tags" Target="../tags/tag786.xml"/><Relationship Id="rId6" Type="http://schemas.openxmlformats.org/officeDocument/2006/relationships/tags" Target="../tags/tag791.xml"/><Relationship Id="rId11" Type="http://schemas.openxmlformats.org/officeDocument/2006/relationships/tags" Target="../tags/tag796.xml"/><Relationship Id="rId24" Type="http://schemas.openxmlformats.org/officeDocument/2006/relationships/tags" Target="../tags/tag809.xml"/><Relationship Id="rId32" Type="http://schemas.openxmlformats.org/officeDocument/2006/relationships/tags" Target="../tags/tag817.xml"/><Relationship Id="rId37" Type="http://schemas.openxmlformats.org/officeDocument/2006/relationships/tags" Target="../tags/tag822.xml"/><Relationship Id="rId40" Type="http://schemas.openxmlformats.org/officeDocument/2006/relationships/tags" Target="../tags/tag825.xml"/><Relationship Id="rId5" Type="http://schemas.openxmlformats.org/officeDocument/2006/relationships/tags" Target="../tags/tag790.xml"/><Relationship Id="rId15" Type="http://schemas.openxmlformats.org/officeDocument/2006/relationships/tags" Target="../tags/tag800.xml"/><Relationship Id="rId23" Type="http://schemas.openxmlformats.org/officeDocument/2006/relationships/tags" Target="../tags/tag808.xml"/><Relationship Id="rId28" Type="http://schemas.openxmlformats.org/officeDocument/2006/relationships/tags" Target="../tags/tag813.xml"/><Relationship Id="rId36" Type="http://schemas.openxmlformats.org/officeDocument/2006/relationships/tags" Target="../tags/tag821.xml"/><Relationship Id="rId10" Type="http://schemas.openxmlformats.org/officeDocument/2006/relationships/tags" Target="../tags/tag795.xml"/><Relationship Id="rId19" Type="http://schemas.openxmlformats.org/officeDocument/2006/relationships/tags" Target="../tags/tag804.xml"/><Relationship Id="rId31" Type="http://schemas.openxmlformats.org/officeDocument/2006/relationships/tags" Target="../tags/tag816.xml"/><Relationship Id="rId44" Type="http://schemas.openxmlformats.org/officeDocument/2006/relationships/notesSlide" Target="../notesSlides/notesSlide18.xml"/><Relationship Id="rId4" Type="http://schemas.openxmlformats.org/officeDocument/2006/relationships/tags" Target="../tags/tag789.xml"/><Relationship Id="rId9" Type="http://schemas.openxmlformats.org/officeDocument/2006/relationships/tags" Target="../tags/tag794.xml"/><Relationship Id="rId14" Type="http://schemas.openxmlformats.org/officeDocument/2006/relationships/tags" Target="../tags/tag799.xml"/><Relationship Id="rId22" Type="http://schemas.openxmlformats.org/officeDocument/2006/relationships/tags" Target="../tags/tag807.xml"/><Relationship Id="rId27" Type="http://schemas.openxmlformats.org/officeDocument/2006/relationships/tags" Target="../tags/tag812.xml"/><Relationship Id="rId30" Type="http://schemas.openxmlformats.org/officeDocument/2006/relationships/tags" Target="../tags/tag815.xml"/><Relationship Id="rId35" Type="http://schemas.openxmlformats.org/officeDocument/2006/relationships/tags" Target="../tags/tag820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793.xml"/><Relationship Id="rId3" Type="http://schemas.openxmlformats.org/officeDocument/2006/relationships/tags" Target="../tags/tag788.xml"/><Relationship Id="rId12" Type="http://schemas.openxmlformats.org/officeDocument/2006/relationships/tags" Target="../tags/tag797.xml"/><Relationship Id="rId17" Type="http://schemas.openxmlformats.org/officeDocument/2006/relationships/tags" Target="../tags/tag802.xml"/><Relationship Id="rId25" Type="http://schemas.openxmlformats.org/officeDocument/2006/relationships/tags" Target="../tags/tag810.xml"/><Relationship Id="rId33" Type="http://schemas.openxmlformats.org/officeDocument/2006/relationships/tags" Target="../tags/tag818.xml"/><Relationship Id="rId38" Type="http://schemas.openxmlformats.org/officeDocument/2006/relationships/tags" Target="../tags/tag823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tags" Target="../tags/tag840.xml"/><Relationship Id="rId18" Type="http://schemas.openxmlformats.org/officeDocument/2006/relationships/tags" Target="../tags/tag845.xml"/><Relationship Id="rId26" Type="http://schemas.openxmlformats.org/officeDocument/2006/relationships/tags" Target="../tags/tag853.xml"/><Relationship Id="rId39" Type="http://schemas.openxmlformats.org/officeDocument/2006/relationships/tags" Target="../tags/tag866.xml"/><Relationship Id="rId21" Type="http://schemas.openxmlformats.org/officeDocument/2006/relationships/tags" Target="../tags/tag848.xml"/><Relationship Id="rId34" Type="http://schemas.openxmlformats.org/officeDocument/2006/relationships/tags" Target="../tags/tag861.xml"/><Relationship Id="rId42" Type="http://schemas.openxmlformats.org/officeDocument/2006/relationships/tags" Target="../tags/tag869.xml"/><Relationship Id="rId7" Type="http://schemas.openxmlformats.org/officeDocument/2006/relationships/tags" Target="../tags/tag834.xml"/><Relationship Id="rId2" Type="http://schemas.openxmlformats.org/officeDocument/2006/relationships/tags" Target="../tags/tag829.xml"/><Relationship Id="rId16" Type="http://schemas.openxmlformats.org/officeDocument/2006/relationships/tags" Target="../tags/tag843.xml"/><Relationship Id="rId20" Type="http://schemas.openxmlformats.org/officeDocument/2006/relationships/tags" Target="../tags/tag847.xml"/><Relationship Id="rId29" Type="http://schemas.openxmlformats.org/officeDocument/2006/relationships/tags" Target="../tags/tag856.xml"/><Relationship Id="rId41" Type="http://schemas.openxmlformats.org/officeDocument/2006/relationships/tags" Target="../tags/tag868.xml"/><Relationship Id="rId1" Type="http://schemas.openxmlformats.org/officeDocument/2006/relationships/tags" Target="../tags/tag828.xml"/><Relationship Id="rId6" Type="http://schemas.openxmlformats.org/officeDocument/2006/relationships/tags" Target="../tags/tag833.xml"/><Relationship Id="rId11" Type="http://schemas.openxmlformats.org/officeDocument/2006/relationships/tags" Target="../tags/tag838.xml"/><Relationship Id="rId24" Type="http://schemas.openxmlformats.org/officeDocument/2006/relationships/tags" Target="../tags/tag851.xml"/><Relationship Id="rId32" Type="http://schemas.openxmlformats.org/officeDocument/2006/relationships/tags" Target="../tags/tag859.xml"/><Relationship Id="rId37" Type="http://schemas.openxmlformats.org/officeDocument/2006/relationships/tags" Target="../tags/tag864.xml"/><Relationship Id="rId40" Type="http://schemas.openxmlformats.org/officeDocument/2006/relationships/tags" Target="../tags/tag867.xml"/><Relationship Id="rId5" Type="http://schemas.openxmlformats.org/officeDocument/2006/relationships/tags" Target="../tags/tag832.xml"/><Relationship Id="rId15" Type="http://schemas.openxmlformats.org/officeDocument/2006/relationships/tags" Target="../tags/tag842.xml"/><Relationship Id="rId23" Type="http://schemas.openxmlformats.org/officeDocument/2006/relationships/tags" Target="../tags/tag850.xml"/><Relationship Id="rId28" Type="http://schemas.openxmlformats.org/officeDocument/2006/relationships/tags" Target="../tags/tag855.xml"/><Relationship Id="rId36" Type="http://schemas.openxmlformats.org/officeDocument/2006/relationships/tags" Target="../tags/tag863.xml"/><Relationship Id="rId10" Type="http://schemas.openxmlformats.org/officeDocument/2006/relationships/tags" Target="../tags/tag837.xml"/><Relationship Id="rId19" Type="http://schemas.openxmlformats.org/officeDocument/2006/relationships/tags" Target="../tags/tag846.xml"/><Relationship Id="rId31" Type="http://schemas.openxmlformats.org/officeDocument/2006/relationships/tags" Target="../tags/tag858.xml"/><Relationship Id="rId44" Type="http://schemas.openxmlformats.org/officeDocument/2006/relationships/notesSlide" Target="../notesSlides/notesSlide19.xml"/><Relationship Id="rId4" Type="http://schemas.openxmlformats.org/officeDocument/2006/relationships/tags" Target="../tags/tag831.xml"/><Relationship Id="rId9" Type="http://schemas.openxmlformats.org/officeDocument/2006/relationships/tags" Target="../tags/tag836.xml"/><Relationship Id="rId14" Type="http://schemas.openxmlformats.org/officeDocument/2006/relationships/tags" Target="../tags/tag841.xml"/><Relationship Id="rId22" Type="http://schemas.openxmlformats.org/officeDocument/2006/relationships/tags" Target="../tags/tag849.xml"/><Relationship Id="rId27" Type="http://schemas.openxmlformats.org/officeDocument/2006/relationships/tags" Target="../tags/tag854.xml"/><Relationship Id="rId30" Type="http://schemas.openxmlformats.org/officeDocument/2006/relationships/tags" Target="../tags/tag857.xml"/><Relationship Id="rId35" Type="http://schemas.openxmlformats.org/officeDocument/2006/relationships/tags" Target="../tags/tag862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835.xml"/><Relationship Id="rId3" Type="http://schemas.openxmlformats.org/officeDocument/2006/relationships/tags" Target="../tags/tag830.xml"/><Relationship Id="rId12" Type="http://schemas.openxmlformats.org/officeDocument/2006/relationships/tags" Target="../tags/tag839.xml"/><Relationship Id="rId17" Type="http://schemas.openxmlformats.org/officeDocument/2006/relationships/tags" Target="../tags/tag844.xml"/><Relationship Id="rId25" Type="http://schemas.openxmlformats.org/officeDocument/2006/relationships/tags" Target="../tags/tag852.xml"/><Relationship Id="rId33" Type="http://schemas.openxmlformats.org/officeDocument/2006/relationships/tags" Target="../tags/tag860.xml"/><Relationship Id="rId38" Type="http://schemas.openxmlformats.org/officeDocument/2006/relationships/tags" Target="../tags/tag865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882.xml"/><Relationship Id="rId18" Type="http://schemas.openxmlformats.org/officeDocument/2006/relationships/tags" Target="../tags/tag887.xml"/><Relationship Id="rId26" Type="http://schemas.openxmlformats.org/officeDocument/2006/relationships/tags" Target="../tags/tag895.xml"/><Relationship Id="rId39" Type="http://schemas.openxmlformats.org/officeDocument/2006/relationships/tags" Target="../tags/tag908.xml"/><Relationship Id="rId21" Type="http://schemas.openxmlformats.org/officeDocument/2006/relationships/tags" Target="../tags/tag890.xml"/><Relationship Id="rId34" Type="http://schemas.openxmlformats.org/officeDocument/2006/relationships/tags" Target="../tags/tag903.xml"/><Relationship Id="rId42" Type="http://schemas.openxmlformats.org/officeDocument/2006/relationships/tags" Target="../tags/tag911.xml"/><Relationship Id="rId7" Type="http://schemas.openxmlformats.org/officeDocument/2006/relationships/tags" Target="../tags/tag876.xml"/><Relationship Id="rId2" Type="http://schemas.openxmlformats.org/officeDocument/2006/relationships/tags" Target="../tags/tag871.xml"/><Relationship Id="rId16" Type="http://schemas.openxmlformats.org/officeDocument/2006/relationships/tags" Target="../tags/tag885.xml"/><Relationship Id="rId20" Type="http://schemas.openxmlformats.org/officeDocument/2006/relationships/tags" Target="../tags/tag889.xml"/><Relationship Id="rId29" Type="http://schemas.openxmlformats.org/officeDocument/2006/relationships/tags" Target="../tags/tag898.xml"/><Relationship Id="rId41" Type="http://schemas.openxmlformats.org/officeDocument/2006/relationships/tags" Target="../tags/tag910.xml"/><Relationship Id="rId1" Type="http://schemas.openxmlformats.org/officeDocument/2006/relationships/tags" Target="../tags/tag870.xml"/><Relationship Id="rId6" Type="http://schemas.openxmlformats.org/officeDocument/2006/relationships/tags" Target="../tags/tag875.xml"/><Relationship Id="rId11" Type="http://schemas.openxmlformats.org/officeDocument/2006/relationships/tags" Target="../tags/tag880.xml"/><Relationship Id="rId24" Type="http://schemas.openxmlformats.org/officeDocument/2006/relationships/tags" Target="../tags/tag893.xml"/><Relationship Id="rId32" Type="http://schemas.openxmlformats.org/officeDocument/2006/relationships/tags" Target="../tags/tag901.xml"/><Relationship Id="rId37" Type="http://schemas.openxmlformats.org/officeDocument/2006/relationships/tags" Target="../tags/tag906.xml"/><Relationship Id="rId40" Type="http://schemas.openxmlformats.org/officeDocument/2006/relationships/tags" Target="../tags/tag909.xml"/><Relationship Id="rId5" Type="http://schemas.openxmlformats.org/officeDocument/2006/relationships/tags" Target="../tags/tag874.xml"/><Relationship Id="rId15" Type="http://schemas.openxmlformats.org/officeDocument/2006/relationships/tags" Target="../tags/tag884.xml"/><Relationship Id="rId23" Type="http://schemas.openxmlformats.org/officeDocument/2006/relationships/tags" Target="../tags/tag892.xml"/><Relationship Id="rId28" Type="http://schemas.openxmlformats.org/officeDocument/2006/relationships/tags" Target="../tags/tag897.xml"/><Relationship Id="rId36" Type="http://schemas.openxmlformats.org/officeDocument/2006/relationships/tags" Target="../tags/tag905.xml"/><Relationship Id="rId10" Type="http://schemas.openxmlformats.org/officeDocument/2006/relationships/tags" Target="../tags/tag879.xml"/><Relationship Id="rId19" Type="http://schemas.openxmlformats.org/officeDocument/2006/relationships/tags" Target="../tags/tag888.xml"/><Relationship Id="rId31" Type="http://schemas.openxmlformats.org/officeDocument/2006/relationships/tags" Target="../tags/tag900.xml"/><Relationship Id="rId44" Type="http://schemas.openxmlformats.org/officeDocument/2006/relationships/notesSlide" Target="../notesSlides/notesSlide20.xml"/><Relationship Id="rId4" Type="http://schemas.openxmlformats.org/officeDocument/2006/relationships/tags" Target="../tags/tag873.xml"/><Relationship Id="rId9" Type="http://schemas.openxmlformats.org/officeDocument/2006/relationships/tags" Target="../tags/tag878.xml"/><Relationship Id="rId14" Type="http://schemas.openxmlformats.org/officeDocument/2006/relationships/tags" Target="../tags/tag883.xml"/><Relationship Id="rId22" Type="http://schemas.openxmlformats.org/officeDocument/2006/relationships/tags" Target="../tags/tag891.xml"/><Relationship Id="rId27" Type="http://schemas.openxmlformats.org/officeDocument/2006/relationships/tags" Target="../tags/tag896.xml"/><Relationship Id="rId30" Type="http://schemas.openxmlformats.org/officeDocument/2006/relationships/tags" Target="../tags/tag899.xml"/><Relationship Id="rId35" Type="http://schemas.openxmlformats.org/officeDocument/2006/relationships/tags" Target="../tags/tag904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877.xml"/><Relationship Id="rId3" Type="http://schemas.openxmlformats.org/officeDocument/2006/relationships/tags" Target="../tags/tag872.xml"/><Relationship Id="rId12" Type="http://schemas.openxmlformats.org/officeDocument/2006/relationships/tags" Target="../tags/tag881.xml"/><Relationship Id="rId17" Type="http://schemas.openxmlformats.org/officeDocument/2006/relationships/tags" Target="../tags/tag886.xml"/><Relationship Id="rId25" Type="http://schemas.openxmlformats.org/officeDocument/2006/relationships/tags" Target="../tags/tag894.xml"/><Relationship Id="rId33" Type="http://schemas.openxmlformats.org/officeDocument/2006/relationships/tags" Target="../tags/tag902.xml"/><Relationship Id="rId38" Type="http://schemas.openxmlformats.org/officeDocument/2006/relationships/tags" Target="../tags/tag90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tags" Target="../tags/tag924.xml"/><Relationship Id="rId18" Type="http://schemas.openxmlformats.org/officeDocument/2006/relationships/tags" Target="../tags/tag929.xml"/><Relationship Id="rId26" Type="http://schemas.openxmlformats.org/officeDocument/2006/relationships/tags" Target="../tags/tag937.xml"/><Relationship Id="rId39" Type="http://schemas.openxmlformats.org/officeDocument/2006/relationships/tags" Target="../tags/tag950.xml"/><Relationship Id="rId21" Type="http://schemas.openxmlformats.org/officeDocument/2006/relationships/tags" Target="../tags/tag932.xml"/><Relationship Id="rId34" Type="http://schemas.openxmlformats.org/officeDocument/2006/relationships/tags" Target="../tags/tag945.xml"/><Relationship Id="rId42" Type="http://schemas.openxmlformats.org/officeDocument/2006/relationships/tags" Target="../tags/tag953.xml"/><Relationship Id="rId7" Type="http://schemas.openxmlformats.org/officeDocument/2006/relationships/tags" Target="../tags/tag918.xml"/><Relationship Id="rId2" Type="http://schemas.openxmlformats.org/officeDocument/2006/relationships/tags" Target="../tags/tag913.xml"/><Relationship Id="rId16" Type="http://schemas.openxmlformats.org/officeDocument/2006/relationships/tags" Target="../tags/tag927.xml"/><Relationship Id="rId20" Type="http://schemas.openxmlformats.org/officeDocument/2006/relationships/tags" Target="../tags/tag931.xml"/><Relationship Id="rId29" Type="http://schemas.openxmlformats.org/officeDocument/2006/relationships/tags" Target="../tags/tag940.xml"/><Relationship Id="rId41" Type="http://schemas.openxmlformats.org/officeDocument/2006/relationships/tags" Target="../tags/tag952.xml"/><Relationship Id="rId1" Type="http://schemas.openxmlformats.org/officeDocument/2006/relationships/tags" Target="../tags/tag912.xml"/><Relationship Id="rId6" Type="http://schemas.openxmlformats.org/officeDocument/2006/relationships/tags" Target="../tags/tag917.xml"/><Relationship Id="rId11" Type="http://schemas.openxmlformats.org/officeDocument/2006/relationships/tags" Target="../tags/tag922.xml"/><Relationship Id="rId24" Type="http://schemas.openxmlformats.org/officeDocument/2006/relationships/tags" Target="../tags/tag935.xml"/><Relationship Id="rId32" Type="http://schemas.openxmlformats.org/officeDocument/2006/relationships/tags" Target="../tags/tag943.xml"/><Relationship Id="rId37" Type="http://schemas.openxmlformats.org/officeDocument/2006/relationships/tags" Target="../tags/tag948.xml"/><Relationship Id="rId40" Type="http://schemas.openxmlformats.org/officeDocument/2006/relationships/tags" Target="../tags/tag951.xml"/><Relationship Id="rId5" Type="http://schemas.openxmlformats.org/officeDocument/2006/relationships/tags" Target="../tags/tag916.xml"/><Relationship Id="rId15" Type="http://schemas.openxmlformats.org/officeDocument/2006/relationships/tags" Target="../tags/tag926.xml"/><Relationship Id="rId23" Type="http://schemas.openxmlformats.org/officeDocument/2006/relationships/tags" Target="../tags/tag934.xml"/><Relationship Id="rId28" Type="http://schemas.openxmlformats.org/officeDocument/2006/relationships/tags" Target="../tags/tag939.xml"/><Relationship Id="rId36" Type="http://schemas.openxmlformats.org/officeDocument/2006/relationships/tags" Target="../tags/tag947.xml"/><Relationship Id="rId10" Type="http://schemas.openxmlformats.org/officeDocument/2006/relationships/tags" Target="../tags/tag921.xml"/><Relationship Id="rId19" Type="http://schemas.openxmlformats.org/officeDocument/2006/relationships/tags" Target="../tags/tag930.xml"/><Relationship Id="rId31" Type="http://schemas.openxmlformats.org/officeDocument/2006/relationships/tags" Target="../tags/tag942.xml"/><Relationship Id="rId44" Type="http://schemas.openxmlformats.org/officeDocument/2006/relationships/notesSlide" Target="../notesSlides/notesSlide21.xml"/><Relationship Id="rId4" Type="http://schemas.openxmlformats.org/officeDocument/2006/relationships/tags" Target="../tags/tag915.xml"/><Relationship Id="rId9" Type="http://schemas.openxmlformats.org/officeDocument/2006/relationships/tags" Target="../tags/tag920.xml"/><Relationship Id="rId14" Type="http://schemas.openxmlformats.org/officeDocument/2006/relationships/tags" Target="../tags/tag925.xml"/><Relationship Id="rId22" Type="http://schemas.openxmlformats.org/officeDocument/2006/relationships/tags" Target="../tags/tag933.xml"/><Relationship Id="rId27" Type="http://schemas.openxmlformats.org/officeDocument/2006/relationships/tags" Target="../tags/tag938.xml"/><Relationship Id="rId30" Type="http://schemas.openxmlformats.org/officeDocument/2006/relationships/tags" Target="../tags/tag941.xml"/><Relationship Id="rId35" Type="http://schemas.openxmlformats.org/officeDocument/2006/relationships/tags" Target="../tags/tag946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919.xml"/><Relationship Id="rId3" Type="http://schemas.openxmlformats.org/officeDocument/2006/relationships/tags" Target="../tags/tag914.xml"/><Relationship Id="rId12" Type="http://schemas.openxmlformats.org/officeDocument/2006/relationships/tags" Target="../tags/tag923.xml"/><Relationship Id="rId17" Type="http://schemas.openxmlformats.org/officeDocument/2006/relationships/tags" Target="../tags/tag928.xml"/><Relationship Id="rId25" Type="http://schemas.openxmlformats.org/officeDocument/2006/relationships/tags" Target="../tags/tag936.xml"/><Relationship Id="rId33" Type="http://schemas.openxmlformats.org/officeDocument/2006/relationships/tags" Target="../tags/tag944.xml"/><Relationship Id="rId38" Type="http://schemas.openxmlformats.org/officeDocument/2006/relationships/tags" Target="../tags/tag949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966.xml"/><Relationship Id="rId18" Type="http://schemas.openxmlformats.org/officeDocument/2006/relationships/tags" Target="../tags/tag971.xml"/><Relationship Id="rId26" Type="http://schemas.openxmlformats.org/officeDocument/2006/relationships/tags" Target="../tags/tag979.xml"/><Relationship Id="rId39" Type="http://schemas.openxmlformats.org/officeDocument/2006/relationships/tags" Target="../tags/tag992.xml"/><Relationship Id="rId21" Type="http://schemas.openxmlformats.org/officeDocument/2006/relationships/tags" Target="../tags/tag974.xml"/><Relationship Id="rId34" Type="http://schemas.openxmlformats.org/officeDocument/2006/relationships/tags" Target="../tags/tag987.xml"/><Relationship Id="rId42" Type="http://schemas.openxmlformats.org/officeDocument/2006/relationships/tags" Target="../tags/tag995.xml"/><Relationship Id="rId7" Type="http://schemas.openxmlformats.org/officeDocument/2006/relationships/tags" Target="../tags/tag960.xml"/><Relationship Id="rId2" Type="http://schemas.openxmlformats.org/officeDocument/2006/relationships/tags" Target="../tags/tag955.xml"/><Relationship Id="rId16" Type="http://schemas.openxmlformats.org/officeDocument/2006/relationships/tags" Target="../tags/tag969.xml"/><Relationship Id="rId20" Type="http://schemas.openxmlformats.org/officeDocument/2006/relationships/tags" Target="../tags/tag973.xml"/><Relationship Id="rId29" Type="http://schemas.openxmlformats.org/officeDocument/2006/relationships/tags" Target="../tags/tag982.xml"/><Relationship Id="rId41" Type="http://schemas.openxmlformats.org/officeDocument/2006/relationships/tags" Target="../tags/tag994.xml"/><Relationship Id="rId1" Type="http://schemas.openxmlformats.org/officeDocument/2006/relationships/tags" Target="../tags/tag954.xml"/><Relationship Id="rId6" Type="http://schemas.openxmlformats.org/officeDocument/2006/relationships/tags" Target="../tags/tag959.xml"/><Relationship Id="rId11" Type="http://schemas.openxmlformats.org/officeDocument/2006/relationships/tags" Target="../tags/tag964.xml"/><Relationship Id="rId24" Type="http://schemas.openxmlformats.org/officeDocument/2006/relationships/tags" Target="../tags/tag977.xml"/><Relationship Id="rId32" Type="http://schemas.openxmlformats.org/officeDocument/2006/relationships/tags" Target="../tags/tag985.xml"/><Relationship Id="rId37" Type="http://schemas.openxmlformats.org/officeDocument/2006/relationships/tags" Target="../tags/tag990.xml"/><Relationship Id="rId40" Type="http://schemas.openxmlformats.org/officeDocument/2006/relationships/tags" Target="../tags/tag993.xml"/><Relationship Id="rId5" Type="http://schemas.openxmlformats.org/officeDocument/2006/relationships/tags" Target="../tags/tag958.xml"/><Relationship Id="rId15" Type="http://schemas.openxmlformats.org/officeDocument/2006/relationships/tags" Target="../tags/tag968.xml"/><Relationship Id="rId23" Type="http://schemas.openxmlformats.org/officeDocument/2006/relationships/tags" Target="../tags/tag976.xml"/><Relationship Id="rId28" Type="http://schemas.openxmlformats.org/officeDocument/2006/relationships/tags" Target="../tags/tag981.xml"/><Relationship Id="rId36" Type="http://schemas.openxmlformats.org/officeDocument/2006/relationships/tags" Target="../tags/tag989.xml"/><Relationship Id="rId10" Type="http://schemas.openxmlformats.org/officeDocument/2006/relationships/tags" Target="../tags/tag963.xml"/><Relationship Id="rId19" Type="http://schemas.openxmlformats.org/officeDocument/2006/relationships/tags" Target="../tags/tag972.xml"/><Relationship Id="rId31" Type="http://schemas.openxmlformats.org/officeDocument/2006/relationships/tags" Target="../tags/tag984.xml"/><Relationship Id="rId44" Type="http://schemas.openxmlformats.org/officeDocument/2006/relationships/notesSlide" Target="../notesSlides/notesSlide22.xml"/><Relationship Id="rId4" Type="http://schemas.openxmlformats.org/officeDocument/2006/relationships/tags" Target="../tags/tag957.xml"/><Relationship Id="rId9" Type="http://schemas.openxmlformats.org/officeDocument/2006/relationships/tags" Target="../tags/tag962.xml"/><Relationship Id="rId14" Type="http://schemas.openxmlformats.org/officeDocument/2006/relationships/tags" Target="../tags/tag967.xml"/><Relationship Id="rId22" Type="http://schemas.openxmlformats.org/officeDocument/2006/relationships/tags" Target="../tags/tag975.xml"/><Relationship Id="rId27" Type="http://schemas.openxmlformats.org/officeDocument/2006/relationships/tags" Target="../tags/tag980.xml"/><Relationship Id="rId30" Type="http://schemas.openxmlformats.org/officeDocument/2006/relationships/tags" Target="../tags/tag983.xml"/><Relationship Id="rId35" Type="http://schemas.openxmlformats.org/officeDocument/2006/relationships/tags" Target="../tags/tag988.xml"/><Relationship Id="rId43" Type="http://schemas.openxmlformats.org/officeDocument/2006/relationships/slideLayout" Target="../slideLayouts/slideLayout6.xml"/><Relationship Id="rId8" Type="http://schemas.openxmlformats.org/officeDocument/2006/relationships/tags" Target="../tags/tag961.xml"/><Relationship Id="rId3" Type="http://schemas.openxmlformats.org/officeDocument/2006/relationships/tags" Target="../tags/tag956.xml"/><Relationship Id="rId12" Type="http://schemas.openxmlformats.org/officeDocument/2006/relationships/tags" Target="../tags/tag965.xml"/><Relationship Id="rId17" Type="http://schemas.openxmlformats.org/officeDocument/2006/relationships/tags" Target="../tags/tag970.xml"/><Relationship Id="rId25" Type="http://schemas.openxmlformats.org/officeDocument/2006/relationships/tags" Target="../tags/tag978.xml"/><Relationship Id="rId33" Type="http://schemas.openxmlformats.org/officeDocument/2006/relationships/tags" Target="../tags/tag986.xml"/><Relationship Id="rId38" Type="http://schemas.openxmlformats.org/officeDocument/2006/relationships/tags" Target="../tags/tag99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003.xml"/><Relationship Id="rId13" Type="http://schemas.openxmlformats.org/officeDocument/2006/relationships/tags" Target="../tags/tag1008.xml"/><Relationship Id="rId18" Type="http://schemas.openxmlformats.org/officeDocument/2006/relationships/tags" Target="../tags/tag1013.xml"/><Relationship Id="rId26" Type="http://schemas.openxmlformats.org/officeDocument/2006/relationships/tags" Target="../tags/tag1021.xml"/><Relationship Id="rId3" Type="http://schemas.openxmlformats.org/officeDocument/2006/relationships/tags" Target="../tags/tag998.xml"/><Relationship Id="rId21" Type="http://schemas.openxmlformats.org/officeDocument/2006/relationships/tags" Target="../tags/tag1016.xml"/><Relationship Id="rId7" Type="http://schemas.openxmlformats.org/officeDocument/2006/relationships/tags" Target="../tags/tag1002.xml"/><Relationship Id="rId12" Type="http://schemas.openxmlformats.org/officeDocument/2006/relationships/tags" Target="../tags/tag1007.xml"/><Relationship Id="rId17" Type="http://schemas.openxmlformats.org/officeDocument/2006/relationships/tags" Target="../tags/tag1012.xml"/><Relationship Id="rId25" Type="http://schemas.openxmlformats.org/officeDocument/2006/relationships/tags" Target="../tags/tag1020.xml"/><Relationship Id="rId2" Type="http://schemas.openxmlformats.org/officeDocument/2006/relationships/tags" Target="../tags/tag997.xml"/><Relationship Id="rId16" Type="http://schemas.openxmlformats.org/officeDocument/2006/relationships/tags" Target="../tags/tag1011.xml"/><Relationship Id="rId20" Type="http://schemas.openxmlformats.org/officeDocument/2006/relationships/tags" Target="../tags/tag1015.xml"/><Relationship Id="rId29" Type="http://schemas.openxmlformats.org/officeDocument/2006/relationships/notesSlide" Target="../notesSlides/notesSlide23.xml"/><Relationship Id="rId1" Type="http://schemas.openxmlformats.org/officeDocument/2006/relationships/tags" Target="../tags/tag996.xml"/><Relationship Id="rId6" Type="http://schemas.openxmlformats.org/officeDocument/2006/relationships/tags" Target="../tags/tag1001.xml"/><Relationship Id="rId11" Type="http://schemas.openxmlformats.org/officeDocument/2006/relationships/tags" Target="../tags/tag1006.xml"/><Relationship Id="rId24" Type="http://schemas.openxmlformats.org/officeDocument/2006/relationships/tags" Target="../tags/tag1019.xml"/><Relationship Id="rId5" Type="http://schemas.openxmlformats.org/officeDocument/2006/relationships/tags" Target="../tags/tag1000.xml"/><Relationship Id="rId15" Type="http://schemas.openxmlformats.org/officeDocument/2006/relationships/tags" Target="../tags/tag1010.xml"/><Relationship Id="rId23" Type="http://schemas.openxmlformats.org/officeDocument/2006/relationships/tags" Target="../tags/tag1018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005.xml"/><Relationship Id="rId19" Type="http://schemas.openxmlformats.org/officeDocument/2006/relationships/tags" Target="../tags/tag1014.xml"/><Relationship Id="rId4" Type="http://schemas.openxmlformats.org/officeDocument/2006/relationships/tags" Target="../tags/tag999.xml"/><Relationship Id="rId9" Type="http://schemas.openxmlformats.org/officeDocument/2006/relationships/tags" Target="../tags/tag1004.xml"/><Relationship Id="rId14" Type="http://schemas.openxmlformats.org/officeDocument/2006/relationships/tags" Target="../tags/tag1009.xml"/><Relationship Id="rId22" Type="http://schemas.openxmlformats.org/officeDocument/2006/relationships/tags" Target="../tags/tag1017.xml"/><Relationship Id="rId27" Type="http://schemas.openxmlformats.org/officeDocument/2006/relationships/tags" Target="../tags/tag102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030.xml"/><Relationship Id="rId13" Type="http://schemas.openxmlformats.org/officeDocument/2006/relationships/tags" Target="../tags/tag1035.xml"/><Relationship Id="rId18" Type="http://schemas.openxmlformats.org/officeDocument/2006/relationships/tags" Target="../tags/tag1040.xml"/><Relationship Id="rId26" Type="http://schemas.openxmlformats.org/officeDocument/2006/relationships/tags" Target="../tags/tag1048.xml"/><Relationship Id="rId3" Type="http://schemas.openxmlformats.org/officeDocument/2006/relationships/tags" Target="../tags/tag1025.xml"/><Relationship Id="rId21" Type="http://schemas.openxmlformats.org/officeDocument/2006/relationships/tags" Target="../tags/tag1043.xml"/><Relationship Id="rId7" Type="http://schemas.openxmlformats.org/officeDocument/2006/relationships/tags" Target="../tags/tag1029.xml"/><Relationship Id="rId12" Type="http://schemas.openxmlformats.org/officeDocument/2006/relationships/tags" Target="../tags/tag1034.xml"/><Relationship Id="rId17" Type="http://schemas.openxmlformats.org/officeDocument/2006/relationships/tags" Target="../tags/tag1039.xml"/><Relationship Id="rId25" Type="http://schemas.openxmlformats.org/officeDocument/2006/relationships/tags" Target="../tags/tag1047.xml"/><Relationship Id="rId2" Type="http://schemas.openxmlformats.org/officeDocument/2006/relationships/tags" Target="../tags/tag1024.xml"/><Relationship Id="rId16" Type="http://schemas.openxmlformats.org/officeDocument/2006/relationships/tags" Target="../tags/tag1038.xml"/><Relationship Id="rId20" Type="http://schemas.openxmlformats.org/officeDocument/2006/relationships/tags" Target="../tags/tag1042.xml"/><Relationship Id="rId29" Type="http://schemas.openxmlformats.org/officeDocument/2006/relationships/notesSlide" Target="../notesSlides/notesSlide24.xml"/><Relationship Id="rId1" Type="http://schemas.openxmlformats.org/officeDocument/2006/relationships/tags" Target="../tags/tag1023.xml"/><Relationship Id="rId6" Type="http://schemas.openxmlformats.org/officeDocument/2006/relationships/tags" Target="../tags/tag1028.xml"/><Relationship Id="rId11" Type="http://schemas.openxmlformats.org/officeDocument/2006/relationships/tags" Target="../tags/tag1033.xml"/><Relationship Id="rId24" Type="http://schemas.openxmlformats.org/officeDocument/2006/relationships/tags" Target="../tags/tag1046.xml"/><Relationship Id="rId5" Type="http://schemas.openxmlformats.org/officeDocument/2006/relationships/tags" Target="../tags/tag1027.xml"/><Relationship Id="rId15" Type="http://schemas.openxmlformats.org/officeDocument/2006/relationships/tags" Target="../tags/tag1037.xml"/><Relationship Id="rId23" Type="http://schemas.openxmlformats.org/officeDocument/2006/relationships/tags" Target="../tags/tag1045.xml"/><Relationship Id="rId28" Type="http://schemas.openxmlformats.org/officeDocument/2006/relationships/slideLayout" Target="../slideLayouts/slideLayout6.xml"/><Relationship Id="rId10" Type="http://schemas.openxmlformats.org/officeDocument/2006/relationships/tags" Target="../tags/tag1032.xml"/><Relationship Id="rId19" Type="http://schemas.openxmlformats.org/officeDocument/2006/relationships/tags" Target="../tags/tag1041.xml"/><Relationship Id="rId4" Type="http://schemas.openxmlformats.org/officeDocument/2006/relationships/tags" Target="../tags/tag1026.xml"/><Relationship Id="rId9" Type="http://schemas.openxmlformats.org/officeDocument/2006/relationships/tags" Target="../tags/tag1031.xml"/><Relationship Id="rId14" Type="http://schemas.openxmlformats.org/officeDocument/2006/relationships/tags" Target="../tags/tag1036.xml"/><Relationship Id="rId22" Type="http://schemas.openxmlformats.org/officeDocument/2006/relationships/tags" Target="../tags/tag1044.xml"/><Relationship Id="rId27" Type="http://schemas.openxmlformats.org/officeDocument/2006/relationships/tags" Target="../tags/tag104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1.xml"/><Relationship Id="rId1" Type="http://schemas.openxmlformats.org/officeDocument/2006/relationships/tags" Target="../tags/tag1050.xml"/><Relationship Id="rId4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53.xml"/><Relationship Id="rId1" Type="http://schemas.openxmlformats.org/officeDocument/2006/relationships/tags" Target="../tags/tag1052.xml"/><Relationship Id="rId4" Type="http://schemas.openxmlformats.org/officeDocument/2006/relationships/notesSlide" Target="../notesSlides/notesSlide26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tags" Target="../tags/tag41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tags" Target="../tags/tag44.xml"/><Relationship Id="rId47" Type="http://schemas.openxmlformats.org/officeDocument/2006/relationships/tags" Target="../tags/tag49.xml"/><Relationship Id="rId50" Type="http://schemas.openxmlformats.org/officeDocument/2006/relationships/tags" Target="../tags/tag52.xml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49" Type="http://schemas.openxmlformats.org/officeDocument/2006/relationships/tags" Target="../tags/tag51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tags" Target="../tags/tag46.xml"/><Relationship Id="rId52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8" Type="http://schemas.openxmlformats.org/officeDocument/2006/relationships/tags" Target="../tags/tag10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46" Type="http://schemas.openxmlformats.org/officeDocument/2006/relationships/tags" Target="../tags/tag4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1" Type="http://schemas.openxmlformats.org/officeDocument/2006/relationships/tags" Target="../tags/tag3.xml"/><Relationship Id="rId6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9" Type="http://schemas.openxmlformats.org/officeDocument/2006/relationships/tags" Target="../tags/tag92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47" Type="http://schemas.openxmlformats.org/officeDocument/2006/relationships/tags" Target="../tags/tag100.xml"/><Relationship Id="rId50" Type="http://schemas.openxmlformats.org/officeDocument/2006/relationships/tags" Target="../tags/tag103.xml"/><Relationship Id="rId7" Type="http://schemas.openxmlformats.org/officeDocument/2006/relationships/tags" Target="../tags/tag60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9" Type="http://schemas.openxmlformats.org/officeDocument/2006/relationships/tags" Target="../tags/tag82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tags" Target="../tags/tag98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49" Type="http://schemas.openxmlformats.org/officeDocument/2006/relationships/tags" Target="../tags/tag102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52" Type="http://schemas.openxmlformats.org/officeDocument/2006/relationships/notesSlide" Target="../notesSlides/notesSlide4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Relationship Id="rId48" Type="http://schemas.openxmlformats.org/officeDocument/2006/relationships/tags" Target="../tags/tag101.xml"/><Relationship Id="rId8" Type="http://schemas.openxmlformats.org/officeDocument/2006/relationships/tags" Target="../tags/tag6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56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tags" Target="../tags/tag99.xml"/><Relationship Id="rId20" Type="http://schemas.openxmlformats.org/officeDocument/2006/relationships/tags" Target="../tags/tag73.xml"/><Relationship Id="rId41" Type="http://schemas.openxmlformats.org/officeDocument/2006/relationships/tags" Target="../tags/tag94.xml"/><Relationship Id="rId1" Type="http://schemas.openxmlformats.org/officeDocument/2006/relationships/tags" Target="../tags/tag54.xml"/><Relationship Id="rId6" Type="http://schemas.openxmlformats.org/officeDocument/2006/relationships/tags" Target="../tags/tag59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6.xml"/><Relationship Id="rId18" Type="http://schemas.openxmlformats.org/officeDocument/2006/relationships/tags" Target="../tags/tag121.xml"/><Relationship Id="rId26" Type="http://schemas.openxmlformats.org/officeDocument/2006/relationships/tags" Target="../tags/tag129.xml"/><Relationship Id="rId39" Type="http://schemas.openxmlformats.org/officeDocument/2006/relationships/tags" Target="../tags/tag142.xml"/><Relationship Id="rId21" Type="http://schemas.openxmlformats.org/officeDocument/2006/relationships/tags" Target="../tags/tag124.xml"/><Relationship Id="rId34" Type="http://schemas.openxmlformats.org/officeDocument/2006/relationships/tags" Target="../tags/tag137.xml"/><Relationship Id="rId42" Type="http://schemas.openxmlformats.org/officeDocument/2006/relationships/tags" Target="../tags/tag145.xml"/><Relationship Id="rId47" Type="http://schemas.openxmlformats.org/officeDocument/2006/relationships/tags" Target="../tags/tag150.xml"/><Relationship Id="rId50" Type="http://schemas.openxmlformats.org/officeDocument/2006/relationships/tags" Target="../tags/tag153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6" Type="http://schemas.openxmlformats.org/officeDocument/2006/relationships/tags" Target="../tags/tag119.xml"/><Relationship Id="rId29" Type="http://schemas.openxmlformats.org/officeDocument/2006/relationships/tags" Target="../tags/tag132.xml"/><Relationship Id="rId11" Type="http://schemas.openxmlformats.org/officeDocument/2006/relationships/tags" Target="../tags/tag114.xml"/><Relationship Id="rId24" Type="http://schemas.openxmlformats.org/officeDocument/2006/relationships/tags" Target="../tags/tag127.xml"/><Relationship Id="rId32" Type="http://schemas.openxmlformats.org/officeDocument/2006/relationships/tags" Target="../tags/tag135.xml"/><Relationship Id="rId37" Type="http://schemas.openxmlformats.org/officeDocument/2006/relationships/tags" Target="../tags/tag140.xml"/><Relationship Id="rId40" Type="http://schemas.openxmlformats.org/officeDocument/2006/relationships/tags" Target="../tags/tag143.xml"/><Relationship Id="rId45" Type="http://schemas.openxmlformats.org/officeDocument/2006/relationships/tags" Target="../tags/tag148.xml"/><Relationship Id="rId5" Type="http://schemas.openxmlformats.org/officeDocument/2006/relationships/tags" Target="../tags/tag108.xml"/><Relationship Id="rId15" Type="http://schemas.openxmlformats.org/officeDocument/2006/relationships/tags" Target="../tags/tag118.xml"/><Relationship Id="rId23" Type="http://schemas.openxmlformats.org/officeDocument/2006/relationships/tags" Target="../tags/tag126.xml"/><Relationship Id="rId28" Type="http://schemas.openxmlformats.org/officeDocument/2006/relationships/tags" Target="../tags/tag131.xml"/><Relationship Id="rId36" Type="http://schemas.openxmlformats.org/officeDocument/2006/relationships/tags" Target="../tags/tag139.xml"/><Relationship Id="rId49" Type="http://schemas.openxmlformats.org/officeDocument/2006/relationships/tags" Target="../tags/tag152.xml"/><Relationship Id="rId10" Type="http://schemas.openxmlformats.org/officeDocument/2006/relationships/tags" Target="../tags/tag113.xml"/><Relationship Id="rId19" Type="http://schemas.openxmlformats.org/officeDocument/2006/relationships/tags" Target="../tags/tag122.xml"/><Relationship Id="rId31" Type="http://schemas.openxmlformats.org/officeDocument/2006/relationships/tags" Target="../tags/tag134.xml"/><Relationship Id="rId44" Type="http://schemas.openxmlformats.org/officeDocument/2006/relationships/tags" Target="../tags/tag147.xml"/><Relationship Id="rId52" Type="http://schemas.openxmlformats.org/officeDocument/2006/relationships/notesSlide" Target="../notesSlides/notesSlide5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tags" Target="../tags/tag117.xml"/><Relationship Id="rId22" Type="http://schemas.openxmlformats.org/officeDocument/2006/relationships/tags" Target="../tags/tag125.xml"/><Relationship Id="rId27" Type="http://schemas.openxmlformats.org/officeDocument/2006/relationships/tags" Target="../tags/tag130.xml"/><Relationship Id="rId30" Type="http://schemas.openxmlformats.org/officeDocument/2006/relationships/tags" Target="../tags/tag133.xml"/><Relationship Id="rId35" Type="http://schemas.openxmlformats.org/officeDocument/2006/relationships/tags" Target="../tags/tag138.xml"/><Relationship Id="rId43" Type="http://schemas.openxmlformats.org/officeDocument/2006/relationships/tags" Target="../tags/tag146.xml"/><Relationship Id="rId48" Type="http://schemas.openxmlformats.org/officeDocument/2006/relationships/tags" Target="../tags/tag151.xml"/><Relationship Id="rId8" Type="http://schemas.openxmlformats.org/officeDocument/2006/relationships/tags" Target="../tags/tag11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06.xml"/><Relationship Id="rId12" Type="http://schemas.openxmlformats.org/officeDocument/2006/relationships/tags" Target="../tags/tag115.xml"/><Relationship Id="rId17" Type="http://schemas.openxmlformats.org/officeDocument/2006/relationships/tags" Target="../tags/tag120.xml"/><Relationship Id="rId25" Type="http://schemas.openxmlformats.org/officeDocument/2006/relationships/tags" Target="../tags/tag128.xml"/><Relationship Id="rId33" Type="http://schemas.openxmlformats.org/officeDocument/2006/relationships/tags" Target="../tags/tag136.xml"/><Relationship Id="rId38" Type="http://schemas.openxmlformats.org/officeDocument/2006/relationships/tags" Target="../tags/tag141.xml"/><Relationship Id="rId46" Type="http://schemas.openxmlformats.org/officeDocument/2006/relationships/tags" Target="../tags/tag149.xml"/><Relationship Id="rId20" Type="http://schemas.openxmlformats.org/officeDocument/2006/relationships/tags" Target="../tags/tag123.xml"/><Relationship Id="rId41" Type="http://schemas.openxmlformats.org/officeDocument/2006/relationships/tags" Target="../tags/tag144.xml"/><Relationship Id="rId1" Type="http://schemas.openxmlformats.org/officeDocument/2006/relationships/tags" Target="../tags/tag104.xml"/><Relationship Id="rId6" Type="http://schemas.openxmlformats.org/officeDocument/2006/relationships/tags" Target="../tags/tag109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66.xml"/><Relationship Id="rId18" Type="http://schemas.openxmlformats.org/officeDocument/2006/relationships/tags" Target="../tags/tag171.xml"/><Relationship Id="rId26" Type="http://schemas.openxmlformats.org/officeDocument/2006/relationships/tags" Target="../tags/tag179.xml"/><Relationship Id="rId39" Type="http://schemas.openxmlformats.org/officeDocument/2006/relationships/tags" Target="../tags/tag192.xml"/><Relationship Id="rId21" Type="http://schemas.openxmlformats.org/officeDocument/2006/relationships/tags" Target="../tags/tag174.xml"/><Relationship Id="rId34" Type="http://schemas.openxmlformats.org/officeDocument/2006/relationships/tags" Target="../tags/tag187.xml"/><Relationship Id="rId42" Type="http://schemas.openxmlformats.org/officeDocument/2006/relationships/tags" Target="../tags/tag195.xml"/><Relationship Id="rId47" Type="http://schemas.openxmlformats.org/officeDocument/2006/relationships/tags" Target="../tags/tag200.xml"/><Relationship Id="rId50" Type="http://schemas.openxmlformats.org/officeDocument/2006/relationships/tags" Target="../tags/tag203.xml"/><Relationship Id="rId7" Type="http://schemas.openxmlformats.org/officeDocument/2006/relationships/tags" Target="../tags/tag160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29" Type="http://schemas.openxmlformats.org/officeDocument/2006/relationships/tags" Target="../tags/tag182.xml"/><Relationship Id="rId11" Type="http://schemas.openxmlformats.org/officeDocument/2006/relationships/tags" Target="../tags/tag164.xml"/><Relationship Id="rId24" Type="http://schemas.openxmlformats.org/officeDocument/2006/relationships/tags" Target="../tags/tag177.xml"/><Relationship Id="rId32" Type="http://schemas.openxmlformats.org/officeDocument/2006/relationships/tags" Target="../tags/tag185.xml"/><Relationship Id="rId37" Type="http://schemas.openxmlformats.org/officeDocument/2006/relationships/tags" Target="../tags/tag190.xml"/><Relationship Id="rId40" Type="http://schemas.openxmlformats.org/officeDocument/2006/relationships/tags" Target="../tags/tag193.xml"/><Relationship Id="rId45" Type="http://schemas.openxmlformats.org/officeDocument/2006/relationships/tags" Target="../tags/tag198.xml"/><Relationship Id="rId5" Type="http://schemas.openxmlformats.org/officeDocument/2006/relationships/tags" Target="../tags/tag158.xml"/><Relationship Id="rId15" Type="http://schemas.openxmlformats.org/officeDocument/2006/relationships/tags" Target="../tags/tag168.xml"/><Relationship Id="rId23" Type="http://schemas.openxmlformats.org/officeDocument/2006/relationships/tags" Target="../tags/tag176.xml"/><Relationship Id="rId28" Type="http://schemas.openxmlformats.org/officeDocument/2006/relationships/tags" Target="../tags/tag181.xml"/><Relationship Id="rId36" Type="http://schemas.openxmlformats.org/officeDocument/2006/relationships/tags" Target="../tags/tag189.xml"/><Relationship Id="rId49" Type="http://schemas.openxmlformats.org/officeDocument/2006/relationships/tags" Target="../tags/tag202.xml"/><Relationship Id="rId10" Type="http://schemas.openxmlformats.org/officeDocument/2006/relationships/tags" Target="../tags/tag163.xml"/><Relationship Id="rId19" Type="http://schemas.openxmlformats.org/officeDocument/2006/relationships/tags" Target="../tags/tag172.xml"/><Relationship Id="rId31" Type="http://schemas.openxmlformats.org/officeDocument/2006/relationships/tags" Target="../tags/tag184.xml"/><Relationship Id="rId44" Type="http://schemas.openxmlformats.org/officeDocument/2006/relationships/tags" Target="../tags/tag197.xml"/><Relationship Id="rId52" Type="http://schemas.openxmlformats.org/officeDocument/2006/relationships/notesSlide" Target="../notesSlides/notesSlide6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Relationship Id="rId22" Type="http://schemas.openxmlformats.org/officeDocument/2006/relationships/tags" Target="../tags/tag175.xml"/><Relationship Id="rId27" Type="http://schemas.openxmlformats.org/officeDocument/2006/relationships/tags" Target="../tags/tag180.xml"/><Relationship Id="rId30" Type="http://schemas.openxmlformats.org/officeDocument/2006/relationships/tags" Target="../tags/tag183.xml"/><Relationship Id="rId35" Type="http://schemas.openxmlformats.org/officeDocument/2006/relationships/tags" Target="../tags/tag188.xml"/><Relationship Id="rId43" Type="http://schemas.openxmlformats.org/officeDocument/2006/relationships/tags" Target="../tags/tag196.xml"/><Relationship Id="rId48" Type="http://schemas.openxmlformats.org/officeDocument/2006/relationships/tags" Target="../tags/tag201.xml"/><Relationship Id="rId8" Type="http://schemas.openxmlformats.org/officeDocument/2006/relationships/tags" Target="../tags/tag16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156.xml"/><Relationship Id="rId12" Type="http://schemas.openxmlformats.org/officeDocument/2006/relationships/tags" Target="../tags/tag165.xml"/><Relationship Id="rId17" Type="http://schemas.openxmlformats.org/officeDocument/2006/relationships/tags" Target="../tags/tag170.xml"/><Relationship Id="rId25" Type="http://schemas.openxmlformats.org/officeDocument/2006/relationships/tags" Target="../tags/tag178.xml"/><Relationship Id="rId33" Type="http://schemas.openxmlformats.org/officeDocument/2006/relationships/tags" Target="../tags/tag186.xml"/><Relationship Id="rId38" Type="http://schemas.openxmlformats.org/officeDocument/2006/relationships/tags" Target="../tags/tag191.xml"/><Relationship Id="rId46" Type="http://schemas.openxmlformats.org/officeDocument/2006/relationships/tags" Target="../tags/tag199.xml"/><Relationship Id="rId20" Type="http://schemas.openxmlformats.org/officeDocument/2006/relationships/tags" Target="../tags/tag173.xml"/><Relationship Id="rId41" Type="http://schemas.openxmlformats.org/officeDocument/2006/relationships/tags" Target="../tags/tag194.xml"/><Relationship Id="rId1" Type="http://schemas.openxmlformats.org/officeDocument/2006/relationships/tags" Target="../tags/tag154.xml"/><Relationship Id="rId6" Type="http://schemas.openxmlformats.org/officeDocument/2006/relationships/tags" Target="../tags/tag15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26" Type="http://schemas.openxmlformats.org/officeDocument/2006/relationships/tags" Target="../tags/tag229.xml"/><Relationship Id="rId39" Type="http://schemas.openxmlformats.org/officeDocument/2006/relationships/tags" Target="../tags/tag242.xml"/><Relationship Id="rId21" Type="http://schemas.openxmlformats.org/officeDocument/2006/relationships/tags" Target="../tags/tag224.xml"/><Relationship Id="rId34" Type="http://schemas.openxmlformats.org/officeDocument/2006/relationships/tags" Target="../tags/tag237.xml"/><Relationship Id="rId42" Type="http://schemas.openxmlformats.org/officeDocument/2006/relationships/tags" Target="../tags/tag245.xml"/><Relationship Id="rId47" Type="http://schemas.openxmlformats.org/officeDocument/2006/relationships/tags" Target="../tags/tag250.xml"/><Relationship Id="rId50" Type="http://schemas.openxmlformats.org/officeDocument/2006/relationships/tags" Target="../tags/tag253.xml"/><Relationship Id="rId7" Type="http://schemas.openxmlformats.org/officeDocument/2006/relationships/tags" Target="../tags/tag210.xml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9" Type="http://schemas.openxmlformats.org/officeDocument/2006/relationships/tags" Target="../tags/tag232.xml"/><Relationship Id="rId11" Type="http://schemas.openxmlformats.org/officeDocument/2006/relationships/tags" Target="../tags/tag214.xml"/><Relationship Id="rId24" Type="http://schemas.openxmlformats.org/officeDocument/2006/relationships/tags" Target="../tags/tag227.xml"/><Relationship Id="rId32" Type="http://schemas.openxmlformats.org/officeDocument/2006/relationships/tags" Target="../tags/tag235.xml"/><Relationship Id="rId37" Type="http://schemas.openxmlformats.org/officeDocument/2006/relationships/tags" Target="../tags/tag240.xml"/><Relationship Id="rId40" Type="http://schemas.openxmlformats.org/officeDocument/2006/relationships/tags" Target="../tags/tag243.xml"/><Relationship Id="rId45" Type="http://schemas.openxmlformats.org/officeDocument/2006/relationships/tags" Target="../tags/tag248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tags" Target="../tags/tag226.xml"/><Relationship Id="rId28" Type="http://schemas.openxmlformats.org/officeDocument/2006/relationships/tags" Target="../tags/tag231.xml"/><Relationship Id="rId36" Type="http://schemas.openxmlformats.org/officeDocument/2006/relationships/tags" Target="../tags/tag239.xml"/><Relationship Id="rId49" Type="http://schemas.openxmlformats.org/officeDocument/2006/relationships/tags" Target="../tags/tag252.xml"/><Relationship Id="rId10" Type="http://schemas.openxmlformats.org/officeDocument/2006/relationships/tags" Target="../tags/tag213.xml"/><Relationship Id="rId19" Type="http://schemas.openxmlformats.org/officeDocument/2006/relationships/tags" Target="../tags/tag222.xml"/><Relationship Id="rId31" Type="http://schemas.openxmlformats.org/officeDocument/2006/relationships/tags" Target="../tags/tag234.xml"/><Relationship Id="rId44" Type="http://schemas.openxmlformats.org/officeDocument/2006/relationships/tags" Target="../tags/tag247.xml"/><Relationship Id="rId52" Type="http://schemas.openxmlformats.org/officeDocument/2006/relationships/notesSlide" Target="../notesSlides/notesSlide7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tags" Target="../tags/tag225.xml"/><Relationship Id="rId27" Type="http://schemas.openxmlformats.org/officeDocument/2006/relationships/tags" Target="../tags/tag230.xml"/><Relationship Id="rId30" Type="http://schemas.openxmlformats.org/officeDocument/2006/relationships/tags" Target="../tags/tag233.xml"/><Relationship Id="rId35" Type="http://schemas.openxmlformats.org/officeDocument/2006/relationships/tags" Target="../tags/tag238.xml"/><Relationship Id="rId43" Type="http://schemas.openxmlformats.org/officeDocument/2006/relationships/tags" Target="../tags/tag246.xml"/><Relationship Id="rId48" Type="http://schemas.openxmlformats.org/officeDocument/2006/relationships/tags" Target="../tags/tag251.xml"/><Relationship Id="rId8" Type="http://schemas.openxmlformats.org/officeDocument/2006/relationships/tags" Target="../tags/tag211.xml"/><Relationship Id="rId51" Type="http://schemas.openxmlformats.org/officeDocument/2006/relationships/slideLayout" Target="../slideLayouts/slideLayout6.xml"/><Relationship Id="rId3" Type="http://schemas.openxmlformats.org/officeDocument/2006/relationships/tags" Target="../tags/tag206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5" Type="http://schemas.openxmlformats.org/officeDocument/2006/relationships/tags" Target="../tags/tag228.xml"/><Relationship Id="rId33" Type="http://schemas.openxmlformats.org/officeDocument/2006/relationships/tags" Target="../tags/tag236.xml"/><Relationship Id="rId38" Type="http://schemas.openxmlformats.org/officeDocument/2006/relationships/tags" Target="../tags/tag241.xml"/><Relationship Id="rId46" Type="http://schemas.openxmlformats.org/officeDocument/2006/relationships/tags" Target="../tags/tag249.xml"/><Relationship Id="rId20" Type="http://schemas.openxmlformats.org/officeDocument/2006/relationships/tags" Target="../tags/tag223.xml"/><Relationship Id="rId41" Type="http://schemas.openxmlformats.org/officeDocument/2006/relationships/tags" Target="../tags/tag244.xml"/><Relationship Id="rId1" Type="http://schemas.openxmlformats.org/officeDocument/2006/relationships/tags" Target="../tags/tag204.xml"/><Relationship Id="rId6" Type="http://schemas.openxmlformats.org/officeDocument/2006/relationships/tags" Target="../tags/tag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Graphs and Graph Traversals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Mahdi Ebrahimi</a:t>
            </a:r>
          </a:p>
          <a:p>
            <a:r>
              <a:rPr lang="en-US" dirty="0"/>
              <a:t>Summer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356350"/>
            <a:ext cx="838200" cy="365125"/>
          </a:xfrm>
        </p:spPr>
        <p:txBody>
          <a:bodyPr/>
          <a:lstStyle/>
          <a:p>
            <a:fld id="{2781ADA0-3BB4-460A-B7EB-C1A8DEAFE2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10</a:t>
            </a:fld>
            <a:endParaRPr lang="en-US"/>
          </a:p>
        </p:txBody>
      </p:sp>
      <p:sp>
        <p:nvSpPr>
          <p:cNvPr id="3994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994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3994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39945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39947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9948" name="AutoShape 14"/>
          <p:cNvCxnSpPr>
            <a:cxnSpLocks noChangeShapeType="1"/>
            <a:stCxn id="39940" idx="6"/>
            <a:endCxn id="39943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49" name="AutoShape 15"/>
          <p:cNvCxnSpPr>
            <a:cxnSpLocks noChangeShapeType="1"/>
            <a:stCxn id="39943" idx="2"/>
            <a:endCxn id="39940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0" name="AutoShape 20"/>
          <p:cNvCxnSpPr>
            <a:cxnSpLocks noChangeShapeType="1"/>
            <a:stCxn id="39947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1" name="AutoShape 21"/>
          <p:cNvCxnSpPr>
            <a:cxnSpLocks noChangeShapeType="1"/>
            <a:stCxn id="13" idx="6"/>
            <a:endCxn id="39947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2" name="AutoShape 24"/>
          <p:cNvCxnSpPr>
            <a:cxnSpLocks noChangeShapeType="1"/>
            <a:stCxn id="39940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3" name="AutoShape 25"/>
          <p:cNvCxnSpPr>
            <a:cxnSpLocks noChangeShapeType="1"/>
            <a:stCxn id="9" idx="6"/>
            <a:endCxn id="39943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4" name="AutoShape 26"/>
          <p:cNvCxnSpPr>
            <a:cxnSpLocks noChangeShapeType="1"/>
            <a:stCxn id="39940" idx="7"/>
            <a:endCxn id="39941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5" name="AutoShape 27"/>
          <p:cNvCxnSpPr>
            <a:cxnSpLocks noChangeShapeType="1"/>
            <a:stCxn id="39941" idx="6"/>
            <a:endCxn id="11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6" name="AutoShape 28"/>
          <p:cNvCxnSpPr>
            <a:cxnSpLocks noChangeShapeType="1"/>
            <a:stCxn id="11" idx="6"/>
            <a:endCxn id="39945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7" name="AutoShape 29"/>
          <p:cNvCxnSpPr>
            <a:cxnSpLocks noChangeShapeType="1"/>
            <a:stCxn id="39947" idx="1"/>
            <a:endCxn id="11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8" name="AutoShape 30"/>
          <p:cNvCxnSpPr>
            <a:cxnSpLocks noChangeShapeType="1"/>
            <a:stCxn id="39945" idx="4"/>
            <a:endCxn id="39947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59" name="AutoShape 31"/>
          <p:cNvCxnSpPr>
            <a:cxnSpLocks noChangeShapeType="1"/>
            <a:stCxn id="39941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0" name="AutoShape 32"/>
          <p:cNvCxnSpPr>
            <a:cxnSpLocks noChangeShapeType="1"/>
            <a:stCxn id="39941" idx="4"/>
            <a:endCxn id="39943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1" name="AutoShape 33"/>
          <p:cNvCxnSpPr>
            <a:cxnSpLocks noChangeShapeType="1"/>
            <a:stCxn id="39943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962" name="AutoShape 34"/>
          <p:cNvCxnSpPr>
            <a:cxnSpLocks noChangeShapeType="1"/>
            <a:stCxn id="13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9963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964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9965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9966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9967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9968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9969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9970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39971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9972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3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4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9975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76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9977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78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9979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80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9981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9982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9983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9984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9985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038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</a:t>
            </a:r>
          </a:p>
        </p:txBody>
      </p:sp>
    </p:spTree>
    <p:extLst>
      <p:ext uri="{BB962C8B-B14F-4D97-AF65-F5344CB8AC3E}">
        <p14:creationId xmlns:p14="http://schemas.microsoft.com/office/powerpoint/2010/main" val="390251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11</a:t>
            </a:fld>
            <a:endParaRPr lang="en-US"/>
          </a:p>
        </p:txBody>
      </p:sp>
      <p:sp>
        <p:nvSpPr>
          <p:cNvPr id="41988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1989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1990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199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41993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1995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1996" name="AutoShape 14"/>
          <p:cNvCxnSpPr>
            <a:cxnSpLocks noChangeShapeType="1"/>
            <a:stCxn id="41988" idx="6"/>
            <a:endCxn id="41991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7" name="AutoShape 15"/>
          <p:cNvCxnSpPr>
            <a:cxnSpLocks noChangeShapeType="1"/>
            <a:stCxn id="41991" idx="2"/>
            <a:endCxn id="41988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8" name="AutoShape 20"/>
          <p:cNvCxnSpPr>
            <a:cxnSpLocks noChangeShapeType="1"/>
            <a:stCxn id="41995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1999" name="AutoShape 21"/>
          <p:cNvCxnSpPr>
            <a:cxnSpLocks noChangeShapeType="1"/>
            <a:stCxn id="13" idx="6"/>
            <a:endCxn id="41995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0" name="AutoShape 24"/>
          <p:cNvCxnSpPr>
            <a:cxnSpLocks noChangeShapeType="1"/>
            <a:stCxn id="41988" idx="3"/>
            <a:endCxn id="41990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1" name="AutoShape 25"/>
          <p:cNvCxnSpPr>
            <a:cxnSpLocks noChangeShapeType="1"/>
            <a:stCxn id="41990" idx="6"/>
            <a:endCxn id="41991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2" name="AutoShape 26"/>
          <p:cNvCxnSpPr>
            <a:cxnSpLocks noChangeShapeType="1"/>
            <a:stCxn id="41988" idx="7"/>
            <a:endCxn id="41989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3" name="AutoShape 27"/>
          <p:cNvCxnSpPr>
            <a:cxnSpLocks noChangeShapeType="1"/>
            <a:stCxn id="41989" idx="6"/>
            <a:endCxn id="11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4" name="AutoShape 28"/>
          <p:cNvCxnSpPr>
            <a:cxnSpLocks noChangeShapeType="1"/>
            <a:stCxn id="11" idx="6"/>
            <a:endCxn id="41993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5" name="AutoShape 29"/>
          <p:cNvCxnSpPr>
            <a:cxnSpLocks noChangeShapeType="1"/>
            <a:stCxn id="41995" idx="1"/>
            <a:endCxn id="11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6" name="AutoShape 30"/>
          <p:cNvCxnSpPr>
            <a:cxnSpLocks noChangeShapeType="1"/>
            <a:stCxn id="41993" idx="4"/>
            <a:endCxn id="41995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7" name="AutoShape 31"/>
          <p:cNvCxnSpPr>
            <a:cxnSpLocks noChangeShapeType="1"/>
            <a:stCxn id="41989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8" name="AutoShape 32"/>
          <p:cNvCxnSpPr>
            <a:cxnSpLocks noChangeShapeType="1"/>
            <a:stCxn id="41989" idx="4"/>
            <a:endCxn id="41991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09" name="AutoShape 33"/>
          <p:cNvCxnSpPr>
            <a:cxnSpLocks noChangeShapeType="1"/>
            <a:stCxn id="41991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2010" name="AutoShape 34"/>
          <p:cNvCxnSpPr>
            <a:cxnSpLocks noChangeShapeType="1"/>
            <a:stCxn id="13" idx="3"/>
            <a:endCxn id="41990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011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012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2013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2014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2015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2016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2017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2018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2019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2020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1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2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2023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24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2025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26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2027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28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2029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2030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2031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2032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2033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086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</a:t>
            </a:r>
          </a:p>
        </p:txBody>
      </p:sp>
    </p:spTree>
    <p:extLst>
      <p:ext uri="{BB962C8B-B14F-4D97-AF65-F5344CB8AC3E}">
        <p14:creationId xmlns:p14="http://schemas.microsoft.com/office/powerpoint/2010/main" val="221472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12</a:t>
            </a:fld>
            <a:endParaRPr lang="en-US"/>
          </a:p>
        </p:txBody>
      </p:sp>
      <p:sp>
        <p:nvSpPr>
          <p:cNvPr id="4403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403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403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403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404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12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404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4044" name="AutoShape 14"/>
          <p:cNvCxnSpPr>
            <a:cxnSpLocks noChangeShapeType="1"/>
            <a:stCxn id="44036" idx="6"/>
            <a:endCxn id="4403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5" name="AutoShape 15"/>
          <p:cNvCxnSpPr>
            <a:cxnSpLocks noChangeShapeType="1"/>
            <a:stCxn id="44039" idx="2"/>
            <a:endCxn id="4403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6" name="AutoShape 20"/>
          <p:cNvCxnSpPr>
            <a:cxnSpLocks noChangeShapeType="1"/>
            <a:stCxn id="44043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7" name="AutoShape 21"/>
          <p:cNvCxnSpPr>
            <a:cxnSpLocks noChangeShapeType="1"/>
            <a:stCxn id="13" idx="6"/>
            <a:endCxn id="4404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8" name="AutoShape 24"/>
          <p:cNvCxnSpPr>
            <a:cxnSpLocks noChangeShapeType="1"/>
            <a:stCxn id="44036" idx="3"/>
            <a:endCxn id="4403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49" name="AutoShape 25"/>
          <p:cNvCxnSpPr>
            <a:cxnSpLocks noChangeShapeType="1"/>
            <a:stCxn id="44038" idx="6"/>
            <a:endCxn id="4403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0" name="AutoShape 26"/>
          <p:cNvCxnSpPr>
            <a:cxnSpLocks noChangeShapeType="1"/>
            <a:stCxn id="44036" idx="7"/>
            <a:endCxn id="4403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1" name="AutoShape 27"/>
          <p:cNvCxnSpPr>
            <a:cxnSpLocks noChangeShapeType="1"/>
            <a:stCxn id="44037" idx="6"/>
            <a:endCxn id="4404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2" name="AutoShape 28"/>
          <p:cNvCxnSpPr>
            <a:cxnSpLocks noChangeShapeType="1"/>
            <a:stCxn id="44040" idx="6"/>
            <a:endCxn id="12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3" name="AutoShape 29"/>
          <p:cNvCxnSpPr>
            <a:cxnSpLocks noChangeShapeType="1"/>
            <a:stCxn id="44043" idx="1"/>
            <a:endCxn id="4404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4" name="AutoShape 30"/>
          <p:cNvCxnSpPr>
            <a:cxnSpLocks noChangeShapeType="1"/>
            <a:stCxn id="12" idx="4"/>
            <a:endCxn id="4404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5" name="AutoShape 31"/>
          <p:cNvCxnSpPr>
            <a:cxnSpLocks noChangeShapeType="1"/>
            <a:stCxn id="44037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6" name="AutoShape 32"/>
          <p:cNvCxnSpPr>
            <a:cxnSpLocks noChangeShapeType="1"/>
            <a:stCxn id="44037" idx="4"/>
            <a:endCxn id="4403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7" name="AutoShape 33"/>
          <p:cNvCxnSpPr>
            <a:cxnSpLocks noChangeShapeType="1"/>
            <a:stCxn id="44039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4058" name="AutoShape 34"/>
          <p:cNvCxnSpPr>
            <a:cxnSpLocks noChangeShapeType="1"/>
            <a:stCxn id="13" idx="3"/>
            <a:endCxn id="4403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405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6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406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406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406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406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406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406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406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4406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6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7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407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407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7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407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407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407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407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408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408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3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</a:t>
            </a:r>
          </a:p>
        </p:txBody>
      </p:sp>
    </p:spTree>
    <p:extLst>
      <p:ext uri="{BB962C8B-B14F-4D97-AF65-F5344CB8AC3E}">
        <p14:creationId xmlns:p14="http://schemas.microsoft.com/office/powerpoint/2010/main" val="152767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13</a:t>
            </a:fld>
            <a:endParaRPr lang="en-US"/>
          </a:p>
        </p:txBody>
      </p:sp>
      <p:sp>
        <p:nvSpPr>
          <p:cNvPr id="4608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608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608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608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608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46089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G</a:t>
            </a:r>
          </a:p>
        </p:txBody>
      </p:sp>
      <p:cxnSp>
        <p:nvCxnSpPr>
          <p:cNvPr id="46092" name="AutoShape 14"/>
          <p:cNvCxnSpPr>
            <a:cxnSpLocks noChangeShapeType="1"/>
            <a:stCxn id="46084" idx="6"/>
            <a:endCxn id="46087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3" name="AutoShape 15"/>
          <p:cNvCxnSpPr>
            <a:cxnSpLocks noChangeShapeType="1"/>
            <a:stCxn id="46087" idx="2"/>
            <a:endCxn id="46084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4" name="AutoShape 20"/>
          <p:cNvCxnSpPr>
            <a:cxnSpLocks noChangeShapeType="1"/>
            <a:stCxn id="14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5" name="AutoShape 21"/>
          <p:cNvCxnSpPr>
            <a:cxnSpLocks noChangeShapeType="1"/>
            <a:stCxn id="13" idx="6"/>
            <a:endCxn id="14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6" name="AutoShape 24"/>
          <p:cNvCxnSpPr>
            <a:cxnSpLocks noChangeShapeType="1"/>
            <a:stCxn id="46084" idx="3"/>
            <a:endCxn id="46086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7" name="AutoShape 25"/>
          <p:cNvCxnSpPr>
            <a:cxnSpLocks noChangeShapeType="1"/>
            <a:stCxn id="46086" idx="6"/>
            <a:endCxn id="46087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8" name="AutoShape 26"/>
          <p:cNvCxnSpPr>
            <a:cxnSpLocks noChangeShapeType="1"/>
            <a:stCxn id="46084" idx="7"/>
            <a:endCxn id="46085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099" name="AutoShape 27"/>
          <p:cNvCxnSpPr>
            <a:cxnSpLocks noChangeShapeType="1"/>
            <a:stCxn id="46085" idx="6"/>
            <a:endCxn id="46088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0" name="AutoShape 28"/>
          <p:cNvCxnSpPr>
            <a:cxnSpLocks noChangeShapeType="1"/>
            <a:stCxn id="46088" idx="6"/>
            <a:endCxn id="46089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1" name="AutoShape 29"/>
          <p:cNvCxnSpPr>
            <a:cxnSpLocks noChangeShapeType="1"/>
            <a:stCxn id="14" idx="1"/>
            <a:endCxn id="46088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2" name="AutoShape 30"/>
          <p:cNvCxnSpPr>
            <a:cxnSpLocks noChangeShapeType="1"/>
            <a:stCxn id="46089" idx="4"/>
            <a:endCxn id="14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3" name="AutoShape 31"/>
          <p:cNvCxnSpPr>
            <a:cxnSpLocks noChangeShapeType="1"/>
            <a:stCxn id="46085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4" name="AutoShape 32"/>
          <p:cNvCxnSpPr>
            <a:cxnSpLocks noChangeShapeType="1"/>
            <a:stCxn id="46085" idx="4"/>
            <a:endCxn id="46087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5" name="AutoShape 33"/>
          <p:cNvCxnSpPr>
            <a:cxnSpLocks noChangeShapeType="1"/>
            <a:stCxn id="46087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6106" name="AutoShape 34"/>
          <p:cNvCxnSpPr>
            <a:cxnSpLocks noChangeShapeType="1"/>
            <a:stCxn id="13" idx="3"/>
            <a:endCxn id="46086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107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108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6109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6110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6111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6112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6113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6114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46115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46116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17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18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6119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0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6121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22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6123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4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6125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6126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6127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6128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6129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6182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</a:t>
            </a:r>
          </a:p>
        </p:txBody>
      </p:sp>
    </p:spTree>
    <p:extLst>
      <p:ext uri="{BB962C8B-B14F-4D97-AF65-F5344CB8AC3E}">
        <p14:creationId xmlns:p14="http://schemas.microsoft.com/office/powerpoint/2010/main" val="49991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14</a:t>
            </a:fld>
            <a:endParaRPr lang="en-US"/>
          </a:p>
        </p:txBody>
      </p:sp>
      <p:sp>
        <p:nvSpPr>
          <p:cNvPr id="4813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813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4813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813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4813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48137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48139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48140" name="AutoShape 14"/>
          <p:cNvCxnSpPr>
            <a:cxnSpLocks noChangeShapeType="1"/>
            <a:stCxn id="48132" idx="6"/>
            <a:endCxn id="48135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1" name="AutoShape 15"/>
          <p:cNvCxnSpPr>
            <a:cxnSpLocks noChangeShapeType="1"/>
            <a:stCxn id="48135" idx="2"/>
            <a:endCxn id="48132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2" name="AutoShape 20"/>
          <p:cNvCxnSpPr>
            <a:cxnSpLocks noChangeShapeType="1"/>
            <a:stCxn id="48139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3" name="AutoShape 21"/>
          <p:cNvCxnSpPr>
            <a:cxnSpLocks noChangeShapeType="1"/>
            <a:stCxn id="13" idx="6"/>
            <a:endCxn id="48139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4" name="AutoShape 24"/>
          <p:cNvCxnSpPr>
            <a:cxnSpLocks noChangeShapeType="1"/>
            <a:stCxn id="48132" idx="3"/>
            <a:endCxn id="48134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5" name="AutoShape 25"/>
          <p:cNvCxnSpPr>
            <a:cxnSpLocks noChangeShapeType="1"/>
            <a:stCxn id="48134" idx="6"/>
            <a:endCxn id="48135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6" name="AutoShape 26"/>
          <p:cNvCxnSpPr>
            <a:cxnSpLocks noChangeShapeType="1"/>
            <a:stCxn id="48132" idx="7"/>
            <a:endCxn id="48133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7" name="AutoShape 27"/>
          <p:cNvCxnSpPr>
            <a:cxnSpLocks noChangeShapeType="1"/>
            <a:stCxn id="48133" idx="6"/>
            <a:endCxn id="48136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8" name="AutoShape 28"/>
          <p:cNvCxnSpPr>
            <a:cxnSpLocks noChangeShapeType="1"/>
            <a:stCxn id="48136" idx="6"/>
            <a:endCxn id="48137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49" name="AutoShape 29"/>
          <p:cNvCxnSpPr>
            <a:cxnSpLocks noChangeShapeType="1"/>
            <a:stCxn id="48139" idx="1"/>
            <a:endCxn id="48136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0" name="AutoShape 30"/>
          <p:cNvCxnSpPr>
            <a:cxnSpLocks noChangeShapeType="1"/>
            <a:stCxn id="48137" idx="4"/>
            <a:endCxn id="48139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1" name="AutoShape 31"/>
          <p:cNvCxnSpPr>
            <a:cxnSpLocks noChangeShapeType="1"/>
            <a:stCxn id="48133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2" name="AutoShape 32"/>
          <p:cNvCxnSpPr>
            <a:cxnSpLocks noChangeShapeType="1"/>
            <a:stCxn id="48133" idx="4"/>
            <a:endCxn id="48135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3" name="AutoShape 33"/>
          <p:cNvCxnSpPr>
            <a:cxnSpLocks noChangeShapeType="1"/>
            <a:stCxn id="48135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48154" name="AutoShape 34"/>
          <p:cNvCxnSpPr>
            <a:cxnSpLocks noChangeShapeType="1"/>
            <a:stCxn id="13" idx="3"/>
            <a:endCxn id="48134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8155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8156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48157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48158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48159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48160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48161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48162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11</a:t>
            </a:r>
          </a:p>
        </p:txBody>
      </p:sp>
      <p:sp>
        <p:nvSpPr>
          <p:cNvPr id="48163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48164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65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66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8167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68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8169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70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48171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72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48173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48174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48175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48176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48177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8230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</a:t>
            </a:r>
          </a:p>
        </p:txBody>
      </p:sp>
    </p:spTree>
    <p:extLst>
      <p:ext uri="{BB962C8B-B14F-4D97-AF65-F5344CB8AC3E}">
        <p14:creationId xmlns:p14="http://schemas.microsoft.com/office/powerpoint/2010/main" val="389916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15</a:t>
            </a:fld>
            <a:endParaRPr lang="en-US"/>
          </a:p>
        </p:txBody>
      </p:sp>
      <p:sp>
        <p:nvSpPr>
          <p:cNvPr id="5018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018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0182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5018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0184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0185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50186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0187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0188" name="AutoShape 14"/>
          <p:cNvCxnSpPr>
            <a:cxnSpLocks noChangeShapeType="1"/>
            <a:stCxn id="50180" idx="6"/>
            <a:endCxn id="50183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89" name="AutoShape 15"/>
          <p:cNvCxnSpPr>
            <a:cxnSpLocks noChangeShapeType="1"/>
            <a:stCxn id="50183" idx="2"/>
            <a:endCxn id="50180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0" name="AutoShape 20"/>
          <p:cNvCxnSpPr>
            <a:cxnSpLocks noChangeShapeType="1"/>
            <a:stCxn id="50187" idx="2"/>
            <a:endCxn id="50186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1" name="AutoShape 21"/>
          <p:cNvCxnSpPr>
            <a:cxnSpLocks noChangeShapeType="1"/>
            <a:stCxn id="50186" idx="6"/>
            <a:endCxn id="50187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2" name="AutoShape 24"/>
          <p:cNvCxnSpPr>
            <a:cxnSpLocks noChangeShapeType="1"/>
            <a:stCxn id="50180" idx="3"/>
            <a:endCxn id="50182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3" name="AutoShape 25"/>
          <p:cNvCxnSpPr>
            <a:cxnSpLocks noChangeShapeType="1"/>
            <a:stCxn id="50182" idx="6"/>
            <a:endCxn id="50183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4" name="AutoShape 26"/>
          <p:cNvCxnSpPr>
            <a:cxnSpLocks noChangeShapeType="1"/>
            <a:stCxn id="50180" idx="7"/>
            <a:endCxn id="50181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5" name="AutoShape 27"/>
          <p:cNvCxnSpPr>
            <a:cxnSpLocks noChangeShapeType="1"/>
            <a:stCxn id="50181" idx="6"/>
            <a:endCxn id="50184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6" name="AutoShape 28"/>
          <p:cNvCxnSpPr>
            <a:cxnSpLocks noChangeShapeType="1"/>
            <a:stCxn id="50184" idx="6"/>
            <a:endCxn id="50185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7" name="AutoShape 29"/>
          <p:cNvCxnSpPr>
            <a:cxnSpLocks noChangeShapeType="1"/>
            <a:stCxn id="50187" idx="1"/>
            <a:endCxn id="50184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8" name="AutoShape 30"/>
          <p:cNvCxnSpPr>
            <a:cxnSpLocks noChangeShapeType="1"/>
            <a:stCxn id="50185" idx="4"/>
            <a:endCxn id="50187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199" name="AutoShape 31"/>
          <p:cNvCxnSpPr>
            <a:cxnSpLocks noChangeShapeType="1"/>
            <a:stCxn id="50181" idx="5"/>
            <a:endCxn id="50186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0" name="AutoShape 32"/>
          <p:cNvCxnSpPr>
            <a:cxnSpLocks noChangeShapeType="1"/>
            <a:stCxn id="50181" idx="4"/>
            <a:endCxn id="50183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1" name="AutoShape 33"/>
          <p:cNvCxnSpPr>
            <a:cxnSpLocks noChangeShapeType="1"/>
            <a:stCxn id="50183" idx="5"/>
            <a:endCxn id="50186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0202" name="AutoShape 34"/>
          <p:cNvCxnSpPr>
            <a:cxnSpLocks noChangeShapeType="1"/>
            <a:stCxn id="50186" idx="3"/>
            <a:endCxn id="50182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0203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204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0205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50206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0207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</a:p>
        </p:txBody>
      </p:sp>
      <p:sp>
        <p:nvSpPr>
          <p:cNvPr id="50208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50209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50210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11</a:t>
            </a:r>
          </a:p>
        </p:txBody>
      </p:sp>
      <p:sp>
        <p:nvSpPr>
          <p:cNvPr id="50211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8</a:t>
            </a:r>
          </a:p>
        </p:txBody>
      </p:sp>
      <p:sp>
        <p:nvSpPr>
          <p:cNvPr id="50212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3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4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0215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16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50217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18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50219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20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50221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50222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0223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50224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0225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0278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</p:spTree>
    <p:extLst>
      <p:ext uri="{BB962C8B-B14F-4D97-AF65-F5344CB8AC3E}">
        <p14:creationId xmlns:p14="http://schemas.microsoft.com/office/powerpoint/2010/main" val="4027102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Important Features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/>
              <a:t>When a vertex is marked known, the cost of the shortest path to that node is known</a:t>
            </a:r>
          </a:p>
          <a:p>
            <a:r>
              <a:rPr lang="en-US" sz="2400" dirty="0"/>
              <a:t>The path is also known by following back-pointers</a:t>
            </a:r>
          </a:p>
          <a:p>
            <a:pPr marL="0" indent="0" eaLnBrk="1" hangingPunct="1">
              <a:buNone/>
            </a:pPr>
            <a:endParaRPr lang="en-US" sz="2800" dirty="0"/>
          </a:p>
          <a:p>
            <a:pPr marL="0" indent="0" eaLnBrk="1" hangingPunct="1">
              <a:buNone/>
            </a:pPr>
            <a:r>
              <a:rPr lang="en-US" sz="2800" dirty="0"/>
              <a:t>While a vertex is still not known, another shorter path to it </a:t>
            </a:r>
            <a:r>
              <a:rPr lang="en-US" sz="2800" dirty="0">
                <a:solidFill>
                  <a:schemeClr val="accent2"/>
                </a:solidFill>
              </a:rPr>
              <a:t>might </a:t>
            </a:r>
            <a:r>
              <a:rPr lang="en-US" sz="2800" dirty="0"/>
              <a:t>still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58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Interpreting the Results</a:t>
            </a:r>
            <a:endParaRPr lang="en-US" dirty="0"/>
          </a:p>
        </p:txBody>
      </p:sp>
      <p:sp>
        <p:nvSpPr>
          <p:cNvPr id="54274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762000"/>
            <a:ext cx="8458200" cy="1270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Now that we’re done, how do we get the path from, say, A to E?</a:t>
            </a:r>
          </a:p>
        </p:txBody>
      </p:sp>
      <p:grpSp>
        <p:nvGrpSpPr>
          <p:cNvPr id="54275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286000"/>
            <a:ext cx="4648200" cy="2370138"/>
            <a:chOff x="304800" y="914400"/>
            <a:chExt cx="4808706" cy="2446397"/>
          </a:xfrm>
        </p:grpSpPr>
        <p:sp>
          <p:nvSpPr>
            <p:cNvPr id="54330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4331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4332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4333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4334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4335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4336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4337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4338" name="AutoShape 14"/>
            <p:cNvCxnSpPr>
              <a:cxnSpLocks noChangeShapeType="1"/>
              <a:stCxn id="54330" idx="6"/>
              <a:endCxn id="54333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39" name="AutoShape 15"/>
            <p:cNvCxnSpPr>
              <a:cxnSpLocks noChangeShapeType="1"/>
              <a:stCxn id="54333" idx="2"/>
              <a:endCxn id="54330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0" name="AutoShape 20"/>
            <p:cNvCxnSpPr>
              <a:cxnSpLocks noChangeShapeType="1"/>
              <a:stCxn id="54337" idx="2"/>
              <a:endCxn id="54336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1" name="AutoShape 21"/>
            <p:cNvCxnSpPr>
              <a:cxnSpLocks noChangeShapeType="1"/>
              <a:stCxn id="54336" idx="6"/>
              <a:endCxn id="54337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2" name="AutoShape 24"/>
            <p:cNvCxnSpPr>
              <a:cxnSpLocks noChangeShapeType="1"/>
              <a:stCxn id="54330" idx="3"/>
              <a:endCxn id="54332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3" name="AutoShape 25"/>
            <p:cNvCxnSpPr>
              <a:cxnSpLocks noChangeShapeType="1"/>
              <a:stCxn id="54332" idx="6"/>
              <a:endCxn id="54333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4" name="AutoShape 26"/>
            <p:cNvCxnSpPr>
              <a:cxnSpLocks noChangeShapeType="1"/>
              <a:stCxn id="54330" idx="7"/>
              <a:endCxn id="5433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5" name="AutoShape 27"/>
            <p:cNvCxnSpPr>
              <a:cxnSpLocks noChangeShapeType="1"/>
              <a:stCxn id="54331" idx="6"/>
              <a:endCxn id="54334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6" name="AutoShape 28"/>
            <p:cNvCxnSpPr>
              <a:cxnSpLocks noChangeShapeType="1"/>
              <a:stCxn id="54334" idx="6"/>
              <a:endCxn id="54335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7" name="AutoShape 29"/>
            <p:cNvCxnSpPr>
              <a:cxnSpLocks noChangeShapeType="1"/>
              <a:stCxn id="54337" idx="1"/>
              <a:endCxn id="54334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8" name="AutoShape 30"/>
            <p:cNvCxnSpPr>
              <a:cxnSpLocks noChangeShapeType="1"/>
              <a:stCxn id="54335" idx="4"/>
              <a:endCxn id="54337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49" name="AutoShape 31"/>
            <p:cNvCxnSpPr>
              <a:cxnSpLocks noChangeShapeType="1"/>
              <a:stCxn id="54331" idx="5"/>
              <a:endCxn id="54336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0" name="AutoShape 32"/>
            <p:cNvCxnSpPr>
              <a:cxnSpLocks noChangeShapeType="1"/>
              <a:stCxn id="54331" idx="4"/>
              <a:endCxn id="54333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1" name="AutoShape 33"/>
            <p:cNvCxnSpPr>
              <a:cxnSpLocks noChangeShapeType="1"/>
              <a:stCxn id="54333" idx="5"/>
              <a:endCxn id="54336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352" name="AutoShape 34"/>
            <p:cNvCxnSpPr>
              <a:cxnSpLocks noChangeShapeType="1"/>
              <a:stCxn id="54336" idx="3"/>
              <a:endCxn id="54332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4353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4354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4355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4356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4357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4358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4359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4360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4361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4362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3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4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5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66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4367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68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4369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0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4371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4372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4373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4374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4375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4376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2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Stopping Short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would this have worked differently if we were only interested in:</a:t>
            </a:r>
          </a:p>
          <a:p>
            <a:r>
              <a:rPr lang="en-US" sz="2400" dirty="0"/>
              <a:t>the path from A to G?</a:t>
            </a:r>
          </a:p>
          <a:p>
            <a:r>
              <a:rPr lang="en-US" sz="2400" dirty="0"/>
              <a:t>the path from A to E?</a:t>
            </a:r>
          </a:p>
        </p:txBody>
      </p:sp>
      <p:grpSp>
        <p:nvGrpSpPr>
          <p:cNvPr id="55299" name="Group 4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0" y="2353734"/>
            <a:ext cx="4648200" cy="2370138"/>
            <a:chOff x="304800" y="914400"/>
            <a:chExt cx="4808706" cy="2446397"/>
          </a:xfrm>
        </p:grpSpPr>
        <p:sp>
          <p:nvSpPr>
            <p:cNvPr id="55354" name="Oval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55355" name="Oval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12842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55356" name="Oval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09600" y="25796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55357" name="Oval 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09800" y="2351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55358" name="Oval 9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338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F</a:t>
              </a:r>
            </a:p>
          </p:txBody>
        </p:sp>
        <p:sp>
          <p:nvSpPr>
            <p:cNvPr id="55359" name="Oval 1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1360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55360" name="Oval 1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124200" y="27320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E</a:t>
              </a:r>
            </a:p>
          </p:txBody>
        </p:sp>
        <p:sp>
          <p:nvSpPr>
            <p:cNvPr id="55361" name="Oval 12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114800" y="2122487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55362" name="AutoShape 14"/>
            <p:cNvCxnSpPr>
              <a:cxnSpLocks noChangeShapeType="1"/>
              <a:stCxn id="55354" idx="6"/>
              <a:endCxn id="55357" idx="1"/>
            </p:cNvCxnSpPr>
            <p:nvPr>
              <p:custDataLst>
                <p:tags r:id="rId14"/>
              </p:custDataLst>
            </p:nvPr>
          </p:nvCxnSpPr>
          <p:spPr bwMode="auto">
            <a:xfrm>
              <a:off x="1152525" y="1550987"/>
              <a:ext cx="1112838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3" name="AutoShape 15"/>
            <p:cNvCxnSpPr>
              <a:cxnSpLocks noChangeShapeType="1"/>
              <a:stCxn id="55357" idx="2"/>
              <a:endCxn id="55354" idx="4"/>
            </p:cNvCxnSpPr>
            <p:nvPr>
              <p:custDataLst>
                <p:tags r:id="rId15"/>
              </p:custDataLst>
            </p:nvPr>
          </p:nvCxnSpPr>
          <p:spPr bwMode="auto">
            <a:xfrm rot="10800000">
              <a:off x="952500" y="1751012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4" name="AutoShape 20"/>
            <p:cNvCxnSpPr>
              <a:cxnSpLocks noChangeShapeType="1"/>
              <a:stCxn id="55361" idx="2"/>
              <a:endCxn id="55360" idx="0"/>
            </p:cNvCxnSpPr>
            <p:nvPr>
              <p:custDataLst>
                <p:tags r:id="rId16"/>
              </p:custDataLst>
            </p:nvPr>
          </p:nvCxnSpPr>
          <p:spPr bwMode="auto">
            <a:xfrm rot="10800000" flipV="1">
              <a:off x="3314700" y="23129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5" name="AutoShape 21"/>
            <p:cNvCxnSpPr>
              <a:cxnSpLocks noChangeShapeType="1"/>
              <a:stCxn id="55360" idx="6"/>
              <a:endCxn id="55361" idx="4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3505200" y="2503487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6" name="AutoShape 24"/>
            <p:cNvCxnSpPr>
              <a:cxnSpLocks noChangeShapeType="1"/>
              <a:stCxn id="55354" idx="3"/>
              <a:endCxn id="55356" idx="0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800100" y="1695450"/>
              <a:ext cx="17463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7" name="AutoShape 25"/>
            <p:cNvCxnSpPr>
              <a:cxnSpLocks noChangeShapeType="1"/>
              <a:stCxn id="55356" idx="6"/>
              <a:endCxn id="55357" idx="3"/>
            </p:cNvCxnSpPr>
            <p:nvPr>
              <p:custDataLst>
                <p:tags r:id="rId19"/>
              </p:custDataLst>
            </p:nvPr>
          </p:nvCxnSpPr>
          <p:spPr bwMode="auto">
            <a:xfrm flipV="1">
              <a:off x="1000125" y="2686050"/>
              <a:ext cx="1265238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8" name="AutoShape 26"/>
            <p:cNvCxnSpPr>
              <a:cxnSpLocks noChangeShapeType="1"/>
              <a:stCxn id="55354" idx="7"/>
              <a:endCxn id="55355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1087438" y="1406525"/>
              <a:ext cx="1341437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69" name="AutoShape 27"/>
            <p:cNvCxnSpPr>
              <a:cxnSpLocks noChangeShapeType="1"/>
              <a:stCxn id="55355" idx="6"/>
              <a:endCxn id="55358" idx="2"/>
            </p:cNvCxnSpPr>
            <p:nvPr>
              <p:custDataLst>
                <p:tags r:id="rId21"/>
              </p:custDataLst>
            </p:nvPr>
          </p:nvCxnSpPr>
          <p:spPr bwMode="auto">
            <a:xfrm>
              <a:off x="2828925" y="1474787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0" name="AutoShape 28"/>
            <p:cNvCxnSpPr>
              <a:cxnSpLocks noChangeShapeType="1"/>
              <a:stCxn id="55358" idx="6"/>
              <a:endCxn id="55359" idx="2"/>
            </p:cNvCxnSpPr>
            <p:nvPr>
              <p:custDataLst>
                <p:tags r:id="rId22"/>
              </p:custDataLst>
            </p:nvPr>
          </p:nvCxnSpPr>
          <p:spPr bwMode="auto">
            <a:xfrm>
              <a:off x="4124325" y="1550987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1" name="AutoShape 29"/>
            <p:cNvCxnSpPr>
              <a:cxnSpLocks noChangeShapeType="1"/>
              <a:stCxn id="55361" idx="1"/>
              <a:endCxn id="55358" idx="4"/>
            </p:cNvCxnSpPr>
            <p:nvPr>
              <p:custDataLst>
                <p:tags r:id="rId23"/>
              </p:custDataLst>
            </p:nvPr>
          </p:nvCxnSpPr>
          <p:spPr bwMode="auto">
            <a:xfrm flipH="1" flipV="1">
              <a:off x="3924300" y="1751012"/>
              <a:ext cx="2460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2" name="AutoShape 30"/>
            <p:cNvCxnSpPr>
              <a:cxnSpLocks noChangeShapeType="1"/>
              <a:stCxn id="55359" idx="4"/>
              <a:endCxn id="55361" idx="7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4440238" y="1751012"/>
              <a:ext cx="4746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3" name="AutoShape 31"/>
            <p:cNvCxnSpPr>
              <a:cxnSpLocks noChangeShapeType="1"/>
              <a:stCxn id="55355" idx="5"/>
              <a:endCxn id="55360" idx="1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2382604" y="1990491"/>
              <a:ext cx="1178392" cy="4163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4" name="AutoShape 32"/>
            <p:cNvCxnSpPr>
              <a:cxnSpLocks noChangeShapeType="1"/>
              <a:stCxn id="55355" idx="4"/>
              <a:endCxn id="55357" idx="0"/>
            </p:cNvCxnSpPr>
            <p:nvPr>
              <p:custDataLst>
                <p:tags r:id="rId26"/>
              </p:custDataLst>
            </p:nvPr>
          </p:nvCxnSpPr>
          <p:spPr bwMode="auto">
            <a:xfrm flipH="1">
              <a:off x="2400300" y="1674812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5" name="AutoShape 33"/>
            <p:cNvCxnSpPr>
              <a:cxnSpLocks noChangeShapeType="1"/>
              <a:stCxn id="55357" idx="5"/>
              <a:endCxn id="55360" idx="2"/>
            </p:cNvCxnSpPr>
            <p:nvPr>
              <p:custDataLst>
                <p:tags r:id="rId27"/>
              </p:custDataLst>
            </p:nvPr>
          </p:nvCxnSpPr>
          <p:spPr bwMode="auto">
            <a:xfrm rot="16200000" flipH="1">
              <a:off x="2706454" y="2504841"/>
              <a:ext cx="246296" cy="5891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376" name="AutoShape 34"/>
            <p:cNvCxnSpPr>
              <a:cxnSpLocks noChangeShapeType="1"/>
              <a:stCxn id="55360" idx="3"/>
              <a:endCxn id="55356" idx="5"/>
            </p:cNvCxnSpPr>
            <p:nvPr>
              <p:custDataLst>
                <p:tags r:id="rId28"/>
              </p:custDataLst>
            </p:nvPr>
          </p:nvCxnSpPr>
          <p:spPr bwMode="auto">
            <a:xfrm rot="5400000" flipH="1">
              <a:off x="1981200" y="1858495"/>
              <a:ext cx="152400" cy="2245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55377" name="Text Box 4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822325" y="103981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55378" name="Text Box 45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498725" y="914400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55379" name="Text Box 46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514600" y="971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55380" name="Text Box 47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8100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55381" name="Text Box 48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800600" y="10080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7</a:t>
              </a:r>
            </a:p>
          </p:txBody>
        </p:sp>
        <p:sp>
          <p:nvSpPr>
            <p:cNvPr id="55382" name="Text Box 49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04800" y="26844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55383" name="Text Box 50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522538" y="22272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55384" name="Text Box 5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352800" y="2913062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11</a:t>
              </a:r>
            </a:p>
          </p:txBody>
        </p:sp>
        <p:sp>
          <p:nvSpPr>
            <p:cNvPr id="55385" name="Text Box 52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419600" y="2074862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8</a:t>
              </a:r>
            </a:p>
          </p:txBody>
        </p:sp>
        <p:sp>
          <p:nvSpPr>
            <p:cNvPr id="55386" name="Text Box 53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1600200" y="1133475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7" name="Text Box 54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048000" y="1208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88" name="Text Box 55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267200" y="1284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89" name="Text Box 56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46482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0" name="Text Box 57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971800" y="1893887"/>
              <a:ext cx="4411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55391" name="Text Box 58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3810000" y="1817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2" name="Text Box 59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3600450" y="205740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55393" name="Text Box 60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810000" y="24954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4" name="Text Box 61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2667000" y="2503487"/>
              <a:ext cx="42697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55395" name="Text Box 62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133600" y="29606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55396" name="Text Box 63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1981200" y="1665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55397" name="Text Box 64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1371600" y="2046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55398" name="Text Box 65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1219200" y="24272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55399" name="Text Box 66"/>
            <p:cNvSpPr txBox="1">
              <a:spLocks noChangeArrowheads="1"/>
            </p:cNvSpPr>
            <p:nvPr>
              <p:custDataLst>
                <p:tags r:id="rId51"/>
              </p:custDataLst>
            </p:nvPr>
          </p:nvSpPr>
          <p:spPr bwMode="auto">
            <a:xfrm>
              <a:off x="533400" y="1970087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55400" name="Text Box 63"/>
            <p:cNvSpPr txBox="1">
              <a:spLocks noChangeArrowheads="1"/>
            </p:cNvSpPr>
            <p:nvPr>
              <p:custDataLst>
                <p:tags r:id="rId52"/>
              </p:custDataLst>
            </p:nvPr>
          </p:nvSpPr>
          <p:spPr bwMode="auto">
            <a:xfrm>
              <a:off x="2438400" y="1885890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7244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C, B, D, F, H, G, 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5632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632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632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5632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5632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6329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6330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6331" name="AutoShape 24"/>
          <p:cNvCxnSpPr>
            <a:cxnSpLocks noChangeShapeType="1"/>
            <a:stCxn id="56324" idx="3"/>
            <a:endCxn id="56326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2" name="AutoShape 26"/>
          <p:cNvCxnSpPr>
            <a:cxnSpLocks noChangeShapeType="1"/>
            <a:stCxn id="56325" idx="2"/>
            <a:endCxn id="56324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33" name="AutoShape 32"/>
          <p:cNvCxnSpPr>
            <a:cxnSpLocks noChangeShapeType="1"/>
            <a:stCxn id="56327" idx="0"/>
            <a:endCxn id="56325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34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6335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6336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37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6338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39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0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1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6342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6343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344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392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6393" name="AutoShape 26"/>
          <p:cNvCxnSpPr>
            <a:cxnSpLocks noChangeShapeType="1"/>
            <a:stCxn id="56324" idx="5"/>
            <a:endCxn id="56327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394" name="AutoShape 26"/>
          <p:cNvCxnSpPr>
            <a:cxnSpLocks noChangeShapeType="1"/>
            <a:stCxn id="56326" idx="6"/>
            <a:endCxn id="56327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5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396" name="AutoShape 26"/>
          <p:cNvCxnSpPr>
            <a:cxnSpLocks noChangeShapeType="1"/>
            <a:stCxn id="56327" idx="6"/>
            <a:endCxn id="56329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7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398" name="AutoShape 32"/>
          <p:cNvCxnSpPr>
            <a:cxnSpLocks noChangeShapeType="1"/>
            <a:stCxn id="56329" idx="1"/>
            <a:endCxn id="56325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399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6400" name="AutoShape 26"/>
          <p:cNvCxnSpPr>
            <a:cxnSpLocks noChangeShapeType="1"/>
            <a:stCxn id="56326" idx="5"/>
            <a:endCxn id="56328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1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56402" name="AutoShape 32"/>
          <p:cNvCxnSpPr>
            <a:cxnSpLocks noChangeShapeType="1"/>
            <a:stCxn id="56327" idx="4"/>
            <a:endCxn id="56328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3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56404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6405" name="AutoShape 26"/>
          <p:cNvCxnSpPr>
            <a:cxnSpLocks noChangeShapeType="1"/>
            <a:stCxn id="56327" idx="5"/>
            <a:endCxn id="56330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6406" name="AutoShape 26"/>
          <p:cNvCxnSpPr>
            <a:cxnSpLocks noChangeShapeType="1"/>
            <a:stCxn id="56330" idx="0"/>
            <a:endCxn id="56329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7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56408" name="AutoShape 26"/>
          <p:cNvCxnSpPr>
            <a:cxnSpLocks noChangeShapeType="1"/>
            <a:stCxn id="56328" idx="6"/>
            <a:endCxn id="56330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6409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6" name="TextBox 45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Man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08842" y="762000"/>
            <a:ext cx="5906558" cy="3832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Named after its inventor </a:t>
            </a:r>
            <a:r>
              <a:rPr lang="en-US" sz="2800" dirty="0" err="1"/>
              <a:t>Edsger</a:t>
            </a:r>
            <a:r>
              <a:rPr lang="en-US" sz="2800" dirty="0"/>
              <a:t> </a:t>
            </a:r>
            <a:r>
              <a:rPr lang="en-US" sz="2800" dirty="0" err="1"/>
              <a:t>Dijkstra</a:t>
            </a:r>
            <a:r>
              <a:rPr lang="en-US" sz="2800" dirty="0"/>
              <a:t> (1930-2002)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Truly one of the "founders" of computer science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This is just one of his many contributions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170" name="Picture 2" descr="File:Edsger Wybe Dijkst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790222"/>
            <a:ext cx="2760134" cy="368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6250" y="5055778"/>
            <a:ext cx="81915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/>
            <a:r>
              <a:rPr lang="en-US" sz="2600" i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"Computer science is no more about computers than astronomy is about telescopes"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3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20</a:t>
            </a:fld>
            <a:endParaRPr lang="en-US"/>
          </a:p>
        </p:txBody>
      </p:sp>
      <p:sp>
        <p:nvSpPr>
          <p:cNvPr id="5837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5837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5837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58377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58378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58379" name="AutoShape 24"/>
          <p:cNvCxnSpPr>
            <a:cxnSpLocks noChangeShapeType="1"/>
            <a:stCxn id="58372" idx="3"/>
            <a:endCxn id="9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0" name="AutoShape 26"/>
          <p:cNvCxnSpPr>
            <a:cxnSpLocks noChangeShapeType="1"/>
            <a:stCxn id="58373" idx="2"/>
            <a:endCxn id="58372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81" name="AutoShape 32"/>
          <p:cNvCxnSpPr>
            <a:cxnSpLocks noChangeShapeType="1"/>
            <a:stCxn id="10" idx="0"/>
            <a:endCxn id="58373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382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8383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58384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85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58386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58387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58388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89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58390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58391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392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??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844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8441" name="AutoShape 26"/>
          <p:cNvCxnSpPr>
            <a:cxnSpLocks noChangeShapeType="1"/>
            <a:stCxn id="58372" idx="5"/>
            <a:endCxn id="10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26"/>
          <p:cNvCxnSpPr>
            <a:cxnSpLocks noChangeShapeType="1"/>
            <a:stCxn id="9" idx="6"/>
            <a:endCxn id="10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3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4" name="AutoShape 26"/>
          <p:cNvCxnSpPr>
            <a:cxnSpLocks noChangeShapeType="1"/>
            <a:stCxn id="10" idx="6"/>
            <a:endCxn id="58377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5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6" name="AutoShape 32"/>
          <p:cNvCxnSpPr>
            <a:cxnSpLocks noChangeShapeType="1"/>
            <a:stCxn id="58377" idx="1"/>
            <a:endCxn id="58373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7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58448" name="AutoShape 26"/>
          <p:cNvCxnSpPr>
            <a:cxnSpLocks noChangeShapeType="1"/>
            <a:stCxn id="9" idx="5"/>
            <a:endCxn id="58376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49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58450" name="AutoShape 32"/>
          <p:cNvCxnSpPr>
            <a:cxnSpLocks noChangeShapeType="1"/>
            <a:stCxn id="10" idx="4"/>
            <a:endCxn id="58376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1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58452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58453" name="AutoShape 26"/>
          <p:cNvCxnSpPr>
            <a:cxnSpLocks noChangeShapeType="1"/>
            <a:stCxn id="10" idx="5"/>
            <a:endCxn id="58378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54" name="AutoShape 26"/>
          <p:cNvCxnSpPr>
            <a:cxnSpLocks noChangeShapeType="1"/>
            <a:stCxn id="58378" idx="0"/>
            <a:endCxn id="58377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5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58456" name="AutoShape 26"/>
          <p:cNvCxnSpPr>
            <a:cxnSpLocks noChangeShapeType="1"/>
            <a:stCxn id="58376" idx="6"/>
            <a:endCxn id="58378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7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59375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042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C</a:t>
            </a:r>
          </a:p>
        </p:txBody>
      </p:sp>
      <p:sp>
        <p:nvSpPr>
          <p:cNvPr id="6042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0427" name="AutoShape 24"/>
          <p:cNvCxnSpPr>
            <a:cxnSpLocks noChangeShapeType="1"/>
            <a:stCxn id="60420" idx="3"/>
            <a:endCxn id="9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28" name="AutoShape 26"/>
          <p:cNvCxnSpPr>
            <a:cxnSpLocks noChangeShapeType="1"/>
            <a:stCxn id="8" idx="2"/>
            <a:endCxn id="60420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29" name="AutoShape 32"/>
          <p:cNvCxnSpPr>
            <a:cxnSpLocks noChangeShapeType="1"/>
            <a:stCxn id="60423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30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431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0432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0433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7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0434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0435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0436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0437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0438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0439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0440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Char char="£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048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0489" name="AutoShape 26"/>
          <p:cNvCxnSpPr>
            <a:cxnSpLocks noChangeShapeType="1"/>
            <a:stCxn id="60420" idx="5"/>
            <a:endCxn id="60423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490" name="AutoShape 26"/>
          <p:cNvCxnSpPr>
            <a:cxnSpLocks noChangeShapeType="1"/>
            <a:stCxn id="9" idx="6"/>
            <a:endCxn id="60423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1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2" name="AutoShape 26"/>
          <p:cNvCxnSpPr>
            <a:cxnSpLocks noChangeShapeType="1"/>
            <a:stCxn id="60423" idx="6"/>
            <a:endCxn id="13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3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4" name="AutoShape 32"/>
          <p:cNvCxnSpPr>
            <a:cxnSpLocks noChangeShapeType="1"/>
            <a:stCxn id="13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5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0496" name="AutoShape 26"/>
          <p:cNvCxnSpPr>
            <a:cxnSpLocks noChangeShapeType="1"/>
            <a:stCxn id="9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7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0498" name="AutoShape 32"/>
          <p:cNvCxnSpPr>
            <a:cxnSpLocks noChangeShapeType="1"/>
            <a:stCxn id="60423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499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0500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0501" name="AutoShape 26"/>
          <p:cNvCxnSpPr>
            <a:cxnSpLocks noChangeShapeType="1"/>
            <a:stCxn id="60423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502" name="AutoShape 26"/>
          <p:cNvCxnSpPr>
            <a:cxnSpLocks noChangeShapeType="1"/>
            <a:stCxn id="14" idx="0"/>
            <a:endCxn id="13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503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0504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0505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83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2468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62470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2471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2475" name="AutoShape 24"/>
          <p:cNvCxnSpPr>
            <a:cxnSpLocks noChangeShapeType="1"/>
            <a:stCxn id="62468" idx="3"/>
            <a:endCxn id="62470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6" name="AutoShape 26"/>
          <p:cNvCxnSpPr>
            <a:cxnSpLocks noChangeShapeType="1"/>
            <a:stCxn id="8" idx="2"/>
            <a:endCxn id="62468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7" name="AutoShape 32"/>
          <p:cNvCxnSpPr>
            <a:cxnSpLocks noChangeShapeType="1"/>
            <a:stCxn id="62471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78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2479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2480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2481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2482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2483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2484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2485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2486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2487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2488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536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2537" name="AutoShape 26"/>
          <p:cNvCxnSpPr>
            <a:cxnSpLocks noChangeShapeType="1"/>
            <a:stCxn id="62468" idx="5"/>
            <a:endCxn id="62471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538" name="AutoShape 26"/>
          <p:cNvCxnSpPr>
            <a:cxnSpLocks noChangeShapeType="1"/>
            <a:stCxn id="62470" idx="6"/>
            <a:endCxn id="62471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39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0" name="AutoShape 26"/>
          <p:cNvCxnSpPr>
            <a:cxnSpLocks noChangeShapeType="1"/>
            <a:stCxn id="62471" idx="6"/>
            <a:endCxn id="13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1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2" name="AutoShape 32"/>
          <p:cNvCxnSpPr>
            <a:cxnSpLocks noChangeShapeType="1"/>
            <a:stCxn id="13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3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2544" name="AutoShape 26"/>
          <p:cNvCxnSpPr>
            <a:cxnSpLocks noChangeShapeType="1"/>
            <a:stCxn id="62470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5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2546" name="AutoShape 32"/>
          <p:cNvCxnSpPr>
            <a:cxnSpLocks noChangeShapeType="1"/>
            <a:stCxn id="62471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47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2548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2549" name="AutoShape 26"/>
          <p:cNvCxnSpPr>
            <a:cxnSpLocks noChangeShapeType="1"/>
            <a:stCxn id="62471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550" name="AutoShape 26"/>
          <p:cNvCxnSpPr>
            <a:cxnSpLocks noChangeShapeType="1"/>
            <a:stCxn id="14" idx="0"/>
            <a:endCxn id="13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51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2552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553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6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451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6451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451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64521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4523" name="AutoShape 24"/>
          <p:cNvCxnSpPr>
            <a:cxnSpLocks noChangeShapeType="1"/>
            <a:stCxn id="64516" idx="3"/>
            <a:endCxn id="64518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4" name="AutoShape 26"/>
          <p:cNvCxnSpPr>
            <a:cxnSpLocks noChangeShapeType="1"/>
            <a:stCxn id="8" idx="2"/>
            <a:endCxn id="64516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5" name="AutoShape 32"/>
          <p:cNvCxnSpPr>
            <a:cxnSpLocks noChangeShapeType="1"/>
            <a:stCxn id="64519" idx="0"/>
            <a:endCxn id="8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6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527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4528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4529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4530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4531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4532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4533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4534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4535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4536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sym typeface="Symbol"/>
                        </a:rPr>
                        <a:t> 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4584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4585" name="AutoShape 26"/>
          <p:cNvCxnSpPr>
            <a:cxnSpLocks noChangeShapeType="1"/>
            <a:stCxn id="64516" idx="5"/>
            <a:endCxn id="64519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86" name="AutoShape 26"/>
          <p:cNvCxnSpPr>
            <a:cxnSpLocks noChangeShapeType="1"/>
            <a:stCxn id="64518" idx="6"/>
            <a:endCxn id="64519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87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88" name="AutoShape 26"/>
          <p:cNvCxnSpPr>
            <a:cxnSpLocks noChangeShapeType="1"/>
            <a:stCxn id="64519" idx="6"/>
            <a:endCxn id="64521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89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90" name="AutoShape 32"/>
          <p:cNvCxnSpPr>
            <a:cxnSpLocks noChangeShapeType="1"/>
            <a:stCxn id="64521" idx="1"/>
            <a:endCxn id="8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1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4592" name="AutoShape 26"/>
          <p:cNvCxnSpPr>
            <a:cxnSpLocks noChangeShapeType="1"/>
            <a:stCxn id="64518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3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4594" name="AutoShape 32"/>
          <p:cNvCxnSpPr>
            <a:cxnSpLocks noChangeShapeType="1"/>
            <a:stCxn id="64519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5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4596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4597" name="AutoShape 26"/>
          <p:cNvCxnSpPr>
            <a:cxnSpLocks noChangeShapeType="1"/>
            <a:stCxn id="64519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98" name="AutoShape 26"/>
          <p:cNvCxnSpPr>
            <a:cxnSpLocks noChangeShapeType="1"/>
            <a:stCxn id="14" idx="0"/>
            <a:endCxn id="64521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99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4600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601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656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66565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66566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6567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11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F</a:t>
            </a:r>
          </a:p>
        </p:txBody>
      </p:sp>
      <p:sp>
        <p:nvSpPr>
          <p:cNvPr id="66569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6571" name="AutoShape 24"/>
          <p:cNvCxnSpPr>
            <a:cxnSpLocks noChangeShapeType="1"/>
            <a:stCxn id="66564" idx="3"/>
            <a:endCxn id="66566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2" name="AutoShape 26"/>
          <p:cNvCxnSpPr>
            <a:cxnSpLocks noChangeShapeType="1"/>
            <a:stCxn id="66565" idx="2"/>
            <a:endCxn id="66564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3" name="AutoShape 32"/>
          <p:cNvCxnSpPr>
            <a:cxnSpLocks noChangeShapeType="1"/>
            <a:stCxn id="66567" idx="0"/>
            <a:endCxn id="66565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4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6575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6576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6577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6578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6579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6580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6581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6582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6583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6584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32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6633" name="AutoShape 26"/>
          <p:cNvCxnSpPr>
            <a:cxnSpLocks noChangeShapeType="1"/>
            <a:stCxn id="66564" idx="5"/>
            <a:endCxn id="66567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634" name="AutoShape 26"/>
          <p:cNvCxnSpPr>
            <a:cxnSpLocks noChangeShapeType="1"/>
            <a:stCxn id="66566" idx="6"/>
            <a:endCxn id="66567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5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36" name="AutoShape 26"/>
          <p:cNvCxnSpPr>
            <a:cxnSpLocks noChangeShapeType="1"/>
            <a:stCxn id="66567" idx="6"/>
            <a:endCxn id="66569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7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38" name="AutoShape 32"/>
          <p:cNvCxnSpPr>
            <a:cxnSpLocks noChangeShapeType="1"/>
            <a:stCxn id="66569" idx="1"/>
            <a:endCxn id="66565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39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6640" name="AutoShape 26"/>
          <p:cNvCxnSpPr>
            <a:cxnSpLocks noChangeShapeType="1"/>
            <a:stCxn id="66566" idx="5"/>
            <a:endCxn id="11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1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6642" name="AutoShape 32"/>
          <p:cNvCxnSpPr>
            <a:cxnSpLocks noChangeShapeType="1"/>
            <a:stCxn id="66567" idx="4"/>
            <a:endCxn id="11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3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6644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6645" name="AutoShape 26"/>
          <p:cNvCxnSpPr>
            <a:cxnSpLocks noChangeShapeType="1"/>
            <a:stCxn id="66567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646" name="AutoShape 26"/>
          <p:cNvCxnSpPr>
            <a:cxnSpLocks noChangeShapeType="1"/>
            <a:stCxn id="14" idx="0"/>
            <a:endCxn id="66569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7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6648" name="AutoShape 26"/>
          <p:cNvCxnSpPr>
            <a:cxnSpLocks noChangeShapeType="1"/>
            <a:stCxn id="11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649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1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6861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68613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68614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861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6861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8617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14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G</a:t>
            </a:r>
          </a:p>
        </p:txBody>
      </p:sp>
      <p:cxnSp>
        <p:nvCxnSpPr>
          <p:cNvPr id="68619" name="AutoShape 24"/>
          <p:cNvCxnSpPr>
            <a:cxnSpLocks noChangeShapeType="1"/>
            <a:stCxn id="68612" idx="3"/>
            <a:endCxn id="68614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0" name="AutoShape 26"/>
          <p:cNvCxnSpPr>
            <a:cxnSpLocks noChangeShapeType="1"/>
            <a:stCxn id="68613" idx="2"/>
            <a:endCxn id="68612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1" name="AutoShape 32"/>
          <p:cNvCxnSpPr>
            <a:cxnSpLocks noChangeShapeType="1"/>
            <a:stCxn id="68615" idx="0"/>
            <a:endCxn id="68613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22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8623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68624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68625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68626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8627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68628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68629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68630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68631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68632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68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8681" name="AutoShape 26"/>
          <p:cNvCxnSpPr>
            <a:cxnSpLocks noChangeShapeType="1"/>
            <a:stCxn id="68612" idx="5"/>
            <a:endCxn id="68615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82" name="AutoShape 26"/>
          <p:cNvCxnSpPr>
            <a:cxnSpLocks noChangeShapeType="1"/>
            <a:stCxn id="68614" idx="6"/>
            <a:endCxn id="68615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3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4" name="AutoShape 26"/>
          <p:cNvCxnSpPr>
            <a:cxnSpLocks noChangeShapeType="1"/>
            <a:stCxn id="68615" idx="6"/>
            <a:endCxn id="68617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5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6" name="AutoShape 32"/>
          <p:cNvCxnSpPr>
            <a:cxnSpLocks noChangeShapeType="1"/>
            <a:stCxn id="68617" idx="1"/>
            <a:endCxn id="68613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7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68688" name="AutoShape 26"/>
          <p:cNvCxnSpPr>
            <a:cxnSpLocks noChangeShapeType="1"/>
            <a:stCxn id="68614" idx="5"/>
            <a:endCxn id="68616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89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68690" name="AutoShape 32"/>
          <p:cNvCxnSpPr>
            <a:cxnSpLocks noChangeShapeType="1"/>
            <a:stCxn id="68615" idx="4"/>
            <a:endCxn id="68616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1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68692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68693" name="AutoShape 26"/>
          <p:cNvCxnSpPr>
            <a:cxnSpLocks noChangeShapeType="1"/>
            <a:stCxn id="68615" idx="5"/>
            <a:endCxn id="14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94" name="AutoShape 26"/>
          <p:cNvCxnSpPr>
            <a:cxnSpLocks noChangeShapeType="1"/>
            <a:stCxn id="14" idx="0"/>
            <a:endCxn id="68617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5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68696" name="AutoShape 26"/>
          <p:cNvCxnSpPr>
            <a:cxnSpLocks noChangeShapeType="1"/>
            <a:stCxn id="68616" idx="6"/>
            <a:endCxn id="14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8697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34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70660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70661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70662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70663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70664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524000" y="34290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70665" name="Oval 12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05200" y="19812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70666" name="Oval 13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52800" y="2971800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70667" name="AutoShape 24"/>
          <p:cNvCxnSpPr>
            <a:cxnSpLocks noChangeShapeType="1"/>
            <a:stCxn id="70660" idx="3"/>
            <a:endCxn id="70662" idx="0"/>
          </p:cNvCxnSpPr>
          <p:nvPr>
            <p:custDataLst>
              <p:tags r:id="rId9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668" name="AutoShape 26"/>
          <p:cNvCxnSpPr>
            <a:cxnSpLocks noChangeShapeType="1"/>
            <a:stCxn id="70661" idx="2"/>
            <a:endCxn id="70660" idx="6"/>
          </p:cNvCxnSpPr>
          <p:nvPr>
            <p:custDataLst>
              <p:tags r:id="rId10"/>
            </p:custDataLst>
          </p:nvPr>
        </p:nvCxnSpPr>
        <p:spPr bwMode="auto">
          <a:xfrm rot="10800000" flipV="1">
            <a:off x="1143000" y="1474788"/>
            <a:ext cx="12954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669" name="AutoShape 32"/>
          <p:cNvCxnSpPr>
            <a:cxnSpLocks noChangeShapeType="1"/>
            <a:stCxn id="70663" idx="0"/>
            <a:endCxn id="70661" idx="4"/>
          </p:cNvCxnSpPr>
          <p:nvPr>
            <p:custDataLst>
              <p:tags r:id="rId11"/>
            </p:custDataLst>
          </p:nvPr>
        </p:nvCxnSpPr>
        <p:spPr bwMode="auto">
          <a:xfrm rot="5400000" flipH="1" flipV="1">
            <a:off x="2171700" y="1893888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670" name="Text Box 4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0671" name="Text Box 4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70672" name="Text Box 4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3</a:t>
            </a:r>
          </a:p>
        </p:txBody>
      </p:sp>
      <p:sp>
        <p:nvSpPr>
          <p:cNvPr id="70673" name="Text Box 47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447800" y="3124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70674" name="Text Box 49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70675" name="Text Box 5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100263" y="20574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70676" name="Text Box 51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657600" y="1676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70677" name="Text Box 52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657600" y="2819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6</a:t>
            </a:r>
          </a:p>
        </p:txBody>
      </p:sp>
      <p:sp>
        <p:nvSpPr>
          <p:cNvPr id="70678" name="Text Box 53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70679" name="Text Box 6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76400" y="1752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0680" name="Text Box 66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23"/>
            </p:custDataLst>
          </p:nvPr>
        </p:nvGraphicFramePr>
        <p:xfrm>
          <a:off x="4419600" y="2971800"/>
          <a:ext cx="4267200" cy="292608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72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70729" name="AutoShape 26"/>
          <p:cNvCxnSpPr>
            <a:cxnSpLocks noChangeShapeType="1"/>
            <a:stCxn id="70660" idx="5"/>
            <a:endCxn id="70663" idx="1"/>
          </p:cNvCxnSpPr>
          <p:nvPr>
            <p:custDataLst>
              <p:tags r:id="rId25"/>
            </p:custDataLst>
          </p:nvPr>
        </p:nvCxnSpPr>
        <p:spPr bwMode="auto">
          <a:xfrm rot="16200000" flipH="1">
            <a:off x="1316038" y="1457325"/>
            <a:ext cx="720725" cy="1177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730" name="AutoShape 26"/>
          <p:cNvCxnSpPr>
            <a:cxnSpLocks noChangeShapeType="1"/>
            <a:stCxn id="70662" idx="6"/>
            <a:endCxn id="70663" idx="3"/>
          </p:cNvCxnSpPr>
          <p:nvPr>
            <p:custDataLst>
              <p:tags r:id="rId26"/>
            </p:custDataLst>
          </p:nvPr>
        </p:nvCxnSpPr>
        <p:spPr bwMode="auto">
          <a:xfrm flipV="1">
            <a:off x="990600" y="2676525"/>
            <a:ext cx="1274763" cy="93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1" name="Text Box 6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87463" y="24193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2" name="AutoShape 26"/>
          <p:cNvCxnSpPr>
            <a:cxnSpLocks noChangeShapeType="1"/>
            <a:stCxn id="70663" idx="6"/>
            <a:endCxn id="70665" idx="3"/>
          </p:cNvCxnSpPr>
          <p:nvPr>
            <p:custDataLst>
              <p:tags r:id="rId28"/>
            </p:custDataLst>
          </p:nvPr>
        </p:nvCxnSpPr>
        <p:spPr bwMode="auto">
          <a:xfrm flipV="1">
            <a:off x="2590800" y="2306638"/>
            <a:ext cx="969963" cy="234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3" name="Text Box 63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887663" y="21145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4" name="AutoShape 32"/>
          <p:cNvCxnSpPr>
            <a:cxnSpLocks noChangeShapeType="1"/>
            <a:stCxn id="70665" idx="1"/>
            <a:endCxn id="70661" idx="6"/>
          </p:cNvCxnSpPr>
          <p:nvPr>
            <p:custDataLst>
              <p:tags r:id="rId30"/>
            </p:custDataLst>
          </p:nvPr>
        </p:nvCxnSpPr>
        <p:spPr bwMode="auto">
          <a:xfrm rot="16200000" flipV="1">
            <a:off x="2909094" y="1385094"/>
            <a:ext cx="5619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5" name="Text Box 6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3116263" y="1371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cxnSp>
        <p:nvCxnSpPr>
          <p:cNvPr id="70736" name="AutoShape 26"/>
          <p:cNvCxnSpPr>
            <a:cxnSpLocks noChangeShapeType="1"/>
            <a:stCxn id="70662" idx="5"/>
            <a:endCxn id="70664" idx="1"/>
          </p:cNvCxnSpPr>
          <p:nvPr>
            <p:custDataLst>
              <p:tags r:id="rId32"/>
            </p:custDataLst>
          </p:nvPr>
        </p:nvCxnSpPr>
        <p:spPr bwMode="auto">
          <a:xfrm rot="16200000" flipH="1">
            <a:off x="967582" y="2872581"/>
            <a:ext cx="579438" cy="644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7" name="Text Box 66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982663" y="30289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cxnSp>
        <p:nvCxnSpPr>
          <p:cNvPr id="70738" name="AutoShape 32"/>
          <p:cNvCxnSpPr>
            <a:cxnSpLocks noChangeShapeType="1"/>
            <a:stCxn id="70663" idx="4"/>
            <a:endCxn id="70664" idx="7"/>
          </p:cNvCxnSpPr>
          <p:nvPr>
            <p:custDataLst>
              <p:tags r:id="rId34"/>
            </p:custDataLst>
          </p:nvPr>
        </p:nvCxnSpPr>
        <p:spPr bwMode="auto">
          <a:xfrm rot="5400000">
            <a:off x="1748631" y="2832895"/>
            <a:ext cx="752475" cy="550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39" name="Text Box 63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828800" y="28956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</a:t>
            </a:r>
          </a:p>
        </p:txBody>
      </p:sp>
      <p:sp>
        <p:nvSpPr>
          <p:cNvPr id="70740" name="Text Box 63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2963863" y="251460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cxnSp>
        <p:nvCxnSpPr>
          <p:cNvPr id="70741" name="AutoShape 26"/>
          <p:cNvCxnSpPr>
            <a:cxnSpLocks noChangeShapeType="1"/>
            <a:stCxn id="70663" idx="5"/>
            <a:endCxn id="70666" idx="1"/>
          </p:cNvCxnSpPr>
          <p:nvPr>
            <p:custDataLst>
              <p:tags r:id="rId37"/>
            </p:custDataLst>
          </p:nvPr>
        </p:nvCxnSpPr>
        <p:spPr bwMode="auto">
          <a:xfrm rot="16200000" flipH="1">
            <a:off x="2796382" y="2415381"/>
            <a:ext cx="350838" cy="873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0742" name="AutoShape 26"/>
          <p:cNvCxnSpPr>
            <a:cxnSpLocks noChangeShapeType="1"/>
            <a:stCxn id="70666" idx="0"/>
            <a:endCxn id="70665" idx="4"/>
          </p:cNvCxnSpPr>
          <p:nvPr>
            <p:custDataLst>
              <p:tags r:id="rId38"/>
            </p:custDataLst>
          </p:nvPr>
        </p:nvCxnSpPr>
        <p:spPr bwMode="auto">
          <a:xfrm rot="5400000" flipH="1" flipV="1">
            <a:off x="3314700" y="2590800"/>
            <a:ext cx="6096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43" name="Text Box 63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581400" y="2438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cxnSp>
        <p:nvCxnSpPr>
          <p:cNvPr id="70744" name="AutoShape 26"/>
          <p:cNvCxnSpPr>
            <a:cxnSpLocks noChangeShapeType="1"/>
            <a:stCxn id="70664" idx="6"/>
            <a:endCxn id="70666" idx="3"/>
          </p:cNvCxnSpPr>
          <p:nvPr>
            <p:custDataLst>
              <p:tags r:id="rId40"/>
            </p:custDataLst>
          </p:nvPr>
        </p:nvCxnSpPr>
        <p:spPr bwMode="auto">
          <a:xfrm flipV="1">
            <a:off x="1905000" y="3297238"/>
            <a:ext cx="1503363" cy="322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0745" name="Text Box 63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2430463" y="31242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45" name="TextBox 44"/>
          <p:cNvSpPr txBox="1"/>
          <p:nvPr>
            <p:custDataLst>
              <p:tags r:id="rId42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D, C, E, B, F, 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22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#3</a:t>
            </a:r>
          </a:p>
        </p:txBody>
      </p:sp>
      <p:sp>
        <p:nvSpPr>
          <p:cNvPr id="72708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2709" name="Oval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</a:t>
            </a:r>
          </a:p>
        </p:txBody>
      </p:sp>
      <p:sp>
        <p:nvSpPr>
          <p:cNvPr id="72710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72711" name="AutoShape 26"/>
          <p:cNvCxnSpPr>
            <a:cxnSpLocks noChangeShapeType="1"/>
            <a:endCxn id="72708" idx="2"/>
          </p:cNvCxnSpPr>
          <p:nvPr>
            <p:custDataLst>
              <p:tags r:id="rId5"/>
            </p:custDataLst>
          </p:nvPr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12" name="AutoShape 2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14700" y="1638300"/>
            <a:ext cx="1330325" cy="140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3" name="Oval 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X</a:t>
            </a:r>
          </a:p>
        </p:txBody>
      </p:sp>
      <p:sp>
        <p:nvSpPr>
          <p:cNvPr id="72714" name="Oval 5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5" name="AutoShape 26"/>
          <p:cNvCxnSpPr>
            <a:cxnSpLocks noChangeShapeType="1"/>
            <a:endCxn id="72714" idx="2"/>
          </p:cNvCxnSpPr>
          <p:nvPr>
            <p:custDataLst>
              <p:tags r:id="rId9"/>
            </p:custDataLst>
          </p:nvPr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6" name="Oval 5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7" name="AutoShape 26"/>
          <p:cNvCxnSpPr>
            <a:cxnSpLocks noChangeShapeType="1"/>
            <a:endCxn id="72716" idx="2"/>
          </p:cNvCxnSpPr>
          <p:nvPr>
            <p:custDataLst>
              <p:tags r:id="rId11"/>
            </p:custDataLst>
          </p:nvPr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18" name="Oval 6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2719" name="AutoShape 26"/>
          <p:cNvCxnSpPr>
            <a:cxnSpLocks noChangeShapeType="1"/>
            <a:endCxn id="72718" idx="2"/>
          </p:cNvCxnSpPr>
          <p:nvPr>
            <p:custDataLst>
              <p:tags r:id="rId13"/>
            </p:custDataLst>
          </p:nvPr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20" name="Text Box 6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44863" y="12001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1" name="Text Box 6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386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2" name="Text Box 6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3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102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2724" name="Text Box 6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52800" y="2114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90</a:t>
            </a:r>
          </a:p>
        </p:txBody>
      </p:sp>
      <p:cxnSp>
        <p:nvCxnSpPr>
          <p:cNvPr id="72725" name="AutoShape 26"/>
          <p:cNvCxnSpPr>
            <a:cxnSpLocks noChangeShapeType="1"/>
            <a:stCxn id="72708" idx="4"/>
            <a:endCxn id="72709" idx="1"/>
          </p:cNvCxnSpPr>
          <p:nvPr>
            <p:custDataLst>
              <p:tags r:id="rId19"/>
            </p:custDataLst>
          </p:nvPr>
        </p:nvCxnSpPr>
        <p:spPr bwMode="auto">
          <a:xfrm rot="16200000" flipH="1">
            <a:off x="3676650" y="1924050"/>
            <a:ext cx="1198563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6" name="AutoShape 26"/>
          <p:cNvCxnSpPr>
            <a:cxnSpLocks noChangeShapeType="1"/>
            <a:endCxn id="72709" idx="0"/>
          </p:cNvCxnSpPr>
          <p:nvPr>
            <p:custDataLst>
              <p:tags r:id="rId20"/>
            </p:custDataLst>
          </p:nvPr>
        </p:nvCxnSpPr>
        <p:spPr bwMode="auto">
          <a:xfrm rot="16200000" flipH="1">
            <a:off x="4125119" y="2182019"/>
            <a:ext cx="114300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7" name="AutoShape 26"/>
          <p:cNvCxnSpPr>
            <a:cxnSpLocks noChangeShapeType="1"/>
            <a:stCxn id="72716" idx="4"/>
            <a:endCxn id="72709" idx="7"/>
          </p:cNvCxnSpPr>
          <p:nvPr>
            <p:custDataLst>
              <p:tags r:id="rId21"/>
            </p:custDataLst>
          </p:nvPr>
        </p:nvCxnSpPr>
        <p:spPr bwMode="auto">
          <a:xfrm rot="5400000">
            <a:off x="4497387" y="2228851"/>
            <a:ext cx="1198563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2728" name="AutoShape 26"/>
          <p:cNvCxnSpPr>
            <a:cxnSpLocks noChangeShapeType="1"/>
            <a:stCxn id="72718" idx="4"/>
            <a:endCxn id="72709" idx="7"/>
          </p:cNvCxnSpPr>
          <p:nvPr>
            <p:custDataLst>
              <p:tags r:id="rId22"/>
            </p:custDataLst>
          </p:nvPr>
        </p:nvCxnSpPr>
        <p:spPr bwMode="auto">
          <a:xfrm rot="5400000">
            <a:off x="4840287" y="1885951"/>
            <a:ext cx="1198563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2729" name="Text Box 6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49675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80</a:t>
            </a:r>
          </a:p>
        </p:txBody>
      </p:sp>
      <p:sp>
        <p:nvSpPr>
          <p:cNvPr id="72730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67200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70</a:t>
            </a:r>
          </a:p>
        </p:txBody>
      </p:sp>
      <p:sp>
        <p:nvSpPr>
          <p:cNvPr id="72731" name="Text Box 6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16475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60</a:t>
            </a:r>
          </a:p>
        </p:txBody>
      </p:sp>
      <p:sp>
        <p:nvSpPr>
          <p:cNvPr id="72732" name="Text Box 6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34000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50</a:t>
            </a:r>
          </a:p>
        </p:txBody>
      </p:sp>
      <p:sp>
        <p:nvSpPr>
          <p:cNvPr id="100" name="TextBox 99"/>
          <p:cNvSpPr txBox="1"/>
          <p:nvPr>
            <p:custDataLst>
              <p:tags r:id="rId27"/>
            </p:custDataLst>
          </p:nvPr>
        </p:nvSpPr>
        <p:spPr>
          <a:xfrm>
            <a:off x="838200" y="3733800"/>
            <a:ext cx="8001000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</a:rPr>
              <a:t>How will the best-cost-so-far for Y proceed?</a:t>
            </a: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r>
              <a:rPr lang="en-US" sz="2400" b="0" dirty="0">
                <a:latin typeface="+mn-lt"/>
              </a:rPr>
              <a:t>Is this expensive?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1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Example #3</a:t>
            </a:r>
          </a:p>
        </p:txBody>
      </p:sp>
      <p:sp>
        <p:nvSpPr>
          <p:cNvPr id="74756" name="Oval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576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sp>
        <p:nvSpPr>
          <p:cNvPr id="74757" name="Oval 1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48200" y="2895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Y</a:t>
            </a:r>
          </a:p>
        </p:txBody>
      </p:sp>
      <p:sp>
        <p:nvSpPr>
          <p:cNvPr id="74758" name="Text Box 4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799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cxnSp>
        <p:nvCxnSpPr>
          <p:cNvPr id="74759" name="AutoShape 26"/>
          <p:cNvCxnSpPr>
            <a:cxnSpLocks noChangeShapeType="1"/>
            <a:endCxn id="74756" idx="2"/>
          </p:cNvCxnSpPr>
          <p:nvPr>
            <p:custDataLst>
              <p:tags r:id="rId5"/>
            </p:custDataLst>
          </p:nvPr>
        </p:nvCxnSpPr>
        <p:spPr bwMode="auto">
          <a:xfrm>
            <a:off x="33528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60" name="AutoShape 26"/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rot="16200000" flipH="1">
            <a:off x="3314700" y="1638300"/>
            <a:ext cx="1330325" cy="1406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1" name="Oval 5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9718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X</a:t>
            </a:r>
          </a:p>
        </p:txBody>
      </p:sp>
      <p:sp>
        <p:nvSpPr>
          <p:cNvPr id="74762" name="Oval 5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434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3" name="AutoShape 26"/>
          <p:cNvCxnSpPr>
            <a:cxnSpLocks noChangeShapeType="1"/>
            <a:endCxn id="74762" idx="2"/>
          </p:cNvCxnSpPr>
          <p:nvPr>
            <p:custDataLst>
              <p:tags r:id="rId9"/>
            </p:custDataLst>
          </p:nvPr>
        </p:nvCxnSpPr>
        <p:spPr bwMode="auto">
          <a:xfrm>
            <a:off x="40386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4" name="Oval 5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292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5" name="AutoShape 26"/>
          <p:cNvCxnSpPr>
            <a:cxnSpLocks noChangeShapeType="1"/>
            <a:endCxn id="74764" idx="2"/>
          </p:cNvCxnSpPr>
          <p:nvPr>
            <p:custDataLst>
              <p:tags r:id="rId11"/>
            </p:custDataLst>
          </p:nvPr>
        </p:nvCxnSpPr>
        <p:spPr bwMode="auto">
          <a:xfrm>
            <a:off x="47244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6" name="Oval 6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15000" y="1371600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cxnSp>
        <p:nvCxnSpPr>
          <p:cNvPr id="74767" name="AutoShape 26"/>
          <p:cNvCxnSpPr>
            <a:cxnSpLocks noChangeShapeType="1"/>
            <a:endCxn id="74766" idx="2"/>
          </p:cNvCxnSpPr>
          <p:nvPr>
            <p:custDataLst>
              <p:tags r:id="rId13"/>
            </p:custDataLst>
          </p:nvPr>
        </p:nvCxnSpPr>
        <p:spPr bwMode="auto">
          <a:xfrm>
            <a:off x="5410200" y="1562100"/>
            <a:ext cx="304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68" name="Text Box 6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344863" y="1200150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69" name="Text Box 6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0386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0" name="Text Box 6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244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1" name="Text Box 6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410200" y="12192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74772" name="Text Box 6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352800" y="211455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90</a:t>
            </a:r>
          </a:p>
        </p:txBody>
      </p:sp>
      <p:cxnSp>
        <p:nvCxnSpPr>
          <p:cNvPr id="74773" name="AutoShape 26"/>
          <p:cNvCxnSpPr>
            <a:cxnSpLocks noChangeShapeType="1"/>
            <a:stCxn id="74756" idx="4"/>
            <a:endCxn id="74757" idx="1"/>
          </p:cNvCxnSpPr>
          <p:nvPr>
            <p:custDataLst>
              <p:tags r:id="rId19"/>
            </p:custDataLst>
          </p:nvPr>
        </p:nvCxnSpPr>
        <p:spPr bwMode="auto">
          <a:xfrm rot="16200000" flipH="1">
            <a:off x="3676650" y="1924050"/>
            <a:ext cx="1198563" cy="8556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4" name="AutoShape 26"/>
          <p:cNvCxnSpPr>
            <a:cxnSpLocks noChangeShapeType="1"/>
            <a:endCxn id="74757" idx="0"/>
          </p:cNvCxnSpPr>
          <p:nvPr>
            <p:custDataLst>
              <p:tags r:id="rId20"/>
            </p:custDataLst>
          </p:nvPr>
        </p:nvCxnSpPr>
        <p:spPr bwMode="auto">
          <a:xfrm rot="16200000" flipH="1">
            <a:off x="4125119" y="2182019"/>
            <a:ext cx="1143000" cy="284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5" name="AutoShape 26"/>
          <p:cNvCxnSpPr>
            <a:cxnSpLocks noChangeShapeType="1"/>
            <a:stCxn id="74764" idx="4"/>
            <a:endCxn id="74757" idx="7"/>
          </p:cNvCxnSpPr>
          <p:nvPr>
            <p:custDataLst>
              <p:tags r:id="rId21"/>
            </p:custDataLst>
          </p:nvPr>
        </p:nvCxnSpPr>
        <p:spPr bwMode="auto">
          <a:xfrm rot="5400000">
            <a:off x="4497387" y="2228851"/>
            <a:ext cx="1198563" cy="246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4776" name="AutoShape 26"/>
          <p:cNvCxnSpPr>
            <a:cxnSpLocks noChangeShapeType="1"/>
            <a:stCxn id="74766" idx="4"/>
            <a:endCxn id="74757" idx="7"/>
          </p:cNvCxnSpPr>
          <p:nvPr>
            <p:custDataLst>
              <p:tags r:id="rId22"/>
            </p:custDataLst>
          </p:nvPr>
        </p:nvCxnSpPr>
        <p:spPr bwMode="auto">
          <a:xfrm rot="5400000">
            <a:off x="4840287" y="1885951"/>
            <a:ext cx="1198563" cy="931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4777" name="Text Box 6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749675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80</a:t>
            </a:r>
          </a:p>
        </p:txBody>
      </p:sp>
      <p:sp>
        <p:nvSpPr>
          <p:cNvPr id="74778" name="Text Box 63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267200" y="19050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70</a:t>
            </a:r>
          </a:p>
        </p:txBody>
      </p:sp>
      <p:sp>
        <p:nvSpPr>
          <p:cNvPr id="74779" name="Text Box 63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4816475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60</a:t>
            </a:r>
          </a:p>
        </p:txBody>
      </p:sp>
      <p:sp>
        <p:nvSpPr>
          <p:cNvPr id="74780" name="Text Box 6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34000" y="1828800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50</a:t>
            </a:r>
          </a:p>
        </p:txBody>
      </p:sp>
      <p:sp>
        <p:nvSpPr>
          <p:cNvPr id="100" name="TextBox 99"/>
          <p:cNvSpPr txBox="1"/>
          <p:nvPr>
            <p:custDataLst>
              <p:tags r:id="rId27"/>
            </p:custDataLst>
          </p:nvPr>
        </p:nvSpPr>
        <p:spPr>
          <a:xfrm>
            <a:off x="838200" y="3733800"/>
            <a:ext cx="7696200" cy="19389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</a:rPr>
              <a:t>How will the best-cost-so-far for Y proceed?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solidFill>
                  <a:schemeClr val="accent2"/>
                </a:solidFill>
                <a:latin typeface="+mn-lt"/>
              </a:rPr>
              <a:t>90, 81, 72, 63, 54</a:t>
            </a:r>
          </a:p>
          <a:p>
            <a:pPr>
              <a:defRPr/>
            </a:pPr>
            <a:endParaRPr lang="en-US" sz="2400" b="0" dirty="0">
              <a:latin typeface="+mn-lt"/>
            </a:endParaRPr>
          </a:p>
          <a:p>
            <a:pPr>
              <a:defRPr/>
            </a:pPr>
            <a:r>
              <a:rPr lang="en-US" sz="2400" b="0" dirty="0">
                <a:latin typeface="+mn-lt"/>
              </a:rPr>
              <a:t>Is this expensive?  </a:t>
            </a:r>
            <a:br>
              <a:rPr lang="en-US" sz="2400" b="0" dirty="0">
                <a:latin typeface="+mn-lt"/>
              </a:rPr>
            </a:br>
            <a:r>
              <a:rPr lang="en-US" sz="2400" b="0" dirty="0">
                <a:solidFill>
                  <a:schemeClr val="accent2"/>
                </a:solidFill>
                <a:latin typeface="+mn-lt"/>
              </a:rPr>
              <a:t>No, each </a:t>
            </a:r>
            <a:r>
              <a:rPr lang="en-US" sz="2400" b="0" i="1" dirty="0">
                <a:solidFill>
                  <a:schemeClr val="accent2"/>
                </a:solidFill>
                <a:latin typeface="+mn-lt"/>
              </a:rPr>
              <a:t>edge</a:t>
            </a:r>
            <a:r>
              <a:rPr lang="en-US" sz="2400" b="0" dirty="0">
                <a:solidFill>
                  <a:schemeClr val="accent2"/>
                </a:solidFill>
                <a:latin typeface="+mn-lt"/>
              </a:rPr>
              <a:t> is processed only once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7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 Greedy Algorithm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Dijkstra’s</a:t>
            </a:r>
            <a:r>
              <a:rPr lang="en-US" dirty="0"/>
              <a:t> algorithm is an example of a greedy algorithm: </a:t>
            </a:r>
          </a:p>
          <a:p>
            <a:r>
              <a:rPr lang="en-US" dirty="0"/>
              <a:t>At each step, irrevocably does what seems best at that step</a:t>
            </a:r>
          </a:p>
          <a:p>
            <a:pPr lvl="1"/>
            <a:r>
              <a:rPr lang="en-US" dirty="0"/>
              <a:t>Once a vertex is in the known set, does not go back and readjust its decision</a:t>
            </a:r>
          </a:p>
          <a:p>
            <a:r>
              <a:rPr lang="en-US" dirty="0"/>
              <a:t>Locally optimal</a:t>
            </a:r>
          </a:p>
          <a:p>
            <a:pPr lvl="1"/>
            <a:r>
              <a:rPr lang="en-US" dirty="0"/>
              <a:t>Does not always mean globally optimal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 algorithm is similar to BFS, but adapted to handle weights</a:t>
            </a:r>
          </a:p>
          <a:p>
            <a:r>
              <a:rPr lang="en-US" dirty="0"/>
              <a:t>A priority queue will prove useful for efficiency</a:t>
            </a:r>
          </a:p>
          <a:p>
            <a:r>
              <a:rPr lang="en-US" dirty="0"/>
              <a:t>Grow set of nodes whose shortest distance has been computed</a:t>
            </a:r>
          </a:p>
          <a:p>
            <a:r>
              <a:rPr lang="en-US" dirty="0"/>
              <a:t>Nodes not in the set will have a "best distance so far"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4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199" y="762000"/>
            <a:ext cx="8551333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Have described </a:t>
            </a:r>
            <a:r>
              <a:rPr lang="en-US" sz="2800" dirty="0" err="1"/>
              <a:t>Dijkstra’s</a:t>
            </a:r>
            <a:r>
              <a:rPr lang="en-US" sz="2800" dirty="0"/>
              <a:t> algorithm</a:t>
            </a:r>
          </a:p>
          <a:p>
            <a:r>
              <a:rPr lang="en-US" sz="2400" dirty="0"/>
              <a:t>For single-source shortest paths in a weighted graph (directed or undirected) with no negative-weight edges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Algorithm—The Cloud</a:t>
            </a:r>
          </a:p>
        </p:txBody>
      </p:sp>
      <p:sp>
        <p:nvSpPr>
          <p:cNvPr id="25605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101619"/>
            <a:ext cx="8458200" cy="3146781"/>
          </a:xfrm>
        </p:spPr>
        <p:txBody>
          <a:bodyPr>
            <a:noAutofit/>
          </a:bodyPr>
          <a:lstStyle/>
          <a:p>
            <a:pPr marL="225425" indent="-225425">
              <a:buNone/>
            </a:pPr>
            <a:r>
              <a:rPr lang="en-US" sz="2000" dirty="0"/>
              <a:t>Initial State:</a:t>
            </a:r>
          </a:p>
          <a:p>
            <a:pPr marL="225425" indent="-225425"/>
            <a:r>
              <a:rPr lang="en-US" sz="2000" dirty="0"/>
              <a:t>Start node has cost 0 </a:t>
            </a:r>
          </a:p>
          <a:p>
            <a:pPr marL="225425" indent="-225425"/>
            <a:r>
              <a:rPr lang="en-US" sz="2000" dirty="0"/>
              <a:t>All other nodes have cost </a:t>
            </a:r>
            <a:r>
              <a:rPr lang="en-US" sz="2000" dirty="0">
                <a:latin typeface="Verdana"/>
                <a:ea typeface="Verdana"/>
                <a:cs typeface="Verdana"/>
                <a:sym typeface="Symbol" pitchFamily="18" charset="2"/>
              </a:rPr>
              <a:t>∞</a:t>
            </a:r>
          </a:p>
          <a:p>
            <a:pPr marL="225425" indent="-225425"/>
            <a:endParaRPr lang="en-US" sz="2000" dirty="0">
              <a:latin typeface="Verdana"/>
              <a:ea typeface="Verdana"/>
              <a:cs typeface="Verdana"/>
              <a:sym typeface="Symbol" pitchFamily="18" charset="2"/>
            </a:endParaRPr>
          </a:p>
          <a:p>
            <a:pPr marL="225425" indent="-225425">
              <a:buNone/>
            </a:pPr>
            <a:r>
              <a:rPr lang="en-US" sz="2000" dirty="0"/>
              <a:t>At each step:</a:t>
            </a:r>
          </a:p>
          <a:p>
            <a:pPr marL="225425" lvl="1" indent="-225425"/>
            <a:r>
              <a:rPr lang="en-US" sz="2000" dirty="0"/>
              <a:t>Pick closest unknown vertex v</a:t>
            </a:r>
          </a:p>
          <a:p>
            <a:pPr marL="225425" lvl="1" indent="-225425"/>
            <a:r>
              <a:rPr lang="en-US" sz="2000" dirty="0"/>
              <a:t>Add it to the "cloud" of known vertices</a:t>
            </a:r>
          </a:p>
          <a:p>
            <a:pPr marL="225425" lvl="1" indent="-225425"/>
            <a:r>
              <a:rPr lang="en-US" sz="2000" dirty="0"/>
              <a:t>Update distances for nodes with edges from v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655282"/>
            <a:ext cx="5410200" cy="2446337"/>
            <a:chOff x="1371600" y="982663"/>
            <a:chExt cx="5410200" cy="2446337"/>
          </a:xfrm>
        </p:grpSpPr>
        <p:sp>
          <p:nvSpPr>
            <p:cNvPr id="56" name="AutoShape 2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371600" y="1066800"/>
              <a:ext cx="3429000" cy="2209800"/>
            </a:xfrm>
            <a:prstGeom prst="cloud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r>
                <a:rPr lang="en-US" sz="2000" dirty="0">
                  <a:latin typeface="Tahoma" charset="0"/>
                </a:rPr>
                <a:t>    </a:t>
              </a:r>
              <a:endParaRPr lang="en-US" sz="2000" b="0" dirty="0">
                <a:latin typeface="Tahoma" charset="0"/>
              </a:endParaRPr>
            </a:p>
          </p:txBody>
        </p:sp>
        <p:sp>
          <p:nvSpPr>
            <p:cNvPr id="25606" name="Oval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8863" y="14287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A</a:t>
              </a:r>
            </a:p>
          </p:txBody>
        </p:sp>
        <p:sp>
          <p:nvSpPr>
            <p:cNvPr id="25607" name="Oval 9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005263" y="13525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B</a:t>
              </a:r>
            </a:p>
          </p:txBody>
        </p:sp>
        <p:sp>
          <p:nvSpPr>
            <p:cNvPr id="25608" name="Oval 10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76463" y="26479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D</a:t>
              </a:r>
            </a:p>
          </p:txBody>
        </p:sp>
        <p:sp>
          <p:nvSpPr>
            <p:cNvPr id="25609" name="Oval 1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776663" y="2419350"/>
              <a:ext cx="381000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</a:t>
              </a:r>
            </a:p>
          </p:txBody>
        </p:sp>
        <p:sp>
          <p:nvSpPr>
            <p:cNvPr id="13" name="Oval 12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300663" y="142875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F</a:t>
              </a:r>
            </a:p>
          </p:txBody>
        </p:sp>
        <p:sp>
          <p:nvSpPr>
            <p:cNvPr id="25611" name="Oval 1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291263" y="14287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H</a:t>
              </a:r>
            </a:p>
          </p:txBody>
        </p:sp>
        <p:sp>
          <p:nvSpPr>
            <p:cNvPr id="15" name="Oval 1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91063" y="2800350"/>
              <a:ext cx="381000" cy="381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E</a:t>
              </a:r>
            </a:p>
          </p:txBody>
        </p:sp>
        <p:sp>
          <p:nvSpPr>
            <p:cNvPr id="25613" name="Oval 15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681663" y="2190750"/>
              <a:ext cx="381000" cy="381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G</a:t>
              </a:r>
            </a:p>
          </p:txBody>
        </p:sp>
        <p:cxnSp>
          <p:nvCxnSpPr>
            <p:cNvPr id="25614" name="AutoShape 14"/>
            <p:cNvCxnSpPr>
              <a:cxnSpLocks noChangeShapeType="1"/>
              <a:stCxn id="25606" idx="6"/>
              <a:endCxn id="25609" idx="1"/>
            </p:cNvCxnSpPr>
            <p:nvPr>
              <p:custDataLst>
                <p:tags r:id="rId12"/>
              </p:custDataLst>
            </p:nvPr>
          </p:nvCxnSpPr>
          <p:spPr bwMode="auto">
            <a:xfrm>
              <a:off x="2719388" y="1619250"/>
              <a:ext cx="1112837" cy="84613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5" name="AutoShape 15"/>
            <p:cNvCxnSpPr>
              <a:cxnSpLocks noChangeShapeType="1"/>
              <a:stCxn id="25609" idx="2"/>
              <a:endCxn id="25606" idx="4"/>
            </p:cNvCxnSpPr>
            <p:nvPr>
              <p:custDataLst>
                <p:tags r:id="rId13"/>
              </p:custDataLst>
            </p:nvPr>
          </p:nvCxnSpPr>
          <p:spPr bwMode="auto">
            <a:xfrm rot="10800000">
              <a:off x="2519363" y="1819275"/>
              <a:ext cx="1247775" cy="790575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6" name="AutoShape 20"/>
            <p:cNvCxnSpPr>
              <a:cxnSpLocks noChangeShapeType="1"/>
              <a:stCxn id="25613" idx="2"/>
              <a:endCxn id="15" idx="0"/>
            </p:cNvCxnSpPr>
            <p:nvPr>
              <p:custDataLst>
                <p:tags r:id="rId14"/>
              </p:custDataLst>
            </p:nvPr>
          </p:nvCxnSpPr>
          <p:spPr bwMode="auto">
            <a:xfrm rot="10800000" flipV="1">
              <a:off x="4881563" y="2381250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7" name="AutoShape 21"/>
            <p:cNvCxnSpPr>
              <a:cxnSpLocks noChangeShapeType="1"/>
              <a:stCxn id="15" idx="6"/>
              <a:endCxn id="25613" idx="4"/>
            </p:cNvCxnSpPr>
            <p:nvPr>
              <p:custDataLst>
                <p:tags r:id="rId15"/>
              </p:custDataLst>
            </p:nvPr>
          </p:nvCxnSpPr>
          <p:spPr bwMode="auto">
            <a:xfrm flipV="1">
              <a:off x="5072063" y="2571750"/>
              <a:ext cx="800100" cy="4191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8" name="AutoShape 24"/>
            <p:cNvCxnSpPr>
              <a:cxnSpLocks noChangeShapeType="1"/>
              <a:stCxn id="25606" idx="3"/>
              <a:endCxn id="25608" idx="0"/>
            </p:cNvCxnSpPr>
            <p:nvPr>
              <p:custDataLst>
                <p:tags r:id="rId16"/>
              </p:custDataLst>
            </p:nvPr>
          </p:nvCxnSpPr>
          <p:spPr bwMode="auto">
            <a:xfrm flipH="1">
              <a:off x="2366963" y="1763713"/>
              <a:ext cx="17462" cy="8747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19" name="AutoShape 25"/>
            <p:cNvCxnSpPr>
              <a:cxnSpLocks noChangeShapeType="1"/>
              <a:stCxn id="25608" idx="6"/>
              <a:endCxn id="25609" idx="3"/>
            </p:cNvCxnSpPr>
            <p:nvPr>
              <p:custDataLst>
                <p:tags r:id="rId17"/>
              </p:custDataLst>
            </p:nvPr>
          </p:nvCxnSpPr>
          <p:spPr bwMode="auto">
            <a:xfrm flipV="1">
              <a:off x="2566988" y="2754313"/>
              <a:ext cx="1265237" cy="841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0" name="AutoShape 26"/>
            <p:cNvCxnSpPr>
              <a:cxnSpLocks noChangeShapeType="1"/>
              <a:stCxn id="25606" idx="7"/>
              <a:endCxn id="25607" idx="2"/>
            </p:cNvCxnSpPr>
            <p:nvPr>
              <p:custDataLst>
                <p:tags r:id="rId18"/>
              </p:custDataLst>
            </p:nvPr>
          </p:nvCxnSpPr>
          <p:spPr bwMode="auto">
            <a:xfrm>
              <a:off x="2654300" y="1474788"/>
              <a:ext cx="1341438" cy="68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1" name="AutoShape 27"/>
            <p:cNvCxnSpPr>
              <a:cxnSpLocks noChangeShapeType="1"/>
              <a:stCxn id="25607" idx="6"/>
              <a:endCxn id="13" idx="2"/>
            </p:cNvCxnSpPr>
            <p:nvPr>
              <p:custDataLst>
                <p:tags r:id="rId19"/>
              </p:custDataLst>
            </p:nvPr>
          </p:nvCxnSpPr>
          <p:spPr bwMode="auto">
            <a:xfrm>
              <a:off x="4395788" y="1543050"/>
              <a:ext cx="895350" cy="76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2" name="AutoShape 28"/>
            <p:cNvCxnSpPr>
              <a:cxnSpLocks noChangeShapeType="1"/>
              <a:stCxn id="13" idx="6"/>
              <a:endCxn id="25611" idx="2"/>
            </p:cNvCxnSpPr>
            <p:nvPr>
              <p:custDataLst>
                <p:tags r:id="rId20"/>
              </p:custDataLst>
            </p:nvPr>
          </p:nvCxnSpPr>
          <p:spPr bwMode="auto">
            <a:xfrm>
              <a:off x="5691188" y="1619250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3" name="AutoShape 29"/>
            <p:cNvCxnSpPr>
              <a:cxnSpLocks noChangeShapeType="1"/>
              <a:stCxn id="25613" idx="1"/>
              <a:endCxn id="13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91163" y="1819275"/>
              <a:ext cx="246062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4" name="AutoShape 30"/>
            <p:cNvCxnSpPr>
              <a:cxnSpLocks noChangeShapeType="1"/>
              <a:stCxn id="25611" idx="4"/>
              <a:endCxn id="25613" idx="7"/>
            </p:cNvCxnSpPr>
            <p:nvPr>
              <p:custDataLst>
                <p:tags r:id="rId22"/>
              </p:custDataLst>
            </p:nvPr>
          </p:nvCxnSpPr>
          <p:spPr bwMode="auto">
            <a:xfrm flipH="1">
              <a:off x="6007100" y="1819275"/>
              <a:ext cx="474663" cy="417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5" name="AutoShape 31"/>
            <p:cNvCxnSpPr>
              <a:cxnSpLocks noChangeShapeType="1"/>
              <a:stCxn id="25607" idx="5"/>
              <a:endCxn id="15" idx="1"/>
            </p:cNvCxnSpPr>
            <p:nvPr>
              <p:custDataLst>
                <p:tags r:id="rId23"/>
              </p:custDataLst>
            </p:nvPr>
          </p:nvCxnSpPr>
          <p:spPr bwMode="auto">
            <a:xfrm rot="16200000" flipH="1">
              <a:off x="3949700" y="2058988"/>
              <a:ext cx="1177925" cy="4159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6" name="AutoShape 32"/>
            <p:cNvCxnSpPr>
              <a:cxnSpLocks noChangeShapeType="1"/>
              <a:stCxn id="25607" idx="4"/>
              <a:endCxn id="25609" idx="0"/>
            </p:cNvCxnSpPr>
            <p:nvPr>
              <p:custDataLst>
                <p:tags r:id="rId24"/>
              </p:custDataLst>
            </p:nvPr>
          </p:nvCxnSpPr>
          <p:spPr bwMode="auto">
            <a:xfrm flipH="1">
              <a:off x="3967163" y="1743075"/>
              <a:ext cx="228600" cy="6667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7" name="AutoShape 33"/>
            <p:cNvCxnSpPr>
              <a:cxnSpLocks noChangeShapeType="1"/>
              <a:stCxn id="25609" idx="5"/>
              <a:endCxn id="15" idx="2"/>
            </p:cNvCxnSpPr>
            <p:nvPr>
              <p:custDataLst>
                <p:tags r:id="rId25"/>
              </p:custDataLst>
            </p:nvPr>
          </p:nvCxnSpPr>
          <p:spPr bwMode="auto">
            <a:xfrm rot="16200000" flipH="1">
              <a:off x="4273551" y="2573337"/>
              <a:ext cx="246062" cy="588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28" name="AutoShape 34"/>
            <p:cNvCxnSpPr>
              <a:cxnSpLocks noChangeShapeType="1"/>
              <a:stCxn id="15" idx="3"/>
              <a:endCxn id="25608" idx="5"/>
            </p:cNvCxnSpPr>
            <p:nvPr>
              <p:custDataLst>
                <p:tags r:id="rId26"/>
              </p:custDataLst>
            </p:nvPr>
          </p:nvCxnSpPr>
          <p:spPr bwMode="auto">
            <a:xfrm rot="5400000" flipH="1">
              <a:off x="3548063" y="1927225"/>
              <a:ext cx="152400" cy="2244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629" name="Text Box 44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389188" y="110807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25630" name="Text Box 4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065588" y="982663"/>
              <a:ext cx="1841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0"/>
            </a:p>
          </p:txBody>
        </p:sp>
        <p:sp>
          <p:nvSpPr>
            <p:cNvPr id="25631" name="Text Box 4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081463" y="10398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2</a:t>
              </a:r>
            </a:p>
          </p:txBody>
        </p:sp>
        <p:sp>
          <p:nvSpPr>
            <p:cNvPr id="25632" name="Text Box 47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376863" y="107632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  <a:endParaRPr lang="en-US" sz="2000">
                <a:solidFill>
                  <a:srgbClr val="FF0000"/>
                </a:solidFill>
              </a:endParaRPr>
            </a:p>
          </p:txBody>
        </p:sp>
        <p:sp>
          <p:nvSpPr>
            <p:cNvPr id="25633" name="Text Box 48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6367463" y="1076325"/>
              <a:ext cx="4143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</a:t>
              </a:r>
            </a:p>
          </p:txBody>
        </p:sp>
        <p:sp>
          <p:nvSpPr>
            <p:cNvPr id="25634" name="Text Box 49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871663" y="2752725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4</a:t>
              </a:r>
            </a:p>
          </p:txBody>
        </p:sp>
        <p:sp>
          <p:nvSpPr>
            <p:cNvPr id="25635" name="Text Box 5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089400" y="2295525"/>
              <a:ext cx="3127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</a:t>
              </a:r>
            </a:p>
          </p:txBody>
        </p:sp>
        <p:sp>
          <p:nvSpPr>
            <p:cNvPr id="25636" name="Text Box 51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919663" y="2981325"/>
              <a:ext cx="441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12</a:t>
              </a:r>
            </a:p>
          </p:txBody>
        </p:sp>
        <p:sp>
          <p:nvSpPr>
            <p:cNvPr id="25637" name="Text Box 52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5986463" y="2143125"/>
              <a:ext cx="4143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sym typeface="Math1"/>
                </a:rPr>
                <a:t></a:t>
              </a:r>
            </a:p>
          </p:txBody>
        </p:sp>
        <p:sp>
          <p:nvSpPr>
            <p:cNvPr id="25638" name="Text Box 53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167063" y="1201738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39" name="Text Box 54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14863" y="12763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40" name="Text Box 5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5834063" y="1352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5641" name="Text Box 56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6215063" y="1885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2" name="Text Box 57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4538663" y="1962150"/>
              <a:ext cx="4413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  <p:sp>
          <p:nvSpPr>
            <p:cNvPr id="25643" name="Text Box 58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5376863" y="1885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44" name="Text Box 59"/>
            <p:cNvSpPr txBox="1"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5167313" y="212566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25645" name="Text Box 60"/>
            <p:cNvSpPr txBox="1"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5376863" y="25638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6" name="Text Box 61"/>
            <p:cNvSpPr txBox="1">
              <a:spLocks noChangeArrowheads="1"/>
            </p:cNvSpPr>
            <p:nvPr>
              <p:custDataLst>
                <p:tags r:id="rId44"/>
              </p:custDataLst>
            </p:nvPr>
          </p:nvSpPr>
          <p:spPr bwMode="auto">
            <a:xfrm>
              <a:off x="4233863" y="2571750"/>
              <a:ext cx="4270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11</a:t>
              </a:r>
            </a:p>
          </p:txBody>
        </p:sp>
        <p:sp>
          <p:nvSpPr>
            <p:cNvPr id="25647" name="Text Box 62"/>
            <p:cNvSpPr txBox="1">
              <a:spLocks noChangeArrowheads="1"/>
            </p:cNvSpPr>
            <p:nvPr>
              <p:custDataLst>
                <p:tags r:id="rId45"/>
              </p:custDataLst>
            </p:nvPr>
          </p:nvSpPr>
          <p:spPr bwMode="auto">
            <a:xfrm>
              <a:off x="3700463" y="30289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7</a:t>
              </a:r>
            </a:p>
          </p:txBody>
        </p:sp>
        <p:sp>
          <p:nvSpPr>
            <p:cNvPr id="25648" name="Text Box 63"/>
            <p:cNvSpPr txBox="1">
              <a:spLocks noChangeArrowheads="1"/>
            </p:cNvSpPr>
            <p:nvPr>
              <p:custDataLst>
                <p:tags r:id="rId46"/>
              </p:custDataLst>
            </p:nvPr>
          </p:nvSpPr>
          <p:spPr bwMode="auto">
            <a:xfrm>
              <a:off x="3548063" y="1733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25649" name="Text Box 64"/>
            <p:cNvSpPr txBox="1"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2938463" y="2114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9</a:t>
              </a:r>
            </a:p>
          </p:txBody>
        </p:sp>
        <p:sp>
          <p:nvSpPr>
            <p:cNvPr id="25650" name="Text Box 65"/>
            <p:cNvSpPr txBox="1">
              <a:spLocks noChangeArrowheads="1"/>
            </p:cNvSpPr>
            <p:nvPr>
              <p:custDataLst>
                <p:tags r:id="rId48"/>
              </p:custDataLst>
            </p:nvPr>
          </p:nvSpPr>
          <p:spPr bwMode="auto">
            <a:xfrm>
              <a:off x="2786063" y="24955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25651" name="Text Box 66"/>
            <p:cNvSpPr txBox="1">
              <a:spLocks noChangeArrowheads="1"/>
            </p:cNvSpPr>
            <p:nvPr>
              <p:custDataLst>
                <p:tags r:id="rId49"/>
              </p:custDataLst>
            </p:nvPr>
          </p:nvSpPr>
          <p:spPr bwMode="auto">
            <a:xfrm>
              <a:off x="2100263" y="2038350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25652" name="Text Box 63"/>
            <p:cNvSpPr txBox="1">
              <a:spLocks noChangeArrowheads="1"/>
            </p:cNvSpPr>
            <p:nvPr>
              <p:custDataLst>
                <p:tags r:id="rId50"/>
              </p:custDataLst>
            </p:nvPr>
          </p:nvSpPr>
          <p:spPr bwMode="auto">
            <a:xfrm>
              <a:off x="4005263" y="1954213"/>
              <a:ext cx="312737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6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For each node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ea typeface="Cambria Math"/>
                <a:cs typeface="Courier New" pitchFamily="49" charset="0"/>
              </a:rPr>
              <a:t>≠</a:t>
            </a:r>
            <a:r>
              <a:rPr lang="en-US" sz="2000" b="1" dirty="0" err="1">
                <a:latin typeface="+mj-lt"/>
                <a:ea typeface="Cambria Math"/>
                <a:cs typeface="Courier New" pitchFamily="49" charset="0"/>
              </a:rPr>
              <a:t>source</a:t>
            </a:r>
            <a:r>
              <a:rPr lang="en-US" sz="2000" dirty="0">
                <a:latin typeface="+mj-lt"/>
              </a:rPr>
              <a:t>,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Set 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dirty="0">
                <a:latin typeface="Verdana"/>
                <a:ea typeface="Verdana"/>
                <a:cs typeface="Verdana"/>
              </a:rPr>
              <a:t>∞ </a:t>
            </a:r>
            <a:r>
              <a:rPr lang="en-US" sz="2000" dirty="0">
                <a:latin typeface="+mj-lt"/>
                <a:cs typeface="Courier New" pitchFamily="49" charset="0"/>
                <a:sym typeface="Symbol" pitchFamily="18" charset="2"/>
              </a:rPr>
              <a:t>and </a:t>
            </a:r>
            <a:r>
              <a:rPr lang="en-US" sz="2000" b="1" dirty="0" err="1">
                <a:latin typeface="+mj-lt"/>
                <a:cs typeface="Courier New" pitchFamily="49" charset="0"/>
                <a:sym typeface="Symbol" pitchFamily="18" charset="2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  <a:sym typeface="Symbol" pitchFamily="18" charset="2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  <a:sym typeface="Symbol" pitchFamily="18" charset="2"/>
              </a:rPr>
              <a:t>known</a:t>
            </a:r>
            <a:r>
              <a:rPr lang="en-US" sz="2000" dirty="0">
                <a:latin typeface="+mj-lt"/>
                <a:cs typeface="Courier New" pitchFamily="49" charset="0"/>
                <a:sym typeface="Symbol" pitchFamily="18" charset="2"/>
              </a:rPr>
              <a:t> = false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Set </a:t>
            </a:r>
            <a:r>
              <a:rPr lang="en-US" sz="2000" b="1" dirty="0" err="1">
                <a:latin typeface="+mj-lt"/>
                <a:cs typeface="Courier New" pitchFamily="49" charset="0"/>
              </a:rPr>
              <a:t>source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0 and </a:t>
            </a:r>
            <a:r>
              <a:rPr lang="en-US" sz="2000" b="1" dirty="0" err="1">
                <a:latin typeface="+mj-lt"/>
                <a:cs typeface="Courier New" pitchFamily="49" charset="0"/>
              </a:rPr>
              <a:t>source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known</a:t>
            </a:r>
            <a:r>
              <a:rPr lang="en-US" sz="2000" dirty="0">
                <a:latin typeface="+mj-lt"/>
                <a:cs typeface="Courier New" pitchFamily="49" charset="0"/>
              </a:rPr>
              <a:t> = true</a:t>
            </a:r>
          </a:p>
          <a:p>
            <a:pPr marL="338138" indent="-338138">
              <a:spcBef>
                <a:spcPts val="900"/>
              </a:spcBef>
              <a:buFontTx/>
              <a:buAutoNum type="arabicPeriod"/>
            </a:pPr>
            <a:r>
              <a:rPr lang="en-US" sz="2000" dirty="0">
                <a:latin typeface="+mj-lt"/>
              </a:rPr>
              <a:t>While there are unknown nodes in the graph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Select the unknown node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with lowest cost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Mark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as known</a:t>
            </a:r>
          </a:p>
          <a:p>
            <a:pPr marL="744538" lvl="1" indent="-406400">
              <a:spcBef>
                <a:spcPts val="900"/>
              </a:spcBef>
              <a:buFontTx/>
              <a:buAutoNum type="alphaLcParenR"/>
            </a:pPr>
            <a:r>
              <a:rPr lang="en-US" sz="2000" dirty="0">
                <a:latin typeface="+mj-lt"/>
              </a:rPr>
              <a:t>For each edge </a:t>
            </a:r>
            <a:r>
              <a:rPr lang="en-US" sz="2000" dirty="0">
                <a:latin typeface="+mj-lt"/>
                <a:cs typeface="Courier New" pitchFamily="49" charset="0"/>
              </a:rPr>
              <a:t>(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  <a:cs typeface="Courier New" pitchFamily="49" charset="0"/>
              </a:rPr>
              <a:t>, </a:t>
            </a:r>
            <a:r>
              <a:rPr lang="en-US" sz="2000" b="1" dirty="0">
                <a:latin typeface="+mj-lt"/>
                <a:cs typeface="Courier New" pitchFamily="49" charset="0"/>
              </a:rPr>
              <a:t>u</a:t>
            </a:r>
            <a:r>
              <a:rPr lang="en-US" sz="2000" dirty="0">
                <a:latin typeface="+mj-lt"/>
                <a:cs typeface="Courier New" pitchFamily="49" charset="0"/>
              </a:rPr>
              <a:t>)</a:t>
            </a:r>
            <a:r>
              <a:rPr lang="en-US" sz="2000" dirty="0">
                <a:latin typeface="+mj-lt"/>
              </a:rPr>
              <a:t> with weight </a:t>
            </a:r>
            <a:r>
              <a:rPr lang="en-US" sz="2000" b="1" dirty="0">
                <a:latin typeface="+mj-lt"/>
                <a:cs typeface="Courier New" pitchFamily="49" charset="0"/>
              </a:rPr>
              <a:t>w</a:t>
            </a:r>
            <a:r>
              <a:rPr lang="en-US" sz="2000" dirty="0">
                <a:latin typeface="+mj-lt"/>
              </a:rPr>
              <a:t>,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 err="1">
                <a:latin typeface="+mj-lt"/>
                <a:cs typeface="Courier New" pitchFamily="49" charset="0"/>
              </a:rPr>
              <a:t>v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i="1" dirty="0">
                <a:latin typeface="+mj-lt"/>
                <a:cs typeface="Courier New" pitchFamily="49" charset="0"/>
              </a:rPr>
              <a:t> </a:t>
            </a:r>
            <a:r>
              <a:rPr lang="en-US" sz="2000" dirty="0">
                <a:latin typeface="+mj-lt"/>
                <a:cs typeface="Courier New" pitchFamily="49" charset="0"/>
              </a:rPr>
              <a:t>+ </a:t>
            </a:r>
            <a:r>
              <a:rPr lang="en-US" sz="2000" b="1" dirty="0">
                <a:latin typeface="+mj-lt"/>
                <a:cs typeface="Courier New" pitchFamily="49" charset="0"/>
              </a:rPr>
              <a:t>w</a:t>
            </a:r>
            <a:r>
              <a:rPr lang="en-US" sz="2000" dirty="0">
                <a:latin typeface="+mj-lt"/>
              </a:rPr>
              <a:t>       </a:t>
            </a:r>
            <a:r>
              <a:rPr lang="en-US" sz="2000" i="1" dirty="0">
                <a:latin typeface="+mj-lt"/>
              </a:rPr>
              <a:t>// cost of best path through </a:t>
            </a:r>
            <a:r>
              <a:rPr lang="en-US" sz="2000" i="1" dirty="0">
                <a:latin typeface="+mj-lt"/>
                <a:cs typeface="Courier New" pitchFamily="49" charset="0"/>
              </a:rPr>
              <a:t>v </a:t>
            </a:r>
            <a:r>
              <a:rPr lang="en-US" sz="2000" i="1" dirty="0">
                <a:latin typeface="+mj-lt"/>
              </a:rPr>
              <a:t>to </a:t>
            </a:r>
            <a:r>
              <a:rPr lang="en-US" sz="2000" i="1" dirty="0">
                <a:latin typeface="+mj-lt"/>
                <a:cs typeface="Courier New" pitchFamily="49" charset="0"/>
              </a:rPr>
              <a:t>u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i="1" dirty="0">
                <a:latin typeface="+mj-lt"/>
                <a:cs typeface="Courier New" pitchFamily="49" charset="0"/>
              </a:rPr>
              <a:t>	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i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 </a:t>
            </a:r>
            <a:r>
              <a:rPr lang="en-US" sz="2000" i="1" dirty="0">
                <a:latin typeface="+mj-lt"/>
              </a:rPr>
              <a:t>// cost of best path to </a:t>
            </a:r>
            <a:r>
              <a:rPr lang="en-US" sz="2000" i="1" dirty="0">
                <a:latin typeface="+mj-lt"/>
                <a:cs typeface="Courier New" pitchFamily="49" charset="0"/>
              </a:rPr>
              <a:t>u</a:t>
            </a:r>
            <a:r>
              <a:rPr lang="en-US" sz="2000" i="1" dirty="0">
                <a:latin typeface="+mj-lt"/>
              </a:rPr>
              <a:t> previously known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i="1" dirty="0">
                <a:latin typeface="+mj-lt"/>
                <a:cs typeface="Courier New" pitchFamily="49" charset="0"/>
              </a:rPr>
              <a:t>	</a:t>
            </a:r>
            <a:r>
              <a:rPr lang="en-US" sz="2000" dirty="0">
                <a:latin typeface="+mj-lt"/>
                <a:cs typeface="Courier New" pitchFamily="49" charset="0"/>
              </a:rPr>
              <a:t>if(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  <a:r>
              <a:rPr lang="en-US" sz="2000" dirty="0">
                <a:latin typeface="+mj-lt"/>
                <a:cs typeface="Courier New" pitchFamily="49" charset="0"/>
              </a:rPr>
              <a:t> &lt; 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2</a:t>
            </a:r>
            <a:r>
              <a:rPr lang="en-US" sz="2000" dirty="0">
                <a:latin typeface="+mj-lt"/>
                <a:cs typeface="Courier New" pitchFamily="49" charset="0"/>
              </a:rPr>
              <a:t>)  </a:t>
            </a:r>
            <a:r>
              <a:rPr lang="en-US" sz="2000" dirty="0">
                <a:latin typeface="+mj-lt"/>
              </a:rPr>
              <a:t>                 </a:t>
            </a:r>
            <a:r>
              <a:rPr lang="en-US" sz="2000" i="1" dirty="0">
                <a:latin typeface="+mj-lt"/>
              </a:rPr>
              <a:t>// if the path through </a:t>
            </a:r>
            <a:r>
              <a:rPr lang="en-US" sz="2000" i="1" dirty="0">
                <a:latin typeface="+mj-lt"/>
                <a:cs typeface="Courier New" pitchFamily="49" charset="0"/>
              </a:rPr>
              <a:t>v</a:t>
            </a:r>
            <a:r>
              <a:rPr lang="en-US" sz="2000" i="1" dirty="0">
                <a:latin typeface="+mj-lt"/>
              </a:rPr>
              <a:t> is better</a:t>
            </a:r>
          </a:p>
          <a:p>
            <a:pPr marL="1144588" lvl="2" indent="-406400">
              <a:spcBef>
                <a:spcPts val="900"/>
              </a:spcBef>
              <a:buNone/>
            </a:pPr>
            <a:r>
              <a:rPr lang="en-US" sz="2000" b="1" i="1" dirty="0">
                <a:latin typeface="+mj-lt"/>
                <a:cs typeface="Courier New" pitchFamily="49" charset="0"/>
              </a:rPr>
              <a:t>	    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cost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>
                <a:latin typeface="+mj-lt"/>
                <a:cs typeface="Courier New" pitchFamily="49" charset="0"/>
              </a:rPr>
              <a:t>c</a:t>
            </a:r>
            <a:r>
              <a:rPr lang="en-US" sz="2000" b="1" baseline="-25000" dirty="0">
                <a:latin typeface="+mj-lt"/>
                <a:cs typeface="Courier New" pitchFamily="49" charset="0"/>
              </a:rPr>
              <a:t>1</a:t>
            </a:r>
          </a:p>
          <a:p>
            <a:pPr marL="744538" lvl="1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              </a:t>
            </a:r>
            <a:r>
              <a:rPr lang="en-US" sz="2000" b="1" dirty="0" err="1">
                <a:latin typeface="+mj-lt"/>
                <a:cs typeface="Courier New" pitchFamily="49" charset="0"/>
              </a:rPr>
              <a:t>u</a:t>
            </a:r>
            <a:r>
              <a:rPr lang="en-US" sz="2000" dirty="0" err="1">
                <a:latin typeface="+mj-lt"/>
                <a:cs typeface="Courier New" pitchFamily="49" charset="0"/>
              </a:rPr>
              <a:t>.</a:t>
            </a:r>
            <a:r>
              <a:rPr lang="en-US" sz="2000" i="1" dirty="0" err="1">
                <a:latin typeface="+mj-lt"/>
                <a:cs typeface="Courier New" pitchFamily="49" charset="0"/>
              </a:rPr>
              <a:t>path</a:t>
            </a:r>
            <a:r>
              <a:rPr lang="en-US" sz="2000" dirty="0">
                <a:latin typeface="+mj-lt"/>
                <a:cs typeface="Courier New" pitchFamily="49" charset="0"/>
              </a:rPr>
              <a:t> = </a:t>
            </a:r>
            <a:r>
              <a:rPr lang="en-US" sz="2000" b="1" dirty="0">
                <a:latin typeface="+mj-lt"/>
                <a:cs typeface="Courier New" pitchFamily="49" charset="0"/>
              </a:rPr>
              <a:t>v</a:t>
            </a:r>
            <a:r>
              <a:rPr lang="en-US" sz="2000" dirty="0">
                <a:latin typeface="+mj-lt"/>
              </a:rPr>
              <a:t>                 </a:t>
            </a:r>
            <a:r>
              <a:rPr lang="en-US" sz="2000" i="1" dirty="0">
                <a:latin typeface="+mj-lt"/>
              </a:rPr>
              <a:t>// for computing actual paths</a:t>
            </a:r>
          </a:p>
          <a:p>
            <a:pPr marL="744538" lvl="1" indent="-4064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	   </a:t>
            </a:r>
            <a:endParaRPr lang="en-US" sz="2000" dirty="0">
              <a:latin typeface="+mj-lt"/>
              <a:cs typeface="Courier New" pitchFamily="49" charset="0"/>
            </a:endParaRPr>
          </a:p>
          <a:p>
            <a:pPr marL="857250" lvl="1" indent="-457200">
              <a:spcBef>
                <a:spcPts val="900"/>
              </a:spcBef>
              <a:buNone/>
            </a:pPr>
            <a:r>
              <a:rPr lang="en-US" sz="2000" dirty="0">
                <a:latin typeface="+mj-lt"/>
              </a:rPr>
              <a:t>	</a:t>
            </a:r>
          </a:p>
          <a:p>
            <a:pPr marL="0" indent="0">
              <a:spcBef>
                <a:spcPts val="900"/>
              </a:spcBef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7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6</a:t>
            </a:fld>
            <a:endParaRPr lang="en-US"/>
          </a:p>
        </p:txBody>
      </p:sp>
      <p:sp>
        <p:nvSpPr>
          <p:cNvPr id="3379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379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79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3379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380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3801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3804" name="AutoShape 14"/>
          <p:cNvCxnSpPr>
            <a:cxnSpLocks noChangeShapeType="1"/>
            <a:stCxn id="33796" idx="6"/>
            <a:endCxn id="3379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15"/>
          <p:cNvCxnSpPr>
            <a:cxnSpLocks noChangeShapeType="1"/>
            <a:stCxn id="33799" idx="2"/>
            <a:endCxn id="3379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20"/>
          <p:cNvCxnSpPr>
            <a:cxnSpLocks noChangeShapeType="1"/>
            <a:stCxn id="33803" idx="2"/>
            <a:endCxn id="33802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7" name="AutoShape 21"/>
          <p:cNvCxnSpPr>
            <a:cxnSpLocks noChangeShapeType="1"/>
            <a:stCxn id="33802" idx="6"/>
            <a:endCxn id="3380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8" name="AutoShape 24"/>
          <p:cNvCxnSpPr>
            <a:cxnSpLocks noChangeShapeType="1"/>
            <a:stCxn id="33796" idx="3"/>
            <a:endCxn id="3379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25"/>
          <p:cNvCxnSpPr>
            <a:cxnSpLocks noChangeShapeType="1"/>
            <a:stCxn id="33798" idx="6"/>
            <a:endCxn id="3379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26"/>
          <p:cNvCxnSpPr>
            <a:cxnSpLocks noChangeShapeType="1"/>
            <a:stCxn id="33796" idx="7"/>
            <a:endCxn id="3379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1" name="AutoShape 27"/>
          <p:cNvCxnSpPr>
            <a:cxnSpLocks noChangeShapeType="1"/>
            <a:stCxn id="33797" idx="6"/>
            <a:endCxn id="3380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2" name="AutoShape 28"/>
          <p:cNvCxnSpPr>
            <a:cxnSpLocks noChangeShapeType="1"/>
            <a:stCxn id="33800" idx="6"/>
            <a:endCxn id="33801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9"/>
          <p:cNvCxnSpPr>
            <a:cxnSpLocks noChangeShapeType="1"/>
            <a:stCxn id="33803" idx="1"/>
            <a:endCxn id="3380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4" name="AutoShape 30"/>
          <p:cNvCxnSpPr>
            <a:cxnSpLocks noChangeShapeType="1"/>
            <a:stCxn id="33801" idx="4"/>
            <a:endCxn id="3380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31"/>
          <p:cNvCxnSpPr>
            <a:cxnSpLocks noChangeShapeType="1"/>
            <a:stCxn id="33797" idx="5"/>
            <a:endCxn id="33802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32"/>
          <p:cNvCxnSpPr>
            <a:cxnSpLocks noChangeShapeType="1"/>
            <a:stCxn id="33797" idx="4"/>
            <a:endCxn id="3379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7" name="AutoShape 33"/>
          <p:cNvCxnSpPr>
            <a:cxnSpLocks noChangeShapeType="1"/>
            <a:stCxn id="33799" idx="5"/>
            <a:endCxn id="33802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34"/>
          <p:cNvCxnSpPr>
            <a:cxnSpLocks noChangeShapeType="1"/>
            <a:stCxn id="33802" idx="3"/>
            <a:endCxn id="3379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2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382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82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2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383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383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383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384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4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  <p:extLst>
              <p:ext uri="{D42A27DB-BD31-4B8C-83A1-F6EECF244321}">
                <p14:modId xmlns:p14="http://schemas.microsoft.com/office/powerpoint/2010/main" val="2492530743"/>
              </p:ext>
            </p:ext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9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2" name="TextBox 51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296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7</a:t>
            </a:fld>
            <a:endParaRPr lang="en-US"/>
          </a:p>
        </p:txBody>
      </p:sp>
      <p:sp>
        <p:nvSpPr>
          <p:cNvPr id="33796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chemeClr val="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33797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33798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33799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3800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3801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3802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3803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3804" name="AutoShape 14"/>
          <p:cNvCxnSpPr>
            <a:cxnSpLocks noChangeShapeType="1"/>
            <a:stCxn id="33796" idx="6"/>
            <a:endCxn id="33799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5" name="AutoShape 15"/>
          <p:cNvCxnSpPr>
            <a:cxnSpLocks noChangeShapeType="1"/>
            <a:stCxn id="33799" idx="2"/>
            <a:endCxn id="33796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6" name="AutoShape 20"/>
          <p:cNvCxnSpPr>
            <a:cxnSpLocks noChangeShapeType="1"/>
            <a:stCxn id="33803" idx="2"/>
            <a:endCxn id="33802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7" name="AutoShape 21"/>
          <p:cNvCxnSpPr>
            <a:cxnSpLocks noChangeShapeType="1"/>
            <a:stCxn id="33802" idx="6"/>
            <a:endCxn id="33803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8" name="AutoShape 24"/>
          <p:cNvCxnSpPr>
            <a:cxnSpLocks noChangeShapeType="1"/>
            <a:stCxn id="33796" idx="3"/>
            <a:endCxn id="33798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09" name="AutoShape 25"/>
          <p:cNvCxnSpPr>
            <a:cxnSpLocks noChangeShapeType="1"/>
            <a:stCxn id="33798" idx="6"/>
            <a:endCxn id="33799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0" name="AutoShape 26"/>
          <p:cNvCxnSpPr>
            <a:cxnSpLocks noChangeShapeType="1"/>
            <a:stCxn id="33796" idx="7"/>
            <a:endCxn id="33797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1" name="AutoShape 27"/>
          <p:cNvCxnSpPr>
            <a:cxnSpLocks noChangeShapeType="1"/>
            <a:stCxn id="33797" idx="6"/>
            <a:endCxn id="33800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2" name="AutoShape 28"/>
          <p:cNvCxnSpPr>
            <a:cxnSpLocks noChangeShapeType="1"/>
            <a:stCxn id="33800" idx="6"/>
            <a:endCxn id="33801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3" name="AutoShape 29"/>
          <p:cNvCxnSpPr>
            <a:cxnSpLocks noChangeShapeType="1"/>
            <a:stCxn id="33803" idx="1"/>
            <a:endCxn id="33800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4" name="AutoShape 30"/>
          <p:cNvCxnSpPr>
            <a:cxnSpLocks noChangeShapeType="1"/>
            <a:stCxn id="33801" idx="4"/>
            <a:endCxn id="33803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5" name="AutoShape 31"/>
          <p:cNvCxnSpPr>
            <a:cxnSpLocks noChangeShapeType="1"/>
            <a:stCxn id="33797" idx="5"/>
            <a:endCxn id="33802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6" name="AutoShape 32"/>
          <p:cNvCxnSpPr>
            <a:cxnSpLocks noChangeShapeType="1"/>
            <a:stCxn id="33797" idx="4"/>
            <a:endCxn id="33799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7" name="AutoShape 33"/>
          <p:cNvCxnSpPr>
            <a:cxnSpLocks noChangeShapeType="1"/>
            <a:stCxn id="33799" idx="5"/>
            <a:endCxn id="33802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18" name="AutoShape 34"/>
          <p:cNvCxnSpPr>
            <a:cxnSpLocks noChangeShapeType="1"/>
            <a:stCxn id="33802" idx="3"/>
            <a:endCxn id="33798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9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820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3821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2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3823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4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5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4143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6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7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3828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29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0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1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2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3833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34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3835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6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3837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3838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3839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3840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3841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94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865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8</a:t>
            </a:fld>
            <a:endParaRPr lang="en-US"/>
          </a:p>
        </p:txBody>
      </p:sp>
      <p:sp>
        <p:nvSpPr>
          <p:cNvPr id="3584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10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C</a:t>
            </a:r>
          </a:p>
        </p:txBody>
      </p:sp>
      <p:sp>
        <p:nvSpPr>
          <p:cNvPr id="35848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5849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35850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35851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5852" name="AutoShape 14"/>
          <p:cNvCxnSpPr>
            <a:cxnSpLocks noChangeShapeType="1"/>
            <a:stCxn id="35844" idx="6"/>
            <a:endCxn id="10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3" name="AutoShape 15"/>
          <p:cNvCxnSpPr>
            <a:cxnSpLocks noChangeShapeType="1"/>
            <a:stCxn id="10" idx="2"/>
            <a:endCxn id="35844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4" name="AutoShape 20"/>
          <p:cNvCxnSpPr>
            <a:cxnSpLocks noChangeShapeType="1"/>
            <a:stCxn id="35851" idx="2"/>
            <a:endCxn id="35850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5" name="AutoShape 21"/>
          <p:cNvCxnSpPr>
            <a:cxnSpLocks noChangeShapeType="1"/>
            <a:stCxn id="35850" idx="6"/>
            <a:endCxn id="35851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6" name="AutoShape 24"/>
          <p:cNvCxnSpPr>
            <a:cxnSpLocks noChangeShapeType="1"/>
            <a:stCxn id="35844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7" name="AutoShape 25"/>
          <p:cNvCxnSpPr>
            <a:cxnSpLocks noChangeShapeType="1"/>
            <a:stCxn id="9" idx="6"/>
            <a:endCxn id="10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8" name="AutoShape 26"/>
          <p:cNvCxnSpPr>
            <a:cxnSpLocks noChangeShapeType="1"/>
            <a:stCxn id="35844" idx="7"/>
            <a:endCxn id="8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59" name="AutoShape 27"/>
          <p:cNvCxnSpPr>
            <a:cxnSpLocks noChangeShapeType="1"/>
            <a:stCxn id="8" idx="6"/>
            <a:endCxn id="35848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0" name="AutoShape 28"/>
          <p:cNvCxnSpPr>
            <a:cxnSpLocks noChangeShapeType="1"/>
            <a:stCxn id="35848" idx="6"/>
            <a:endCxn id="35849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1" name="AutoShape 29"/>
          <p:cNvCxnSpPr>
            <a:cxnSpLocks noChangeShapeType="1"/>
            <a:stCxn id="35851" idx="1"/>
            <a:endCxn id="35848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2" name="AutoShape 30"/>
          <p:cNvCxnSpPr>
            <a:cxnSpLocks noChangeShapeType="1"/>
            <a:stCxn id="35849" idx="4"/>
            <a:endCxn id="35851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3" name="AutoShape 31"/>
          <p:cNvCxnSpPr>
            <a:cxnSpLocks noChangeShapeType="1"/>
            <a:stCxn id="8" idx="5"/>
            <a:endCxn id="35850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4" name="AutoShape 32"/>
          <p:cNvCxnSpPr>
            <a:cxnSpLocks noChangeShapeType="1"/>
            <a:stCxn id="8" idx="4"/>
            <a:endCxn id="10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5" name="AutoShape 33"/>
          <p:cNvCxnSpPr>
            <a:cxnSpLocks noChangeShapeType="1"/>
            <a:stCxn id="10" idx="5"/>
            <a:endCxn id="35850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866" name="AutoShape 34"/>
          <p:cNvCxnSpPr>
            <a:cxnSpLocks noChangeShapeType="1"/>
            <a:stCxn id="35850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867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868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5869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5870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5871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2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5873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5874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5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5876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77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78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5879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0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5881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82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5883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4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5885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5886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5887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5888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5889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5942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8831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ADA0-3BB4-460A-B7EB-C1A8DEAFE2E2}" type="slidenum">
              <a:rPr lang="en-US" smtClean="0"/>
              <a:t>9</a:t>
            </a:fld>
            <a:endParaRPr lang="en-US"/>
          </a:p>
        </p:txBody>
      </p:sp>
      <p:sp>
        <p:nvSpPr>
          <p:cNvPr id="37892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3604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8" name="Oval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8400" y="12842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B</a:t>
            </a:r>
          </a:p>
        </p:txBody>
      </p:sp>
      <p:sp>
        <p:nvSpPr>
          <p:cNvPr id="9" name="Oval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25796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 dirty="0"/>
              <a:t>D</a:t>
            </a:r>
          </a:p>
        </p:txBody>
      </p:sp>
      <p:sp>
        <p:nvSpPr>
          <p:cNvPr id="37895" name="Oval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2351088"/>
            <a:ext cx="381000" cy="3810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37896" name="Oval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7338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37897" name="Oval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24400" y="1360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H</a:t>
            </a:r>
          </a:p>
        </p:txBody>
      </p:sp>
      <p:sp>
        <p:nvSpPr>
          <p:cNvPr id="13" name="Oval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124200" y="2732088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E</a:t>
            </a:r>
          </a:p>
        </p:txBody>
      </p:sp>
      <p:sp>
        <p:nvSpPr>
          <p:cNvPr id="37899" name="Oval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14800" y="2122488"/>
            <a:ext cx="3810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G</a:t>
            </a:r>
          </a:p>
        </p:txBody>
      </p:sp>
      <p:cxnSp>
        <p:nvCxnSpPr>
          <p:cNvPr id="37900" name="AutoShape 14"/>
          <p:cNvCxnSpPr>
            <a:cxnSpLocks noChangeShapeType="1"/>
            <a:stCxn id="37892" idx="6"/>
            <a:endCxn id="37895" idx="1"/>
          </p:cNvCxnSpPr>
          <p:nvPr>
            <p:custDataLst>
              <p:tags r:id="rId10"/>
            </p:custDataLst>
          </p:nvPr>
        </p:nvCxnSpPr>
        <p:spPr bwMode="auto">
          <a:xfrm>
            <a:off x="1152525" y="1550988"/>
            <a:ext cx="1112838" cy="846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1" name="AutoShape 15"/>
          <p:cNvCxnSpPr>
            <a:cxnSpLocks noChangeShapeType="1"/>
            <a:stCxn id="37895" idx="2"/>
            <a:endCxn id="37892" idx="4"/>
          </p:cNvCxnSpPr>
          <p:nvPr>
            <p:custDataLst>
              <p:tags r:id="rId11"/>
            </p:custDataLst>
          </p:nvPr>
        </p:nvCxnSpPr>
        <p:spPr bwMode="auto">
          <a:xfrm rot="10800000">
            <a:off x="952500" y="1751013"/>
            <a:ext cx="1247775" cy="7905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2" name="AutoShape 20"/>
          <p:cNvCxnSpPr>
            <a:cxnSpLocks noChangeShapeType="1"/>
            <a:stCxn id="37899" idx="2"/>
            <a:endCxn id="13" idx="0"/>
          </p:cNvCxnSpPr>
          <p:nvPr>
            <p:custDataLst>
              <p:tags r:id="rId12"/>
            </p:custDataLst>
          </p:nvPr>
        </p:nvCxnSpPr>
        <p:spPr bwMode="auto">
          <a:xfrm rot="10800000" flipV="1">
            <a:off x="3314700" y="23129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3" name="AutoShape 21"/>
          <p:cNvCxnSpPr>
            <a:cxnSpLocks noChangeShapeType="1"/>
            <a:stCxn id="13" idx="6"/>
            <a:endCxn id="37899" idx="4"/>
          </p:cNvCxnSpPr>
          <p:nvPr>
            <p:custDataLst>
              <p:tags r:id="rId13"/>
            </p:custDataLst>
          </p:nvPr>
        </p:nvCxnSpPr>
        <p:spPr bwMode="auto">
          <a:xfrm flipV="1">
            <a:off x="3505200" y="2503488"/>
            <a:ext cx="800100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4" name="AutoShape 24"/>
          <p:cNvCxnSpPr>
            <a:cxnSpLocks noChangeShapeType="1"/>
            <a:stCxn id="37892" idx="3"/>
            <a:endCxn id="9" idx="0"/>
          </p:cNvCxnSpPr>
          <p:nvPr>
            <p:custDataLst>
              <p:tags r:id="rId14"/>
            </p:custDataLst>
          </p:nvPr>
        </p:nvCxnSpPr>
        <p:spPr bwMode="auto">
          <a:xfrm flipH="1">
            <a:off x="800100" y="1695450"/>
            <a:ext cx="17463" cy="874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5" name="AutoShape 25"/>
          <p:cNvCxnSpPr>
            <a:cxnSpLocks noChangeShapeType="1"/>
            <a:stCxn id="9" idx="6"/>
            <a:endCxn id="37895" idx="3"/>
          </p:cNvCxnSpPr>
          <p:nvPr>
            <p:custDataLst>
              <p:tags r:id="rId15"/>
            </p:custDataLst>
          </p:nvPr>
        </p:nvCxnSpPr>
        <p:spPr bwMode="auto">
          <a:xfrm flipV="1">
            <a:off x="1000125" y="2686050"/>
            <a:ext cx="1265238" cy="84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6" name="AutoShape 26"/>
          <p:cNvCxnSpPr>
            <a:cxnSpLocks noChangeShapeType="1"/>
            <a:stCxn id="37892" idx="7"/>
            <a:endCxn id="8" idx="2"/>
          </p:cNvCxnSpPr>
          <p:nvPr>
            <p:custDataLst>
              <p:tags r:id="rId16"/>
            </p:custDataLst>
          </p:nvPr>
        </p:nvCxnSpPr>
        <p:spPr bwMode="auto">
          <a:xfrm>
            <a:off x="1087438" y="1406525"/>
            <a:ext cx="1341437" cy="68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7" name="AutoShape 27"/>
          <p:cNvCxnSpPr>
            <a:cxnSpLocks noChangeShapeType="1"/>
            <a:stCxn id="8" idx="6"/>
            <a:endCxn id="37896" idx="2"/>
          </p:cNvCxnSpPr>
          <p:nvPr>
            <p:custDataLst>
              <p:tags r:id="rId17"/>
            </p:custDataLst>
          </p:nvPr>
        </p:nvCxnSpPr>
        <p:spPr bwMode="auto">
          <a:xfrm>
            <a:off x="2828925" y="1474788"/>
            <a:ext cx="89535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8" name="AutoShape 28"/>
          <p:cNvCxnSpPr>
            <a:cxnSpLocks noChangeShapeType="1"/>
            <a:stCxn id="37896" idx="6"/>
            <a:endCxn id="37897" idx="2"/>
          </p:cNvCxnSpPr>
          <p:nvPr>
            <p:custDataLst>
              <p:tags r:id="rId18"/>
            </p:custDataLst>
          </p:nvPr>
        </p:nvCxnSpPr>
        <p:spPr bwMode="auto">
          <a:xfrm>
            <a:off x="4124325" y="1550988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09" name="AutoShape 29"/>
          <p:cNvCxnSpPr>
            <a:cxnSpLocks noChangeShapeType="1"/>
            <a:stCxn id="37899" idx="1"/>
            <a:endCxn id="37896" idx="4"/>
          </p:cNvCxnSpPr>
          <p:nvPr>
            <p:custDataLst>
              <p:tags r:id="rId19"/>
            </p:custDataLst>
          </p:nvPr>
        </p:nvCxnSpPr>
        <p:spPr bwMode="auto">
          <a:xfrm flipH="1" flipV="1">
            <a:off x="3924300" y="1751013"/>
            <a:ext cx="246063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0" name="AutoShape 30"/>
          <p:cNvCxnSpPr>
            <a:cxnSpLocks noChangeShapeType="1"/>
            <a:stCxn id="37897" idx="4"/>
            <a:endCxn id="37899" idx="7"/>
          </p:cNvCxnSpPr>
          <p:nvPr>
            <p:custDataLst>
              <p:tags r:id="rId20"/>
            </p:custDataLst>
          </p:nvPr>
        </p:nvCxnSpPr>
        <p:spPr bwMode="auto">
          <a:xfrm flipH="1">
            <a:off x="4440238" y="1751013"/>
            <a:ext cx="474662" cy="4175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1" name="AutoShape 31"/>
          <p:cNvCxnSpPr>
            <a:cxnSpLocks noChangeShapeType="1"/>
            <a:stCxn id="8" idx="5"/>
            <a:endCxn id="13" idx="1"/>
          </p:cNvCxnSpPr>
          <p:nvPr>
            <p:custDataLst>
              <p:tags r:id="rId21"/>
            </p:custDataLst>
          </p:nvPr>
        </p:nvCxnSpPr>
        <p:spPr bwMode="auto">
          <a:xfrm rot="16200000" flipH="1">
            <a:off x="2382838" y="1990725"/>
            <a:ext cx="1177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2" name="AutoShape 32"/>
          <p:cNvCxnSpPr>
            <a:cxnSpLocks noChangeShapeType="1"/>
            <a:stCxn id="8" idx="4"/>
            <a:endCxn id="37895" idx="0"/>
          </p:cNvCxnSpPr>
          <p:nvPr>
            <p:custDataLst>
              <p:tags r:id="rId22"/>
            </p:custDataLst>
          </p:nvPr>
        </p:nvCxnSpPr>
        <p:spPr bwMode="auto">
          <a:xfrm flipH="1">
            <a:off x="2400300" y="1674813"/>
            <a:ext cx="228600" cy="666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3" name="AutoShape 33"/>
          <p:cNvCxnSpPr>
            <a:cxnSpLocks noChangeShapeType="1"/>
            <a:stCxn id="37895" idx="5"/>
            <a:endCxn id="13" idx="2"/>
          </p:cNvCxnSpPr>
          <p:nvPr>
            <p:custDataLst>
              <p:tags r:id="rId23"/>
            </p:custDataLst>
          </p:nvPr>
        </p:nvCxnSpPr>
        <p:spPr bwMode="auto">
          <a:xfrm rot="16200000" flipH="1">
            <a:off x="2706687" y="2505076"/>
            <a:ext cx="246063" cy="588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914" name="AutoShape 34"/>
          <p:cNvCxnSpPr>
            <a:cxnSpLocks noChangeShapeType="1"/>
            <a:stCxn id="13" idx="3"/>
            <a:endCxn id="9" idx="5"/>
          </p:cNvCxnSpPr>
          <p:nvPr>
            <p:custDataLst>
              <p:tags r:id="rId24"/>
            </p:custDataLst>
          </p:nvPr>
        </p:nvCxnSpPr>
        <p:spPr bwMode="auto">
          <a:xfrm rot="5400000" flipH="1">
            <a:off x="1981201" y="1858962"/>
            <a:ext cx="152400" cy="224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7915" name="Text Box 4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22325" y="103981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7916" name="Text Box 4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2498725" y="9144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000"/>
          </a:p>
        </p:txBody>
      </p:sp>
      <p:sp>
        <p:nvSpPr>
          <p:cNvPr id="37917" name="Text Box 46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14600" y="971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2</a:t>
            </a:r>
          </a:p>
        </p:txBody>
      </p:sp>
      <p:sp>
        <p:nvSpPr>
          <p:cNvPr id="37918" name="Text Box 4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8100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37919" name="Text Box 48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800600" y="10080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7920" name="Text Box 49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4800" y="2684463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4</a:t>
            </a:r>
          </a:p>
        </p:txBody>
      </p:sp>
      <p:sp>
        <p:nvSpPr>
          <p:cNvPr id="37921" name="Text Box 50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22538" y="2227263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</a:t>
            </a:r>
          </a:p>
        </p:txBody>
      </p:sp>
      <p:sp>
        <p:nvSpPr>
          <p:cNvPr id="37922" name="Text Box 51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3352800" y="2913063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12</a:t>
            </a:r>
          </a:p>
        </p:txBody>
      </p:sp>
      <p:sp>
        <p:nvSpPr>
          <p:cNvPr id="37923" name="Text Box 52"/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419600" y="2074863"/>
            <a:ext cx="414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sym typeface="Math1"/>
              </a:rPr>
              <a:t></a:t>
            </a:r>
          </a:p>
        </p:txBody>
      </p:sp>
      <p:sp>
        <p:nvSpPr>
          <p:cNvPr id="37924" name="Text Box 53"/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600200" y="113347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25" name="Text Box 54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048000" y="1208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26" name="Text Box 55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4267200" y="1284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7927" name="Text Box 56"/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46482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28" name="Text Box 57"/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2971800" y="1893888"/>
            <a:ext cx="441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10</a:t>
            </a:r>
          </a:p>
        </p:txBody>
      </p:sp>
      <p:sp>
        <p:nvSpPr>
          <p:cNvPr id="37929" name="Text Box 58"/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3810000" y="1817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30" name="Text Box 59"/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3600450" y="205740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sp>
        <p:nvSpPr>
          <p:cNvPr id="37931" name="Text Box 60"/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3810000" y="24955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32" name="Text Box 61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667000" y="2503488"/>
            <a:ext cx="427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11</a:t>
            </a:r>
          </a:p>
        </p:txBody>
      </p:sp>
      <p:sp>
        <p:nvSpPr>
          <p:cNvPr id="37933" name="Text Box 62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133600" y="29606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7</a:t>
            </a:r>
          </a:p>
        </p:txBody>
      </p:sp>
      <p:sp>
        <p:nvSpPr>
          <p:cNvPr id="37934" name="Text Box 63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1981200" y="1665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37935" name="Text Box 64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1371600" y="2046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37936" name="Text Box 65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1219200" y="24272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37937" name="Text Box 66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33400" y="1970088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graphicFrame>
        <p:nvGraphicFramePr>
          <p:cNvPr id="53" name="Group 120"/>
          <p:cNvGraphicFramePr>
            <a:graphicFrameLocks noGrp="1"/>
          </p:cNvGraphicFramePr>
          <p:nvPr>
            <p:custDataLst>
              <p:tags r:id="rId48"/>
            </p:custDataLst>
          </p:nvPr>
        </p:nvGraphicFramePr>
        <p:xfrm>
          <a:off x="4419600" y="2971800"/>
          <a:ext cx="4267200" cy="329184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vertex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sym typeface="Symbol"/>
                        </a:rPr>
                        <a:t> 12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7990" name="Text Box 6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38400" y="18859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5</a:t>
            </a:r>
          </a:p>
        </p:txBody>
      </p:sp>
      <p:sp>
        <p:nvSpPr>
          <p:cNvPr id="54" name="TextBox 53"/>
          <p:cNvSpPr txBox="1"/>
          <p:nvPr>
            <p:custDataLst>
              <p:tags r:id="rId50"/>
            </p:custDataLst>
          </p:nvPr>
        </p:nvSpPr>
        <p:spPr>
          <a:xfrm>
            <a:off x="381000" y="4648200"/>
            <a:ext cx="330276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 u="sng" dirty="0">
                <a:latin typeface="+mn-lt"/>
              </a:rPr>
              <a:t>Order Added to Known Set:</a:t>
            </a:r>
          </a:p>
          <a:p>
            <a:pPr>
              <a:defRPr/>
            </a:pPr>
            <a:endParaRPr lang="en-US" sz="2000" b="0" u="sng" dirty="0">
              <a:latin typeface="+mn-lt"/>
            </a:endParaRPr>
          </a:p>
          <a:p>
            <a:pPr>
              <a:defRPr/>
            </a:pPr>
            <a:r>
              <a:rPr lang="en-US" sz="2000" b="0" dirty="0">
                <a:latin typeface="+mn-lt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3560716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F1343"/>
      </a:dk2>
      <a:lt2>
        <a:srgbClr val="F9FDEF"/>
      </a:lt2>
      <a:accent1>
        <a:srgbClr val="53AFC5"/>
      </a:accent1>
      <a:accent2>
        <a:srgbClr val="D62D31"/>
      </a:accent2>
      <a:accent3>
        <a:srgbClr val="FEB80A"/>
      </a:accent3>
      <a:accent4>
        <a:srgbClr val="4F271C"/>
      </a:accent4>
      <a:accent5>
        <a:srgbClr val="72E540"/>
      </a:accent5>
      <a:accent6>
        <a:srgbClr val="475A8D"/>
      </a:accent6>
      <a:hlink>
        <a:srgbClr val="8DC765"/>
      </a:hlink>
      <a:folHlink>
        <a:srgbClr val="CB5B07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2131</Words>
  <Application>Microsoft Office PowerPoint</Application>
  <PresentationFormat>On-screen Show (4:3)</PresentationFormat>
  <Paragraphs>1381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Symbol</vt:lpstr>
      <vt:lpstr>Tahoma</vt:lpstr>
      <vt:lpstr>Verdana</vt:lpstr>
      <vt:lpstr>Wingdings</vt:lpstr>
      <vt:lpstr>Office Theme</vt:lpstr>
      <vt:lpstr>Graphs and Graph Traversals</vt:lpstr>
      <vt:lpstr>Dijkstra’s Algorithm—The Man</vt:lpstr>
      <vt:lpstr>Dijkstra’s Algorithm—The Idea</vt:lpstr>
      <vt:lpstr>Dijkstra’s Algorithm—The Cloud</vt:lpstr>
      <vt:lpstr>The Algorithm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Example #1</vt:lpstr>
      <vt:lpstr>Important Features</vt:lpstr>
      <vt:lpstr>Interpreting the Results</vt:lpstr>
      <vt:lpstr>Stopping Short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#2</vt:lpstr>
      <vt:lpstr>Example #3</vt:lpstr>
      <vt:lpstr>Example #3</vt:lpstr>
      <vt:lpstr>A Greedy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deibel</dc:creator>
  <cp:lastModifiedBy>Mahdi Ebi</cp:lastModifiedBy>
  <cp:revision>98</cp:revision>
  <dcterms:created xsi:type="dcterms:W3CDTF">2012-06-18T04:45:26Z</dcterms:created>
  <dcterms:modified xsi:type="dcterms:W3CDTF">2020-08-05T22:30:08Z</dcterms:modified>
</cp:coreProperties>
</file>