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7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8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9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0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1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2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3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4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5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6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7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8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9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0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2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23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4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5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6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27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28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29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30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31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32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notesSlides/notesSlide33.xml" ContentType="application/vnd.openxmlformats-officedocument.presentationml.notesSlid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notesSlides/notesSlide34.xml" ContentType="application/vnd.openxmlformats-officedocument.presentationml.notesSlide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35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notesSlides/notesSlide36.xml" ContentType="application/vnd.openxmlformats-officedocument.presentationml.notesSlide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37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notesSlides/notesSlide38.xml" ContentType="application/vnd.openxmlformats-officedocument.presentationml.notesSlide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notesSlides/notesSlide39.xml" ContentType="application/vnd.openxmlformats-officedocument.presentationml.notesSlide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notesSlides/notesSlide40.xml" ContentType="application/vnd.openxmlformats-officedocument.presentationml.notesSlide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notesSlides/notesSlide41.xml" ContentType="application/vnd.openxmlformats-officedocument.presentationml.notesSlide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notesSlides/notesSlide42.xml" ContentType="application/vnd.openxmlformats-officedocument.presentationml.notesSlide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notesSlides/notesSlide43.xml" ContentType="application/vnd.openxmlformats-officedocument.presentationml.notesSlide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notesSlides/notesSlide44.xml" ContentType="application/vnd.openxmlformats-officedocument.presentationml.notesSlide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notesSlides/notesSlide45.xml" ContentType="application/vnd.openxmlformats-officedocument.presentationml.notesSlide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notesSlides/notesSlide46.xml" ContentType="application/vnd.openxmlformats-officedocument.presentationml.notesSlide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notesSlides/notesSlide47.xml" ContentType="application/vnd.openxmlformats-officedocument.presentationml.notesSlide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notesSlides/notesSlide48.xml" ContentType="application/vnd.openxmlformats-officedocument.presentationml.notesSlide+xml"/>
  <Override PartName="/ppt/tags/tag845.xml" ContentType="application/vnd.openxmlformats-officedocument.presentationml.tags+xml"/>
  <Override PartName="/ppt/notesSlides/notesSlide49.xml" ContentType="application/vnd.openxmlformats-officedocument.presentationml.notesSlide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notesSlides/notesSlide50.xml" ContentType="application/vnd.openxmlformats-officedocument.presentationml.notesSlide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notesSlides/notesSlide51.xml" ContentType="application/vnd.openxmlformats-officedocument.presentationml.notesSlide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notesSlides/notesSlide52.xml" ContentType="application/vnd.openxmlformats-officedocument.presentationml.notesSlide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53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notesSlides/notesSlide54.xml" ContentType="application/vnd.openxmlformats-officedocument.presentationml.notesSlide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notesSlides/notesSlide55.xml" ContentType="application/vnd.openxmlformats-officedocument.presentationml.notesSlide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notesSlides/notesSlide56.xml" ContentType="application/vnd.openxmlformats-officedocument.presentationml.notesSlide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notesSlides/notesSlide57.xml" ContentType="application/vnd.openxmlformats-officedocument.presentationml.notesSlide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notesSlides/notesSlide58.xml" ContentType="application/vnd.openxmlformats-officedocument.presentationml.notesSlide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notesSlides/notesSlide59.xml" ContentType="application/vnd.openxmlformats-officedocument.presentationml.notesSlide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notesSlides/notesSlide60.xml" ContentType="application/vnd.openxmlformats-officedocument.presentationml.notesSlide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notesSlides/notesSlide61.xml" ContentType="application/vnd.openxmlformats-officedocument.presentationml.notesSlide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notesSlides/notesSlide62.xml" ContentType="application/vnd.openxmlformats-officedocument.presentationml.notesSlide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notesSlides/notesSlide63.xml" ContentType="application/vnd.openxmlformats-officedocument.presentationml.notesSlide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notesSlides/notesSlide64.xml" ContentType="application/vnd.openxmlformats-officedocument.presentationml.notesSlide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notesSlides/notesSlide65.xml" ContentType="application/vnd.openxmlformats-officedocument.presentationml.notesSlide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notesSlides/notesSlide66.xml" ContentType="application/vnd.openxmlformats-officedocument.presentationml.notesSlide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notesSlides/notesSlide67.xml" ContentType="application/vnd.openxmlformats-officedocument.presentationml.notesSlide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notesSlides/notesSlide68.xml" ContentType="application/vnd.openxmlformats-officedocument.presentationml.notesSlide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notesSlides/notesSlide69.xml" ContentType="application/vnd.openxmlformats-officedocument.presentationml.notesSlide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notesSlides/notesSlide70.xml" ContentType="application/vnd.openxmlformats-officedocument.presentationml.notesSlide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notesSlides/notesSlide71.xml" ContentType="application/vnd.openxmlformats-officedocument.presentationml.notesSlide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notesSlides/notesSlide72.xml" ContentType="application/vnd.openxmlformats-officedocument.presentationml.notesSlide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notesSlides/notesSlide73.xml" ContentType="application/vnd.openxmlformats-officedocument.presentationml.notesSlide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notesSlides/notesSlide74.xml" ContentType="application/vnd.openxmlformats-officedocument.presentationml.notesSlide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notesSlides/notesSlide75.xml" ContentType="application/vnd.openxmlformats-officedocument.presentationml.notesSlide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notesSlides/notesSlide76.xml" ContentType="application/vnd.openxmlformats-officedocument.presentationml.notesSlide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notesSlides/notesSlide77.xml" ContentType="application/vnd.openxmlformats-officedocument.presentationml.notesSlide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notesSlides/notesSlide78.xml" ContentType="application/vnd.openxmlformats-officedocument.presentationml.notesSlide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notesSlides/notesSlide79.xml" ContentType="application/vnd.openxmlformats-officedocument.presentationml.notesSlide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notesSlides/notesSlide82.xml" ContentType="application/vnd.openxmlformats-officedocument.presentationml.notesSlide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notesSlides/notesSlide83.xml" ContentType="application/vnd.openxmlformats-officedocument.presentationml.notesSlide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notesSlides/notesSlide84.xml" ContentType="application/vnd.openxmlformats-officedocument.presentationml.notesSlide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467" r:id="rId3"/>
    <p:sldId id="468" r:id="rId4"/>
    <p:sldId id="283" r:id="rId5"/>
    <p:sldId id="284" r:id="rId6"/>
    <p:sldId id="426" r:id="rId7"/>
    <p:sldId id="286" r:id="rId8"/>
    <p:sldId id="287" r:id="rId9"/>
    <p:sldId id="469" r:id="rId10"/>
    <p:sldId id="290" r:id="rId11"/>
    <p:sldId id="470" r:id="rId12"/>
    <p:sldId id="427" r:id="rId13"/>
    <p:sldId id="471" r:id="rId14"/>
    <p:sldId id="428" r:id="rId15"/>
    <p:sldId id="304" r:id="rId16"/>
    <p:sldId id="429" r:id="rId17"/>
    <p:sldId id="306" r:id="rId18"/>
    <p:sldId id="430" r:id="rId19"/>
    <p:sldId id="307" r:id="rId20"/>
    <p:sldId id="308" r:id="rId21"/>
    <p:sldId id="431" r:id="rId22"/>
    <p:sldId id="309" r:id="rId23"/>
    <p:sldId id="310" r:id="rId24"/>
    <p:sldId id="538" r:id="rId25"/>
    <p:sldId id="311" r:id="rId26"/>
    <p:sldId id="312" r:id="rId27"/>
    <p:sldId id="313" r:id="rId28"/>
    <p:sldId id="314" r:id="rId29"/>
    <p:sldId id="453" r:id="rId30"/>
    <p:sldId id="452" r:id="rId31"/>
    <p:sldId id="315" r:id="rId32"/>
    <p:sldId id="316" r:id="rId33"/>
    <p:sldId id="319" r:id="rId34"/>
    <p:sldId id="320" r:id="rId35"/>
    <p:sldId id="321" r:id="rId36"/>
    <p:sldId id="322" r:id="rId37"/>
    <p:sldId id="323" r:id="rId38"/>
    <p:sldId id="435" r:id="rId39"/>
    <p:sldId id="434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7" r:id="rId51"/>
    <p:sldId id="449" r:id="rId52"/>
    <p:sldId id="450" r:id="rId53"/>
    <p:sldId id="451" r:id="rId54"/>
    <p:sldId id="561" r:id="rId55"/>
    <p:sldId id="535" r:id="rId56"/>
    <p:sldId id="472" r:id="rId57"/>
    <p:sldId id="537" r:id="rId58"/>
    <p:sldId id="536" r:id="rId59"/>
    <p:sldId id="473" r:id="rId60"/>
    <p:sldId id="539" r:id="rId61"/>
    <p:sldId id="474" r:id="rId62"/>
    <p:sldId id="540" r:id="rId63"/>
    <p:sldId id="475" r:id="rId64"/>
    <p:sldId id="476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541" r:id="rId76"/>
    <p:sldId id="489" r:id="rId77"/>
    <p:sldId id="490" r:id="rId78"/>
    <p:sldId id="491" r:id="rId79"/>
    <p:sldId id="492" r:id="rId80"/>
    <p:sldId id="493" r:id="rId81"/>
    <p:sldId id="494" r:id="rId82"/>
    <p:sldId id="495" r:id="rId83"/>
    <p:sldId id="496" r:id="rId84"/>
    <p:sldId id="497" r:id="rId85"/>
    <p:sldId id="498" r:id="rId86"/>
    <p:sldId id="499" r:id="rId87"/>
    <p:sldId id="500" r:id="rId88"/>
    <p:sldId id="501" r:id="rId89"/>
    <p:sldId id="502" r:id="rId90"/>
    <p:sldId id="503" r:id="rId91"/>
    <p:sldId id="504" r:id="rId92"/>
    <p:sldId id="545" r:id="rId93"/>
    <p:sldId id="507" r:id="rId94"/>
    <p:sldId id="543" r:id="rId95"/>
    <p:sldId id="544" r:id="rId96"/>
    <p:sldId id="511" r:id="rId97"/>
    <p:sldId id="546" r:id="rId98"/>
    <p:sldId id="560" r:id="rId99"/>
    <p:sldId id="547" r:id="rId100"/>
    <p:sldId id="513" r:id="rId101"/>
    <p:sldId id="514" r:id="rId102"/>
    <p:sldId id="515" r:id="rId103"/>
    <p:sldId id="553" r:id="rId104"/>
    <p:sldId id="564" r:id="rId105"/>
    <p:sldId id="565" r:id="rId106"/>
    <p:sldId id="566" r:id="rId107"/>
    <p:sldId id="567" r:id="rId108"/>
    <p:sldId id="568" r:id="rId109"/>
    <p:sldId id="569" r:id="rId110"/>
    <p:sldId id="562" r:id="rId111"/>
    <p:sldId id="526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11C02-A2A8-4D1B-ABF3-AD213E084F3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7366D-1DD1-47F1-8004-C678FDC4156D}" type="slidenum">
              <a:rPr lang="en-US"/>
              <a:pPr/>
              <a:t>18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4A27E-ADA0-4A4F-B968-C9B186B5A3AD}" type="slidenum">
              <a:rPr lang="en-US"/>
              <a:pPr/>
              <a:t>19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/>
              <a:t>And here’s some directed graph examples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A7E0-5880-4A0F-974F-4E4DD4409A3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A7E0-5880-4A0F-974F-4E4DD4409A3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AC525-148D-41B8-99D0-C6FE9B4FB4E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D0601-1579-4DFF-B091-F71BBD6F834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D0601-1579-4DFF-B091-F71BBD6F834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74279-D5C9-48CA-97F6-0C6FAD49F46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EC25F-6EDF-4B04-AFB5-07F1E4B8706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05475-BCD8-4734-97D6-C3DB66BAE7B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F865D-7DA3-4E48-9C37-E6B6C7D573A1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24026-8A00-4DD1-8680-B670A18E3DD2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3436C-C4B6-4457-920A-2664731DC50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5FC8F-E425-4C6E-BD12-1C9D0A7C025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AA4BF-F028-461A-B9E9-FCA3A365256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B2A0D-2BB4-4191-9AA7-5903D17C8997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75CB2-68D9-448F-ABEE-2C42B5FB05C9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DAEE0-774B-4FCF-950C-1488D6C326F3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8BBA8-06C7-43A1-8785-0644DC8B4C17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19E76-E246-4772-BF53-1E6547DE5621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6DB84-0FE8-45FA-B802-62AD98C0E17E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C872-1E30-4DA7-8B0D-B7BBBE1F3457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C872-1E30-4DA7-8B0D-B7BBBE1F3457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24FFE-3CC4-45F5-8447-E5020B1D4EB3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http://en.wikipedia.org/wiki/File:Edsger_Wybe_Dijkstra.jpg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CFB17-79BB-44D3-BB9C-A84FB5ABA8B9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8B5B7-2646-4889-9185-79AD0690A691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9335B-39AE-45D0-AAE0-E4BFD8E4C98B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106B1-2138-480F-BF4F-A293A4351B9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63B2C-15CB-425A-9293-78DE34B1AE3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63B2C-15CB-425A-9293-78DE34B1AE37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44A0-4087-43B7-91C4-14DB9D76BC1E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32E85-4552-4723-8157-F934D20E89D2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57631-A67C-45F3-9595-874EDFFD1C34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F7768-434B-4690-ADD8-7C2511A30FC4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91B56-1200-472F-912F-1C0B22624E36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92974-8A27-4991-B8FA-E44BC5133F90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A960-E7EC-4749-A3E4-1F698A92551E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D1C5C-F4DD-40DC-8726-5B5BD1663C06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106B1-2138-480F-BF4F-A293A4351B9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BAFE7-D59D-4508-B821-1A909107F60A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E3786-EF77-4FD9-989B-80F99773DAB1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4C98B-9BB1-49A8-AB94-F476671C05B6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51309-3FF2-41FF-994A-2EABE8E0393F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FDCEA-4506-4491-8BB9-9B3976AF5C46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BAF79-730F-46CD-A3F1-3D3CD078CCC5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7558-4B79-4E60-9E81-57F958EC2643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F0ED2-B11B-402D-BA26-745779AF4362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61775-DFAA-4D4C-BCDB-4A5956C35C41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02F62-7A48-48AB-8190-B63F76D69C1A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AB18-2D7F-45E8-8516-2E14CDAFE134}" type="slidenum">
              <a:rPr lang="en-US"/>
              <a:pPr/>
              <a:t>15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/>
              <a:t>So, now that we’ve seen what a graph is, let’s take a look at some examples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16A06-21D5-4A14-BA2B-5CEA9903977E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5C234-5CD8-4831-90F4-426E3D7F0AAD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4B4ED-002D-47F4-B6B2-D6797F4047D4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82470-9809-4E68-A166-182EBE326EED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24386-AF74-4615-B8F8-7FD11AA5D174}" type="slidenum">
              <a:rPr lang="en-US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38AD1-F85C-4ABE-A83E-0F952A061960}" type="slidenum">
              <a:rPr lang="en-US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8CF6E-2466-409F-B8E2-EA42E9A8095D}" type="slidenum">
              <a:rPr lang="en-US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8CF6E-2466-409F-B8E2-EA42E9A8095D}" type="slidenum">
              <a:rPr lang="en-US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38AD1-F85C-4ABE-A83E-0F952A061960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D23C7-6F74-479B-A438-198B65205E05}" type="slidenum">
              <a:rPr lang="en-US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AB18-2D7F-45E8-8516-2E14CDAFE134}" type="slidenum">
              <a:rPr lang="en-US"/>
              <a:pPr/>
              <a:t>16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4"/>
            <a:ext cx="5033367" cy="4113892"/>
          </a:xfrm>
        </p:spPr>
        <p:txBody>
          <a:bodyPr/>
          <a:lstStyle/>
          <a:p>
            <a:r>
              <a:rPr lang="en-US" dirty="0"/>
              <a:t>So, now that we’ve seen what a graph is, let’s take a look at some examples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D23C7-6F74-479B-A438-198B65205E05}" type="slidenum">
              <a:rPr lang="en-US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you Hyperbole and a 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079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6D2281-6B71-4FC2-997A-ADD670A6919A}" type="slidenum">
              <a:rPr lang="en-US" sz="1200" smtClean="0">
                <a:latin typeface="Times New Roman" pitchFamily="18" charset="0"/>
              </a:rPr>
              <a:pPr/>
              <a:t>100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We already have a SSSP solution, just run it V times?</a:t>
            </a:r>
          </a:p>
          <a:p>
            <a:pPr>
              <a:buClr>
                <a:schemeClr val="tx1"/>
              </a:buClr>
            </a:pPr>
            <a:r>
              <a:rPr lang="en-US"/>
              <a:t>Doesn’t it seem like we should be able to do better?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505EE8-92F2-4F59-BBED-B09E2281B823}" type="slidenum">
              <a:rPr lang="en-US" sz="1200" smtClean="0">
                <a:latin typeface="Times New Roman" pitchFamily="18" charset="0"/>
              </a:rPr>
              <a:pPr/>
              <a:t>102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3716"/>
            <a:ext cx="5485772" cy="41138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An example of dynamic programming</a:t>
            </a:r>
          </a:p>
          <a:p>
            <a:r>
              <a:rPr lang="en-US"/>
              <a:t>Assume there are no negative weighted cycles. (neg. weight edges are o.k.)</a:t>
            </a:r>
          </a:p>
          <a:p>
            <a:r>
              <a:rPr lang="en-US"/>
              <a:t>Initially a is an adjacency matrix - contains either the cost of an edge if it exists, or infinity.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505EE8-92F2-4F59-BBED-B09E2281B823}" type="slidenum">
              <a:rPr lang="en-US" sz="1200" smtClean="0">
                <a:latin typeface="Times New Roman" pitchFamily="18" charset="0"/>
              </a:rPr>
              <a:pPr/>
              <a:t>103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3716"/>
            <a:ext cx="5485772" cy="41138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An example of dynamic programming</a:t>
            </a:r>
          </a:p>
          <a:p>
            <a:r>
              <a:rPr lang="en-US"/>
              <a:t>Assume there are no negative weighted cycles. (neg. weight edges are o.k.)</a:t>
            </a:r>
          </a:p>
          <a:p>
            <a:r>
              <a:rPr lang="en-US"/>
              <a:t>Initially a is an adjacency matrix - contains either the cost of an edge if it exists, or infinity.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9FB1F-66AA-4006-9F64-A265269BB37A}" type="slidenum">
              <a:rPr lang="en-US">
                <a:solidFill>
                  <a:prstClr val="black"/>
                </a:solidFill>
              </a:rPr>
              <a:pPr/>
              <a:t>111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7366D-1DD1-47F1-8004-C678FDC4156D}" type="slidenum">
              <a:rPr lang="en-US"/>
              <a:pPr/>
              <a:t>17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4450-8A2F-4CC7-9BF0-9A0F3A7F3044}" type="slidenum">
              <a:rPr lang="en-US">
                <a:solidFill>
                  <a:srgbClr val="2F134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F1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tags" Target="../tags/tag14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45" Type="http://schemas.openxmlformats.org/officeDocument/2006/relationships/tags" Target="../tags/tag152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4" Type="http://schemas.openxmlformats.org/officeDocument/2006/relationships/tags" Target="../tags/tag151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43" Type="http://schemas.openxmlformats.org/officeDocument/2006/relationships/tags" Target="../tags/tag15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46" Type="http://schemas.openxmlformats.org/officeDocument/2006/relationships/tags" Target="../tags/tag153.xml"/><Relationship Id="rId20" Type="http://schemas.openxmlformats.org/officeDocument/2006/relationships/tags" Target="../tags/tag127.xml"/><Relationship Id="rId41" Type="http://schemas.openxmlformats.org/officeDocument/2006/relationships/tags" Target="../tags/tag14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9.xml"/><Relationship Id="rId1" Type="http://schemas.openxmlformats.org/officeDocument/2006/relationships/tags" Target="../tags/tag1898.xml"/><Relationship Id="rId4" Type="http://schemas.openxmlformats.org/officeDocument/2006/relationships/notesSlide" Target="../notesSlides/notesSlide8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1.xml"/><Relationship Id="rId1" Type="http://schemas.openxmlformats.org/officeDocument/2006/relationships/tags" Target="../tags/tag190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1904.xml"/><Relationship Id="rId7" Type="http://schemas.openxmlformats.org/officeDocument/2006/relationships/notesSlide" Target="../notesSlides/notesSlide83.xml"/><Relationship Id="rId2" Type="http://schemas.openxmlformats.org/officeDocument/2006/relationships/tags" Target="../tags/tag1903.xml"/><Relationship Id="rId1" Type="http://schemas.openxmlformats.org/officeDocument/2006/relationships/tags" Target="../tags/tag19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06.xml"/><Relationship Id="rId4" Type="http://schemas.openxmlformats.org/officeDocument/2006/relationships/tags" Target="../tags/tag1905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4.xml"/><Relationship Id="rId3" Type="http://schemas.openxmlformats.org/officeDocument/2006/relationships/tags" Target="../tags/tag190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08.xml"/><Relationship Id="rId1" Type="http://schemas.openxmlformats.org/officeDocument/2006/relationships/tags" Target="../tags/tag1907.xml"/><Relationship Id="rId6" Type="http://schemas.openxmlformats.org/officeDocument/2006/relationships/tags" Target="../tags/tag1912.xml"/><Relationship Id="rId5" Type="http://schemas.openxmlformats.org/officeDocument/2006/relationships/tags" Target="../tags/tag1911.xml"/><Relationship Id="rId4" Type="http://schemas.openxmlformats.org/officeDocument/2006/relationships/tags" Target="../tags/tag1910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1920.xml"/><Relationship Id="rId13" Type="http://schemas.openxmlformats.org/officeDocument/2006/relationships/tags" Target="../tags/tag1925.xml"/><Relationship Id="rId18" Type="http://schemas.openxmlformats.org/officeDocument/2006/relationships/tags" Target="../tags/tag1930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1915.xml"/><Relationship Id="rId21" Type="http://schemas.openxmlformats.org/officeDocument/2006/relationships/tags" Target="../tags/tag1933.xml"/><Relationship Id="rId7" Type="http://schemas.openxmlformats.org/officeDocument/2006/relationships/tags" Target="../tags/tag1919.xml"/><Relationship Id="rId12" Type="http://schemas.openxmlformats.org/officeDocument/2006/relationships/tags" Target="../tags/tag1924.xml"/><Relationship Id="rId17" Type="http://schemas.openxmlformats.org/officeDocument/2006/relationships/tags" Target="../tags/tag1929.xml"/><Relationship Id="rId25" Type="http://schemas.openxmlformats.org/officeDocument/2006/relationships/tags" Target="../tags/tag1937.xml"/><Relationship Id="rId2" Type="http://schemas.openxmlformats.org/officeDocument/2006/relationships/tags" Target="../tags/tag1914.xml"/><Relationship Id="rId16" Type="http://schemas.openxmlformats.org/officeDocument/2006/relationships/tags" Target="../tags/tag1928.xml"/><Relationship Id="rId20" Type="http://schemas.openxmlformats.org/officeDocument/2006/relationships/tags" Target="../tags/tag1932.xml"/><Relationship Id="rId1" Type="http://schemas.openxmlformats.org/officeDocument/2006/relationships/tags" Target="../tags/tag1913.xml"/><Relationship Id="rId6" Type="http://schemas.openxmlformats.org/officeDocument/2006/relationships/tags" Target="../tags/tag1918.xml"/><Relationship Id="rId11" Type="http://schemas.openxmlformats.org/officeDocument/2006/relationships/tags" Target="../tags/tag1923.xml"/><Relationship Id="rId24" Type="http://schemas.openxmlformats.org/officeDocument/2006/relationships/tags" Target="../tags/tag1936.xml"/><Relationship Id="rId5" Type="http://schemas.openxmlformats.org/officeDocument/2006/relationships/tags" Target="../tags/tag1917.xml"/><Relationship Id="rId15" Type="http://schemas.openxmlformats.org/officeDocument/2006/relationships/tags" Target="../tags/tag1927.xml"/><Relationship Id="rId23" Type="http://schemas.openxmlformats.org/officeDocument/2006/relationships/tags" Target="../tags/tag1935.xml"/><Relationship Id="rId10" Type="http://schemas.openxmlformats.org/officeDocument/2006/relationships/tags" Target="../tags/tag1922.xml"/><Relationship Id="rId19" Type="http://schemas.openxmlformats.org/officeDocument/2006/relationships/tags" Target="../tags/tag1931.xml"/><Relationship Id="rId4" Type="http://schemas.openxmlformats.org/officeDocument/2006/relationships/tags" Target="../tags/tag1916.xml"/><Relationship Id="rId9" Type="http://schemas.openxmlformats.org/officeDocument/2006/relationships/tags" Target="../tags/tag1921.xml"/><Relationship Id="rId14" Type="http://schemas.openxmlformats.org/officeDocument/2006/relationships/tags" Target="../tags/tag1926.xml"/><Relationship Id="rId22" Type="http://schemas.openxmlformats.org/officeDocument/2006/relationships/tags" Target="../tags/tag193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1945.xml"/><Relationship Id="rId13" Type="http://schemas.openxmlformats.org/officeDocument/2006/relationships/tags" Target="../tags/tag1950.xml"/><Relationship Id="rId18" Type="http://schemas.openxmlformats.org/officeDocument/2006/relationships/tags" Target="../tags/tag1955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1940.xml"/><Relationship Id="rId21" Type="http://schemas.openxmlformats.org/officeDocument/2006/relationships/tags" Target="../tags/tag1958.xml"/><Relationship Id="rId7" Type="http://schemas.openxmlformats.org/officeDocument/2006/relationships/tags" Target="../tags/tag1944.xml"/><Relationship Id="rId12" Type="http://schemas.openxmlformats.org/officeDocument/2006/relationships/tags" Target="../tags/tag1949.xml"/><Relationship Id="rId17" Type="http://schemas.openxmlformats.org/officeDocument/2006/relationships/tags" Target="../tags/tag1954.xml"/><Relationship Id="rId25" Type="http://schemas.openxmlformats.org/officeDocument/2006/relationships/tags" Target="../tags/tag1962.xml"/><Relationship Id="rId2" Type="http://schemas.openxmlformats.org/officeDocument/2006/relationships/tags" Target="../tags/tag1939.xml"/><Relationship Id="rId16" Type="http://schemas.openxmlformats.org/officeDocument/2006/relationships/tags" Target="../tags/tag1953.xml"/><Relationship Id="rId20" Type="http://schemas.openxmlformats.org/officeDocument/2006/relationships/tags" Target="../tags/tag1957.xml"/><Relationship Id="rId1" Type="http://schemas.openxmlformats.org/officeDocument/2006/relationships/tags" Target="../tags/tag1938.xml"/><Relationship Id="rId6" Type="http://schemas.openxmlformats.org/officeDocument/2006/relationships/tags" Target="../tags/tag1943.xml"/><Relationship Id="rId11" Type="http://schemas.openxmlformats.org/officeDocument/2006/relationships/tags" Target="../tags/tag1948.xml"/><Relationship Id="rId24" Type="http://schemas.openxmlformats.org/officeDocument/2006/relationships/tags" Target="../tags/tag1961.xml"/><Relationship Id="rId5" Type="http://schemas.openxmlformats.org/officeDocument/2006/relationships/tags" Target="../tags/tag1942.xml"/><Relationship Id="rId15" Type="http://schemas.openxmlformats.org/officeDocument/2006/relationships/tags" Target="../tags/tag1952.xml"/><Relationship Id="rId23" Type="http://schemas.openxmlformats.org/officeDocument/2006/relationships/tags" Target="../tags/tag1960.xml"/><Relationship Id="rId10" Type="http://schemas.openxmlformats.org/officeDocument/2006/relationships/tags" Target="../tags/tag1947.xml"/><Relationship Id="rId19" Type="http://schemas.openxmlformats.org/officeDocument/2006/relationships/tags" Target="../tags/tag1956.xml"/><Relationship Id="rId4" Type="http://schemas.openxmlformats.org/officeDocument/2006/relationships/tags" Target="../tags/tag1941.xml"/><Relationship Id="rId9" Type="http://schemas.openxmlformats.org/officeDocument/2006/relationships/tags" Target="../tags/tag1946.xml"/><Relationship Id="rId14" Type="http://schemas.openxmlformats.org/officeDocument/2006/relationships/tags" Target="../tags/tag1951.xml"/><Relationship Id="rId22" Type="http://schemas.openxmlformats.org/officeDocument/2006/relationships/tags" Target="../tags/tag195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1970.xml"/><Relationship Id="rId13" Type="http://schemas.openxmlformats.org/officeDocument/2006/relationships/tags" Target="../tags/tag1975.xml"/><Relationship Id="rId18" Type="http://schemas.openxmlformats.org/officeDocument/2006/relationships/tags" Target="../tags/tag1980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1965.xml"/><Relationship Id="rId21" Type="http://schemas.openxmlformats.org/officeDocument/2006/relationships/tags" Target="../tags/tag1983.xml"/><Relationship Id="rId7" Type="http://schemas.openxmlformats.org/officeDocument/2006/relationships/tags" Target="../tags/tag1969.xml"/><Relationship Id="rId12" Type="http://schemas.openxmlformats.org/officeDocument/2006/relationships/tags" Target="../tags/tag1974.xml"/><Relationship Id="rId17" Type="http://schemas.openxmlformats.org/officeDocument/2006/relationships/tags" Target="../tags/tag1979.xml"/><Relationship Id="rId25" Type="http://schemas.openxmlformats.org/officeDocument/2006/relationships/tags" Target="../tags/tag1987.xml"/><Relationship Id="rId2" Type="http://schemas.openxmlformats.org/officeDocument/2006/relationships/tags" Target="../tags/tag1964.xml"/><Relationship Id="rId16" Type="http://schemas.openxmlformats.org/officeDocument/2006/relationships/tags" Target="../tags/tag1978.xml"/><Relationship Id="rId20" Type="http://schemas.openxmlformats.org/officeDocument/2006/relationships/tags" Target="../tags/tag1982.xml"/><Relationship Id="rId1" Type="http://schemas.openxmlformats.org/officeDocument/2006/relationships/tags" Target="../tags/tag1963.xml"/><Relationship Id="rId6" Type="http://schemas.openxmlformats.org/officeDocument/2006/relationships/tags" Target="../tags/tag1968.xml"/><Relationship Id="rId11" Type="http://schemas.openxmlformats.org/officeDocument/2006/relationships/tags" Target="../tags/tag1973.xml"/><Relationship Id="rId24" Type="http://schemas.openxmlformats.org/officeDocument/2006/relationships/tags" Target="../tags/tag1986.xml"/><Relationship Id="rId5" Type="http://schemas.openxmlformats.org/officeDocument/2006/relationships/tags" Target="../tags/tag1967.xml"/><Relationship Id="rId15" Type="http://schemas.openxmlformats.org/officeDocument/2006/relationships/tags" Target="../tags/tag1977.xml"/><Relationship Id="rId23" Type="http://schemas.openxmlformats.org/officeDocument/2006/relationships/tags" Target="../tags/tag1985.xml"/><Relationship Id="rId10" Type="http://schemas.openxmlformats.org/officeDocument/2006/relationships/tags" Target="../tags/tag1972.xml"/><Relationship Id="rId19" Type="http://schemas.openxmlformats.org/officeDocument/2006/relationships/tags" Target="../tags/tag1981.xml"/><Relationship Id="rId4" Type="http://schemas.openxmlformats.org/officeDocument/2006/relationships/tags" Target="../tags/tag1966.xml"/><Relationship Id="rId9" Type="http://schemas.openxmlformats.org/officeDocument/2006/relationships/tags" Target="../tags/tag1971.xml"/><Relationship Id="rId14" Type="http://schemas.openxmlformats.org/officeDocument/2006/relationships/tags" Target="../tags/tag1976.xml"/><Relationship Id="rId22" Type="http://schemas.openxmlformats.org/officeDocument/2006/relationships/tags" Target="../tags/tag1984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1995.xml"/><Relationship Id="rId13" Type="http://schemas.openxmlformats.org/officeDocument/2006/relationships/tags" Target="../tags/tag2000.xml"/><Relationship Id="rId18" Type="http://schemas.openxmlformats.org/officeDocument/2006/relationships/tags" Target="../tags/tag2005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1990.xml"/><Relationship Id="rId21" Type="http://schemas.openxmlformats.org/officeDocument/2006/relationships/tags" Target="../tags/tag2008.xml"/><Relationship Id="rId7" Type="http://schemas.openxmlformats.org/officeDocument/2006/relationships/tags" Target="../tags/tag1994.xml"/><Relationship Id="rId12" Type="http://schemas.openxmlformats.org/officeDocument/2006/relationships/tags" Target="../tags/tag1999.xml"/><Relationship Id="rId17" Type="http://schemas.openxmlformats.org/officeDocument/2006/relationships/tags" Target="../tags/tag2004.xml"/><Relationship Id="rId25" Type="http://schemas.openxmlformats.org/officeDocument/2006/relationships/tags" Target="../tags/tag2012.xml"/><Relationship Id="rId2" Type="http://schemas.openxmlformats.org/officeDocument/2006/relationships/tags" Target="../tags/tag1989.xml"/><Relationship Id="rId16" Type="http://schemas.openxmlformats.org/officeDocument/2006/relationships/tags" Target="../tags/tag2003.xml"/><Relationship Id="rId20" Type="http://schemas.openxmlformats.org/officeDocument/2006/relationships/tags" Target="../tags/tag2007.xml"/><Relationship Id="rId1" Type="http://schemas.openxmlformats.org/officeDocument/2006/relationships/tags" Target="../tags/tag1988.xml"/><Relationship Id="rId6" Type="http://schemas.openxmlformats.org/officeDocument/2006/relationships/tags" Target="../tags/tag1993.xml"/><Relationship Id="rId11" Type="http://schemas.openxmlformats.org/officeDocument/2006/relationships/tags" Target="../tags/tag1998.xml"/><Relationship Id="rId24" Type="http://schemas.openxmlformats.org/officeDocument/2006/relationships/tags" Target="../tags/tag2011.xml"/><Relationship Id="rId5" Type="http://schemas.openxmlformats.org/officeDocument/2006/relationships/tags" Target="../tags/tag1992.xml"/><Relationship Id="rId15" Type="http://schemas.openxmlformats.org/officeDocument/2006/relationships/tags" Target="../tags/tag2002.xml"/><Relationship Id="rId23" Type="http://schemas.openxmlformats.org/officeDocument/2006/relationships/tags" Target="../tags/tag2010.xml"/><Relationship Id="rId10" Type="http://schemas.openxmlformats.org/officeDocument/2006/relationships/tags" Target="../tags/tag1997.xml"/><Relationship Id="rId19" Type="http://schemas.openxmlformats.org/officeDocument/2006/relationships/tags" Target="../tags/tag2006.xml"/><Relationship Id="rId4" Type="http://schemas.openxmlformats.org/officeDocument/2006/relationships/tags" Target="../tags/tag1991.xml"/><Relationship Id="rId9" Type="http://schemas.openxmlformats.org/officeDocument/2006/relationships/tags" Target="../tags/tag1996.xml"/><Relationship Id="rId14" Type="http://schemas.openxmlformats.org/officeDocument/2006/relationships/tags" Target="../tags/tag2001.xml"/><Relationship Id="rId22" Type="http://schemas.openxmlformats.org/officeDocument/2006/relationships/tags" Target="../tags/tag200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tags" Target="../tags/tag2020.xml"/><Relationship Id="rId13" Type="http://schemas.openxmlformats.org/officeDocument/2006/relationships/tags" Target="../tags/tag2025.xml"/><Relationship Id="rId18" Type="http://schemas.openxmlformats.org/officeDocument/2006/relationships/tags" Target="../tags/tag2030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2015.xml"/><Relationship Id="rId21" Type="http://schemas.openxmlformats.org/officeDocument/2006/relationships/tags" Target="../tags/tag2033.xml"/><Relationship Id="rId7" Type="http://schemas.openxmlformats.org/officeDocument/2006/relationships/tags" Target="../tags/tag2019.xml"/><Relationship Id="rId12" Type="http://schemas.openxmlformats.org/officeDocument/2006/relationships/tags" Target="../tags/tag2024.xml"/><Relationship Id="rId17" Type="http://schemas.openxmlformats.org/officeDocument/2006/relationships/tags" Target="../tags/tag2029.xml"/><Relationship Id="rId25" Type="http://schemas.openxmlformats.org/officeDocument/2006/relationships/tags" Target="../tags/tag2037.xml"/><Relationship Id="rId2" Type="http://schemas.openxmlformats.org/officeDocument/2006/relationships/tags" Target="../tags/tag2014.xml"/><Relationship Id="rId16" Type="http://schemas.openxmlformats.org/officeDocument/2006/relationships/tags" Target="../tags/tag2028.xml"/><Relationship Id="rId20" Type="http://schemas.openxmlformats.org/officeDocument/2006/relationships/tags" Target="../tags/tag2032.xml"/><Relationship Id="rId1" Type="http://schemas.openxmlformats.org/officeDocument/2006/relationships/tags" Target="../tags/tag2013.xml"/><Relationship Id="rId6" Type="http://schemas.openxmlformats.org/officeDocument/2006/relationships/tags" Target="../tags/tag2018.xml"/><Relationship Id="rId11" Type="http://schemas.openxmlformats.org/officeDocument/2006/relationships/tags" Target="../tags/tag2023.xml"/><Relationship Id="rId24" Type="http://schemas.openxmlformats.org/officeDocument/2006/relationships/tags" Target="../tags/tag2036.xml"/><Relationship Id="rId5" Type="http://schemas.openxmlformats.org/officeDocument/2006/relationships/tags" Target="../tags/tag2017.xml"/><Relationship Id="rId15" Type="http://schemas.openxmlformats.org/officeDocument/2006/relationships/tags" Target="../tags/tag2027.xml"/><Relationship Id="rId23" Type="http://schemas.openxmlformats.org/officeDocument/2006/relationships/tags" Target="../tags/tag2035.xml"/><Relationship Id="rId10" Type="http://schemas.openxmlformats.org/officeDocument/2006/relationships/tags" Target="../tags/tag2022.xml"/><Relationship Id="rId19" Type="http://schemas.openxmlformats.org/officeDocument/2006/relationships/tags" Target="../tags/tag2031.xml"/><Relationship Id="rId4" Type="http://schemas.openxmlformats.org/officeDocument/2006/relationships/tags" Target="../tags/tag2016.xml"/><Relationship Id="rId9" Type="http://schemas.openxmlformats.org/officeDocument/2006/relationships/tags" Target="../tags/tag2021.xml"/><Relationship Id="rId14" Type="http://schemas.openxmlformats.org/officeDocument/2006/relationships/tags" Target="../tags/tag2026.xml"/><Relationship Id="rId22" Type="http://schemas.openxmlformats.org/officeDocument/2006/relationships/tags" Target="../tags/tag2034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2045.xml"/><Relationship Id="rId13" Type="http://schemas.openxmlformats.org/officeDocument/2006/relationships/tags" Target="../tags/tag2050.xml"/><Relationship Id="rId18" Type="http://schemas.openxmlformats.org/officeDocument/2006/relationships/tags" Target="../tags/tag2055.xml"/><Relationship Id="rId26" Type="http://schemas.openxmlformats.org/officeDocument/2006/relationships/slideLayout" Target="../slideLayouts/slideLayout12.xml"/><Relationship Id="rId3" Type="http://schemas.openxmlformats.org/officeDocument/2006/relationships/tags" Target="../tags/tag2040.xml"/><Relationship Id="rId21" Type="http://schemas.openxmlformats.org/officeDocument/2006/relationships/tags" Target="../tags/tag2058.xml"/><Relationship Id="rId7" Type="http://schemas.openxmlformats.org/officeDocument/2006/relationships/tags" Target="../tags/tag2044.xml"/><Relationship Id="rId12" Type="http://schemas.openxmlformats.org/officeDocument/2006/relationships/tags" Target="../tags/tag2049.xml"/><Relationship Id="rId17" Type="http://schemas.openxmlformats.org/officeDocument/2006/relationships/tags" Target="../tags/tag2054.xml"/><Relationship Id="rId25" Type="http://schemas.openxmlformats.org/officeDocument/2006/relationships/tags" Target="../tags/tag2062.xml"/><Relationship Id="rId2" Type="http://schemas.openxmlformats.org/officeDocument/2006/relationships/tags" Target="../tags/tag2039.xml"/><Relationship Id="rId16" Type="http://schemas.openxmlformats.org/officeDocument/2006/relationships/tags" Target="../tags/tag2053.xml"/><Relationship Id="rId20" Type="http://schemas.openxmlformats.org/officeDocument/2006/relationships/tags" Target="../tags/tag2057.xml"/><Relationship Id="rId1" Type="http://schemas.openxmlformats.org/officeDocument/2006/relationships/tags" Target="../tags/tag2038.xml"/><Relationship Id="rId6" Type="http://schemas.openxmlformats.org/officeDocument/2006/relationships/tags" Target="../tags/tag2043.xml"/><Relationship Id="rId11" Type="http://schemas.openxmlformats.org/officeDocument/2006/relationships/tags" Target="../tags/tag2048.xml"/><Relationship Id="rId24" Type="http://schemas.openxmlformats.org/officeDocument/2006/relationships/tags" Target="../tags/tag2061.xml"/><Relationship Id="rId5" Type="http://schemas.openxmlformats.org/officeDocument/2006/relationships/tags" Target="../tags/tag2042.xml"/><Relationship Id="rId15" Type="http://schemas.openxmlformats.org/officeDocument/2006/relationships/tags" Target="../tags/tag2052.xml"/><Relationship Id="rId23" Type="http://schemas.openxmlformats.org/officeDocument/2006/relationships/tags" Target="../tags/tag2060.xml"/><Relationship Id="rId10" Type="http://schemas.openxmlformats.org/officeDocument/2006/relationships/tags" Target="../tags/tag2047.xml"/><Relationship Id="rId19" Type="http://schemas.openxmlformats.org/officeDocument/2006/relationships/tags" Target="../tags/tag2056.xml"/><Relationship Id="rId4" Type="http://schemas.openxmlformats.org/officeDocument/2006/relationships/tags" Target="../tags/tag2041.xml"/><Relationship Id="rId9" Type="http://schemas.openxmlformats.org/officeDocument/2006/relationships/tags" Target="../tags/tag2046.xml"/><Relationship Id="rId14" Type="http://schemas.openxmlformats.org/officeDocument/2006/relationships/tags" Target="../tags/tag2051.xml"/><Relationship Id="rId22" Type="http://schemas.openxmlformats.org/officeDocument/2006/relationships/tags" Target="../tags/tag205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26" Type="http://schemas.openxmlformats.org/officeDocument/2006/relationships/tags" Target="../tags/tag17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174.xml"/><Relationship Id="rId34" Type="http://schemas.openxmlformats.org/officeDocument/2006/relationships/tags" Target="../tags/tag187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33" Type="http://schemas.openxmlformats.org/officeDocument/2006/relationships/tags" Target="../tags/tag186.xml"/><Relationship Id="rId38" Type="http://schemas.openxmlformats.org/officeDocument/2006/relationships/tags" Target="../tags/tag191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0" Type="http://schemas.openxmlformats.org/officeDocument/2006/relationships/tags" Target="../tags/tag173.xml"/><Relationship Id="rId29" Type="http://schemas.openxmlformats.org/officeDocument/2006/relationships/tags" Target="../tags/tag182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32" Type="http://schemas.openxmlformats.org/officeDocument/2006/relationships/tags" Target="../tags/tag185.xml"/><Relationship Id="rId37" Type="http://schemas.openxmlformats.org/officeDocument/2006/relationships/tags" Target="../tags/tag190.xml"/><Relationship Id="rId40" Type="http://schemas.openxmlformats.org/officeDocument/2006/relationships/notesSlide" Target="../notesSlides/notesSlide6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36" Type="http://schemas.openxmlformats.org/officeDocument/2006/relationships/tags" Target="../tags/tag189.xml"/><Relationship Id="rId10" Type="http://schemas.openxmlformats.org/officeDocument/2006/relationships/tags" Target="../tags/tag163.xml"/><Relationship Id="rId19" Type="http://schemas.openxmlformats.org/officeDocument/2006/relationships/tags" Target="../tags/tag172.xml"/><Relationship Id="rId31" Type="http://schemas.openxmlformats.org/officeDocument/2006/relationships/tags" Target="../tags/tag184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30" Type="http://schemas.openxmlformats.org/officeDocument/2006/relationships/tags" Target="../tags/tag183.xml"/><Relationship Id="rId35" Type="http://schemas.openxmlformats.org/officeDocument/2006/relationships/tags" Target="../tags/tag188.xml"/><Relationship Id="rId8" Type="http://schemas.openxmlformats.org/officeDocument/2006/relationships/tags" Target="../tags/tag161.xml"/><Relationship Id="rId3" Type="http://schemas.openxmlformats.org/officeDocument/2006/relationships/tags" Target="../tags/tag15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4.xml"/><Relationship Id="rId1" Type="http://schemas.openxmlformats.org/officeDocument/2006/relationships/tags" Target="../tags/tag2063.xml"/><Relationship Id="rId4" Type="http://schemas.openxmlformats.org/officeDocument/2006/relationships/notesSlide" Target="../notesSlides/notesSlide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9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9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96.xml"/><Relationship Id="rId7" Type="http://schemas.openxmlformats.org/officeDocument/2006/relationships/oleObject" Target="../embeddings/oleObject2.bin"/><Relationship Id="rId2" Type="http://schemas.openxmlformats.org/officeDocument/2006/relationships/tags" Target="../tags/tag19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99.xml"/><Relationship Id="rId7" Type="http://schemas.openxmlformats.org/officeDocument/2006/relationships/oleObject" Target="../embeddings/oleObject3.bin"/><Relationship Id="rId2" Type="http://schemas.openxmlformats.org/officeDocument/2006/relationships/tags" Target="../tags/tag198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0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4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4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3" Type="http://schemas.openxmlformats.org/officeDocument/2006/relationships/tags" Target="../tags/tag219.xml"/><Relationship Id="rId21" Type="http://schemas.openxmlformats.org/officeDocument/2006/relationships/notesSlide" Target="../notesSlides/notesSlide17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tags" Target="../tags/tag248.xml"/><Relationship Id="rId18" Type="http://schemas.openxmlformats.org/officeDocument/2006/relationships/tags" Target="../tags/tag25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tags" Target="../tags/tag247.xml"/><Relationship Id="rId17" Type="http://schemas.openxmlformats.org/officeDocument/2006/relationships/tags" Target="../tags/tag252.xml"/><Relationship Id="rId2" Type="http://schemas.openxmlformats.org/officeDocument/2006/relationships/tags" Target="../tags/tag237.xml"/><Relationship Id="rId16" Type="http://schemas.openxmlformats.org/officeDocument/2006/relationships/tags" Target="../tags/tag251.xml"/><Relationship Id="rId20" Type="http://schemas.openxmlformats.org/officeDocument/2006/relationships/notesSlide" Target="../notesSlides/notesSlide18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5" Type="http://schemas.openxmlformats.org/officeDocument/2006/relationships/tags" Target="../tags/tag240.xml"/><Relationship Id="rId15" Type="http://schemas.openxmlformats.org/officeDocument/2006/relationships/tags" Target="../tags/tag250.xml"/><Relationship Id="rId10" Type="http://schemas.openxmlformats.org/officeDocument/2006/relationships/tags" Target="../tags/tag24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tags" Target="../tags/tag2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notesSlide" Target="../notesSlides/notesSlide19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10" Type="http://schemas.openxmlformats.org/officeDocument/2006/relationships/tags" Target="../tags/tag26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notesSlide" Target="../notesSlides/notesSlide22.xml"/><Relationship Id="rId8" Type="http://schemas.openxmlformats.org/officeDocument/2006/relationships/tags" Target="../tags/tag28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26" Type="http://schemas.openxmlformats.org/officeDocument/2006/relationships/tags" Target="../tags/tag334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5" Type="http://schemas.openxmlformats.org/officeDocument/2006/relationships/tags" Target="../tags/tag333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29" Type="http://schemas.openxmlformats.org/officeDocument/2006/relationships/tags" Target="../tags/tag337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24" Type="http://schemas.openxmlformats.org/officeDocument/2006/relationships/tags" Target="../tags/tag332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23" Type="http://schemas.openxmlformats.org/officeDocument/2006/relationships/tags" Target="../tags/tag331.xml"/><Relationship Id="rId28" Type="http://schemas.openxmlformats.org/officeDocument/2006/relationships/tags" Target="../tags/tag336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31" Type="http://schemas.openxmlformats.org/officeDocument/2006/relationships/notesSlide" Target="../notesSlides/notesSlide23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tags" Target="../tags/tag330.xml"/><Relationship Id="rId27" Type="http://schemas.openxmlformats.org/officeDocument/2006/relationships/tags" Target="../tags/tag335.xml"/><Relationship Id="rId30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4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4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tags" Target="../tags/tag369.xml"/><Relationship Id="rId3" Type="http://schemas.openxmlformats.org/officeDocument/2006/relationships/tags" Target="../tags/tag346.xml"/><Relationship Id="rId21" Type="http://schemas.openxmlformats.org/officeDocument/2006/relationships/tags" Target="../tags/tag364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tags" Target="../tags/tag368.xml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29" Type="http://schemas.openxmlformats.org/officeDocument/2006/relationships/tags" Target="../tags/tag372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tags" Target="../tags/tag371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31" Type="http://schemas.openxmlformats.org/officeDocument/2006/relationships/notesSlide" Target="../notesSlides/notesSlide27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tags" Target="../tags/tag370.xml"/><Relationship Id="rId30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" Type="http://schemas.openxmlformats.org/officeDocument/2006/relationships/tags" Target="../tags/tag375.xml"/><Relationship Id="rId21" Type="http://schemas.openxmlformats.org/officeDocument/2006/relationships/tags" Target="../tags/tag393.xml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0" Type="http://schemas.openxmlformats.org/officeDocument/2006/relationships/tags" Target="../tags/tag392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notesSlide" Target="../notesSlides/notesSlide28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13" Type="http://schemas.openxmlformats.org/officeDocument/2006/relationships/tags" Target="../tags/tag414.xml"/><Relationship Id="rId18" Type="http://schemas.openxmlformats.org/officeDocument/2006/relationships/tags" Target="../tags/tag419.xml"/><Relationship Id="rId26" Type="http://schemas.openxmlformats.org/officeDocument/2006/relationships/tags" Target="../tags/tag427.xml"/><Relationship Id="rId3" Type="http://schemas.openxmlformats.org/officeDocument/2006/relationships/tags" Target="../tags/tag404.xml"/><Relationship Id="rId21" Type="http://schemas.openxmlformats.org/officeDocument/2006/relationships/tags" Target="../tags/tag422.xml"/><Relationship Id="rId7" Type="http://schemas.openxmlformats.org/officeDocument/2006/relationships/tags" Target="../tags/tag408.xml"/><Relationship Id="rId12" Type="http://schemas.openxmlformats.org/officeDocument/2006/relationships/tags" Target="../tags/tag413.xml"/><Relationship Id="rId17" Type="http://schemas.openxmlformats.org/officeDocument/2006/relationships/tags" Target="../tags/tag418.xml"/><Relationship Id="rId25" Type="http://schemas.openxmlformats.org/officeDocument/2006/relationships/tags" Target="../tags/tag426.xml"/><Relationship Id="rId2" Type="http://schemas.openxmlformats.org/officeDocument/2006/relationships/tags" Target="../tags/tag403.xml"/><Relationship Id="rId16" Type="http://schemas.openxmlformats.org/officeDocument/2006/relationships/tags" Target="../tags/tag417.xml"/><Relationship Id="rId20" Type="http://schemas.openxmlformats.org/officeDocument/2006/relationships/tags" Target="../tags/tag421.xml"/><Relationship Id="rId29" Type="http://schemas.openxmlformats.org/officeDocument/2006/relationships/tags" Target="../tags/tag430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11" Type="http://schemas.openxmlformats.org/officeDocument/2006/relationships/tags" Target="../tags/tag412.xml"/><Relationship Id="rId24" Type="http://schemas.openxmlformats.org/officeDocument/2006/relationships/tags" Target="../tags/tag425.xml"/><Relationship Id="rId5" Type="http://schemas.openxmlformats.org/officeDocument/2006/relationships/tags" Target="../tags/tag406.xml"/><Relationship Id="rId15" Type="http://schemas.openxmlformats.org/officeDocument/2006/relationships/tags" Target="../tags/tag416.xml"/><Relationship Id="rId23" Type="http://schemas.openxmlformats.org/officeDocument/2006/relationships/tags" Target="../tags/tag424.xml"/><Relationship Id="rId28" Type="http://schemas.openxmlformats.org/officeDocument/2006/relationships/tags" Target="../tags/tag429.xml"/><Relationship Id="rId10" Type="http://schemas.openxmlformats.org/officeDocument/2006/relationships/tags" Target="../tags/tag411.xml"/><Relationship Id="rId19" Type="http://schemas.openxmlformats.org/officeDocument/2006/relationships/tags" Target="../tags/tag420.xml"/><Relationship Id="rId31" Type="http://schemas.openxmlformats.org/officeDocument/2006/relationships/notesSlide" Target="../notesSlides/notesSlide29.xml"/><Relationship Id="rId4" Type="http://schemas.openxmlformats.org/officeDocument/2006/relationships/tags" Target="../tags/tag405.xml"/><Relationship Id="rId9" Type="http://schemas.openxmlformats.org/officeDocument/2006/relationships/tags" Target="../tags/tag410.xml"/><Relationship Id="rId14" Type="http://schemas.openxmlformats.org/officeDocument/2006/relationships/tags" Target="../tags/tag415.xml"/><Relationship Id="rId22" Type="http://schemas.openxmlformats.org/officeDocument/2006/relationships/tags" Target="../tags/tag423.xml"/><Relationship Id="rId27" Type="http://schemas.openxmlformats.org/officeDocument/2006/relationships/tags" Target="../tags/tag428.xml"/><Relationship Id="rId30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" Type="http://schemas.openxmlformats.org/officeDocument/2006/relationships/tags" Target="../tags/tag433.xml"/><Relationship Id="rId21" Type="http://schemas.openxmlformats.org/officeDocument/2006/relationships/tags" Target="../tags/tag451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notesSlide" Target="../notesSlides/notesSlide30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13" Type="http://schemas.openxmlformats.org/officeDocument/2006/relationships/tags" Target="../tags/tag472.xml"/><Relationship Id="rId18" Type="http://schemas.openxmlformats.org/officeDocument/2006/relationships/tags" Target="../tags/tag477.xml"/><Relationship Id="rId26" Type="http://schemas.openxmlformats.org/officeDocument/2006/relationships/tags" Target="../tags/tag485.xml"/><Relationship Id="rId3" Type="http://schemas.openxmlformats.org/officeDocument/2006/relationships/tags" Target="../tags/tag462.xml"/><Relationship Id="rId21" Type="http://schemas.openxmlformats.org/officeDocument/2006/relationships/tags" Target="../tags/tag480.xml"/><Relationship Id="rId7" Type="http://schemas.openxmlformats.org/officeDocument/2006/relationships/tags" Target="../tags/tag466.xml"/><Relationship Id="rId12" Type="http://schemas.openxmlformats.org/officeDocument/2006/relationships/tags" Target="../tags/tag471.xml"/><Relationship Id="rId17" Type="http://schemas.openxmlformats.org/officeDocument/2006/relationships/tags" Target="../tags/tag476.xml"/><Relationship Id="rId25" Type="http://schemas.openxmlformats.org/officeDocument/2006/relationships/tags" Target="../tags/tag484.xml"/><Relationship Id="rId2" Type="http://schemas.openxmlformats.org/officeDocument/2006/relationships/tags" Target="../tags/tag461.xml"/><Relationship Id="rId16" Type="http://schemas.openxmlformats.org/officeDocument/2006/relationships/tags" Target="../tags/tag475.xml"/><Relationship Id="rId20" Type="http://schemas.openxmlformats.org/officeDocument/2006/relationships/tags" Target="../tags/tag479.xml"/><Relationship Id="rId29" Type="http://schemas.openxmlformats.org/officeDocument/2006/relationships/tags" Target="../tags/tag488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11" Type="http://schemas.openxmlformats.org/officeDocument/2006/relationships/tags" Target="../tags/tag470.xml"/><Relationship Id="rId24" Type="http://schemas.openxmlformats.org/officeDocument/2006/relationships/tags" Target="../tags/tag483.xml"/><Relationship Id="rId5" Type="http://schemas.openxmlformats.org/officeDocument/2006/relationships/tags" Target="../tags/tag464.xml"/><Relationship Id="rId15" Type="http://schemas.openxmlformats.org/officeDocument/2006/relationships/tags" Target="../tags/tag474.xml"/><Relationship Id="rId23" Type="http://schemas.openxmlformats.org/officeDocument/2006/relationships/tags" Target="../tags/tag482.xml"/><Relationship Id="rId28" Type="http://schemas.openxmlformats.org/officeDocument/2006/relationships/tags" Target="../tags/tag487.xml"/><Relationship Id="rId10" Type="http://schemas.openxmlformats.org/officeDocument/2006/relationships/tags" Target="../tags/tag469.xml"/><Relationship Id="rId19" Type="http://schemas.openxmlformats.org/officeDocument/2006/relationships/tags" Target="../tags/tag478.xml"/><Relationship Id="rId31" Type="http://schemas.openxmlformats.org/officeDocument/2006/relationships/notesSlide" Target="../notesSlides/notesSlide31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14" Type="http://schemas.openxmlformats.org/officeDocument/2006/relationships/tags" Target="../tags/tag473.xml"/><Relationship Id="rId22" Type="http://schemas.openxmlformats.org/officeDocument/2006/relationships/tags" Target="../tags/tag481.xml"/><Relationship Id="rId27" Type="http://schemas.openxmlformats.org/officeDocument/2006/relationships/tags" Target="../tags/tag486.xml"/><Relationship Id="rId30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tags" Target="../tags/tag501.xml"/><Relationship Id="rId18" Type="http://schemas.openxmlformats.org/officeDocument/2006/relationships/tags" Target="../tags/tag506.xml"/><Relationship Id="rId26" Type="http://schemas.openxmlformats.org/officeDocument/2006/relationships/tags" Target="../tags/tag514.xml"/><Relationship Id="rId3" Type="http://schemas.openxmlformats.org/officeDocument/2006/relationships/tags" Target="../tags/tag491.xml"/><Relationship Id="rId21" Type="http://schemas.openxmlformats.org/officeDocument/2006/relationships/tags" Target="../tags/tag509.xml"/><Relationship Id="rId7" Type="http://schemas.openxmlformats.org/officeDocument/2006/relationships/tags" Target="../tags/tag495.xml"/><Relationship Id="rId12" Type="http://schemas.openxmlformats.org/officeDocument/2006/relationships/tags" Target="../tags/tag500.xml"/><Relationship Id="rId17" Type="http://schemas.openxmlformats.org/officeDocument/2006/relationships/tags" Target="../tags/tag505.xml"/><Relationship Id="rId25" Type="http://schemas.openxmlformats.org/officeDocument/2006/relationships/tags" Target="../tags/tag513.xml"/><Relationship Id="rId2" Type="http://schemas.openxmlformats.org/officeDocument/2006/relationships/tags" Target="../tags/tag490.xml"/><Relationship Id="rId16" Type="http://schemas.openxmlformats.org/officeDocument/2006/relationships/tags" Target="../tags/tag504.xml"/><Relationship Id="rId20" Type="http://schemas.openxmlformats.org/officeDocument/2006/relationships/tags" Target="../tags/tag508.xml"/><Relationship Id="rId29" Type="http://schemas.openxmlformats.org/officeDocument/2006/relationships/tags" Target="../tags/tag517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tags" Target="../tags/tag499.xml"/><Relationship Id="rId24" Type="http://schemas.openxmlformats.org/officeDocument/2006/relationships/tags" Target="../tags/tag512.xml"/><Relationship Id="rId5" Type="http://schemas.openxmlformats.org/officeDocument/2006/relationships/tags" Target="../tags/tag493.xml"/><Relationship Id="rId15" Type="http://schemas.openxmlformats.org/officeDocument/2006/relationships/tags" Target="../tags/tag503.xml"/><Relationship Id="rId23" Type="http://schemas.openxmlformats.org/officeDocument/2006/relationships/tags" Target="../tags/tag511.xml"/><Relationship Id="rId28" Type="http://schemas.openxmlformats.org/officeDocument/2006/relationships/tags" Target="../tags/tag516.xml"/><Relationship Id="rId10" Type="http://schemas.openxmlformats.org/officeDocument/2006/relationships/tags" Target="../tags/tag498.xml"/><Relationship Id="rId19" Type="http://schemas.openxmlformats.org/officeDocument/2006/relationships/tags" Target="../tags/tag507.xml"/><Relationship Id="rId31" Type="http://schemas.openxmlformats.org/officeDocument/2006/relationships/notesSlide" Target="../notesSlides/notesSlide32.xml"/><Relationship Id="rId4" Type="http://schemas.openxmlformats.org/officeDocument/2006/relationships/tags" Target="../tags/tag492.xml"/><Relationship Id="rId9" Type="http://schemas.openxmlformats.org/officeDocument/2006/relationships/tags" Target="../tags/tag497.xml"/><Relationship Id="rId14" Type="http://schemas.openxmlformats.org/officeDocument/2006/relationships/tags" Target="../tags/tag502.xml"/><Relationship Id="rId22" Type="http://schemas.openxmlformats.org/officeDocument/2006/relationships/tags" Target="../tags/tag510.xml"/><Relationship Id="rId27" Type="http://schemas.openxmlformats.org/officeDocument/2006/relationships/tags" Target="../tags/tag515.xml"/><Relationship Id="rId30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13" Type="http://schemas.openxmlformats.org/officeDocument/2006/relationships/tags" Target="../tags/tag530.xml"/><Relationship Id="rId18" Type="http://schemas.openxmlformats.org/officeDocument/2006/relationships/tags" Target="../tags/tag535.xml"/><Relationship Id="rId26" Type="http://schemas.openxmlformats.org/officeDocument/2006/relationships/tags" Target="../tags/tag543.xml"/><Relationship Id="rId3" Type="http://schemas.openxmlformats.org/officeDocument/2006/relationships/tags" Target="../tags/tag520.xml"/><Relationship Id="rId21" Type="http://schemas.openxmlformats.org/officeDocument/2006/relationships/tags" Target="../tags/tag538.xml"/><Relationship Id="rId7" Type="http://schemas.openxmlformats.org/officeDocument/2006/relationships/tags" Target="../tags/tag524.xml"/><Relationship Id="rId12" Type="http://schemas.openxmlformats.org/officeDocument/2006/relationships/tags" Target="../tags/tag529.xml"/><Relationship Id="rId17" Type="http://schemas.openxmlformats.org/officeDocument/2006/relationships/tags" Target="../tags/tag534.xml"/><Relationship Id="rId25" Type="http://schemas.openxmlformats.org/officeDocument/2006/relationships/tags" Target="../tags/tag542.xml"/><Relationship Id="rId2" Type="http://schemas.openxmlformats.org/officeDocument/2006/relationships/tags" Target="../tags/tag519.xml"/><Relationship Id="rId16" Type="http://schemas.openxmlformats.org/officeDocument/2006/relationships/tags" Target="../tags/tag533.xml"/><Relationship Id="rId20" Type="http://schemas.openxmlformats.org/officeDocument/2006/relationships/tags" Target="../tags/tag537.xml"/><Relationship Id="rId29" Type="http://schemas.openxmlformats.org/officeDocument/2006/relationships/tags" Target="../tags/tag546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tags" Target="../tags/tag528.xml"/><Relationship Id="rId24" Type="http://schemas.openxmlformats.org/officeDocument/2006/relationships/tags" Target="../tags/tag541.xml"/><Relationship Id="rId5" Type="http://schemas.openxmlformats.org/officeDocument/2006/relationships/tags" Target="../tags/tag522.xml"/><Relationship Id="rId15" Type="http://schemas.openxmlformats.org/officeDocument/2006/relationships/tags" Target="../tags/tag532.xml"/><Relationship Id="rId23" Type="http://schemas.openxmlformats.org/officeDocument/2006/relationships/tags" Target="../tags/tag540.xml"/><Relationship Id="rId28" Type="http://schemas.openxmlformats.org/officeDocument/2006/relationships/tags" Target="../tags/tag545.xml"/><Relationship Id="rId10" Type="http://schemas.openxmlformats.org/officeDocument/2006/relationships/tags" Target="../tags/tag527.xml"/><Relationship Id="rId19" Type="http://schemas.openxmlformats.org/officeDocument/2006/relationships/tags" Target="../tags/tag536.xml"/><Relationship Id="rId31" Type="http://schemas.openxmlformats.org/officeDocument/2006/relationships/notesSlide" Target="../notesSlides/notesSlide33.xml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tags" Target="../tags/tag531.xml"/><Relationship Id="rId22" Type="http://schemas.openxmlformats.org/officeDocument/2006/relationships/tags" Target="../tags/tag539.xml"/><Relationship Id="rId27" Type="http://schemas.openxmlformats.org/officeDocument/2006/relationships/tags" Target="../tags/tag544.xml"/><Relationship Id="rId30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13" Type="http://schemas.openxmlformats.org/officeDocument/2006/relationships/tags" Target="../tags/tag559.xml"/><Relationship Id="rId18" Type="http://schemas.openxmlformats.org/officeDocument/2006/relationships/tags" Target="../tags/tag564.xml"/><Relationship Id="rId26" Type="http://schemas.openxmlformats.org/officeDocument/2006/relationships/tags" Target="../tags/tag572.xml"/><Relationship Id="rId3" Type="http://schemas.openxmlformats.org/officeDocument/2006/relationships/tags" Target="../tags/tag549.xml"/><Relationship Id="rId21" Type="http://schemas.openxmlformats.org/officeDocument/2006/relationships/tags" Target="../tags/tag567.xml"/><Relationship Id="rId7" Type="http://schemas.openxmlformats.org/officeDocument/2006/relationships/tags" Target="../tags/tag553.xml"/><Relationship Id="rId12" Type="http://schemas.openxmlformats.org/officeDocument/2006/relationships/tags" Target="../tags/tag558.xml"/><Relationship Id="rId17" Type="http://schemas.openxmlformats.org/officeDocument/2006/relationships/tags" Target="../tags/tag563.xml"/><Relationship Id="rId25" Type="http://schemas.openxmlformats.org/officeDocument/2006/relationships/tags" Target="../tags/tag571.xml"/><Relationship Id="rId2" Type="http://schemas.openxmlformats.org/officeDocument/2006/relationships/tags" Target="../tags/tag548.xml"/><Relationship Id="rId16" Type="http://schemas.openxmlformats.org/officeDocument/2006/relationships/tags" Target="../tags/tag562.xml"/><Relationship Id="rId20" Type="http://schemas.openxmlformats.org/officeDocument/2006/relationships/tags" Target="../tags/tag566.xml"/><Relationship Id="rId29" Type="http://schemas.openxmlformats.org/officeDocument/2006/relationships/tags" Target="../tags/tag575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24" Type="http://schemas.openxmlformats.org/officeDocument/2006/relationships/tags" Target="../tags/tag570.xml"/><Relationship Id="rId5" Type="http://schemas.openxmlformats.org/officeDocument/2006/relationships/tags" Target="../tags/tag551.xml"/><Relationship Id="rId15" Type="http://schemas.openxmlformats.org/officeDocument/2006/relationships/tags" Target="../tags/tag561.xml"/><Relationship Id="rId23" Type="http://schemas.openxmlformats.org/officeDocument/2006/relationships/tags" Target="../tags/tag569.xml"/><Relationship Id="rId28" Type="http://schemas.openxmlformats.org/officeDocument/2006/relationships/tags" Target="../tags/tag574.xml"/><Relationship Id="rId10" Type="http://schemas.openxmlformats.org/officeDocument/2006/relationships/tags" Target="../tags/tag556.xml"/><Relationship Id="rId19" Type="http://schemas.openxmlformats.org/officeDocument/2006/relationships/tags" Target="../tags/tag565.xml"/><Relationship Id="rId31" Type="http://schemas.openxmlformats.org/officeDocument/2006/relationships/notesSlide" Target="../notesSlides/notesSlide34.xml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tags" Target="../tags/tag560.xml"/><Relationship Id="rId22" Type="http://schemas.openxmlformats.org/officeDocument/2006/relationships/tags" Target="../tags/tag568.xml"/><Relationship Id="rId27" Type="http://schemas.openxmlformats.org/officeDocument/2006/relationships/tags" Target="../tags/tag573.xml"/><Relationship Id="rId30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83.xml"/><Relationship Id="rId13" Type="http://schemas.openxmlformats.org/officeDocument/2006/relationships/tags" Target="../tags/tag588.xml"/><Relationship Id="rId18" Type="http://schemas.openxmlformats.org/officeDocument/2006/relationships/tags" Target="../tags/tag593.xml"/><Relationship Id="rId26" Type="http://schemas.openxmlformats.org/officeDocument/2006/relationships/tags" Target="../tags/tag601.xml"/><Relationship Id="rId3" Type="http://schemas.openxmlformats.org/officeDocument/2006/relationships/tags" Target="../tags/tag578.xml"/><Relationship Id="rId21" Type="http://schemas.openxmlformats.org/officeDocument/2006/relationships/tags" Target="../tags/tag596.xml"/><Relationship Id="rId7" Type="http://schemas.openxmlformats.org/officeDocument/2006/relationships/tags" Target="../tags/tag582.xml"/><Relationship Id="rId12" Type="http://schemas.openxmlformats.org/officeDocument/2006/relationships/tags" Target="../tags/tag587.xml"/><Relationship Id="rId17" Type="http://schemas.openxmlformats.org/officeDocument/2006/relationships/tags" Target="../tags/tag592.xml"/><Relationship Id="rId25" Type="http://schemas.openxmlformats.org/officeDocument/2006/relationships/tags" Target="../tags/tag600.xml"/><Relationship Id="rId2" Type="http://schemas.openxmlformats.org/officeDocument/2006/relationships/tags" Target="../tags/tag577.xml"/><Relationship Id="rId16" Type="http://schemas.openxmlformats.org/officeDocument/2006/relationships/tags" Target="../tags/tag591.xml"/><Relationship Id="rId20" Type="http://schemas.openxmlformats.org/officeDocument/2006/relationships/tags" Target="../tags/tag595.xml"/><Relationship Id="rId29" Type="http://schemas.openxmlformats.org/officeDocument/2006/relationships/tags" Target="../tags/tag604.xml"/><Relationship Id="rId1" Type="http://schemas.openxmlformats.org/officeDocument/2006/relationships/tags" Target="../tags/tag576.xml"/><Relationship Id="rId6" Type="http://schemas.openxmlformats.org/officeDocument/2006/relationships/tags" Target="../tags/tag581.xml"/><Relationship Id="rId11" Type="http://schemas.openxmlformats.org/officeDocument/2006/relationships/tags" Target="../tags/tag586.xml"/><Relationship Id="rId24" Type="http://schemas.openxmlformats.org/officeDocument/2006/relationships/tags" Target="../tags/tag599.xml"/><Relationship Id="rId5" Type="http://schemas.openxmlformats.org/officeDocument/2006/relationships/tags" Target="../tags/tag580.xml"/><Relationship Id="rId15" Type="http://schemas.openxmlformats.org/officeDocument/2006/relationships/tags" Target="../tags/tag590.xml"/><Relationship Id="rId23" Type="http://schemas.openxmlformats.org/officeDocument/2006/relationships/tags" Target="../tags/tag598.xml"/><Relationship Id="rId28" Type="http://schemas.openxmlformats.org/officeDocument/2006/relationships/tags" Target="../tags/tag603.xml"/><Relationship Id="rId10" Type="http://schemas.openxmlformats.org/officeDocument/2006/relationships/tags" Target="../tags/tag585.xml"/><Relationship Id="rId19" Type="http://schemas.openxmlformats.org/officeDocument/2006/relationships/tags" Target="../tags/tag594.xml"/><Relationship Id="rId31" Type="http://schemas.openxmlformats.org/officeDocument/2006/relationships/notesSlide" Target="../notesSlides/notesSlide35.xml"/><Relationship Id="rId4" Type="http://schemas.openxmlformats.org/officeDocument/2006/relationships/tags" Target="../tags/tag579.xml"/><Relationship Id="rId9" Type="http://schemas.openxmlformats.org/officeDocument/2006/relationships/tags" Target="../tags/tag584.xml"/><Relationship Id="rId14" Type="http://schemas.openxmlformats.org/officeDocument/2006/relationships/tags" Target="../tags/tag589.xml"/><Relationship Id="rId22" Type="http://schemas.openxmlformats.org/officeDocument/2006/relationships/tags" Target="../tags/tag597.xml"/><Relationship Id="rId27" Type="http://schemas.openxmlformats.org/officeDocument/2006/relationships/tags" Target="../tags/tag602.xml"/><Relationship Id="rId30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612.xml"/><Relationship Id="rId13" Type="http://schemas.openxmlformats.org/officeDocument/2006/relationships/tags" Target="../tags/tag617.xml"/><Relationship Id="rId18" Type="http://schemas.openxmlformats.org/officeDocument/2006/relationships/tags" Target="../tags/tag622.xml"/><Relationship Id="rId26" Type="http://schemas.openxmlformats.org/officeDocument/2006/relationships/tags" Target="../tags/tag630.xml"/><Relationship Id="rId3" Type="http://schemas.openxmlformats.org/officeDocument/2006/relationships/tags" Target="../tags/tag607.xml"/><Relationship Id="rId21" Type="http://schemas.openxmlformats.org/officeDocument/2006/relationships/tags" Target="../tags/tag625.xml"/><Relationship Id="rId7" Type="http://schemas.openxmlformats.org/officeDocument/2006/relationships/tags" Target="../tags/tag611.xml"/><Relationship Id="rId12" Type="http://schemas.openxmlformats.org/officeDocument/2006/relationships/tags" Target="../tags/tag616.xml"/><Relationship Id="rId17" Type="http://schemas.openxmlformats.org/officeDocument/2006/relationships/tags" Target="../tags/tag621.xml"/><Relationship Id="rId25" Type="http://schemas.openxmlformats.org/officeDocument/2006/relationships/tags" Target="../tags/tag629.xml"/><Relationship Id="rId2" Type="http://schemas.openxmlformats.org/officeDocument/2006/relationships/tags" Target="../tags/tag606.xml"/><Relationship Id="rId16" Type="http://schemas.openxmlformats.org/officeDocument/2006/relationships/tags" Target="../tags/tag620.xml"/><Relationship Id="rId20" Type="http://schemas.openxmlformats.org/officeDocument/2006/relationships/tags" Target="../tags/tag624.xml"/><Relationship Id="rId29" Type="http://schemas.openxmlformats.org/officeDocument/2006/relationships/tags" Target="../tags/tag633.xml"/><Relationship Id="rId1" Type="http://schemas.openxmlformats.org/officeDocument/2006/relationships/tags" Target="../tags/tag605.xml"/><Relationship Id="rId6" Type="http://schemas.openxmlformats.org/officeDocument/2006/relationships/tags" Target="../tags/tag610.xml"/><Relationship Id="rId11" Type="http://schemas.openxmlformats.org/officeDocument/2006/relationships/tags" Target="../tags/tag615.xml"/><Relationship Id="rId24" Type="http://schemas.openxmlformats.org/officeDocument/2006/relationships/tags" Target="../tags/tag628.xml"/><Relationship Id="rId5" Type="http://schemas.openxmlformats.org/officeDocument/2006/relationships/tags" Target="../tags/tag609.xml"/><Relationship Id="rId15" Type="http://schemas.openxmlformats.org/officeDocument/2006/relationships/tags" Target="../tags/tag619.xml"/><Relationship Id="rId23" Type="http://schemas.openxmlformats.org/officeDocument/2006/relationships/tags" Target="../tags/tag627.xml"/><Relationship Id="rId28" Type="http://schemas.openxmlformats.org/officeDocument/2006/relationships/tags" Target="../tags/tag632.xml"/><Relationship Id="rId10" Type="http://schemas.openxmlformats.org/officeDocument/2006/relationships/tags" Target="../tags/tag614.xml"/><Relationship Id="rId19" Type="http://schemas.openxmlformats.org/officeDocument/2006/relationships/tags" Target="../tags/tag623.xml"/><Relationship Id="rId31" Type="http://schemas.openxmlformats.org/officeDocument/2006/relationships/notesSlide" Target="../notesSlides/notesSlide36.xml"/><Relationship Id="rId4" Type="http://schemas.openxmlformats.org/officeDocument/2006/relationships/tags" Target="../tags/tag608.xml"/><Relationship Id="rId9" Type="http://schemas.openxmlformats.org/officeDocument/2006/relationships/tags" Target="../tags/tag613.xml"/><Relationship Id="rId14" Type="http://schemas.openxmlformats.org/officeDocument/2006/relationships/tags" Target="../tags/tag618.xml"/><Relationship Id="rId22" Type="http://schemas.openxmlformats.org/officeDocument/2006/relationships/tags" Target="../tags/tag626.xml"/><Relationship Id="rId27" Type="http://schemas.openxmlformats.org/officeDocument/2006/relationships/tags" Target="../tags/tag631.xml"/><Relationship Id="rId30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641.xml"/><Relationship Id="rId13" Type="http://schemas.openxmlformats.org/officeDocument/2006/relationships/tags" Target="../tags/tag646.xml"/><Relationship Id="rId18" Type="http://schemas.openxmlformats.org/officeDocument/2006/relationships/tags" Target="../tags/tag651.xml"/><Relationship Id="rId26" Type="http://schemas.openxmlformats.org/officeDocument/2006/relationships/tags" Target="../tags/tag659.xml"/><Relationship Id="rId3" Type="http://schemas.openxmlformats.org/officeDocument/2006/relationships/tags" Target="../tags/tag636.xml"/><Relationship Id="rId21" Type="http://schemas.openxmlformats.org/officeDocument/2006/relationships/tags" Target="../tags/tag654.xml"/><Relationship Id="rId7" Type="http://schemas.openxmlformats.org/officeDocument/2006/relationships/tags" Target="../tags/tag640.xml"/><Relationship Id="rId12" Type="http://schemas.openxmlformats.org/officeDocument/2006/relationships/tags" Target="../tags/tag645.xml"/><Relationship Id="rId17" Type="http://schemas.openxmlformats.org/officeDocument/2006/relationships/tags" Target="../tags/tag650.xml"/><Relationship Id="rId25" Type="http://schemas.openxmlformats.org/officeDocument/2006/relationships/tags" Target="../tags/tag658.xml"/><Relationship Id="rId2" Type="http://schemas.openxmlformats.org/officeDocument/2006/relationships/tags" Target="../tags/tag635.xml"/><Relationship Id="rId16" Type="http://schemas.openxmlformats.org/officeDocument/2006/relationships/tags" Target="../tags/tag649.xml"/><Relationship Id="rId20" Type="http://schemas.openxmlformats.org/officeDocument/2006/relationships/tags" Target="../tags/tag653.xml"/><Relationship Id="rId29" Type="http://schemas.openxmlformats.org/officeDocument/2006/relationships/tags" Target="../tags/tag662.xml"/><Relationship Id="rId1" Type="http://schemas.openxmlformats.org/officeDocument/2006/relationships/tags" Target="../tags/tag634.xml"/><Relationship Id="rId6" Type="http://schemas.openxmlformats.org/officeDocument/2006/relationships/tags" Target="../tags/tag639.xml"/><Relationship Id="rId11" Type="http://schemas.openxmlformats.org/officeDocument/2006/relationships/tags" Target="../tags/tag644.xml"/><Relationship Id="rId24" Type="http://schemas.openxmlformats.org/officeDocument/2006/relationships/tags" Target="../tags/tag657.xml"/><Relationship Id="rId5" Type="http://schemas.openxmlformats.org/officeDocument/2006/relationships/tags" Target="../tags/tag638.xml"/><Relationship Id="rId15" Type="http://schemas.openxmlformats.org/officeDocument/2006/relationships/tags" Target="../tags/tag648.xml"/><Relationship Id="rId23" Type="http://schemas.openxmlformats.org/officeDocument/2006/relationships/tags" Target="../tags/tag656.xml"/><Relationship Id="rId28" Type="http://schemas.openxmlformats.org/officeDocument/2006/relationships/tags" Target="../tags/tag661.xml"/><Relationship Id="rId10" Type="http://schemas.openxmlformats.org/officeDocument/2006/relationships/tags" Target="../tags/tag643.xml"/><Relationship Id="rId19" Type="http://schemas.openxmlformats.org/officeDocument/2006/relationships/tags" Target="../tags/tag652.xml"/><Relationship Id="rId31" Type="http://schemas.openxmlformats.org/officeDocument/2006/relationships/notesSlide" Target="../notesSlides/notesSlide37.xml"/><Relationship Id="rId4" Type="http://schemas.openxmlformats.org/officeDocument/2006/relationships/tags" Target="../tags/tag637.xml"/><Relationship Id="rId9" Type="http://schemas.openxmlformats.org/officeDocument/2006/relationships/tags" Target="../tags/tag642.xml"/><Relationship Id="rId14" Type="http://schemas.openxmlformats.org/officeDocument/2006/relationships/tags" Target="../tags/tag647.xml"/><Relationship Id="rId22" Type="http://schemas.openxmlformats.org/officeDocument/2006/relationships/tags" Target="../tags/tag655.xml"/><Relationship Id="rId27" Type="http://schemas.openxmlformats.org/officeDocument/2006/relationships/tags" Target="../tags/tag660.xml"/><Relationship Id="rId30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670.xml"/><Relationship Id="rId13" Type="http://schemas.openxmlformats.org/officeDocument/2006/relationships/tags" Target="../tags/tag675.xml"/><Relationship Id="rId18" Type="http://schemas.openxmlformats.org/officeDocument/2006/relationships/tags" Target="../tags/tag680.xml"/><Relationship Id="rId26" Type="http://schemas.openxmlformats.org/officeDocument/2006/relationships/tags" Target="../tags/tag688.xml"/><Relationship Id="rId3" Type="http://schemas.openxmlformats.org/officeDocument/2006/relationships/tags" Target="../tags/tag665.xml"/><Relationship Id="rId21" Type="http://schemas.openxmlformats.org/officeDocument/2006/relationships/tags" Target="../tags/tag683.xml"/><Relationship Id="rId7" Type="http://schemas.openxmlformats.org/officeDocument/2006/relationships/tags" Target="../tags/tag669.xml"/><Relationship Id="rId12" Type="http://schemas.openxmlformats.org/officeDocument/2006/relationships/tags" Target="../tags/tag674.xml"/><Relationship Id="rId17" Type="http://schemas.openxmlformats.org/officeDocument/2006/relationships/tags" Target="../tags/tag679.xml"/><Relationship Id="rId25" Type="http://schemas.openxmlformats.org/officeDocument/2006/relationships/tags" Target="../tags/tag687.xml"/><Relationship Id="rId2" Type="http://schemas.openxmlformats.org/officeDocument/2006/relationships/tags" Target="../tags/tag664.xml"/><Relationship Id="rId16" Type="http://schemas.openxmlformats.org/officeDocument/2006/relationships/tags" Target="../tags/tag678.xml"/><Relationship Id="rId20" Type="http://schemas.openxmlformats.org/officeDocument/2006/relationships/tags" Target="../tags/tag682.xml"/><Relationship Id="rId29" Type="http://schemas.openxmlformats.org/officeDocument/2006/relationships/tags" Target="../tags/tag691.xml"/><Relationship Id="rId1" Type="http://schemas.openxmlformats.org/officeDocument/2006/relationships/tags" Target="../tags/tag663.xml"/><Relationship Id="rId6" Type="http://schemas.openxmlformats.org/officeDocument/2006/relationships/tags" Target="../tags/tag668.xml"/><Relationship Id="rId11" Type="http://schemas.openxmlformats.org/officeDocument/2006/relationships/tags" Target="../tags/tag673.xml"/><Relationship Id="rId24" Type="http://schemas.openxmlformats.org/officeDocument/2006/relationships/tags" Target="../tags/tag686.xml"/><Relationship Id="rId5" Type="http://schemas.openxmlformats.org/officeDocument/2006/relationships/tags" Target="../tags/tag667.xml"/><Relationship Id="rId15" Type="http://schemas.openxmlformats.org/officeDocument/2006/relationships/tags" Target="../tags/tag677.xml"/><Relationship Id="rId23" Type="http://schemas.openxmlformats.org/officeDocument/2006/relationships/tags" Target="../tags/tag685.xml"/><Relationship Id="rId28" Type="http://schemas.openxmlformats.org/officeDocument/2006/relationships/tags" Target="../tags/tag690.xml"/><Relationship Id="rId10" Type="http://schemas.openxmlformats.org/officeDocument/2006/relationships/tags" Target="../tags/tag672.xml"/><Relationship Id="rId19" Type="http://schemas.openxmlformats.org/officeDocument/2006/relationships/tags" Target="../tags/tag681.xml"/><Relationship Id="rId31" Type="http://schemas.openxmlformats.org/officeDocument/2006/relationships/notesSlide" Target="../notesSlides/notesSlide38.xml"/><Relationship Id="rId4" Type="http://schemas.openxmlformats.org/officeDocument/2006/relationships/tags" Target="../tags/tag666.xml"/><Relationship Id="rId9" Type="http://schemas.openxmlformats.org/officeDocument/2006/relationships/tags" Target="../tags/tag671.xml"/><Relationship Id="rId14" Type="http://schemas.openxmlformats.org/officeDocument/2006/relationships/tags" Target="../tags/tag676.xml"/><Relationship Id="rId22" Type="http://schemas.openxmlformats.org/officeDocument/2006/relationships/tags" Target="../tags/tag684.xml"/><Relationship Id="rId27" Type="http://schemas.openxmlformats.org/officeDocument/2006/relationships/tags" Target="../tags/tag689.xml"/><Relationship Id="rId30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699.xml"/><Relationship Id="rId13" Type="http://schemas.openxmlformats.org/officeDocument/2006/relationships/tags" Target="../tags/tag704.xml"/><Relationship Id="rId18" Type="http://schemas.openxmlformats.org/officeDocument/2006/relationships/tags" Target="../tags/tag709.xml"/><Relationship Id="rId26" Type="http://schemas.openxmlformats.org/officeDocument/2006/relationships/tags" Target="../tags/tag717.xml"/><Relationship Id="rId3" Type="http://schemas.openxmlformats.org/officeDocument/2006/relationships/tags" Target="../tags/tag694.xml"/><Relationship Id="rId21" Type="http://schemas.openxmlformats.org/officeDocument/2006/relationships/tags" Target="../tags/tag712.xml"/><Relationship Id="rId7" Type="http://schemas.openxmlformats.org/officeDocument/2006/relationships/tags" Target="../tags/tag698.xml"/><Relationship Id="rId12" Type="http://schemas.openxmlformats.org/officeDocument/2006/relationships/tags" Target="../tags/tag703.xml"/><Relationship Id="rId17" Type="http://schemas.openxmlformats.org/officeDocument/2006/relationships/tags" Target="../tags/tag708.xml"/><Relationship Id="rId25" Type="http://schemas.openxmlformats.org/officeDocument/2006/relationships/tags" Target="../tags/tag716.xml"/><Relationship Id="rId2" Type="http://schemas.openxmlformats.org/officeDocument/2006/relationships/tags" Target="../tags/tag693.xml"/><Relationship Id="rId16" Type="http://schemas.openxmlformats.org/officeDocument/2006/relationships/tags" Target="../tags/tag707.xml"/><Relationship Id="rId20" Type="http://schemas.openxmlformats.org/officeDocument/2006/relationships/tags" Target="../tags/tag711.xml"/><Relationship Id="rId29" Type="http://schemas.openxmlformats.org/officeDocument/2006/relationships/tags" Target="../tags/tag720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11" Type="http://schemas.openxmlformats.org/officeDocument/2006/relationships/tags" Target="../tags/tag702.xml"/><Relationship Id="rId24" Type="http://schemas.openxmlformats.org/officeDocument/2006/relationships/tags" Target="../tags/tag715.xml"/><Relationship Id="rId32" Type="http://schemas.openxmlformats.org/officeDocument/2006/relationships/notesSlide" Target="../notesSlides/notesSlide39.xml"/><Relationship Id="rId5" Type="http://schemas.openxmlformats.org/officeDocument/2006/relationships/tags" Target="../tags/tag696.xml"/><Relationship Id="rId15" Type="http://schemas.openxmlformats.org/officeDocument/2006/relationships/tags" Target="../tags/tag706.xml"/><Relationship Id="rId23" Type="http://schemas.openxmlformats.org/officeDocument/2006/relationships/tags" Target="../tags/tag714.xml"/><Relationship Id="rId28" Type="http://schemas.openxmlformats.org/officeDocument/2006/relationships/tags" Target="../tags/tag719.xml"/><Relationship Id="rId10" Type="http://schemas.openxmlformats.org/officeDocument/2006/relationships/tags" Target="../tags/tag701.xml"/><Relationship Id="rId19" Type="http://schemas.openxmlformats.org/officeDocument/2006/relationships/tags" Target="../tags/tag710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695.xml"/><Relationship Id="rId9" Type="http://schemas.openxmlformats.org/officeDocument/2006/relationships/tags" Target="../tags/tag700.xml"/><Relationship Id="rId14" Type="http://schemas.openxmlformats.org/officeDocument/2006/relationships/tags" Target="../tags/tag705.xml"/><Relationship Id="rId22" Type="http://schemas.openxmlformats.org/officeDocument/2006/relationships/tags" Target="../tags/tag713.xml"/><Relationship Id="rId27" Type="http://schemas.openxmlformats.org/officeDocument/2006/relationships/tags" Target="../tags/tag718.xml"/><Relationship Id="rId30" Type="http://schemas.openxmlformats.org/officeDocument/2006/relationships/tags" Target="../tags/tag7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729.xml"/><Relationship Id="rId13" Type="http://schemas.openxmlformats.org/officeDocument/2006/relationships/tags" Target="../tags/tag734.xml"/><Relationship Id="rId18" Type="http://schemas.openxmlformats.org/officeDocument/2006/relationships/tags" Target="../tags/tag739.xml"/><Relationship Id="rId26" Type="http://schemas.openxmlformats.org/officeDocument/2006/relationships/tags" Target="../tags/tag747.xml"/><Relationship Id="rId3" Type="http://schemas.openxmlformats.org/officeDocument/2006/relationships/tags" Target="../tags/tag724.xml"/><Relationship Id="rId21" Type="http://schemas.openxmlformats.org/officeDocument/2006/relationships/tags" Target="../tags/tag742.xml"/><Relationship Id="rId7" Type="http://schemas.openxmlformats.org/officeDocument/2006/relationships/tags" Target="../tags/tag728.xml"/><Relationship Id="rId12" Type="http://schemas.openxmlformats.org/officeDocument/2006/relationships/tags" Target="../tags/tag733.xml"/><Relationship Id="rId17" Type="http://schemas.openxmlformats.org/officeDocument/2006/relationships/tags" Target="../tags/tag738.xml"/><Relationship Id="rId25" Type="http://schemas.openxmlformats.org/officeDocument/2006/relationships/tags" Target="../tags/tag746.xml"/><Relationship Id="rId2" Type="http://schemas.openxmlformats.org/officeDocument/2006/relationships/tags" Target="../tags/tag723.xml"/><Relationship Id="rId16" Type="http://schemas.openxmlformats.org/officeDocument/2006/relationships/tags" Target="../tags/tag737.xml"/><Relationship Id="rId20" Type="http://schemas.openxmlformats.org/officeDocument/2006/relationships/tags" Target="../tags/tag741.xml"/><Relationship Id="rId29" Type="http://schemas.openxmlformats.org/officeDocument/2006/relationships/tags" Target="../tags/tag750.xml"/><Relationship Id="rId1" Type="http://schemas.openxmlformats.org/officeDocument/2006/relationships/tags" Target="../tags/tag722.xml"/><Relationship Id="rId6" Type="http://schemas.openxmlformats.org/officeDocument/2006/relationships/tags" Target="../tags/tag727.xml"/><Relationship Id="rId11" Type="http://schemas.openxmlformats.org/officeDocument/2006/relationships/tags" Target="../tags/tag732.xml"/><Relationship Id="rId24" Type="http://schemas.openxmlformats.org/officeDocument/2006/relationships/tags" Target="../tags/tag745.xml"/><Relationship Id="rId32" Type="http://schemas.openxmlformats.org/officeDocument/2006/relationships/notesSlide" Target="../notesSlides/notesSlide40.xml"/><Relationship Id="rId5" Type="http://schemas.openxmlformats.org/officeDocument/2006/relationships/tags" Target="../tags/tag726.xml"/><Relationship Id="rId15" Type="http://schemas.openxmlformats.org/officeDocument/2006/relationships/tags" Target="../tags/tag736.xml"/><Relationship Id="rId23" Type="http://schemas.openxmlformats.org/officeDocument/2006/relationships/tags" Target="../tags/tag744.xml"/><Relationship Id="rId28" Type="http://schemas.openxmlformats.org/officeDocument/2006/relationships/tags" Target="../tags/tag749.xml"/><Relationship Id="rId10" Type="http://schemas.openxmlformats.org/officeDocument/2006/relationships/tags" Target="../tags/tag731.xml"/><Relationship Id="rId19" Type="http://schemas.openxmlformats.org/officeDocument/2006/relationships/tags" Target="../tags/tag740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725.xml"/><Relationship Id="rId9" Type="http://schemas.openxmlformats.org/officeDocument/2006/relationships/tags" Target="../tags/tag730.xml"/><Relationship Id="rId14" Type="http://schemas.openxmlformats.org/officeDocument/2006/relationships/tags" Target="../tags/tag735.xml"/><Relationship Id="rId22" Type="http://schemas.openxmlformats.org/officeDocument/2006/relationships/tags" Target="../tags/tag743.xml"/><Relationship Id="rId27" Type="http://schemas.openxmlformats.org/officeDocument/2006/relationships/tags" Target="../tags/tag748.xml"/><Relationship Id="rId30" Type="http://schemas.openxmlformats.org/officeDocument/2006/relationships/tags" Target="../tags/tag7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754.xml"/><Relationship Id="rId2" Type="http://schemas.openxmlformats.org/officeDocument/2006/relationships/tags" Target="../tags/tag753.xml"/><Relationship Id="rId1" Type="http://schemas.openxmlformats.org/officeDocument/2006/relationships/tags" Target="../tags/tag752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6.xml"/><Relationship Id="rId1" Type="http://schemas.openxmlformats.org/officeDocument/2006/relationships/tags" Target="../tags/tag755.xml"/><Relationship Id="rId4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759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1.xml"/><Relationship Id="rId1" Type="http://schemas.openxmlformats.org/officeDocument/2006/relationships/tags" Target="../tags/tag760.xml"/><Relationship Id="rId4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3.xml"/><Relationship Id="rId1" Type="http://schemas.openxmlformats.org/officeDocument/2006/relationships/tags" Target="../tags/tag762.xml"/><Relationship Id="rId4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71.xml"/><Relationship Id="rId13" Type="http://schemas.openxmlformats.org/officeDocument/2006/relationships/tags" Target="../tags/tag77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66.xml"/><Relationship Id="rId7" Type="http://schemas.openxmlformats.org/officeDocument/2006/relationships/tags" Target="../tags/tag770.xml"/><Relationship Id="rId12" Type="http://schemas.openxmlformats.org/officeDocument/2006/relationships/tags" Target="../tags/tag775.xml"/><Relationship Id="rId17" Type="http://schemas.openxmlformats.org/officeDocument/2006/relationships/tags" Target="../tags/tag780.xml"/><Relationship Id="rId2" Type="http://schemas.openxmlformats.org/officeDocument/2006/relationships/tags" Target="../tags/tag765.xml"/><Relationship Id="rId16" Type="http://schemas.openxmlformats.org/officeDocument/2006/relationships/tags" Target="../tags/tag779.xml"/><Relationship Id="rId1" Type="http://schemas.openxmlformats.org/officeDocument/2006/relationships/tags" Target="../tags/tag764.xml"/><Relationship Id="rId6" Type="http://schemas.openxmlformats.org/officeDocument/2006/relationships/tags" Target="../tags/tag769.xml"/><Relationship Id="rId11" Type="http://schemas.openxmlformats.org/officeDocument/2006/relationships/tags" Target="../tags/tag774.xml"/><Relationship Id="rId5" Type="http://schemas.openxmlformats.org/officeDocument/2006/relationships/tags" Target="../tags/tag768.xml"/><Relationship Id="rId15" Type="http://schemas.openxmlformats.org/officeDocument/2006/relationships/tags" Target="../tags/tag778.xml"/><Relationship Id="rId10" Type="http://schemas.openxmlformats.org/officeDocument/2006/relationships/tags" Target="../tags/tag773.xml"/><Relationship Id="rId19" Type="http://schemas.openxmlformats.org/officeDocument/2006/relationships/notesSlide" Target="../notesSlides/notesSlide46.xml"/><Relationship Id="rId4" Type="http://schemas.openxmlformats.org/officeDocument/2006/relationships/tags" Target="../tags/tag767.xml"/><Relationship Id="rId9" Type="http://schemas.openxmlformats.org/officeDocument/2006/relationships/tags" Target="../tags/tag772.xml"/><Relationship Id="rId14" Type="http://schemas.openxmlformats.org/officeDocument/2006/relationships/tags" Target="../tags/tag77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78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83.xml"/><Relationship Id="rId7" Type="http://schemas.openxmlformats.org/officeDocument/2006/relationships/tags" Target="../tags/tag787.xml"/><Relationship Id="rId12" Type="http://schemas.openxmlformats.org/officeDocument/2006/relationships/tags" Target="../tags/tag792.xml"/><Relationship Id="rId2" Type="http://schemas.openxmlformats.org/officeDocument/2006/relationships/tags" Target="../tags/tag782.xml"/><Relationship Id="rId1" Type="http://schemas.openxmlformats.org/officeDocument/2006/relationships/tags" Target="../tags/tag781.xml"/><Relationship Id="rId6" Type="http://schemas.openxmlformats.org/officeDocument/2006/relationships/tags" Target="../tags/tag786.xml"/><Relationship Id="rId11" Type="http://schemas.openxmlformats.org/officeDocument/2006/relationships/tags" Target="../tags/tag791.xml"/><Relationship Id="rId5" Type="http://schemas.openxmlformats.org/officeDocument/2006/relationships/tags" Target="../tags/tag785.xml"/><Relationship Id="rId10" Type="http://schemas.openxmlformats.org/officeDocument/2006/relationships/tags" Target="../tags/tag790.xml"/><Relationship Id="rId4" Type="http://schemas.openxmlformats.org/officeDocument/2006/relationships/tags" Target="../tags/tag784.xml"/><Relationship Id="rId9" Type="http://schemas.openxmlformats.org/officeDocument/2006/relationships/tags" Target="../tags/tag78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4.xml"/><Relationship Id="rId1" Type="http://schemas.openxmlformats.org/officeDocument/2006/relationships/tags" Target="../tags/tag793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807.xml"/><Relationship Id="rId18" Type="http://schemas.openxmlformats.org/officeDocument/2006/relationships/tags" Target="../tags/tag812.xml"/><Relationship Id="rId26" Type="http://schemas.openxmlformats.org/officeDocument/2006/relationships/tags" Target="../tags/tag820.xml"/><Relationship Id="rId39" Type="http://schemas.openxmlformats.org/officeDocument/2006/relationships/tags" Target="../tags/tag833.xml"/><Relationship Id="rId21" Type="http://schemas.openxmlformats.org/officeDocument/2006/relationships/tags" Target="../tags/tag815.xml"/><Relationship Id="rId34" Type="http://schemas.openxmlformats.org/officeDocument/2006/relationships/tags" Target="../tags/tag828.xml"/><Relationship Id="rId42" Type="http://schemas.openxmlformats.org/officeDocument/2006/relationships/tags" Target="../tags/tag836.xml"/><Relationship Id="rId47" Type="http://schemas.openxmlformats.org/officeDocument/2006/relationships/tags" Target="../tags/tag841.xml"/><Relationship Id="rId50" Type="http://schemas.openxmlformats.org/officeDocument/2006/relationships/tags" Target="../tags/tag844.xml"/><Relationship Id="rId7" Type="http://schemas.openxmlformats.org/officeDocument/2006/relationships/tags" Target="../tags/tag801.xml"/><Relationship Id="rId2" Type="http://schemas.openxmlformats.org/officeDocument/2006/relationships/tags" Target="../tags/tag796.xml"/><Relationship Id="rId16" Type="http://schemas.openxmlformats.org/officeDocument/2006/relationships/tags" Target="../tags/tag810.xml"/><Relationship Id="rId29" Type="http://schemas.openxmlformats.org/officeDocument/2006/relationships/tags" Target="../tags/tag823.xml"/><Relationship Id="rId11" Type="http://schemas.openxmlformats.org/officeDocument/2006/relationships/tags" Target="../tags/tag805.xml"/><Relationship Id="rId24" Type="http://schemas.openxmlformats.org/officeDocument/2006/relationships/tags" Target="../tags/tag818.xml"/><Relationship Id="rId32" Type="http://schemas.openxmlformats.org/officeDocument/2006/relationships/tags" Target="../tags/tag826.xml"/><Relationship Id="rId37" Type="http://schemas.openxmlformats.org/officeDocument/2006/relationships/tags" Target="../tags/tag831.xml"/><Relationship Id="rId40" Type="http://schemas.openxmlformats.org/officeDocument/2006/relationships/tags" Target="../tags/tag834.xml"/><Relationship Id="rId45" Type="http://schemas.openxmlformats.org/officeDocument/2006/relationships/tags" Target="../tags/tag839.xml"/><Relationship Id="rId5" Type="http://schemas.openxmlformats.org/officeDocument/2006/relationships/tags" Target="../tags/tag799.xml"/><Relationship Id="rId15" Type="http://schemas.openxmlformats.org/officeDocument/2006/relationships/tags" Target="../tags/tag809.xml"/><Relationship Id="rId23" Type="http://schemas.openxmlformats.org/officeDocument/2006/relationships/tags" Target="../tags/tag817.xml"/><Relationship Id="rId28" Type="http://schemas.openxmlformats.org/officeDocument/2006/relationships/tags" Target="../tags/tag822.xml"/><Relationship Id="rId36" Type="http://schemas.openxmlformats.org/officeDocument/2006/relationships/tags" Target="../tags/tag830.xml"/><Relationship Id="rId49" Type="http://schemas.openxmlformats.org/officeDocument/2006/relationships/tags" Target="../tags/tag843.xml"/><Relationship Id="rId10" Type="http://schemas.openxmlformats.org/officeDocument/2006/relationships/tags" Target="../tags/tag804.xml"/><Relationship Id="rId19" Type="http://schemas.openxmlformats.org/officeDocument/2006/relationships/tags" Target="../tags/tag813.xml"/><Relationship Id="rId31" Type="http://schemas.openxmlformats.org/officeDocument/2006/relationships/tags" Target="../tags/tag825.xml"/><Relationship Id="rId44" Type="http://schemas.openxmlformats.org/officeDocument/2006/relationships/tags" Target="../tags/tag838.xml"/><Relationship Id="rId52" Type="http://schemas.openxmlformats.org/officeDocument/2006/relationships/notesSlide" Target="../notesSlides/notesSlide48.xml"/><Relationship Id="rId4" Type="http://schemas.openxmlformats.org/officeDocument/2006/relationships/tags" Target="../tags/tag798.xml"/><Relationship Id="rId9" Type="http://schemas.openxmlformats.org/officeDocument/2006/relationships/tags" Target="../tags/tag803.xml"/><Relationship Id="rId14" Type="http://schemas.openxmlformats.org/officeDocument/2006/relationships/tags" Target="../tags/tag808.xml"/><Relationship Id="rId22" Type="http://schemas.openxmlformats.org/officeDocument/2006/relationships/tags" Target="../tags/tag816.xml"/><Relationship Id="rId27" Type="http://schemas.openxmlformats.org/officeDocument/2006/relationships/tags" Target="../tags/tag821.xml"/><Relationship Id="rId30" Type="http://schemas.openxmlformats.org/officeDocument/2006/relationships/tags" Target="../tags/tag824.xml"/><Relationship Id="rId35" Type="http://schemas.openxmlformats.org/officeDocument/2006/relationships/tags" Target="../tags/tag829.xml"/><Relationship Id="rId43" Type="http://schemas.openxmlformats.org/officeDocument/2006/relationships/tags" Target="../tags/tag837.xml"/><Relationship Id="rId48" Type="http://schemas.openxmlformats.org/officeDocument/2006/relationships/tags" Target="../tags/tag842.xml"/><Relationship Id="rId8" Type="http://schemas.openxmlformats.org/officeDocument/2006/relationships/tags" Target="../tags/tag802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797.xml"/><Relationship Id="rId12" Type="http://schemas.openxmlformats.org/officeDocument/2006/relationships/tags" Target="../tags/tag806.xml"/><Relationship Id="rId17" Type="http://schemas.openxmlformats.org/officeDocument/2006/relationships/tags" Target="../tags/tag811.xml"/><Relationship Id="rId25" Type="http://schemas.openxmlformats.org/officeDocument/2006/relationships/tags" Target="../tags/tag819.xml"/><Relationship Id="rId33" Type="http://schemas.openxmlformats.org/officeDocument/2006/relationships/tags" Target="../tags/tag827.xml"/><Relationship Id="rId38" Type="http://schemas.openxmlformats.org/officeDocument/2006/relationships/tags" Target="../tags/tag832.xml"/><Relationship Id="rId46" Type="http://schemas.openxmlformats.org/officeDocument/2006/relationships/tags" Target="../tags/tag840.xml"/><Relationship Id="rId20" Type="http://schemas.openxmlformats.org/officeDocument/2006/relationships/tags" Target="../tags/tag814.xml"/><Relationship Id="rId41" Type="http://schemas.openxmlformats.org/officeDocument/2006/relationships/tags" Target="../tags/tag835.xml"/><Relationship Id="rId1" Type="http://schemas.openxmlformats.org/officeDocument/2006/relationships/tags" Target="../tags/tag795.xml"/><Relationship Id="rId6" Type="http://schemas.openxmlformats.org/officeDocument/2006/relationships/tags" Target="../tags/tag80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5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tags" Target="../tags/tag858.xml"/><Relationship Id="rId18" Type="http://schemas.openxmlformats.org/officeDocument/2006/relationships/tags" Target="../tags/tag863.xml"/><Relationship Id="rId26" Type="http://schemas.openxmlformats.org/officeDocument/2006/relationships/tags" Target="../tags/tag871.xml"/><Relationship Id="rId39" Type="http://schemas.openxmlformats.org/officeDocument/2006/relationships/tags" Target="../tags/tag884.xml"/><Relationship Id="rId21" Type="http://schemas.openxmlformats.org/officeDocument/2006/relationships/tags" Target="../tags/tag866.xml"/><Relationship Id="rId34" Type="http://schemas.openxmlformats.org/officeDocument/2006/relationships/tags" Target="../tags/tag879.xml"/><Relationship Id="rId42" Type="http://schemas.openxmlformats.org/officeDocument/2006/relationships/tags" Target="../tags/tag887.xml"/><Relationship Id="rId47" Type="http://schemas.openxmlformats.org/officeDocument/2006/relationships/tags" Target="../tags/tag892.xml"/><Relationship Id="rId50" Type="http://schemas.openxmlformats.org/officeDocument/2006/relationships/tags" Target="../tags/tag895.xml"/><Relationship Id="rId7" Type="http://schemas.openxmlformats.org/officeDocument/2006/relationships/tags" Target="../tags/tag852.xml"/><Relationship Id="rId2" Type="http://schemas.openxmlformats.org/officeDocument/2006/relationships/tags" Target="../tags/tag847.xml"/><Relationship Id="rId16" Type="http://schemas.openxmlformats.org/officeDocument/2006/relationships/tags" Target="../tags/tag861.xml"/><Relationship Id="rId29" Type="http://schemas.openxmlformats.org/officeDocument/2006/relationships/tags" Target="../tags/tag874.xml"/><Relationship Id="rId11" Type="http://schemas.openxmlformats.org/officeDocument/2006/relationships/tags" Target="../tags/tag856.xml"/><Relationship Id="rId24" Type="http://schemas.openxmlformats.org/officeDocument/2006/relationships/tags" Target="../tags/tag869.xml"/><Relationship Id="rId32" Type="http://schemas.openxmlformats.org/officeDocument/2006/relationships/tags" Target="../tags/tag877.xml"/><Relationship Id="rId37" Type="http://schemas.openxmlformats.org/officeDocument/2006/relationships/tags" Target="../tags/tag882.xml"/><Relationship Id="rId40" Type="http://schemas.openxmlformats.org/officeDocument/2006/relationships/tags" Target="../tags/tag885.xml"/><Relationship Id="rId45" Type="http://schemas.openxmlformats.org/officeDocument/2006/relationships/tags" Target="../tags/tag890.xml"/><Relationship Id="rId5" Type="http://schemas.openxmlformats.org/officeDocument/2006/relationships/tags" Target="../tags/tag850.xml"/><Relationship Id="rId15" Type="http://schemas.openxmlformats.org/officeDocument/2006/relationships/tags" Target="../tags/tag860.xml"/><Relationship Id="rId23" Type="http://schemas.openxmlformats.org/officeDocument/2006/relationships/tags" Target="../tags/tag868.xml"/><Relationship Id="rId28" Type="http://schemas.openxmlformats.org/officeDocument/2006/relationships/tags" Target="../tags/tag873.xml"/><Relationship Id="rId36" Type="http://schemas.openxmlformats.org/officeDocument/2006/relationships/tags" Target="../tags/tag881.xml"/><Relationship Id="rId49" Type="http://schemas.openxmlformats.org/officeDocument/2006/relationships/tags" Target="../tags/tag894.xml"/><Relationship Id="rId10" Type="http://schemas.openxmlformats.org/officeDocument/2006/relationships/tags" Target="../tags/tag855.xml"/><Relationship Id="rId19" Type="http://schemas.openxmlformats.org/officeDocument/2006/relationships/tags" Target="../tags/tag864.xml"/><Relationship Id="rId31" Type="http://schemas.openxmlformats.org/officeDocument/2006/relationships/tags" Target="../tags/tag876.xml"/><Relationship Id="rId44" Type="http://schemas.openxmlformats.org/officeDocument/2006/relationships/tags" Target="../tags/tag889.xml"/><Relationship Id="rId52" Type="http://schemas.openxmlformats.org/officeDocument/2006/relationships/notesSlide" Target="../notesSlides/notesSlide50.xml"/><Relationship Id="rId4" Type="http://schemas.openxmlformats.org/officeDocument/2006/relationships/tags" Target="../tags/tag849.xml"/><Relationship Id="rId9" Type="http://schemas.openxmlformats.org/officeDocument/2006/relationships/tags" Target="../tags/tag854.xml"/><Relationship Id="rId14" Type="http://schemas.openxmlformats.org/officeDocument/2006/relationships/tags" Target="../tags/tag859.xml"/><Relationship Id="rId22" Type="http://schemas.openxmlformats.org/officeDocument/2006/relationships/tags" Target="../tags/tag867.xml"/><Relationship Id="rId27" Type="http://schemas.openxmlformats.org/officeDocument/2006/relationships/tags" Target="../tags/tag872.xml"/><Relationship Id="rId30" Type="http://schemas.openxmlformats.org/officeDocument/2006/relationships/tags" Target="../tags/tag875.xml"/><Relationship Id="rId35" Type="http://schemas.openxmlformats.org/officeDocument/2006/relationships/tags" Target="../tags/tag880.xml"/><Relationship Id="rId43" Type="http://schemas.openxmlformats.org/officeDocument/2006/relationships/tags" Target="../tags/tag888.xml"/><Relationship Id="rId48" Type="http://schemas.openxmlformats.org/officeDocument/2006/relationships/tags" Target="../tags/tag893.xml"/><Relationship Id="rId8" Type="http://schemas.openxmlformats.org/officeDocument/2006/relationships/tags" Target="../tags/tag85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848.xml"/><Relationship Id="rId12" Type="http://schemas.openxmlformats.org/officeDocument/2006/relationships/tags" Target="../tags/tag857.xml"/><Relationship Id="rId17" Type="http://schemas.openxmlformats.org/officeDocument/2006/relationships/tags" Target="../tags/tag862.xml"/><Relationship Id="rId25" Type="http://schemas.openxmlformats.org/officeDocument/2006/relationships/tags" Target="../tags/tag870.xml"/><Relationship Id="rId33" Type="http://schemas.openxmlformats.org/officeDocument/2006/relationships/tags" Target="../tags/tag878.xml"/><Relationship Id="rId38" Type="http://schemas.openxmlformats.org/officeDocument/2006/relationships/tags" Target="../tags/tag883.xml"/><Relationship Id="rId46" Type="http://schemas.openxmlformats.org/officeDocument/2006/relationships/tags" Target="../tags/tag891.xml"/><Relationship Id="rId20" Type="http://schemas.openxmlformats.org/officeDocument/2006/relationships/tags" Target="../tags/tag865.xml"/><Relationship Id="rId41" Type="http://schemas.openxmlformats.org/officeDocument/2006/relationships/tags" Target="../tags/tag886.xml"/><Relationship Id="rId1" Type="http://schemas.openxmlformats.org/officeDocument/2006/relationships/tags" Target="../tags/tag846.xml"/><Relationship Id="rId6" Type="http://schemas.openxmlformats.org/officeDocument/2006/relationships/tags" Target="../tags/tag851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tags" Target="../tags/tag908.xml"/><Relationship Id="rId18" Type="http://schemas.openxmlformats.org/officeDocument/2006/relationships/tags" Target="../tags/tag913.xml"/><Relationship Id="rId26" Type="http://schemas.openxmlformats.org/officeDocument/2006/relationships/tags" Target="../tags/tag921.xml"/><Relationship Id="rId39" Type="http://schemas.openxmlformats.org/officeDocument/2006/relationships/tags" Target="../tags/tag934.xml"/><Relationship Id="rId21" Type="http://schemas.openxmlformats.org/officeDocument/2006/relationships/tags" Target="../tags/tag916.xml"/><Relationship Id="rId34" Type="http://schemas.openxmlformats.org/officeDocument/2006/relationships/tags" Target="../tags/tag929.xml"/><Relationship Id="rId42" Type="http://schemas.openxmlformats.org/officeDocument/2006/relationships/tags" Target="../tags/tag937.xml"/><Relationship Id="rId47" Type="http://schemas.openxmlformats.org/officeDocument/2006/relationships/tags" Target="../tags/tag942.xml"/><Relationship Id="rId50" Type="http://schemas.openxmlformats.org/officeDocument/2006/relationships/tags" Target="../tags/tag945.xml"/><Relationship Id="rId7" Type="http://schemas.openxmlformats.org/officeDocument/2006/relationships/tags" Target="../tags/tag902.xml"/><Relationship Id="rId2" Type="http://schemas.openxmlformats.org/officeDocument/2006/relationships/tags" Target="../tags/tag897.xml"/><Relationship Id="rId16" Type="http://schemas.openxmlformats.org/officeDocument/2006/relationships/tags" Target="../tags/tag911.xml"/><Relationship Id="rId29" Type="http://schemas.openxmlformats.org/officeDocument/2006/relationships/tags" Target="../tags/tag924.xml"/><Relationship Id="rId11" Type="http://schemas.openxmlformats.org/officeDocument/2006/relationships/tags" Target="../tags/tag906.xml"/><Relationship Id="rId24" Type="http://schemas.openxmlformats.org/officeDocument/2006/relationships/tags" Target="../tags/tag919.xml"/><Relationship Id="rId32" Type="http://schemas.openxmlformats.org/officeDocument/2006/relationships/tags" Target="../tags/tag927.xml"/><Relationship Id="rId37" Type="http://schemas.openxmlformats.org/officeDocument/2006/relationships/tags" Target="../tags/tag932.xml"/><Relationship Id="rId40" Type="http://schemas.openxmlformats.org/officeDocument/2006/relationships/tags" Target="../tags/tag935.xml"/><Relationship Id="rId45" Type="http://schemas.openxmlformats.org/officeDocument/2006/relationships/tags" Target="../tags/tag940.xml"/><Relationship Id="rId5" Type="http://schemas.openxmlformats.org/officeDocument/2006/relationships/tags" Target="../tags/tag900.xml"/><Relationship Id="rId15" Type="http://schemas.openxmlformats.org/officeDocument/2006/relationships/tags" Target="../tags/tag910.xml"/><Relationship Id="rId23" Type="http://schemas.openxmlformats.org/officeDocument/2006/relationships/tags" Target="../tags/tag918.xml"/><Relationship Id="rId28" Type="http://schemas.openxmlformats.org/officeDocument/2006/relationships/tags" Target="../tags/tag923.xml"/><Relationship Id="rId36" Type="http://schemas.openxmlformats.org/officeDocument/2006/relationships/tags" Target="../tags/tag931.xml"/><Relationship Id="rId49" Type="http://schemas.openxmlformats.org/officeDocument/2006/relationships/tags" Target="../tags/tag944.xml"/><Relationship Id="rId10" Type="http://schemas.openxmlformats.org/officeDocument/2006/relationships/tags" Target="../tags/tag905.xml"/><Relationship Id="rId19" Type="http://schemas.openxmlformats.org/officeDocument/2006/relationships/tags" Target="../tags/tag914.xml"/><Relationship Id="rId31" Type="http://schemas.openxmlformats.org/officeDocument/2006/relationships/tags" Target="../tags/tag926.xml"/><Relationship Id="rId44" Type="http://schemas.openxmlformats.org/officeDocument/2006/relationships/tags" Target="../tags/tag939.xml"/><Relationship Id="rId52" Type="http://schemas.openxmlformats.org/officeDocument/2006/relationships/notesSlide" Target="../notesSlides/notesSlide51.xml"/><Relationship Id="rId4" Type="http://schemas.openxmlformats.org/officeDocument/2006/relationships/tags" Target="../tags/tag899.xml"/><Relationship Id="rId9" Type="http://schemas.openxmlformats.org/officeDocument/2006/relationships/tags" Target="../tags/tag904.xml"/><Relationship Id="rId14" Type="http://schemas.openxmlformats.org/officeDocument/2006/relationships/tags" Target="../tags/tag909.xml"/><Relationship Id="rId22" Type="http://schemas.openxmlformats.org/officeDocument/2006/relationships/tags" Target="../tags/tag917.xml"/><Relationship Id="rId27" Type="http://schemas.openxmlformats.org/officeDocument/2006/relationships/tags" Target="../tags/tag922.xml"/><Relationship Id="rId30" Type="http://schemas.openxmlformats.org/officeDocument/2006/relationships/tags" Target="../tags/tag925.xml"/><Relationship Id="rId35" Type="http://schemas.openxmlformats.org/officeDocument/2006/relationships/tags" Target="../tags/tag930.xml"/><Relationship Id="rId43" Type="http://schemas.openxmlformats.org/officeDocument/2006/relationships/tags" Target="../tags/tag938.xml"/><Relationship Id="rId48" Type="http://schemas.openxmlformats.org/officeDocument/2006/relationships/tags" Target="../tags/tag943.xml"/><Relationship Id="rId8" Type="http://schemas.openxmlformats.org/officeDocument/2006/relationships/tags" Target="../tags/tag90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898.xml"/><Relationship Id="rId12" Type="http://schemas.openxmlformats.org/officeDocument/2006/relationships/tags" Target="../tags/tag907.xml"/><Relationship Id="rId17" Type="http://schemas.openxmlformats.org/officeDocument/2006/relationships/tags" Target="../tags/tag912.xml"/><Relationship Id="rId25" Type="http://schemas.openxmlformats.org/officeDocument/2006/relationships/tags" Target="../tags/tag920.xml"/><Relationship Id="rId33" Type="http://schemas.openxmlformats.org/officeDocument/2006/relationships/tags" Target="../tags/tag928.xml"/><Relationship Id="rId38" Type="http://schemas.openxmlformats.org/officeDocument/2006/relationships/tags" Target="../tags/tag933.xml"/><Relationship Id="rId46" Type="http://schemas.openxmlformats.org/officeDocument/2006/relationships/tags" Target="../tags/tag941.xml"/><Relationship Id="rId20" Type="http://schemas.openxmlformats.org/officeDocument/2006/relationships/tags" Target="../tags/tag915.xml"/><Relationship Id="rId41" Type="http://schemas.openxmlformats.org/officeDocument/2006/relationships/tags" Target="../tags/tag936.xml"/><Relationship Id="rId1" Type="http://schemas.openxmlformats.org/officeDocument/2006/relationships/tags" Target="../tags/tag896.xml"/><Relationship Id="rId6" Type="http://schemas.openxmlformats.org/officeDocument/2006/relationships/tags" Target="../tags/tag901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958.xml"/><Relationship Id="rId18" Type="http://schemas.openxmlformats.org/officeDocument/2006/relationships/tags" Target="../tags/tag963.xml"/><Relationship Id="rId26" Type="http://schemas.openxmlformats.org/officeDocument/2006/relationships/tags" Target="../tags/tag971.xml"/><Relationship Id="rId39" Type="http://schemas.openxmlformats.org/officeDocument/2006/relationships/tags" Target="../tags/tag984.xml"/><Relationship Id="rId21" Type="http://schemas.openxmlformats.org/officeDocument/2006/relationships/tags" Target="../tags/tag966.xml"/><Relationship Id="rId34" Type="http://schemas.openxmlformats.org/officeDocument/2006/relationships/tags" Target="../tags/tag979.xml"/><Relationship Id="rId42" Type="http://schemas.openxmlformats.org/officeDocument/2006/relationships/tags" Target="../tags/tag987.xml"/><Relationship Id="rId47" Type="http://schemas.openxmlformats.org/officeDocument/2006/relationships/tags" Target="../tags/tag992.xml"/><Relationship Id="rId50" Type="http://schemas.openxmlformats.org/officeDocument/2006/relationships/tags" Target="../tags/tag995.xml"/><Relationship Id="rId7" Type="http://schemas.openxmlformats.org/officeDocument/2006/relationships/tags" Target="../tags/tag952.xml"/><Relationship Id="rId2" Type="http://schemas.openxmlformats.org/officeDocument/2006/relationships/tags" Target="../tags/tag947.xml"/><Relationship Id="rId16" Type="http://schemas.openxmlformats.org/officeDocument/2006/relationships/tags" Target="../tags/tag961.xml"/><Relationship Id="rId29" Type="http://schemas.openxmlformats.org/officeDocument/2006/relationships/tags" Target="../tags/tag974.xml"/><Relationship Id="rId11" Type="http://schemas.openxmlformats.org/officeDocument/2006/relationships/tags" Target="../tags/tag956.xml"/><Relationship Id="rId24" Type="http://schemas.openxmlformats.org/officeDocument/2006/relationships/tags" Target="../tags/tag969.xml"/><Relationship Id="rId32" Type="http://schemas.openxmlformats.org/officeDocument/2006/relationships/tags" Target="../tags/tag977.xml"/><Relationship Id="rId37" Type="http://schemas.openxmlformats.org/officeDocument/2006/relationships/tags" Target="../tags/tag982.xml"/><Relationship Id="rId40" Type="http://schemas.openxmlformats.org/officeDocument/2006/relationships/tags" Target="../tags/tag985.xml"/><Relationship Id="rId45" Type="http://schemas.openxmlformats.org/officeDocument/2006/relationships/tags" Target="../tags/tag990.xml"/><Relationship Id="rId5" Type="http://schemas.openxmlformats.org/officeDocument/2006/relationships/tags" Target="../tags/tag950.xml"/><Relationship Id="rId15" Type="http://schemas.openxmlformats.org/officeDocument/2006/relationships/tags" Target="../tags/tag960.xml"/><Relationship Id="rId23" Type="http://schemas.openxmlformats.org/officeDocument/2006/relationships/tags" Target="../tags/tag968.xml"/><Relationship Id="rId28" Type="http://schemas.openxmlformats.org/officeDocument/2006/relationships/tags" Target="../tags/tag973.xml"/><Relationship Id="rId36" Type="http://schemas.openxmlformats.org/officeDocument/2006/relationships/tags" Target="../tags/tag981.xml"/><Relationship Id="rId49" Type="http://schemas.openxmlformats.org/officeDocument/2006/relationships/tags" Target="../tags/tag994.xml"/><Relationship Id="rId10" Type="http://schemas.openxmlformats.org/officeDocument/2006/relationships/tags" Target="../tags/tag955.xml"/><Relationship Id="rId19" Type="http://schemas.openxmlformats.org/officeDocument/2006/relationships/tags" Target="../tags/tag964.xml"/><Relationship Id="rId31" Type="http://schemas.openxmlformats.org/officeDocument/2006/relationships/tags" Target="../tags/tag976.xml"/><Relationship Id="rId44" Type="http://schemas.openxmlformats.org/officeDocument/2006/relationships/tags" Target="../tags/tag989.xml"/><Relationship Id="rId52" Type="http://schemas.openxmlformats.org/officeDocument/2006/relationships/notesSlide" Target="../notesSlides/notesSlide52.xml"/><Relationship Id="rId4" Type="http://schemas.openxmlformats.org/officeDocument/2006/relationships/tags" Target="../tags/tag949.xml"/><Relationship Id="rId9" Type="http://schemas.openxmlformats.org/officeDocument/2006/relationships/tags" Target="../tags/tag954.xml"/><Relationship Id="rId14" Type="http://schemas.openxmlformats.org/officeDocument/2006/relationships/tags" Target="../tags/tag959.xml"/><Relationship Id="rId22" Type="http://schemas.openxmlformats.org/officeDocument/2006/relationships/tags" Target="../tags/tag967.xml"/><Relationship Id="rId27" Type="http://schemas.openxmlformats.org/officeDocument/2006/relationships/tags" Target="../tags/tag972.xml"/><Relationship Id="rId30" Type="http://schemas.openxmlformats.org/officeDocument/2006/relationships/tags" Target="../tags/tag975.xml"/><Relationship Id="rId35" Type="http://schemas.openxmlformats.org/officeDocument/2006/relationships/tags" Target="../tags/tag980.xml"/><Relationship Id="rId43" Type="http://schemas.openxmlformats.org/officeDocument/2006/relationships/tags" Target="../tags/tag988.xml"/><Relationship Id="rId48" Type="http://schemas.openxmlformats.org/officeDocument/2006/relationships/tags" Target="../tags/tag993.xml"/><Relationship Id="rId8" Type="http://schemas.openxmlformats.org/officeDocument/2006/relationships/tags" Target="../tags/tag95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948.xml"/><Relationship Id="rId12" Type="http://schemas.openxmlformats.org/officeDocument/2006/relationships/tags" Target="../tags/tag957.xml"/><Relationship Id="rId17" Type="http://schemas.openxmlformats.org/officeDocument/2006/relationships/tags" Target="../tags/tag962.xml"/><Relationship Id="rId25" Type="http://schemas.openxmlformats.org/officeDocument/2006/relationships/tags" Target="../tags/tag970.xml"/><Relationship Id="rId33" Type="http://schemas.openxmlformats.org/officeDocument/2006/relationships/tags" Target="../tags/tag978.xml"/><Relationship Id="rId38" Type="http://schemas.openxmlformats.org/officeDocument/2006/relationships/tags" Target="../tags/tag983.xml"/><Relationship Id="rId46" Type="http://schemas.openxmlformats.org/officeDocument/2006/relationships/tags" Target="../tags/tag991.xml"/><Relationship Id="rId20" Type="http://schemas.openxmlformats.org/officeDocument/2006/relationships/tags" Target="../tags/tag965.xml"/><Relationship Id="rId41" Type="http://schemas.openxmlformats.org/officeDocument/2006/relationships/tags" Target="../tags/tag986.xml"/><Relationship Id="rId1" Type="http://schemas.openxmlformats.org/officeDocument/2006/relationships/tags" Target="../tags/tag946.xml"/><Relationship Id="rId6" Type="http://schemas.openxmlformats.org/officeDocument/2006/relationships/tags" Target="../tags/tag951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tags" Target="../tags/tag1008.xml"/><Relationship Id="rId18" Type="http://schemas.openxmlformats.org/officeDocument/2006/relationships/tags" Target="../tags/tag1013.xml"/><Relationship Id="rId26" Type="http://schemas.openxmlformats.org/officeDocument/2006/relationships/tags" Target="../tags/tag1021.xml"/><Relationship Id="rId39" Type="http://schemas.openxmlformats.org/officeDocument/2006/relationships/tags" Target="../tags/tag1034.xml"/><Relationship Id="rId21" Type="http://schemas.openxmlformats.org/officeDocument/2006/relationships/tags" Target="../tags/tag1016.xml"/><Relationship Id="rId34" Type="http://schemas.openxmlformats.org/officeDocument/2006/relationships/tags" Target="../tags/tag1029.xml"/><Relationship Id="rId42" Type="http://schemas.openxmlformats.org/officeDocument/2006/relationships/tags" Target="../tags/tag1037.xml"/><Relationship Id="rId47" Type="http://schemas.openxmlformats.org/officeDocument/2006/relationships/tags" Target="../tags/tag1042.xml"/><Relationship Id="rId50" Type="http://schemas.openxmlformats.org/officeDocument/2006/relationships/tags" Target="../tags/tag1045.xml"/><Relationship Id="rId7" Type="http://schemas.openxmlformats.org/officeDocument/2006/relationships/tags" Target="../tags/tag1002.xml"/><Relationship Id="rId2" Type="http://schemas.openxmlformats.org/officeDocument/2006/relationships/tags" Target="../tags/tag997.xml"/><Relationship Id="rId16" Type="http://schemas.openxmlformats.org/officeDocument/2006/relationships/tags" Target="../tags/tag1011.xml"/><Relationship Id="rId29" Type="http://schemas.openxmlformats.org/officeDocument/2006/relationships/tags" Target="../tags/tag1024.xml"/><Relationship Id="rId11" Type="http://schemas.openxmlformats.org/officeDocument/2006/relationships/tags" Target="../tags/tag1006.xml"/><Relationship Id="rId24" Type="http://schemas.openxmlformats.org/officeDocument/2006/relationships/tags" Target="../tags/tag1019.xml"/><Relationship Id="rId32" Type="http://schemas.openxmlformats.org/officeDocument/2006/relationships/tags" Target="../tags/tag1027.xml"/><Relationship Id="rId37" Type="http://schemas.openxmlformats.org/officeDocument/2006/relationships/tags" Target="../tags/tag1032.xml"/><Relationship Id="rId40" Type="http://schemas.openxmlformats.org/officeDocument/2006/relationships/tags" Target="../tags/tag1035.xml"/><Relationship Id="rId45" Type="http://schemas.openxmlformats.org/officeDocument/2006/relationships/tags" Target="../tags/tag1040.xml"/><Relationship Id="rId5" Type="http://schemas.openxmlformats.org/officeDocument/2006/relationships/tags" Target="../tags/tag1000.xml"/><Relationship Id="rId15" Type="http://schemas.openxmlformats.org/officeDocument/2006/relationships/tags" Target="../tags/tag1010.xml"/><Relationship Id="rId23" Type="http://schemas.openxmlformats.org/officeDocument/2006/relationships/tags" Target="../tags/tag1018.xml"/><Relationship Id="rId28" Type="http://schemas.openxmlformats.org/officeDocument/2006/relationships/tags" Target="../tags/tag1023.xml"/><Relationship Id="rId36" Type="http://schemas.openxmlformats.org/officeDocument/2006/relationships/tags" Target="../tags/tag1031.xml"/><Relationship Id="rId49" Type="http://schemas.openxmlformats.org/officeDocument/2006/relationships/tags" Target="../tags/tag1044.xml"/><Relationship Id="rId10" Type="http://schemas.openxmlformats.org/officeDocument/2006/relationships/tags" Target="../tags/tag1005.xml"/><Relationship Id="rId19" Type="http://schemas.openxmlformats.org/officeDocument/2006/relationships/tags" Target="../tags/tag1014.xml"/><Relationship Id="rId31" Type="http://schemas.openxmlformats.org/officeDocument/2006/relationships/tags" Target="../tags/tag1026.xml"/><Relationship Id="rId44" Type="http://schemas.openxmlformats.org/officeDocument/2006/relationships/tags" Target="../tags/tag1039.xml"/><Relationship Id="rId52" Type="http://schemas.openxmlformats.org/officeDocument/2006/relationships/notesSlide" Target="../notesSlides/notesSlide53.xml"/><Relationship Id="rId4" Type="http://schemas.openxmlformats.org/officeDocument/2006/relationships/tags" Target="../tags/tag999.xml"/><Relationship Id="rId9" Type="http://schemas.openxmlformats.org/officeDocument/2006/relationships/tags" Target="../tags/tag1004.xml"/><Relationship Id="rId14" Type="http://schemas.openxmlformats.org/officeDocument/2006/relationships/tags" Target="../tags/tag1009.xml"/><Relationship Id="rId22" Type="http://schemas.openxmlformats.org/officeDocument/2006/relationships/tags" Target="../tags/tag1017.xml"/><Relationship Id="rId27" Type="http://schemas.openxmlformats.org/officeDocument/2006/relationships/tags" Target="../tags/tag1022.xml"/><Relationship Id="rId30" Type="http://schemas.openxmlformats.org/officeDocument/2006/relationships/tags" Target="../tags/tag1025.xml"/><Relationship Id="rId35" Type="http://schemas.openxmlformats.org/officeDocument/2006/relationships/tags" Target="../tags/tag1030.xml"/><Relationship Id="rId43" Type="http://schemas.openxmlformats.org/officeDocument/2006/relationships/tags" Target="../tags/tag1038.xml"/><Relationship Id="rId48" Type="http://schemas.openxmlformats.org/officeDocument/2006/relationships/tags" Target="../tags/tag1043.xml"/><Relationship Id="rId8" Type="http://schemas.openxmlformats.org/officeDocument/2006/relationships/tags" Target="../tags/tag100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998.xml"/><Relationship Id="rId12" Type="http://schemas.openxmlformats.org/officeDocument/2006/relationships/tags" Target="../tags/tag1007.xml"/><Relationship Id="rId17" Type="http://schemas.openxmlformats.org/officeDocument/2006/relationships/tags" Target="../tags/tag1012.xml"/><Relationship Id="rId25" Type="http://schemas.openxmlformats.org/officeDocument/2006/relationships/tags" Target="../tags/tag1020.xml"/><Relationship Id="rId33" Type="http://schemas.openxmlformats.org/officeDocument/2006/relationships/tags" Target="../tags/tag1028.xml"/><Relationship Id="rId38" Type="http://schemas.openxmlformats.org/officeDocument/2006/relationships/tags" Target="../tags/tag1033.xml"/><Relationship Id="rId46" Type="http://schemas.openxmlformats.org/officeDocument/2006/relationships/tags" Target="../tags/tag1041.xml"/><Relationship Id="rId20" Type="http://schemas.openxmlformats.org/officeDocument/2006/relationships/tags" Target="../tags/tag1015.xml"/><Relationship Id="rId41" Type="http://schemas.openxmlformats.org/officeDocument/2006/relationships/tags" Target="../tags/tag1036.xml"/><Relationship Id="rId1" Type="http://schemas.openxmlformats.org/officeDocument/2006/relationships/tags" Target="../tags/tag996.xml"/><Relationship Id="rId6" Type="http://schemas.openxmlformats.org/officeDocument/2006/relationships/tags" Target="../tags/tag1001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tags" Target="../tags/tag1058.xml"/><Relationship Id="rId18" Type="http://schemas.openxmlformats.org/officeDocument/2006/relationships/tags" Target="../tags/tag1063.xml"/><Relationship Id="rId26" Type="http://schemas.openxmlformats.org/officeDocument/2006/relationships/tags" Target="../tags/tag1071.xml"/><Relationship Id="rId39" Type="http://schemas.openxmlformats.org/officeDocument/2006/relationships/tags" Target="../tags/tag1084.xml"/><Relationship Id="rId21" Type="http://schemas.openxmlformats.org/officeDocument/2006/relationships/tags" Target="../tags/tag1066.xml"/><Relationship Id="rId34" Type="http://schemas.openxmlformats.org/officeDocument/2006/relationships/tags" Target="../tags/tag1079.xml"/><Relationship Id="rId42" Type="http://schemas.openxmlformats.org/officeDocument/2006/relationships/tags" Target="../tags/tag1087.xml"/><Relationship Id="rId47" Type="http://schemas.openxmlformats.org/officeDocument/2006/relationships/tags" Target="../tags/tag1092.xml"/><Relationship Id="rId50" Type="http://schemas.openxmlformats.org/officeDocument/2006/relationships/tags" Target="../tags/tag1095.xml"/><Relationship Id="rId7" Type="http://schemas.openxmlformats.org/officeDocument/2006/relationships/tags" Target="../tags/tag1052.xml"/><Relationship Id="rId2" Type="http://schemas.openxmlformats.org/officeDocument/2006/relationships/tags" Target="../tags/tag1047.xml"/><Relationship Id="rId16" Type="http://schemas.openxmlformats.org/officeDocument/2006/relationships/tags" Target="../tags/tag1061.xml"/><Relationship Id="rId29" Type="http://schemas.openxmlformats.org/officeDocument/2006/relationships/tags" Target="../tags/tag1074.xml"/><Relationship Id="rId11" Type="http://schemas.openxmlformats.org/officeDocument/2006/relationships/tags" Target="../tags/tag1056.xml"/><Relationship Id="rId24" Type="http://schemas.openxmlformats.org/officeDocument/2006/relationships/tags" Target="../tags/tag1069.xml"/><Relationship Id="rId32" Type="http://schemas.openxmlformats.org/officeDocument/2006/relationships/tags" Target="../tags/tag1077.xml"/><Relationship Id="rId37" Type="http://schemas.openxmlformats.org/officeDocument/2006/relationships/tags" Target="../tags/tag1082.xml"/><Relationship Id="rId40" Type="http://schemas.openxmlformats.org/officeDocument/2006/relationships/tags" Target="../tags/tag1085.xml"/><Relationship Id="rId45" Type="http://schemas.openxmlformats.org/officeDocument/2006/relationships/tags" Target="../tags/tag1090.xml"/><Relationship Id="rId5" Type="http://schemas.openxmlformats.org/officeDocument/2006/relationships/tags" Target="../tags/tag1050.xml"/><Relationship Id="rId15" Type="http://schemas.openxmlformats.org/officeDocument/2006/relationships/tags" Target="../tags/tag1060.xml"/><Relationship Id="rId23" Type="http://schemas.openxmlformats.org/officeDocument/2006/relationships/tags" Target="../tags/tag1068.xml"/><Relationship Id="rId28" Type="http://schemas.openxmlformats.org/officeDocument/2006/relationships/tags" Target="../tags/tag1073.xml"/><Relationship Id="rId36" Type="http://schemas.openxmlformats.org/officeDocument/2006/relationships/tags" Target="../tags/tag1081.xml"/><Relationship Id="rId49" Type="http://schemas.openxmlformats.org/officeDocument/2006/relationships/tags" Target="../tags/tag1094.xml"/><Relationship Id="rId10" Type="http://schemas.openxmlformats.org/officeDocument/2006/relationships/tags" Target="../tags/tag1055.xml"/><Relationship Id="rId19" Type="http://schemas.openxmlformats.org/officeDocument/2006/relationships/tags" Target="../tags/tag1064.xml"/><Relationship Id="rId31" Type="http://schemas.openxmlformats.org/officeDocument/2006/relationships/tags" Target="../tags/tag1076.xml"/><Relationship Id="rId44" Type="http://schemas.openxmlformats.org/officeDocument/2006/relationships/tags" Target="../tags/tag1089.xml"/><Relationship Id="rId52" Type="http://schemas.openxmlformats.org/officeDocument/2006/relationships/notesSlide" Target="../notesSlides/notesSlide54.xml"/><Relationship Id="rId4" Type="http://schemas.openxmlformats.org/officeDocument/2006/relationships/tags" Target="../tags/tag1049.xml"/><Relationship Id="rId9" Type="http://schemas.openxmlformats.org/officeDocument/2006/relationships/tags" Target="../tags/tag1054.xml"/><Relationship Id="rId14" Type="http://schemas.openxmlformats.org/officeDocument/2006/relationships/tags" Target="../tags/tag1059.xml"/><Relationship Id="rId22" Type="http://schemas.openxmlformats.org/officeDocument/2006/relationships/tags" Target="../tags/tag1067.xml"/><Relationship Id="rId27" Type="http://schemas.openxmlformats.org/officeDocument/2006/relationships/tags" Target="../tags/tag1072.xml"/><Relationship Id="rId30" Type="http://schemas.openxmlformats.org/officeDocument/2006/relationships/tags" Target="../tags/tag1075.xml"/><Relationship Id="rId35" Type="http://schemas.openxmlformats.org/officeDocument/2006/relationships/tags" Target="../tags/tag1080.xml"/><Relationship Id="rId43" Type="http://schemas.openxmlformats.org/officeDocument/2006/relationships/tags" Target="../tags/tag1088.xml"/><Relationship Id="rId48" Type="http://schemas.openxmlformats.org/officeDocument/2006/relationships/tags" Target="../tags/tag1093.xml"/><Relationship Id="rId8" Type="http://schemas.openxmlformats.org/officeDocument/2006/relationships/tags" Target="../tags/tag105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048.xml"/><Relationship Id="rId12" Type="http://schemas.openxmlformats.org/officeDocument/2006/relationships/tags" Target="../tags/tag1057.xml"/><Relationship Id="rId17" Type="http://schemas.openxmlformats.org/officeDocument/2006/relationships/tags" Target="../tags/tag1062.xml"/><Relationship Id="rId25" Type="http://schemas.openxmlformats.org/officeDocument/2006/relationships/tags" Target="../tags/tag1070.xml"/><Relationship Id="rId33" Type="http://schemas.openxmlformats.org/officeDocument/2006/relationships/tags" Target="../tags/tag1078.xml"/><Relationship Id="rId38" Type="http://schemas.openxmlformats.org/officeDocument/2006/relationships/tags" Target="../tags/tag1083.xml"/><Relationship Id="rId46" Type="http://schemas.openxmlformats.org/officeDocument/2006/relationships/tags" Target="../tags/tag1091.xml"/><Relationship Id="rId20" Type="http://schemas.openxmlformats.org/officeDocument/2006/relationships/tags" Target="../tags/tag1065.xml"/><Relationship Id="rId41" Type="http://schemas.openxmlformats.org/officeDocument/2006/relationships/tags" Target="../tags/tag1086.xml"/><Relationship Id="rId1" Type="http://schemas.openxmlformats.org/officeDocument/2006/relationships/tags" Target="../tags/tag1046.xml"/><Relationship Id="rId6" Type="http://schemas.openxmlformats.org/officeDocument/2006/relationships/tags" Target="../tags/tag10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tags" Target="../tags/tag1108.xml"/><Relationship Id="rId18" Type="http://schemas.openxmlformats.org/officeDocument/2006/relationships/tags" Target="../tags/tag1113.xml"/><Relationship Id="rId26" Type="http://schemas.openxmlformats.org/officeDocument/2006/relationships/tags" Target="../tags/tag1121.xml"/><Relationship Id="rId39" Type="http://schemas.openxmlformats.org/officeDocument/2006/relationships/tags" Target="../tags/tag1134.xml"/><Relationship Id="rId21" Type="http://schemas.openxmlformats.org/officeDocument/2006/relationships/tags" Target="../tags/tag1116.xml"/><Relationship Id="rId34" Type="http://schemas.openxmlformats.org/officeDocument/2006/relationships/tags" Target="../tags/tag1129.xml"/><Relationship Id="rId42" Type="http://schemas.openxmlformats.org/officeDocument/2006/relationships/tags" Target="../tags/tag1137.xml"/><Relationship Id="rId47" Type="http://schemas.openxmlformats.org/officeDocument/2006/relationships/tags" Target="../tags/tag1142.xml"/><Relationship Id="rId50" Type="http://schemas.openxmlformats.org/officeDocument/2006/relationships/tags" Target="../tags/tag1145.xml"/><Relationship Id="rId7" Type="http://schemas.openxmlformats.org/officeDocument/2006/relationships/tags" Target="../tags/tag1102.xml"/><Relationship Id="rId2" Type="http://schemas.openxmlformats.org/officeDocument/2006/relationships/tags" Target="../tags/tag1097.xml"/><Relationship Id="rId16" Type="http://schemas.openxmlformats.org/officeDocument/2006/relationships/tags" Target="../tags/tag1111.xml"/><Relationship Id="rId29" Type="http://schemas.openxmlformats.org/officeDocument/2006/relationships/tags" Target="../tags/tag1124.xml"/><Relationship Id="rId11" Type="http://schemas.openxmlformats.org/officeDocument/2006/relationships/tags" Target="../tags/tag1106.xml"/><Relationship Id="rId24" Type="http://schemas.openxmlformats.org/officeDocument/2006/relationships/tags" Target="../tags/tag1119.xml"/><Relationship Id="rId32" Type="http://schemas.openxmlformats.org/officeDocument/2006/relationships/tags" Target="../tags/tag1127.xml"/><Relationship Id="rId37" Type="http://schemas.openxmlformats.org/officeDocument/2006/relationships/tags" Target="../tags/tag1132.xml"/><Relationship Id="rId40" Type="http://schemas.openxmlformats.org/officeDocument/2006/relationships/tags" Target="../tags/tag1135.xml"/><Relationship Id="rId45" Type="http://schemas.openxmlformats.org/officeDocument/2006/relationships/tags" Target="../tags/tag1140.xml"/><Relationship Id="rId5" Type="http://schemas.openxmlformats.org/officeDocument/2006/relationships/tags" Target="../tags/tag1100.xml"/><Relationship Id="rId15" Type="http://schemas.openxmlformats.org/officeDocument/2006/relationships/tags" Target="../tags/tag1110.xml"/><Relationship Id="rId23" Type="http://schemas.openxmlformats.org/officeDocument/2006/relationships/tags" Target="../tags/tag1118.xml"/><Relationship Id="rId28" Type="http://schemas.openxmlformats.org/officeDocument/2006/relationships/tags" Target="../tags/tag1123.xml"/><Relationship Id="rId36" Type="http://schemas.openxmlformats.org/officeDocument/2006/relationships/tags" Target="../tags/tag1131.xml"/><Relationship Id="rId49" Type="http://schemas.openxmlformats.org/officeDocument/2006/relationships/tags" Target="../tags/tag1144.xml"/><Relationship Id="rId10" Type="http://schemas.openxmlformats.org/officeDocument/2006/relationships/tags" Target="../tags/tag1105.xml"/><Relationship Id="rId19" Type="http://schemas.openxmlformats.org/officeDocument/2006/relationships/tags" Target="../tags/tag1114.xml"/><Relationship Id="rId31" Type="http://schemas.openxmlformats.org/officeDocument/2006/relationships/tags" Target="../tags/tag1126.xml"/><Relationship Id="rId44" Type="http://schemas.openxmlformats.org/officeDocument/2006/relationships/tags" Target="../tags/tag1139.xml"/><Relationship Id="rId52" Type="http://schemas.openxmlformats.org/officeDocument/2006/relationships/notesSlide" Target="../notesSlides/notesSlide55.xml"/><Relationship Id="rId4" Type="http://schemas.openxmlformats.org/officeDocument/2006/relationships/tags" Target="../tags/tag1099.xml"/><Relationship Id="rId9" Type="http://schemas.openxmlformats.org/officeDocument/2006/relationships/tags" Target="../tags/tag1104.xml"/><Relationship Id="rId14" Type="http://schemas.openxmlformats.org/officeDocument/2006/relationships/tags" Target="../tags/tag1109.xml"/><Relationship Id="rId22" Type="http://schemas.openxmlformats.org/officeDocument/2006/relationships/tags" Target="../tags/tag1117.xml"/><Relationship Id="rId27" Type="http://schemas.openxmlformats.org/officeDocument/2006/relationships/tags" Target="../tags/tag1122.xml"/><Relationship Id="rId30" Type="http://schemas.openxmlformats.org/officeDocument/2006/relationships/tags" Target="../tags/tag1125.xml"/><Relationship Id="rId35" Type="http://schemas.openxmlformats.org/officeDocument/2006/relationships/tags" Target="../tags/tag1130.xml"/><Relationship Id="rId43" Type="http://schemas.openxmlformats.org/officeDocument/2006/relationships/tags" Target="../tags/tag1138.xml"/><Relationship Id="rId48" Type="http://schemas.openxmlformats.org/officeDocument/2006/relationships/tags" Target="../tags/tag1143.xml"/><Relationship Id="rId8" Type="http://schemas.openxmlformats.org/officeDocument/2006/relationships/tags" Target="../tags/tag110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098.xml"/><Relationship Id="rId12" Type="http://schemas.openxmlformats.org/officeDocument/2006/relationships/tags" Target="../tags/tag1107.xml"/><Relationship Id="rId17" Type="http://schemas.openxmlformats.org/officeDocument/2006/relationships/tags" Target="../tags/tag1112.xml"/><Relationship Id="rId25" Type="http://schemas.openxmlformats.org/officeDocument/2006/relationships/tags" Target="../tags/tag1120.xml"/><Relationship Id="rId33" Type="http://schemas.openxmlformats.org/officeDocument/2006/relationships/tags" Target="../tags/tag1128.xml"/><Relationship Id="rId38" Type="http://schemas.openxmlformats.org/officeDocument/2006/relationships/tags" Target="../tags/tag1133.xml"/><Relationship Id="rId46" Type="http://schemas.openxmlformats.org/officeDocument/2006/relationships/tags" Target="../tags/tag1141.xml"/><Relationship Id="rId20" Type="http://schemas.openxmlformats.org/officeDocument/2006/relationships/tags" Target="../tags/tag1115.xml"/><Relationship Id="rId41" Type="http://schemas.openxmlformats.org/officeDocument/2006/relationships/tags" Target="../tags/tag1136.xml"/><Relationship Id="rId1" Type="http://schemas.openxmlformats.org/officeDocument/2006/relationships/tags" Target="../tags/tag1096.xml"/><Relationship Id="rId6" Type="http://schemas.openxmlformats.org/officeDocument/2006/relationships/tags" Target="../tags/tag1101.xml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tags" Target="../tags/tag1158.xml"/><Relationship Id="rId18" Type="http://schemas.openxmlformats.org/officeDocument/2006/relationships/tags" Target="../tags/tag1163.xml"/><Relationship Id="rId26" Type="http://schemas.openxmlformats.org/officeDocument/2006/relationships/tags" Target="../tags/tag1171.xml"/><Relationship Id="rId39" Type="http://schemas.openxmlformats.org/officeDocument/2006/relationships/tags" Target="../tags/tag1184.xml"/><Relationship Id="rId21" Type="http://schemas.openxmlformats.org/officeDocument/2006/relationships/tags" Target="../tags/tag1166.xml"/><Relationship Id="rId34" Type="http://schemas.openxmlformats.org/officeDocument/2006/relationships/tags" Target="../tags/tag1179.xml"/><Relationship Id="rId42" Type="http://schemas.openxmlformats.org/officeDocument/2006/relationships/tags" Target="../tags/tag1187.xml"/><Relationship Id="rId47" Type="http://schemas.openxmlformats.org/officeDocument/2006/relationships/tags" Target="../tags/tag1192.xml"/><Relationship Id="rId50" Type="http://schemas.openxmlformats.org/officeDocument/2006/relationships/tags" Target="../tags/tag1195.xml"/><Relationship Id="rId7" Type="http://schemas.openxmlformats.org/officeDocument/2006/relationships/tags" Target="../tags/tag1152.xml"/><Relationship Id="rId2" Type="http://schemas.openxmlformats.org/officeDocument/2006/relationships/tags" Target="../tags/tag1147.xml"/><Relationship Id="rId16" Type="http://schemas.openxmlformats.org/officeDocument/2006/relationships/tags" Target="../tags/tag1161.xml"/><Relationship Id="rId29" Type="http://schemas.openxmlformats.org/officeDocument/2006/relationships/tags" Target="../tags/tag1174.xml"/><Relationship Id="rId11" Type="http://schemas.openxmlformats.org/officeDocument/2006/relationships/tags" Target="../tags/tag1156.xml"/><Relationship Id="rId24" Type="http://schemas.openxmlformats.org/officeDocument/2006/relationships/tags" Target="../tags/tag1169.xml"/><Relationship Id="rId32" Type="http://schemas.openxmlformats.org/officeDocument/2006/relationships/tags" Target="../tags/tag1177.xml"/><Relationship Id="rId37" Type="http://schemas.openxmlformats.org/officeDocument/2006/relationships/tags" Target="../tags/tag1182.xml"/><Relationship Id="rId40" Type="http://schemas.openxmlformats.org/officeDocument/2006/relationships/tags" Target="../tags/tag1185.xml"/><Relationship Id="rId45" Type="http://schemas.openxmlformats.org/officeDocument/2006/relationships/tags" Target="../tags/tag1190.xml"/><Relationship Id="rId5" Type="http://schemas.openxmlformats.org/officeDocument/2006/relationships/tags" Target="../tags/tag1150.xml"/><Relationship Id="rId15" Type="http://schemas.openxmlformats.org/officeDocument/2006/relationships/tags" Target="../tags/tag1160.xml"/><Relationship Id="rId23" Type="http://schemas.openxmlformats.org/officeDocument/2006/relationships/tags" Target="../tags/tag1168.xml"/><Relationship Id="rId28" Type="http://schemas.openxmlformats.org/officeDocument/2006/relationships/tags" Target="../tags/tag1173.xml"/><Relationship Id="rId36" Type="http://schemas.openxmlformats.org/officeDocument/2006/relationships/tags" Target="../tags/tag1181.xml"/><Relationship Id="rId49" Type="http://schemas.openxmlformats.org/officeDocument/2006/relationships/tags" Target="../tags/tag1194.xml"/><Relationship Id="rId10" Type="http://schemas.openxmlformats.org/officeDocument/2006/relationships/tags" Target="../tags/tag1155.xml"/><Relationship Id="rId19" Type="http://schemas.openxmlformats.org/officeDocument/2006/relationships/tags" Target="../tags/tag1164.xml"/><Relationship Id="rId31" Type="http://schemas.openxmlformats.org/officeDocument/2006/relationships/tags" Target="../tags/tag1176.xml"/><Relationship Id="rId44" Type="http://schemas.openxmlformats.org/officeDocument/2006/relationships/tags" Target="../tags/tag1189.xml"/><Relationship Id="rId52" Type="http://schemas.openxmlformats.org/officeDocument/2006/relationships/notesSlide" Target="../notesSlides/notesSlide56.xml"/><Relationship Id="rId4" Type="http://schemas.openxmlformats.org/officeDocument/2006/relationships/tags" Target="../tags/tag1149.xml"/><Relationship Id="rId9" Type="http://schemas.openxmlformats.org/officeDocument/2006/relationships/tags" Target="../tags/tag1154.xml"/><Relationship Id="rId14" Type="http://schemas.openxmlformats.org/officeDocument/2006/relationships/tags" Target="../tags/tag1159.xml"/><Relationship Id="rId22" Type="http://schemas.openxmlformats.org/officeDocument/2006/relationships/tags" Target="../tags/tag1167.xml"/><Relationship Id="rId27" Type="http://schemas.openxmlformats.org/officeDocument/2006/relationships/tags" Target="../tags/tag1172.xml"/><Relationship Id="rId30" Type="http://schemas.openxmlformats.org/officeDocument/2006/relationships/tags" Target="../tags/tag1175.xml"/><Relationship Id="rId35" Type="http://schemas.openxmlformats.org/officeDocument/2006/relationships/tags" Target="../tags/tag1180.xml"/><Relationship Id="rId43" Type="http://schemas.openxmlformats.org/officeDocument/2006/relationships/tags" Target="../tags/tag1188.xml"/><Relationship Id="rId48" Type="http://schemas.openxmlformats.org/officeDocument/2006/relationships/tags" Target="../tags/tag1193.xml"/><Relationship Id="rId8" Type="http://schemas.openxmlformats.org/officeDocument/2006/relationships/tags" Target="../tags/tag115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148.xml"/><Relationship Id="rId12" Type="http://schemas.openxmlformats.org/officeDocument/2006/relationships/tags" Target="../tags/tag1157.xml"/><Relationship Id="rId17" Type="http://schemas.openxmlformats.org/officeDocument/2006/relationships/tags" Target="../tags/tag1162.xml"/><Relationship Id="rId25" Type="http://schemas.openxmlformats.org/officeDocument/2006/relationships/tags" Target="../tags/tag1170.xml"/><Relationship Id="rId33" Type="http://schemas.openxmlformats.org/officeDocument/2006/relationships/tags" Target="../tags/tag1178.xml"/><Relationship Id="rId38" Type="http://schemas.openxmlformats.org/officeDocument/2006/relationships/tags" Target="../tags/tag1183.xml"/><Relationship Id="rId46" Type="http://schemas.openxmlformats.org/officeDocument/2006/relationships/tags" Target="../tags/tag1191.xml"/><Relationship Id="rId20" Type="http://schemas.openxmlformats.org/officeDocument/2006/relationships/tags" Target="../tags/tag1165.xml"/><Relationship Id="rId41" Type="http://schemas.openxmlformats.org/officeDocument/2006/relationships/tags" Target="../tags/tag1186.xml"/><Relationship Id="rId1" Type="http://schemas.openxmlformats.org/officeDocument/2006/relationships/tags" Target="../tags/tag1146.xml"/><Relationship Id="rId6" Type="http://schemas.openxmlformats.org/officeDocument/2006/relationships/tags" Target="../tags/tag1151.xml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tags" Target="../tags/tag1208.xml"/><Relationship Id="rId18" Type="http://schemas.openxmlformats.org/officeDocument/2006/relationships/tags" Target="../tags/tag1213.xml"/><Relationship Id="rId26" Type="http://schemas.openxmlformats.org/officeDocument/2006/relationships/tags" Target="../tags/tag1221.xml"/><Relationship Id="rId39" Type="http://schemas.openxmlformats.org/officeDocument/2006/relationships/tags" Target="../tags/tag1234.xml"/><Relationship Id="rId21" Type="http://schemas.openxmlformats.org/officeDocument/2006/relationships/tags" Target="../tags/tag1216.xml"/><Relationship Id="rId34" Type="http://schemas.openxmlformats.org/officeDocument/2006/relationships/tags" Target="../tags/tag1229.xml"/><Relationship Id="rId42" Type="http://schemas.openxmlformats.org/officeDocument/2006/relationships/tags" Target="../tags/tag1237.xml"/><Relationship Id="rId47" Type="http://schemas.openxmlformats.org/officeDocument/2006/relationships/tags" Target="../tags/tag1242.xml"/><Relationship Id="rId50" Type="http://schemas.openxmlformats.org/officeDocument/2006/relationships/tags" Target="../tags/tag1245.xml"/><Relationship Id="rId7" Type="http://schemas.openxmlformats.org/officeDocument/2006/relationships/tags" Target="../tags/tag1202.xml"/><Relationship Id="rId2" Type="http://schemas.openxmlformats.org/officeDocument/2006/relationships/tags" Target="../tags/tag1197.xml"/><Relationship Id="rId16" Type="http://schemas.openxmlformats.org/officeDocument/2006/relationships/tags" Target="../tags/tag1211.xml"/><Relationship Id="rId29" Type="http://schemas.openxmlformats.org/officeDocument/2006/relationships/tags" Target="../tags/tag1224.xml"/><Relationship Id="rId11" Type="http://schemas.openxmlformats.org/officeDocument/2006/relationships/tags" Target="../tags/tag1206.xml"/><Relationship Id="rId24" Type="http://schemas.openxmlformats.org/officeDocument/2006/relationships/tags" Target="../tags/tag1219.xml"/><Relationship Id="rId32" Type="http://schemas.openxmlformats.org/officeDocument/2006/relationships/tags" Target="../tags/tag1227.xml"/><Relationship Id="rId37" Type="http://schemas.openxmlformats.org/officeDocument/2006/relationships/tags" Target="../tags/tag1232.xml"/><Relationship Id="rId40" Type="http://schemas.openxmlformats.org/officeDocument/2006/relationships/tags" Target="../tags/tag1235.xml"/><Relationship Id="rId45" Type="http://schemas.openxmlformats.org/officeDocument/2006/relationships/tags" Target="../tags/tag1240.xml"/><Relationship Id="rId5" Type="http://schemas.openxmlformats.org/officeDocument/2006/relationships/tags" Target="../tags/tag1200.xml"/><Relationship Id="rId15" Type="http://schemas.openxmlformats.org/officeDocument/2006/relationships/tags" Target="../tags/tag1210.xml"/><Relationship Id="rId23" Type="http://schemas.openxmlformats.org/officeDocument/2006/relationships/tags" Target="../tags/tag1218.xml"/><Relationship Id="rId28" Type="http://schemas.openxmlformats.org/officeDocument/2006/relationships/tags" Target="../tags/tag1223.xml"/><Relationship Id="rId36" Type="http://schemas.openxmlformats.org/officeDocument/2006/relationships/tags" Target="../tags/tag1231.xml"/><Relationship Id="rId49" Type="http://schemas.openxmlformats.org/officeDocument/2006/relationships/tags" Target="../tags/tag1244.xml"/><Relationship Id="rId10" Type="http://schemas.openxmlformats.org/officeDocument/2006/relationships/tags" Target="../tags/tag1205.xml"/><Relationship Id="rId19" Type="http://schemas.openxmlformats.org/officeDocument/2006/relationships/tags" Target="../tags/tag1214.xml"/><Relationship Id="rId31" Type="http://schemas.openxmlformats.org/officeDocument/2006/relationships/tags" Target="../tags/tag1226.xml"/><Relationship Id="rId44" Type="http://schemas.openxmlformats.org/officeDocument/2006/relationships/tags" Target="../tags/tag1239.xml"/><Relationship Id="rId52" Type="http://schemas.openxmlformats.org/officeDocument/2006/relationships/notesSlide" Target="../notesSlides/notesSlide57.xml"/><Relationship Id="rId4" Type="http://schemas.openxmlformats.org/officeDocument/2006/relationships/tags" Target="../tags/tag1199.xml"/><Relationship Id="rId9" Type="http://schemas.openxmlformats.org/officeDocument/2006/relationships/tags" Target="../tags/tag1204.xml"/><Relationship Id="rId14" Type="http://schemas.openxmlformats.org/officeDocument/2006/relationships/tags" Target="../tags/tag1209.xml"/><Relationship Id="rId22" Type="http://schemas.openxmlformats.org/officeDocument/2006/relationships/tags" Target="../tags/tag1217.xml"/><Relationship Id="rId27" Type="http://schemas.openxmlformats.org/officeDocument/2006/relationships/tags" Target="../tags/tag1222.xml"/><Relationship Id="rId30" Type="http://schemas.openxmlformats.org/officeDocument/2006/relationships/tags" Target="../tags/tag1225.xml"/><Relationship Id="rId35" Type="http://schemas.openxmlformats.org/officeDocument/2006/relationships/tags" Target="../tags/tag1230.xml"/><Relationship Id="rId43" Type="http://schemas.openxmlformats.org/officeDocument/2006/relationships/tags" Target="../tags/tag1238.xml"/><Relationship Id="rId48" Type="http://schemas.openxmlformats.org/officeDocument/2006/relationships/tags" Target="../tags/tag1243.xml"/><Relationship Id="rId8" Type="http://schemas.openxmlformats.org/officeDocument/2006/relationships/tags" Target="../tags/tag120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198.xml"/><Relationship Id="rId12" Type="http://schemas.openxmlformats.org/officeDocument/2006/relationships/tags" Target="../tags/tag1207.xml"/><Relationship Id="rId17" Type="http://schemas.openxmlformats.org/officeDocument/2006/relationships/tags" Target="../tags/tag1212.xml"/><Relationship Id="rId25" Type="http://schemas.openxmlformats.org/officeDocument/2006/relationships/tags" Target="../tags/tag1220.xml"/><Relationship Id="rId33" Type="http://schemas.openxmlformats.org/officeDocument/2006/relationships/tags" Target="../tags/tag1228.xml"/><Relationship Id="rId38" Type="http://schemas.openxmlformats.org/officeDocument/2006/relationships/tags" Target="../tags/tag1233.xml"/><Relationship Id="rId46" Type="http://schemas.openxmlformats.org/officeDocument/2006/relationships/tags" Target="../tags/tag1241.xml"/><Relationship Id="rId20" Type="http://schemas.openxmlformats.org/officeDocument/2006/relationships/tags" Target="../tags/tag1215.xml"/><Relationship Id="rId41" Type="http://schemas.openxmlformats.org/officeDocument/2006/relationships/tags" Target="../tags/tag1236.xml"/><Relationship Id="rId1" Type="http://schemas.openxmlformats.org/officeDocument/2006/relationships/tags" Target="../tags/tag1196.xml"/><Relationship Id="rId6" Type="http://schemas.openxmlformats.org/officeDocument/2006/relationships/tags" Target="../tags/tag1201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tags" Target="../tags/tag1258.xml"/><Relationship Id="rId18" Type="http://schemas.openxmlformats.org/officeDocument/2006/relationships/tags" Target="../tags/tag1263.xml"/><Relationship Id="rId26" Type="http://schemas.openxmlformats.org/officeDocument/2006/relationships/tags" Target="../tags/tag1271.xml"/><Relationship Id="rId39" Type="http://schemas.openxmlformats.org/officeDocument/2006/relationships/tags" Target="../tags/tag1284.xml"/><Relationship Id="rId21" Type="http://schemas.openxmlformats.org/officeDocument/2006/relationships/tags" Target="../tags/tag1266.xml"/><Relationship Id="rId34" Type="http://schemas.openxmlformats.org/officeDocument/2006/relationships/tags" Target="../tags/tag1279.xml"/><Relationship Id="rId42" Type="http://schemas.openxmlformats.org/officeDocument/2006/relationships/tags" Target="../tags/tag1287.xml"/><Relationship Id="rId47" Type="http://schemas.openxmlformats.org/officeDocument/2006/relationships/tags" Target="../tags/tag1292.xml"/><Relationship Id="rId50" Type="http://schemas.openxmlformats.org/officeDocument/2006/relationships/tags" Target="../tags/tag1295.xml"/><Relationship Id="rId7" Type="http://schemas.openxmlformats.org/officeDocument/2006/relationships/tags" Target="../tags/tag1252.xml"/><Relationship Id="rId2" Type="http://schemas.openxmlformats.org/officeDocument/2006/relationships/tags" Target="../tags/tag1247.xml"/><Relationship Id="rId16" Type="http://schemas.openxmlformats.org/officeDocument/2006/relationships/tags" Target="../tags/tag1261.xml"/><Relationship Id="rId29" Type="http://schemas.openxmlformats.org/officeDocument/2006/relationships/tags" Target="../tags/tag1274.xml"/><Relationship Id="rId11" Type="http://schemas.openxmlformats.org/officeDocument/2006/relationships/tags" Target="../tags/tag1256.xml"/><Relationship Id="rId24" Type="http://schemas.openxmlformats.org/officeDocument/2006/relationships/tags" Target="../tags/tag1269.xml"/><Relationship Id="rId32" Type="http://schemas.openxmlformats.org/officeDocument/2006/relationships/tags" Target="../tags/tag1277.xml"/><Relationship Id="rId37" Type="http://schemas.openxmlformats.org/officeDocument/2006/relationships/tags" Target="../tags/tag1282.xml"/><Relationship Id="rId40" Type="http://schemas.openxmlformats.org/officeDocument/2006/relationships/tags" Target="../tags/tag1285.xml"/><Relationship Id="rId45" Type="http://schemas.openxmlformats.org/officeDocument/2006/relationships/tags" Target="../tags/tag1290.xml"/><Relationship Id="rId5" Type="http://schemas.openxmlformats.org/officeDocument/2006/relationships/tags" Target="../tags/tag1250.xml"/><Relationship Id="rId15" Type="http://schemas.openxmlformats.org/officeDocument/2006/relationships/tags" Target="../tags/tag1260.xml"/><Relationship Id="rId23" Type="http://schemas.openxmlformats.org/officeDocument/2006/relationships/tags" Target="../tags/tag1268.xml"/><Relationship Id="rId28" Type="http://schemas.openxmlformats.org/officeDocument/2006/relationships/tags" Target="../tags/tag1273.xml"/><Relationship Id="rId36" Type="http://schemas.openxmlformats.org/officeDocument/2006/relationships/tags" Target="../tags/tag1281.xml"/><Relationship Id="rId49" Type="http://schemas.openxmlformats.org/officeDocument/2006/relationships/tags" Target="../tags/tag1294.xml"/><Relationship Id="rId10" Type="http://schemas.openxmlformats.org/officeDocument/2006/relationships/tags" Target="../tags/tag1255.xml"/><Relationship Id="rId19" Type="http://schemas.openxmlformats.org/officeDocument/2006/relationships/tags" Target="../tags/tag1264.xml"/><Relationship Id="rId31" Type="http://schemas.openxmlformats.org/officeDocument/2006/relationships/tags" Target="../tags/tag1276.xml"/><Relationship Id="rId44" Type="http://schemas.openxmlformats.org/officeDocument/2006/relationships/tags" Target="../tags/tag1289.xml"/><Relationship Id="rId52" Type="http://schemas.openxmlformats.org/officeDocument/2006/relationships/notesSlide" Target="../notesSlides/notesSlide58.xml"/><Relationship Id="rId4" Type="http://schemas.openxmlformats.org/officeDocument/2006/relationships/tags" Target="../tags/tag1249.xml"/><Relationship Id="rId9" Type="http://schemas.openxmlformats.org/officeDocument/2006/relationships/tags" Target="../tags/tag1254.xml"/><Relationship Id="rId14" Type="http://schemas.openxmlformats.org/officeDocument/2006/relationships/tags" Target="../tags/tag1259.xml"/><Relationship Id="rId22" Type="http://schemas.openxmlformats.org/officeDocument/2006/relationships/tags" Target="../tags/tag1267.xml"/><Relationship Id="rId27" Type="http://schemas.openxmlformats.org/officeDocument/2006/relationships/tags" Target="../tags/tag1272.xml"/><Relationship Id="rId30" Type="http://schemas.openxmlformats.org/officeDocument/2006/relationships/tags" Target="../tags/tag1275.xml"/><Relationship Id="rId35" Type="http://schemas.openxmlformats.org/officeDocument/2006/relationships/tags" Target="../tags/tag1280.xml"/><Relationship Id="rId43" Type="http://schemas.openxmlformats.org/officeDocument/2006/relationships/tags" Target="../tags/tag1288.xml"/><Relationship Id="rId48" Type="http://schemas.openxmlformats.org/officeDocument/2006/relationships/tags" Target="../tags/tag1293.xml"/><Relationship Id="rId8" Type="http://schemas.openxmlformats.org/officeDocument/2006/relationships/tags" Target="../tags/tag125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248.xml"/><Relationship Id="rId12" Type="http://schemas.openxmlformats.org/officeDocument/2006/relationships/tags" Target="../tags/tag1257.xml"/><Relationship Id="rId17" Type="http://schemas.openxmlformats.org/officeDocument/2006/relationships/tags" Target="../tags/tag1262.xml"/><Relationship Id="rId25" Type="http://schemas.openxmlformats.org/officeDocument/2006/relationships/tags" Target="../tags/tag1270.xml"/><Relationship Id="rId33" Type="http://schemas.openxmlformats.org/officeDocument/2006/relationships/tags" Target="../tags/tag1278.xml"/><Relationship Id="rId38" Type="http://schemas.openxmlformats.org/officeDocument/2006/relationships/tags" Target="../tags/tag1283.xml"/><Relationship Id="rId46" Type="http://schemas.openxmlformats.org/officeDocument/2006/relationships/tags" Target="../tags/tag1291.xml"/><Relationship Id="rId20" Type="http://schemas.openxmlformats.org/officeDocument/2006/relationships/tags" Target="../tags/tag1265.xml"/><Relationship Id="rId41" Type="http://schemas.openxmlformats.org/officeDocument/2006/relationships/tags" Target="../tags/tag1286.xml"/><Relationship Id="rId1" Type="http://schemas.openxmlformats.org/officeDocument/2006/relationships/tags" Target="../tags/tag1246.xml"/><Relationship Id="rId6" Type="http://schemas.openxmlformats.org/officeDocument/2006/relationships/tags" Target="../tags/tag1251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tags" Target="../tags/tag1308.xml"/><Relationship Id="rId18" Type="http://schemas.openxmlformats.org/officeDocument/2006/relationships/tags" Target="../tags/tag1313.xml"/><Relationship Id="rId26" Type="http://schemas.openxmlformats.org/officeDocument/2006/relationships/tags" Target="../tags/tag1321.xml"/><Relationship Id="rId39" Type="http://schemas.openxmlformats.org/officeDocument/2006/relationships/tags" Target="../tags/tag1334.xml"/><Relationship Id="rId21" Type="http://schemas.openxmlformats.org/officeDocument/2006/relationships/tags" Target="../tags/tag1316.xml"/><Relationship Id="rId34" Type="http://schemas.openxmlformats.org/officeDocument/2006/relationships/tags" Target="../tags/tag1329.xml"/><Relationship Id="rId42" Type="http://schemas.openxmlformats.org/officeDocument/2006/relationships/tags" Target="../tags/tag1337.xml"/><Relationship Id="rId47" Type="http://schemas.openxmlformats.org/officeDocument/2006/relationships/tags" Target="../tags/tag1342.xml"/><Relationship Id="rId50" Type="http://schemas.openxmlformats.org/officeDocument/2006/relationships/tags" Target="../tags/tag1345.xml"/><Relationship Id="rId7" Type="http://schemas.openxmlformats.org/officeDocument/2006/relationships/tags" Target="../tags/tag1302.xml"/><Relationship Id="rId2" Type="http://schemas.openxmlformats.org/officeDocument/2006/relationships/tags" Target="../tags/tag1297.xml"/><Relationship Id="rId16" Type="http://schemas.openxmlformats.org/officeDocument/2006/relationships/tags" Target="../tags/tag1311.xml"/><Relationship Id="rId29" Type="http://schemas.openxmlformats.org/officeDocument/2006/relationships/tags" Target="../tags/tag1324.xml"/><Relationship Id="rId11" Type="http://schemas.openxmlformats.org/officeDocument/2006/relationships/tags" Target="../tags/tag1306.xml"/><Relationship Id="rId24" Type="http://schemas.openxmlformats.org/officeDocument/2006/relationships/tags" Target="../tags/tag1319.xml"/><Relationship Id="rId32" Type="http://schemas.openxmlformats.org/officeDocument/2006/relationships/tags" Target="../tags/tag1327.xml"/><Relationship Id="rId37" Type="http://schemas.openxmlformats.org/officeDocument/2006/relationships/tags" Target="../tags/tag1332.xml"/><Relationship Id="rId40" Type="http://schemas.openxmlformats.org/officeDocument/2006/relationships/tags" Target="../tags/tag1335.xml"/><Relationship Id="rId45" Type="http://schemas.openxmlformats.org/officeDocument/2006/relationships/tags" Target="../tags/tag1340.xml"/><Relationship Id="rId5" Type="http://schemas.openxmlformats.org/officeDocument/2006/relationships/tags" Target="../tags/tag1300.xml"/><Relationship Id="rId15" Type="http://schemas.openxmlformats.org/officeDocument/2006/relationships/tags" Target="../tags/tag1310.xml"/><Relationship Id="rId23" Type="http://schemas.openxmlformats.org/officeDocument/2006/relationships/tags" Target="../tags/tag1318.xml"/><Relationship Id="rId28" Type="http://schemas.openxmlformats.org/officeDocument/2006/relationships/tags" Target="../tags/tag1323.xml"/><Relationship Id="rId36" Type="http://schemas.openxmlformats.org/officeDocument/2006/relationships/tags" Target="../tags/tag1331.xml"/><Relationship Id="rId49" Type="http://schemas.openxmlformats.org/officeDocument/2006/relationships/tags" Target="../tags/tag1344.xml"/><Relationship Id="rId10" Type="http://schemas.openxmlformats.org/officeDocument/2006/relationships/tags" Target="../tags/tag1305.xml"/><Relationship Id="rId19" Type="http://schemas.openxmlformats.org/officeDocument/2006/relationships/tags" Target="../tags/tag1314.xml"/><Relationship Id="rId31" Type="http://schemas.openxmlformats.org/officeDocument/2006/relationships/tags" Target="../tags/tag1326.xml"/><Relationship Id="rId44" Type="http://schemas.openxmlformats.org/officeDocument/2006/relationships/tags" Target="../tags/tag1339.xml"/><Relationship Id="rId52" Type="http://schemas.openxmlformats.org/officeDocument/2006/relationships/notesSlide" Target="../notesSlides/notesSlide59.xml"/><Relationship Id="rId4" Type="http://schemas.openxmlformats.org/officeDocument/2006/relationships/tags" Target="../tags/tag1299.xml"/><Relationship Id="rId9" Type="http://schemas.openxmlformats.org/officeDocument/2006/relationships/tags" Target="../tags/tag1304.xml"/><Relationship Id="rId14" Type="http://schemas.openxmlformats.org/officeDocument/2006/relationships/tags" Target="../tags/tag1309.xml"/><Relationship Id="rId22" Type="http://schemas.openxmlformats.org/officeDocument/2006/relationships/tags" Target="../tags/tag1317.xml"/><Relationship Id="rId27" Type="http://schemas.openxmlformats.org/officeDocument/2006/relationships/tags" Target="../tags/tag1322.xml"/><Relationship Id="rId30" Type="http://schemas.openxmlformats.org/officeDocument/2006/relationships/tags" Target="../tags/tag1325.xml"/><Relationship Id="rId35" Type="http://schemas.openxmlformats.org/officeDocument/2006/relationships/tags" Target="../tags/tag1330.xml"/><Relationship Id="rId43" Type="http://schemas.openxmlformats.org/officeDocument/2006/relationships/tags" Target="../tags/tag1338.xml"/><Relationship Id="rId48" Type="http://schemas.openxmlformats.org/officeDocument/2006/relationships/tags" Target="../tags/tag1343.xml"/><Relationship Id="rId8" Type="http://schemas.openxmlformats.org/officeDocument/2006/relationships/tags" Target="../tags/tag1303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298.xml"/><Relationship Id="rId12" Type="http://schemas.openxmlformats.org/officeDocument/2006/relationships/tags" Target="../tags/tag1307.xml"/><Relationship Id="rId17" Type="http://schemas.openxmlformats.org/officeDocument/2006/relationships/tags" Target="../tags/tag1312.xml"/><Relationship Id="rId25" Type="http://schemas.openxmlformats.org/officeDocument/2006/relationships/tags" Target="../tags/tag1320.xml"/><Relationship Id="rId33" Type="http://schemas.openxmlformats.org/officeDocument/2006/relationships/tags" Target="../tags/tag1328.xml"/><Relationship Id="rId38" Type="http://schemas.openxmlformats.org/officeDocument/2006/relationships/tags" Target="../tags/tag1333.xml"/><Relationship Id="rId46" Type="http://schemas.openxmlformats.org/officeDocument/2006/relationships/tags" Target="../tags/tag1341.xml"/><Relationship Id="rId20" Type="http://schemas.openxmlformats.org/officeDocument/2006/relationships/tags" Target="../tags/tag1315.xml"/><Relationship Id="rId41" Type="http://schemas.openxmlformats.org/officeDocument/2006/relationships/tags" Target="../tags/tag1336.xml"/><Relationship Id="rId1" Type="http://schemas.openxmlformats.org/officeDocument/2006/relationships/tags" Target="../tags/tag1296.xml"/><Relationship Id="rId6" Type="http://schemas.openxmlformats.org/officeDocument/2006/relationships/tags" Target="../tags/tag130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7.xml"/><Relationship Id="rId1" Type="http://schemas.openxmlformats.org/officeDocument/2006/relationships/tags" Target="../tags/tag1346.xml"/><Relationship Id="rId4" Type="http://schemas.openxmlformats.org/officeDocument/2006/relationships/notesSlide" Target="../notesSlides/notesSlide60.xml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tags" Target="../tags/tag1360.xml"/><Relationship Id="rId18" Type="http://schemas.openxmlformats.org/officeDocument/2006/relationships/tags" Target="../tags/tag1365.xml"/><Relationship Id="rId26" Type="http://schemas.openxmlformats.org/officeDocument/2006/relationships/tags" Target="../tags/tag1373.xml"/><Relationship Id="rId39" Type="http://schemas.openxmlformats.org/officeDocument/2006/relationships/tags" Target="../tags/tag1386.xml"/><Relationship Id="rId21" Type="http://schemas.openxmlformats.org/officeDocument/2006/relationships/tags" Target="../tags/tag1368.xml"/><Relationship Id="rId34" Type="http://schemas.openxmlformats.org/officeDocument/2006/relationships/tags" Target="../tags/tag1381.xml"/><Relationship Id="rId42" Type="http://schemas.openxmlformats.org/officeDocument/2006/relationships/tags" Target="../tags/tag1389.xml"/><Relationship Id="rId47" Type="http://schemas.openxmlformats.org/officeDocument/2006/relationships/tags" Target="../tags/tag1394.xml"/><Relationship Id="rId50" Type="http://schemas.openxmlformats.org/officeDocument/2006/relationships/tags" Target="../tags/tag1397.xml"/><Relationship Id="rId7" Type="http://schemas.openxmlformats.org/officeDocument/2006/relationships/tags" Target="../tags/tag1354.xml"/><Relationship Id="rId2" Type="http://schemas.openxmlformats.org/officeDocument/2006/relationships/tags" Target="../tags/tag1349.xml"/><Relationship Id="rId16" Type="http://schemas.openxmlformats.org/officeDocument/2006/relationships/tags" Target="../tags/tag1363.xml"/><Relationship Id="rId29" Type="http://schemas.openxmlformats.org/officeDocument/2006/relationships/tags" Target="../tags/tag1376.xml"/><Relationship Id="rId11" Type="http://schemas.openxmlformats.org/officeDocument/2006/relationships/tags" Target="../tags/tag1358.xml"/><Relationship Id="rId24" Type="http://schemas.openxmlformats.org/officeDocument/2006/relationships/tags" Target="../tags/tag1371.xml"/><Relationship Id="rId32" Type="http://schemas.openxmlformats.org/officeDocument/2006/relationships/tags" Target="../tags/tag1379.xml"/><Relationship Id="rId37" Type="http://schemas.openxmlformats.org/officeDocument/2006/relationships/tags" Target="../tags/tag1384.xml"/><Relationship Id="rId40" Type="http://schemas.openxmlformats.org/officeDocument/2006/relationships/tags" Target="../tags/tag1387.xml"/><Relationship Id="rId45" Type="http://schemas.openxmlformats.org/officeDocument/2006/relationships/tags" Target="../tags/tag1392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1352.xml"/><Relationship Id="rId10" Type="http://schemas.openxmlformats.org/officeDocument/2006/relationships/tags" Target="../tags/tag1357.xml"/><Relationship Id="rId19" Type="http://schemas.openxmlformats.org/officeDocument/2006/relationships/tags" Target="../tags/tag1366.xml"/><Relationship Id="rId31" Type="http://schemas.openxmlformats.org/officeDocument/2006/relationships/tags" Target="../tags/tag1378.xml"/><Relationship Id="rId44" Type="http://schemas.openxmlformats.org/officeDocument/2006/relationships/tags" Target="../tags/tag1391.xml"/><Relationship Id="rId52" Type="http://schemas.openxmlformats.org/officeDocument/2006/relationships/tags" Target="../tags/tag1399.xml"/><Relationship Id="rId4" Type="http://schemas.openxmlformats.org/officeDocument/2006/relationships/tags" Target="../tags/tag1351.xml"/><Relationship Id="rId9" Type="http://schemas.openxmlformats.org/officeDocument/2006/relationships/tags" Target="../tags/tag1356.xml"/><Relationship Id="rId14" Type="http://schemas.openxmlformats.org/officeDocument/2006/relationships/tags" Target="../tags/tag1361.xml"/><Relationship Id="rId22" Type="http://schemas.openxmlformats.org/officeDocument/2006/relationships/tags" Target="../tags/tag1369.xml"/><Relationship Id="rId27" Type="http://schemas.openxmlformats.org/officeDocument/2006/relationships/tags" Target="../tags/tag1374.xml"/><Relationship Id="rId30" Type="http://schemas.openxmlformats.org/officeDocument/2006/relationships/tags" Target="../tags/tag1377.xml"/><Relationship Id="rId35" Type="http://schemas.openxmlformats.org/officeDocument/2006/relationships/tags" Target="../tags/tag1382.xml"/><Relationship Id="rId43" Type="http://schemas.openxmlformats.org/officeDocument/2006/relationships/tags" Target="../tags/tag1390.xml"/><Relationship Id="rId48" Type="http://schemas.openxmlformats.org/officeDocument/2006/relationships/tags" Target="../tags/tag1395.xml"/><Relationship Id="rId8" Type="http://schemas.openxmlformats.org/officeDocument/2006/relationships/tags" Target="../tags/tag1355.xml"/><Relationship Id="rId51" Type="http://schemas.openxmlformats.org/officeDocument/2006/relationships/tags" Target="../tags/tag1398.xml"/><Relationship Id="rId3" Type="http://schemas.openxmlformats.org/officeDocument/2006/relationships/tags" Target="../tags/tag1350.xml"/><Relationship Id="rId12" Type="http://schemas.openxmlformats.org/officeDocument/2006/relationships/tags" Target="../tags/tag1359.xml"/><Relationship Id="rId17" Type="http://schemas.openxmlformats.org/officeDocument/2006/relationships/tags" Target="../tags/tag1364.xml"/><Relationship Id="rId25" Type="http://schemas.openxmlformats.org/officeDocument/2006/relationships/tags" Target="../tags/tag1372.xml"/><Relationship Id="rId33" Type="http://schemas.openxmlformats.org/officeDocument/2006/relationships/tags" Target="../tags/tag1380.xml"/><Relationship Id="rId38" Type="http://schemas.openxmlformats.org/officeDocument/2006/relationships/tags" Target="../tags/tag1385.xml"/><Relationship Id="rId46" Type="http://schemas.openxmlformats.org/officeDocument/2006/relationships/tags" Target="../tags/tag1393.xml"/><Relationship Id="rId20" Type="http://schemas.openxmlformats.org/officeDocument/2006/relationships/tags" Target="../tags/tag1367.xml"/><Relationship Id="rId41" Type="http://schemas.openxmlformats.org/officeDocument/2006/relationships/tags" Target="../tags/tag1388.xml"/><Relationship Id="rId1" Type="http://schemas.openxmlformats.org/officeDocument/2006/relationships/tags" Target="../tags/tag1348.xml"/><Relationship Id="rId6" Type="http://schemas.openxmlformats.org/officeDocument/2006/relationships/tags" Target="../tags/tag1353.xml"/><Relationship Id="rId15" Type="http://schemas.openxmlformats.org/officeDocument/2006/relationships/tags" Target="../tags/tag1362.xml"/><Relationship Id="rId23" Type="http://schemas.openxmlformats.org/officeDocument/2006/relationships/tags" Target="../tags/tag1370.xml"/><Relationship Id="rId28" Type="http://schemas.openxmlformats.org/officeDocument/2006/relationships/tags" Target="../tags/tag1375.xml"/><Relationship Id="rId36" Type="http://schemas.openxmlformats.org/officeDocument/2006/relationships/tags" Target="../tags/tag1383.xml"/><Relationship Id="rId49" Type="http://schemas.openxmlformats.org/officeDocument/2006/relationships/tags" Target="../tags/tag1396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tags" Target="../tags/tag1412.xml"/><Relationship Id="rId18" Type="http://schemas.openxmlformats.org/officeDocument/2006/relationships/tags" Target="../tags/tag1417.xml"/><Relationship Id="rId26" Type="http://schemas.openxmlformats.org/officeDocument/2006/relationships/tags" Target="../tags/tag1425.xml"/><Relationship Id="rId39" Type="http://schemas.openxmlformats.org/officeDocument/2006/relationships/tags" Target="../tags/tag1438.xml"/><Relationship Id="rId21" Type="http://schemas.openxmlformats.org/officeDocument/2006/relationships/tags" Target="../tags/tag1420.xml"/><Relationship Id="rId34" Type="http://schemas.openxmlformats.org/officeDocument/2006/relationships/tags" Target="../tags/tag1433.xml"/><Relationship Id="rId42" Type="http://schemas.openxmlformats.org/officeDocument/2006/relationships/tags" Target="../tags/tag1441.xml"/><Relationship Id="rId47" Type="http://schemas.openxmlformats.org/officeDocument/2006/relationships/tags" Target="../tags/tag1446.xml"/><Relationship Id="rId50" Type="http://schemas.openxmlformats.org/officeDocument/2006/relationships/tags" Target="../tags/tag1449.xml"/><Relationship Id="rId7" Type="http://schemas.openxmlformats.org/officeDocument/2006/relationships/tags" Target="../tags/tag1406.xml"/><Relationship Id="rId2" Type="http://schemas.openxmlformats.org/officeDocument/2006/relationships/tags" Target="../tags/tag1401.xml"/><Relationship Id="rId16" Type="http://schemas.openxmlformats.org/officeDocument/2006/relationships/tags" Target="../tags/tag1415.xml"/><Relationship Id="rId29" Type="http://schemas.openxmlformats.org/officeDocument/2006/relationships/tags" Target="../tags/tag1428.xml"/><Relationship Id="rId11" Type="http://schemas.openxmlformats.org/officeDocument/2006/relationships/tags" Target="../tags/tag1410.xml"/><Relationship Id="rId24" Type="http://schemas.openxmlformats.org/officeDocument/2006/relationships/tags" Target="../tags/tag1423.xml"/><Relationship Id="rId32" Type="http://schemas.openxmlformats.org/officeDocument/2006/relationships/tags" Target="../tags/tag1431.xml"/><Relationship Id="rId37" Type="http://schemas.openxmlformats.org/officeDocument/2006/relationships/tags" Target="../tags/tag1436.xml"/><Relationship Id="rId40" Type="http://schemas.openxmlformats.org/officeDocument/2006/relationships/tags" Target="../tags/tag1439.xml"/><Relationship Id="rId45" Type="http://schemas.openxmlformats.org/officeDocument/2006/relationships/tags" Target="../tags/tag1444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1404.xml"/><Relationship Id="rId10" Type="http://schemas.openxmlformats.org/officeDocument/2006/relationships/tags" Target="../tags/tag1409.xml"/><Relationship Id="rId19" Type="http://schemas.openxmlformats.org/officeDocument/2006/relationships/tags" Target="../tags/tag1418.xml"/><Relationship Id="rId31" Type="http://schemas.openxmlformats.org/officeDocument/2006/relationships/tags" Target="../tags/tag1430.xml"/><Relationship Id="rId44" Type="http://schemas.openxmlformats.org/officeDocument/2006/relationships/tags" Target="../tags/tag1443.xml"/><Relationship Id="rId52" Type="http://schemas.openxmlformats.org/officeDocument/2006/relationships/tags" Target="../tags/tag1451.xml"/><Relationship Id="rId4" Type="http://schemas.openxmlformats.org/officeDocument/2006/relationships/tags" Target="../tags/tag1403.xml"/><Relationship Id="rId9" Type="http://schemas.openxmlformats.org/officeDocument/2006/relationships/tags" Target="../tags/tag1408.xml"/><Relationship Id="rId14" Type="http://schemas.openxmlformats.org/officeDocument/2006/relationships/tags" Target="../tags/tag1413.xml"/><Relationship Id="rId22" Type="http://schemas.openxmlformats.org/officeDocument/2006/relationships/tags" Target="../tags/tag1421.xml"/><Relationship Id="rId27" Type="http://schemas.openxmlformats.org/officeDocument/2006/relationships/tags" Target="../tags/tag1426.xml"/><Relationship Id="rId30" Type="http://schemas.openxmlformats.org/officeDocument/2006/relationships/tags" Target="../tags/tag1429.xml"/><Relationship Id="rId35" Type="http://schemas.openxmlformats.org/officeDocument/2006/relationships/tags" Target="../tags/tag1434.xml"/><Relationship Id="rId43" Type="http://schemas.openxmlformats.org/officeDocument/2006/relationships/tags" Target="../tags/tag1442.xml"/><Relationship Id="rId48" Type="http://schemas.openxmlformats.org/officeDocument/2006/relationships/tags" Target="../tags/tag1447.xml"/><Relationship Id="rId8" Type="http://schemas.openxmlformats.org/officeDocument/2006/relationships/tags" Target="../tags/tag1407.xml"/><Relationship Id="rId51" Type="http://schemas.openxmlformats.org/officeDocument/2006/relationships/tags" Target="../tags/tag1450.xml"/><Relationship Id="rId3" Type="http://schemas.openxmlformats.org/officeDocument/2006/relationships/tags" Target="../tags/tag1402.xml"/><Relationship Id="rId12" Type="http://schemas.openxmlformats.org/officeDocument/2006/relationships/tags" Target="../tags/tag1411.xml"/><Relationship Id="rId17" Type="http://schemas.openxmlformats.org/officeDocument/2006/relationships/tags" Target="../tags/tag1416.xml"/><Relationship Id="rId25" Type="http://schemas.openxmlformats.org/officeDocument/2006/relationships/tags" Target="../tags/tag1424.xml"/><Relationship Id="rId33" Type="http://schemas.openxmlformats.org/officeDocument/2006/relationships/tags" Target="../tags/tag1432.xml"/><Relationship Id="rId38" Type="http://schemas.openxmlformats.org/officeDocument/2006/relationships/tags" Target="../tags/tag1437.xml"/><Relationship Id="rId46" Type="http://schemas.openxmlformats.org/officeDocument/2006/relationships/tags" Target="../tags/tag1445.xml"/><Relationship Id="rId20" Type="http://schemas.openxmlformats.org/officeDocument/2006/relationships/tags" Target="../tags/tag1419.xml"/><Relationship Id="rId41" Type="http://schemas.openxmlformats.org/officeDocument/2006/relationships/tags" Target="../tags/tag1440.xml"/><Relationship Id="rId1" Type="http://schemas.openxmlformats.org/officeDocument/2006/relationships/tags" Target="../tags/tag1400.xml"/><Relationship Id="rId6" Type="http://schemas.openxmlformats.org/officeDocument/2006/relationships/tags" Target="../tags/tag1405.xml"/><Relationship Id="rId15" Type="http://schemas.openxmlformats.org/officeDocument/2006/relationships/tags" Target="../tags/tag1414.xml"/><Relationship Id="rId23" Type="http://schemas.openxmlformats.org/officeDocument/2006/relationships/tags" Target="../tags/tag1422.xml"/><Relationship Id="rId28" Type="http://schemas.openxmlformats.org/officeDocument/2006/relationships/tags" Target="../tags/tag1427.xml"/><Relationship Id="rId36" Type="http://schemas.openxmlformats.org/officeDocument/2006/relationships/tags" Target="../tags/tag1435.xml"/><Relationship Id="rId49" Type="http://schemas.openxmlformats.org/officeDocument/2006/relationships/tags" Target="../tags/tag1448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tags" Target="../tags/tag1464.xml"/><Relationship Id="rId18" Type="http://schemas.openxmlformats.org/officeDocument/2006/relationships/tags" Target="../tags/tag1469.xml"/><Relationship Id="rId26" Type="http://schemas.openxmlformats.org/officeDocument/2006/relationships/tags" Target="../tags/tag1477.xml"/><Relationship Id="rId39" Type="http://schemas.openxmlformats.org/officeDocument/2006/relationships/tags" Target="../tags/tag1490.xml"/><Relationship Id="rId21" Type="http://schemas.openxmlformats.org/officeDocument/2006/relationships/tags" Target="../tags/tag1472.xml"/><Relationship Id="rId34" Type="http://schemas.openxmlformats.org/officeDocument/2006/relationships/tags" Target="../tags/tag1485.xml"/><Relationship Id="rId42" Type="http://schemas.openxmlformats.org/officeDocument/2006/relationships/tags" Target="../tags/tag1493.xml"/><Relationship Id="rId7" Type="http://schemas.openxmlformats.org/officeDocument/2006/relationships/tags" Target="../tags/tag1458.xml"/><Relationship Id="rId2" Type="http://schemas.openxmlformats.org/officeDocument/2006/relationships/tags" Target="../tags/tag1453.xml"/><Relationship Id="rId16" Type="http://schemas.openxmlformats.org/officeDocument/2006/relationships/tags" Target="../tags/tag1467.xml"/><Relationship Id="rId20" Type="http://schemas.openxmlformats.org/officeDocument/2006/relationships/tags" Target="../tags/tag1471.xml"/><Relationship Id="rId29" Type="http://schemas.openxmlformats.org/officeDocument/2006/relationships/tags" Target="../tags/tag1480.xml"/><Relationship Id="rId41" Type="http://schemas.openxmlformats.org/officeDocument/2006/relationships/tags" Target="../tags/tag1492.xml"/><Relationship Id="rId1" Type="http://schemas.openxmlformats.org/officeDocument/2006/relationships/tags" Target="../tags/tag1452.xml"/><Relationship Id="rId6" Type="http://schemas.openxmlformats.org/officeDocument/2006/relationships/tags" Target="../tags/tag1457.xml"/><Relationship Id="rId11" Type="http://schemas.openxmlformats.org/officeDocument/2006/relationships/tags" Target="../tags/tag1462.xml"/><Relationship Id="rId24" Type="http://schemas.openxmlformats.org/officeDocument/2006/relationships/tags" Target="../tags/tag1475.xml"/><Relationship Id="rId32" Type="http://schemas.openxmlformats.org/officeDocument/2006/relationships/tags" Target="../tags/tag1483.xml"/><Relationship Id="rId37" Type="http://schemas.openxmlformats.org/officeDocument/2006/relationships/tags" Target="../tags/tag1488.xml"/><Relationship Id="rId40" Type="http://schemas.openxmlformats.org/officeDocument/2006/relationships/tags" Target="../tags/tag1491.xml"/><Relationship Id="rId5" Type="http://schemas.openxmlformats.org/officeDocument/2006/relationships/tags" Target="../tags/tag1456.xml"/><Relationship Id="rId15" Type="http://schemas.openxmlformats.org/officeDocument/2006/relationships/tags" Target="../tags/tag1466.xml"/><Relationship Id="rId23" Type="http://schemas.openxmlformats.org/officeDocument/2006/relationships/tags" Target="../tags/tag1474.xml"/><Relationship Id="rId28" Type="http://schemas.openxmlformats.org/officeDocument/2006/relationships/tags" Target="../tags/tag1479.xml"/><Relationship Id="rId36" Type="http://schemas.openxmlformats.org/officeDocument/2006/relationships/tags" Target="../tags/tag1487.xml"/><Relationship Id="rId10" Type="http://schemas.openxmlformats.org/officeDocument/2006/relationships/tags" Target="../tags/tag1461.xml"/><Relationship Id="rId19" Type="http://schemas.openxmlformats.org/officeDocument/2006/relationships/tags" Target="../tags/tag1470.xml"/><Relationship Id="rId31" Type="http://schemas.openxmlformats.org/officeDocument/2006/relationships/tags" Target="../tags/tag1482.xml"/><Relationship Id="rId44" Type="http://schemas.openxmlformats.org/officeDocument/2006/relationships/notesSlide" Target="../notesSlides/notesSlide61.xml"/><Relationship Id="rId4" Type="http://schemas.openxmlformats.org/officeDocument/2006/relationships/tags" Target="../tags/tag1455.xml"/><Relationship Id="rId9" Type="http://schemas.openxmlformats.org/officeDocument/2006/relationships/tags" Target="../tags/tag1460.xml"/><Relationship Id="rId14" Type="http://schemas.openxmlformats.org/officeDocument/2006/relationships/tags" Target="../tags/tag1465.xml"/><Relationship Id="rId22" Type="http://schemas.openxmlformats.org/officeDocument/2006/relationships/tags" Target="../tags/tag1473.xml"/><Relationship Id="rId27" Type="http://schemas.openxmlformats.org/officeDocument/2006/relationships/tags" Target="../tags/tag1478.xml"/><Relationship Id="rId30" Type="http://schemas.openxmlformats.org/officeDocument/2006/relationships/tags" Target="../tags/tag1481.xml"/><Relationship Id="rId35" Type="http://schemas.openxmlformats.org/officeDocument/2006/relationships/tags" Target="../tags/tag1486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459.xml"/><Relationship Id="rId3" Type="http://schemas.openxmlformats.org/officeDocument/2006/relationships/tags" Target="../tags/tag1454.xml"/><Relationship Id="rId12" Type="http://schemas.openxmlformats.org/officeDocument/2006/relationships/tags" Target="../tags/tag1463.xml"/><Relationship Id="rId17" Type="http://schemas.openxmlformats.org/officeDocument/2006/relationships/tags" Target="../tags/tag1468.xml"/><Relationship Id="rId25" Type="http://schemas.openxmlformats.org/officeDocument/2006/relationships/tags" Target="../tags/tag1476.xml"/><Relationship Id="rId33" Type="http://schemas.openxmlformats.org/officeDocument/2006/relationships/tags" Target="../tags/tag1484.xml"/><Relationship Id="rId38" Type="http://schemas.openxmlformats.org/officeDocument/2006/relationships/tags" Target="../tags/tag1489.xml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tags" Target="../tags/tag1506.xml"/><Relationship Id="rId18" Type="http://schemas.openxmlformats.org/officeDocument/2006/relationships/tags" Target="../tags/tag1511.xml"/><Relationship Id="rId26" Type="http://schemas.openxmlformats.org/officeDocument/2006/relationships/tags" Target="../tags/tag1519.xml"/><Relationship Id="rId39" Type="http://schemas.openxmlformats.org/officeDocument/2006/relationships/tags" Target="../tags/tag1532.xml"/><Relationship Id="rId21" Type="http://schemas.openxmlformats.org/officeDocument/2006/relationships/tags" Target="../tags/tag1514.xml"/><Relationship Id="rId34" Type="http://schemas.openxmlformats.org/officeDocument/2006/relationships/tags" Target="../tags/tag1527.xml"/><Relationship Id="rId42" Type="http://schemas.openxmlformats.org/officeDocument/2006/relationships/tags" Target="../tags/tag1535.xml"/><Relationship Id="rId7" Type="http://schemas.openxmlformats.org/officeDocument/2006/relationships/tags" Target="../tags/tag1500.xml"/><Relationship Id="rId2" Type="http://schemas.openxmlformats.org/officeDocument/2006/relationships/tags" Target="../tags/tag1495.xml"/><Relationship Id="rId16" Type="http://schemas.openxmlformats.org/officeDocument/2006/relationships/tags" Target="../tags/tag1509.xml"/><Relationship Id="rId20" Type="http://schemas.openxmlformats.org/officeDocument/2006/relationships/tags" Target="../tags/tag1513.xml"/><Relationship Id="rId29" Type="http://schemas.openxmlformats.org/officeDocument/2006/relationships/tags" Target="../tags/tag1522.xml"/><Relationship Id="rId41" Type="http://schemas.openxmlformats.org/officeDocument/2006/relationships/tags" Target="../tags/tag1534.xml"/><Relationship Id="rId1" Type="http://schemas.openxmlformats.org/officeDocument/2006/relationships/tags" Target="../tags/tag1494.xml"/><Relationship Id="rId6" Type="http://schemas.openxmlformats.org/officeDocument/2006/relationships/tags" Target="../tags/tag1499.xml"/><Relationship Id="rId11" Type="http://schemas.openxmlformats.org/officeDocument/2006/relationships/tags" Target="../tags/tag1504.xml"/><Relationship Id="rId24" Type="http://schemas.openxmlformats.org/officeDocument/2006/relationships/tags" Target="../tags/tag1517.xml"/><Relationship Id="rId32" Type="http://schemas.openxmlformats.org/officeDocument/2006/relationships/tags" Target="../tags/tag1525.xml"/><Relationship Id="rId37" Type="http://schemas.openxmlformats.org/officeDocument/2006/relationships/tags" Target="../tags/tag1530.xml"/><Relationship Id="rId40" Type="http://schemas.openxmlformats.org/officeDocument/2006/relationships/tags" Target="../tags/tag1533.xml"/><Relationship Id="rId5" Type="http://schemas.openxmlformats.org/officeDocument/2006/relationships/tags" Target="../tags/tag1498.xml"/><Relationship Id="rId15" Type="http://schemas.openxmlformats.org/officeDocument/2006/relationships/tags" Target="../tags/tag1508.xml"/><Relationship Id="rId23" Type="http://schemas.openxmlformats.org/officeDocument/2006/relationships/tags" Target="../tags/tag1516.xml"/><Relationship Id="rId28" Type="http://schemas.openxmlformats.org/officeDocument/2006/relationships/tags" Target="../tags/tag1521.xml"/><Relationship Id="rId36" Type="http://schemas.openxmlformats.org/officeDocument/2006/relationships/tags" Target="../tags/tag1529.xml"/><Relationship Id="rId10" Type="http://schemas.openxmlformats.org/officeDocument/2006/relationships/tags" Target="../tags/tag1503.xml"/><Relationship Id="rId19" Type="http://schemas.openxmlformats.org/officeDocument/2006/relationships/tags" Target="../tags/tag1512.xml"/><Relationship Id="rId31" Type="http://schemas.openxmlformats.org/officeDocument/2006/relationships/tags" Target="../tags/tag1524.xml"/><Relationship Id="rId44" Type="http://schemas.openxmlformats.org/officeDocument/2006/relationships/notesSlide" Target="../notesSlides/notesSlide62.xml"/><Relationship Id="rId4" Type="http://schemas.openxmlformats.org/officeDocument/2006/relationships/tags" Target="../tags/tag1497.xml"/><Relationship Id="rId9" Type="http://schemas.openxmlformats.org/officeDocument/2006/relationships/tags" Target="../tags/tag1502.xml"/><Relationship Id="rId14" Type="http://schemas.openxmlformats.org/officeDocument/2006/relationships/tags" Target="../tags/tag1507.xml"/><Relationship Id="rId22" Type="http://schemas.openxmlformats.org/officeDocument/2006/relationships/tags" Target="../tags/tag1515.xml"/><Relationship Id="rId27" Type="http://schemas.openxmlformats.org/officeDocument/2006/relationships/tags" Target="../tags/tag1520.xml"/><Relationship Id="rId30" Type="http://schemas.openxmlformats.org/officeDocument/2006/relationships/tags" Target="../tags/tag1523.xml"/><Relationship Id="rId35" Type="http://schemas.openxmlformats.org/officeDocument/2006/relationships/tags" Target="../tags/tag1528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501.xml"/><Relationship Id="rId3" Type="http://schemas.openxmlformats.org/officeDocument/2006/relationships/tags" Target="../tags/tag1496.xml"/><Relationship Id="rId12" Type="http://schemas.openxmlformats.org/officeDocument/2006/relationships/tags" Target="../tags/tag1505.xml"/><Relationship Id="rId17" Type="http://schemas.openxmlformats.org/officeDocument/2006/relationships/tags" Target="../tags/tag1510.xml"/><Relationship Id="rId25" Type="http://schemas.openxmlformats.org/officeDocument/2006/relationships/tags" Target="../tags/tag1518.xml"/><Relationship Id="rId33" Type="http://schemas.openxmlformats.org/officeDocument/2006/relationships/tags" Target="../tags/tag1526.xml"/><Relationship Id="rId38" Type="http://schemas.openxmlformats.org/officeDocument/2006/relationships/tags" Target="../tags/tag153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notesSlide" Target="../notesSlides/notesSlide3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8" Type="http://schemas.openxmlformats.org/officeDocument/2006/relationships/tags" Target="../tags/tag52.xml"/><Relationship Id="rId3" Type="http://schemas.openxmlformats.org/officeDocument/2006/relationships/tags" Target="../tags/tag47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tags" Target="../tags/tag1548.xml"/><Relationship Id="rId18" Type="http://schemas.openxmlformats.org/officeDocument/2006/relationships/tags" Target="../tags/tag1553.xml"/><Relationship Id="rId26" Type="http://schemas.openxmlformats.org/officeDocument/2006/relationships/tags" Target="../tags/tag1561.xml"/><Relationship Id="rId39" Type="http://schemas.openxmlformats.org/officeDocument/2006/relationships/tags" Target="../tags/tag1574.xml"/><Relationship Id="rId21" Type="http://schemas.openxmlformats.org/officeDocument/2006/relationships/tags" Target="../tags/tag1556.xml"/><Relationship Id="rId34" Type="http://schemas.openxmlformats.org/officeDocument/2006/relationships/tags" Target="../tags/tag1569.xml"/><Relationship Id="rId42" Type="http://schemas.openxmlformats.org/officeDocument/2006/relationships/tags" Target="../tags/tag1577.xml"/><Relationship Id="rId7" Type="http://schemas.openxmlformats.org/officeDocument/2006/relationships/tags" Target="../tags/tag1542.xml"/><Relationship Id="rId2" Type="http://schemas.openxmlformats.org/officeDocument/2006/relationships/tags" Target="../tags/tag1537.xml"/><Relationship Id="rId16" Type="http://schemas.openxmlformats.org/officeDocument/2006/relationships/tags" Target="../tags/tag1551.xml"/><Relationship Id="rId20" Type="http://schemas.openxmlformats.org/officeDocument/2006/relationships/tags" Target="../tags/tag1555.xml"/><Relationship Id="rId29" Type="http://schemas.openxmlformats.org/officeDocument/2006/relationships/tags" Target="../tags/tag1564.xml"/><Relationship Id="rId41" Type="http://schemas.openxmlformats.org/officeDocument/2006/relationships/tags" Target="../tags/tag1576.xml"/><Relationship Id="rId1" Type="http://schemas.openxmlformats.org/officeDocument/2006/relationships/tags" Target="../tags/tag1536.xml"/><Relationship Id="rId6" Type="http://schemas.openxmlformats.org/officeDocument/2006/relationships/tags" Target="../tags/tag1541.xml"/><Relationship Id="rId11" Type="http://schemas.openxmlformats.org/officeDocument/2006/relationships/tags" Target="../tags/tag1546.xml"/><Relationship Id="rId24" Type="http://schemas.openxmlformats.org/officeDocument/2006/relationships/tags" Target="../tags/tag1559.xml"/><Relationship Id="rId32" Type="http://schemas.openxmlformats.org/officeDocument/2006/relationships/tags" Target="../tags/tag1567.xml"/><Relationship Id="rId37" Type="http://schemas.openxmlformats.org/officeDocument/2006/relationships/tags" Target="../tags/tag1572.xml"/><Relationship Id="rId40" Type="http://schemas.openxmlformats.org/officeDocument/2006/relationships/tags" Target="../tags/tag1575.xml"/><Relationship Id="rId5" Type="http://schemas.openxmlformats.org/officeDocument/2006/relationships/tags" Target="../tags/tag1540.xml"/><Relationship Id="rId15" Type="http://schemas.openxmlformats.org/officeDocument/2006/relationships/tags" Target="../tags/tag1550.xml"/><Relationship Id="rId23" Type="http://schemas.openxmlformats.org/officeDocument/2006/relationships/tags" Target="../tags/tag1558.xml"/><Relationship Id="rId28" Type="http://schemas.openxmlformats.org/officeDocument/2006/relationships/tags" Target="../tags/tag1563.xml"/><Relationship Id="rId36" Type="http://schemas.openxmlformats.org/officeDocument/2006/relationships/tags" Target="../tags/tag1571.xml"/><Relationship Id="rId10" Type="http://schemas.openxmlformats.org/officeDocument/2006/relationships/tags" Target="../tags/tag1545.xml"/><Relationship Id="rId19" Type="http://schemas.openxmlformats.org/officeDocument/2006/relationships/tags" Target="../tags/tag1554.xml"/><Relationship Id="rId31" Type="http://schemas.openxmlformats.org/officeDocument/2006/relationships/tags" Target="../tags/tag1566.xml"/><Relationship Id="rId44" Type="http://schemas.openxmlformats.org/officeDocument/2006/relationships/notesSlide" Target="../notesSlides/notesSlide63.xml"/><Relationship Id="rId4" Type="http://schemas.openxmlformats.org/officeDocument/2006/relationships/tags" Target="../tags/tag1539.xml"/><Relationship Id="rId9" Type="http://schemas.openxmlformats.org/officeDocument/2006/relationships/tags" Target="../tags/tag1544.xml"/><Relationship Id="rId14" Type="http://schemas.openxmlformats.org/officeDocument/2006/relationships/tags" Target="../tags/tag1549.xml"/><Relationship Id="rId22" Type="http://schemas.openxmlformats.org/officeDocument/2006/relationships/tags" Target="../tags/tag1557.xml"/><Relationship Id="rId27" Type="http://schemas.openxmlformats.org/officeDocument/2006/relationships/tags" Target="../tags/tag1562.xml"/><Relationship Id="rId30" Type="http://schemas.openxmlformats.org/officeDocument/2006/relationships/tags" Target="../tags/tag1565.xml"/><Relationship Id="rId35" Type="http://schemas.openxmlformats.org/officeDocument/2006/relationships/tags" Target="../tags/tag1570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543.xml"/><Relationship Id="rId3" Type="http://schemas.openxmlformats.org/officeDocument/2006/relationships/tags" Target="../tags/tag1538.xml"/><Relationship Id="rId12" Type="http://schemas.openxmlformats.org/officeDocument/2006/relationships/tags" Target="../tags/tag1547.xml"/><Relationship Id="rId17" Type="http://schemas.openxmlformats.org/officeDocument/2006/relationships/tags" Target="../tags/tag1552.xml"/><Relationship Id="rId25" Type="http://schemas.openxmlformats.org/officeDocument/2006/relationships/tags" Target="../tags/tag1560.xml"/><Relationship Id="rId33" Type="http://schemas.openxmlformats.org/officeDocument/2006/relationships/tags" Target="../tags/tag1568.xml"/><Relationship Id="rId38" Type="http://schemas.openxmlformats.org/officeDocument/2006/relationships/tags" Target="../tags/tag1573.xml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tags" Target="../tags/tag1590.xml"/><Relationship Id="rId18" Type="http://schemas.openxmlformats.org/officeDocument/2006/relationships/tags" Target="../tags/tag1595.xml"/><Relationship Id="rId26" Type="http://schemas.openxmlformats.org/officeDocument/2006/relationships/tags" Target="../tags/tag1603.xml"/><Relationship Id="rId39" Type="http://schemas.openxmlformats.org/officeDocument/2006/relationships/tags" Target="../tags/tag1616.xml"/><Relationship Id="rId21" Type="http://schemas.openxmlformats.org/officeDocument/2006/relationships/tags" Target="../tags/tag1598.xml"/><Relationship Id="rId34" Type="http://schemas.openxmlformats.org/officeDocument/2006/relationships/tags" Target="../tags/tag1611.xml"/><Relationship Id="rId42" Type="http://schemas.openxmlformats.org/officeDocument/2006/relationships/tags" Target="../tags/tag1619.xml"/><Relationship Id="rId7" Type="http://schemas.openxmlformats.org/officeDocument/2006/relationships/tags" Target="../tags/tag1584.xml"/><Relationship Id="rId2" Type="http://schemas.openxmlformats.org/officeDocument/2006/relationships/tags" Target="../tags/tag1579.xml"/><Relationship Id="rId16" Type="http://schemas.openxmlformats.org/officeDocument/2006/relationships/tags" Target="../tags/tag1593.xml"/><Relationship Id="rId20" Type="http://schemas.openxmlformats.org/officeDocument/2006/relationships/tags" Target="../tags/tag1597.xml"/><Relationship Id="rId29" Type="http://schemas.openxmlformats.org/officeDocument/2006/relationships/tags" Target="../tags/tag1606.xml"/><Relationship Id="rId41" Type="http://schemas.openxmlformats.org/officeDocument/2006/relationships/tags" Target="../tags/tag1618.xml"/><Relationship Id="rId1" Type="http://schemas.openxmlformats.org/officeDocument/2006/relationships/tags" Target="../tags/tag1578.xml"/><Relationship Id="rId6" Type="http://schemas.openxmlformats.org/officeDocument/2006/relationships/tags" Target="../tags/tag1583.xml"/><Relationship Id="rId11" Type="http://schemas.openxmlformats.org/officeDocument/2006/relationships/tags" Target="../tags/tag1588.xml"/><Relationship Id="rId24" Type="http://schemas.openxmlformats.org/officeDocument/2006/relationships/tags" Target="../tags/tag1601.xml"/><Relationship Id="rId32" Type="http://schemas.openxmlformats.org/officeDocument/2006/relationships/tags" Target="../tags/tag1609.xml"/><Relationship Id="rId37" Type="http://schemas.openxmlformats.org/officeDocument/2006/relationships/tags" Target="../tags/tag1614.xml"/><Relationship Id="rId40" Type="http://schemas.openxmlformats.org/officeDocument/2006/relationships/tags" Target="../tags/tag1617.xml"/><Relationship Id="rId5" Type="http://schemas.openxmlformats.org/officeDocument/2006/relationships/tags" Target="../tags/tag1582.xml"/><Relationship Id="rId15" Type="http://schemas.openxmlformats.org/officeDocument/2006/relationships/tags" Target="../tags/tag1592.xml"/><Relationship Id="rId23" Type="http://schemas.openxmlformats.org/officeDocument/2006/relationships/tags" Target="../tags/tag1600.xml"/><Relationship Id="rId28" Type="http://schemas.openxmlformats.org/officeDocument/2006/relationships/tags" Target="../tags/tag1605.xml"/><Relationship Id="rId36" Type="http://schemas.openxmlformats.org/officeDocument/2006/relationships/tags" Target="../tags/tag1613.xml"/><Relationship Id="rId10" Type="http://schemas.openxmlformats.org/officeDocument/2006/relationships/tags" Target="../tags/tag1587.xml"/><Relationship Id="rId19" Type="http://schemas.openxmlformats.org/officeDocument/2006/relationships/tags" Target="../tags/tag1596.xml"/><Relationship Id="rId31" Type="http://schemas.openxmlformats.org/officeDocument/2006/relationships/tags" Target="../tags/tag1608.xml"/><Relationship Id="rId44" Type="http://schemas.openxmlformats.org/officeDocument/2006/relationships/notesSlide" Target="../notesSlides/notesSlide64.xml"/><Relationship Id="rId4" Type="http://schemas.openxmlformats.org/officeDocument/2006/relationships/tags" Target="../tags/tag1581.xml"/><Relationship Id="rId9" Type="http://schemas.openxmlformats.org/officeDocument/2006/relationships/tags" Target="../tags/tag1586.xml"/><Relationship Id="rId14" Type="http://schemas.openxmlformats.org/officeDocument/2006/relationships/tags" Target="../tags/tag1591.xml"/><Relationship Id="rId22" Type="http://schemas.openxmlformats.org/officeDocument/2006/relationships/tags" Target="../tags/tag1599.xml"/><Relationship Id="rId27" Type="http://schemas.openxmlformats.org/officeDocument/2006/relationships/tags" Target="../tags/tag1604.xml"/><Relationship Id="rId30" Type="http://schemas.openxmlformats.org/officeDocument/2006/relationships/tags" Target="../tags/tag1607.xml"/><Relationship Id="rId35" Type="http://schemas.openxmlformats.org/officeDocument/2006/relationships/tags" Target="../tags/tag1612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585.xml"/><Relationship Id="rId3" Type="http://schemas.openxmlformats.org/officeDocument/2006/relationships/tags" Target="../tags/tag1580.xml"/><Relationship Id="rId12" Type="http://schemas.openxmlformats.org/officeDocument/2006/relationships/tags" Target="../tags/tag1589.xml"/><Relationship Id="rId17" Type="http://schemas.openxmlformats.org/officeDocument/2006/relationships/tags" Target="../tags/tag1594.xml"/><Relationship Id="rId25" Type="http://schemas.openxmlformats.org/officeDocument/2006/relationships/tags" Target="../tags/tag1602.xml"/><Relationship Id="rId33" Type="http://schemas.openxmlformats.org/officeDocument/2006/relationships/tags" Target="../tags/tag1610.xml"/><Relationship Id="rId38" Type="http://schemas.openxmlformats.org/officeDocument/2006/relationships/tags" Target="../tags/tag1615.xml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tags" Target="../tags/tag1632.xml"/><Relationship Id="rId18" Type="http://schemas.openxmlformats.org/officeDocument/2006/relationships/tags" Target="../tags/tag1637.xml"/><Relationship Id="rId26" Type="http://schemas.openxmlformats.org/officeDocument/2006/relationships/tags" Target="../tags/tag1645.xml"/><Relationship Id="rId39" Type="http://schemas.openxmlformats.org/officeDocument/2006/relationships/tags" Target="../tags/tag1658.xml"/><Relationship Id="rId21" Type="http://schemas.openxmlformats.org/officeDocument/2006/relationships/tags" Target="../tags/tag1640.xml"/><Relationship Id="rId34" Type="http://schemas.openxmlformats.org/officeDocument/2006/relationships/tags" Target="../tags/tag1653.xml"/><Relationship Id="rId42" Type="http://schemas.openxmlformats.org/officeDocument/2006/relationships/tags" Target="../tags/tag1661.xml"/><Relationship Id="rId7" Type="http://schemas.openxmlformats.org/officeDocument/2006/relationships/tags" Target="../tags/tag1626.xml"/><Relationship Id="rId2" Type="http://schemas.openxmlformats.org/officeDocument/2006/relationships/tags" Target="../tags/tag1621.xml"/><Relationship Id="rId16" Type="http://schemas.openxmlformats.org/officeDocument/2006/relationships/tags" Target="../tags/tag1635.xml"/><Relationship Id="rId20" Type="http://schemas.openxmlformats.org/officeDocument/2006/relationships/tags" Target="../tags/tag1639.xml"/><Relationship Id="rId29" Type="http://schemas.openxmlformats.org/officeDocument/2006/relationships/tags" Target="../tags/tag1648.xml"/><Relationship Id="rId41" Type="http://schemas.openxmlformats.org/officeDocument/2006/relationships/tags" Target="../tags/tag1660.xml"/><Relationship Id="rId1" Type="http://schemas.openxmlformats.org/officeDocument/2006/relationships/tags" Target="../tags/tag1620.xml"/><Relationship Id="rId6" Type="http://schemas.openxmlformats.org/officeDocument/2006/relationships/tags" Target="../tags/tag1625.xml"/><Relationship Id="rId11" Type="http://schemas.openxmlformats.org/officeDocument/2006/relationships/tags" Target="../tags/tag1630.xml"/><Relationship Id="rId24" Type="http://schemas.openxmlformats.org/officeDocument/2006/relationships/tags" Target="../tags/tag1643.xml"/><Relationship Id="rId32" Type="http://schemas.openxmlformats.org/officeDocument/2006/relationships/tags" Target="../tags/tag1651.xml"/><Relationship Id="rId37" Type="http://schemas.openxmlformats.org/officeDocument/2006/relationships/tags" Target="../tags/tag1656.xml"/><Relationship Id="rId40" Type="http://schemas.openxmlformats.org/officeDocument/2006/relationships/tags" Target="../tags/tag1659.xml"/><Relationship Id="rId5" Type="http://schemas.openxmlformats.org/officeDocument/2006/relationships/tags" Target="../tags/tag1624.xml"/><Relationship Id="rId15" Type="http://schemas.openxmlformats.org/officeDocument/2006/relationships/tags" Target="../tags/tag1634.xml"/><Relationship Id="rId23" Type="http://schemas.openxmlformats.org/officeDocument/2006/relationships/tags" Target="../tags/tag1642.xml"/><Relationship Id="rId28" Type="http://schemas.openxmlformats.org/officeDocument/2006/relationships/tags" Target="../tags/tag1647.xml"/><Relationship Id="rId36" Type="http://schemas.openxmlformats.org/officeDocument/2006/relationships/tags" Target="../tags/tag1655.xml"/><Relationship Id="rId10" Type="http://schemas.openxmlformats.org/officeDocument/2006/relationships/tags" Target="../tags/tag1629.xml"/><Relationship Id="rId19" Type="http://schemas.openxmlformats.org/officeDocument/2006/relationships/tags" Target="../tags/tag1638.xml"/><Relationship Id="rId31" Type="http://schemas.openxmlformats.org/officeDocument/2006/relationships/tags" Target="../tags/tag1650.xml"/><Relationship Id="rId44" Type="http://schemas.openxmlformats.org/officeDocument/2006/relationships/notesSlide" Target="../notesSlides/notesSlide65.xml"/><Relationship Id="rId4" Type="http://schemas.openxmlformats.org/officeDocument/2006/relationships/tags" Target="../tags/tag1623.xml"/><Relationship Id="rId9" Type="http://schemas.openxmlformats.org/officeDocument/2006/relationships/tags" Target="../tags/tag1628.xml"/><Relationship Id="rId14" Type="http://schemas.openxmlformats.org/officeDocument/2006/relationships/tags" Target="../tags/tag1633.xml"/><Relationship Id="rId22" Type="http://schemas.openxmlformats.org/officeDocument/2006/relationships/tags" Target="../tags/tag1641.xml"/><Relationship Id="rId27" Type="http://schemas.openxmlformats.org/officeDocument/2006/relationships/tags" Target="../tags/tag1646.xml"/><Relationship Id="rId30" Type="http://schemas.openxmlformats.org/officeDocument/2006/relationships/tags" Target="../tags/tag1649.xml"/><Relationship Id="rId35" Type="http://schemas.openxmlformats.org/officeDocument/2006/relationships/tags" Target="../tags/tag1654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627.xml"/><Relationship Id="rId3" Type="http://schemas.openxmlformats.org/officeDocument/2006/relationships/tags" Target="../tags/tag1622.xml"/><Relationship Id="rId12" Type="http://schemas.openxmlformats.org/officeDocument/2006/relationships/tags" Target="../tags/tag1631.xml"/><Relationship Id="rId17" Type="http://schemas.openxmlformats.org/officeDocument/2006/relationships/tags" Target="../tags/tag1636.xml"/><Relationship Id="rId25" Type="http://schemas.openxmlformats.org/officeDocument/2006/relationships/tags" Target="../tags/tag1644.xml"/><Relationship Id="rId33" Type="http://schemas.openxmlformats.org/officeDocument/2006/relationships/tags" Target="../tags/tag1652.xml"/><Relationship Id="rId38" Type="http://schemas.openxmlformats.org/officeDocument/2006/relationships/tags" Target="../tags/tag1657.xml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tags" Target="../tags/tag1674.xml"/><Relationship Id="rId18" Type="http://schemas.openxmlformats.org/officeDocument/2006/relationships/tags" Target="../tags/tag1679.xml"/><Relationship Id="rId26" Type="http://schemas.openxmlformats.org/officeDocument/2006/relationships/tags" Target="../tags/tag1687.xml"/><Relationship Id="rId39" Type="http://schemas.openxmlformats.org/officeDocument/2006/relationships/tags" Target="../tags/tag1700.xml"/><Relationship Id="rId21" Type="http://schemas.openxmlformats.org/officeDocument/2006/relationships/tags" Target="../tags/tag1682.xml"/><Relationship Id="rId34" Type="http://schemas.openxmlformats.org/officeDocument/2006/relationships/tags" Target="../tags/tag1695.xml"/><Relationship Id="rId42" Type="http://schemas.openxmlformats.org/officeDocument/2006/relationships/tags" Target="../tags/tag1703.xml"/><Relationship Id="rId7" Type="http://schemas.openxmlformats.org/officeDocument/2006/relationships/tags" Target="../tags/tag1668.xml"/><Relationship Id="rId2" Type="http://schemas.openxmlformats.org/officeDocument/2006/relationships/tags" Target="../tags/tag1663.xml"/><Relationship Id="rId16" Type="http://schemas.openxmlformats.org/officeDocument/2006/relationships/tags" Target="../tags/tag1677.xml"/><Relationship Id="rId20" Type="http://schemas.openxmlformats.org/officeDocument/2006/relationships/tags" Target="../tags/tag1681.xml"/><Relationship Id="rId29" Type="http://schemas.openxmlformats.org/officeDocument/2006/relationships/tags" Target="../tags/tag1690.xml"/><Relationship Id="rId41" Type="http://schemas.openxmlformats.org/officeDocument/2006/relationships/tags" Target="../tags/tag1702.xml"/><Relationship Id="rId1" Type="http://schemas.openxmlformats.org/officeDocument/2006/relationships/tags" Target="../tags/tag1662.xml"/><Relationship Id="rId6" Type="http://schemas.openxmlformats.org/officeDocument/2006/relationships/tags" Target="../tags/tag1667.xml"/><Relationship Id="rId11" Type="http://schemas.openxmlformats.org/officeDocument/2006/relationships/tags" Target="../tags/tag1672.xml"/><Relationship Id="rId24" Type="http://schemas.openxmlformats.org/officeDocument/2006/relationships/tags" Target="../tags/tag1685.xml"/><Relationship Id="rId32" Type="http://schemas.openxmlformats.org/officeDocument/2006/relationships/tags" Target="../tags/tag1693.xml"/><Relationship Id="rId37" Type="http://schemas.openxmlformats.org/officeDocument/2006/relationships/tags" Target="../tags/tag1698.xml"/><Relationship Id="rId40" Type="http://schemas.openxmlformats.org/officeDocument/2006/relationships/tags" Target="../tags/tag1701.xml"/><Relationship Id="rId5" Type="http://schemas.openxmlformats.org/officeDocument/2006/relationships/tags" Target="../tags/tag1666.xml"/><Relationship Id="rId15" Type="http://schemas.openxmlformats.org/officeDocument/2006/relationships/tags" Target="../tags/tag1676.xml"/><Relationship Id="rId23" Type="http://schemas.openxmlformats.org/officeDocument/2006/relationships/tags" Target="../tags/tag1684.xml"/><Relationship Id="rId28" Type="http://schemas.openxmlformats.org/officeDocument/2006/relationships/tags" Target="../tags/tag1689.xml"/><Relationship Id="rId36" Type="http://schemas.openxmlformats.org/officeDocument/2006/relationships/tags" Target="../tags/tag1697.xml"/><Relationship Id="rId10" Type="http://schemas.openxmlformats.org/officeDocument/2006/relationships/tags" Target="../tags/tag1671.xml"/><Relationship Id="rId19" Type="http://schemas.openxmlformats.org/officeDocument/2006/relationships/tags" Target="../tags/tag1680.xml"/><Relationship Id="rId31" Type="http://schemas.openxmlformats.org/officeDocument/2006/relationships/tags" Target="../tags/tag1692.xml"/><Relationship Id="rId44" Type="http://schemas.openxmlformats.org/officeDocument/2006/relationships/notesSlide" Target="../notesSlides/notesSlide66.xml"/><Relationship Id="rId4" Type="http://schemas.openxmlformats.org/officeDocument/2006/relationships/tags" Target="../tags/tag1665.xml"/><Relationship Id="rId9" Type="http://schemas.openxmlformats.org/officeDocument/2006/relationships/tags" Target="../tags/tag1670.xml"/><Relationship Id="rId14" Type="http://schemas.openxmlformats.org/officeDocument/2006/relationships/tags" Target="../tags/tag1675.xml"/><Relationship Id="rId22" Type="http://schemas.openxmlformats.org/officeDocument/2006/relationships/tags" Target="../tags/tag1683.xml"/><Relationship Id="rId27" Type="http://schemas.openxmlformats.org/officeDocument/2006/relationships/tags" Target="../tags/tag1688.xml"/><Relationship Id="rId30" Type="http://schemas.openxmlformats.org/officeDocument/2006/relationships/tags" Target="../tags/tag1691.xml"/><Relationship Id="rId35" Type="http://schemas.openxmlformats.org/officeDocument/2006/relationships/tags" Target="../tags/tag1696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669.xml"/><Relationship Id="rId3" Type="http://schemas.openxmlformats.org/officeDocument/2006/relationships/tags" Target="../tags/tag1664.xml"/><Relationship Id="rId12" Type="http://schemas.openxmlformats.org/officeDocument/2006/relationships/tags" Target="../tags/tag1673.xml"/><Relationship Id="rId17" Type="http://schemas.openxmlformats.org/officeDocument/2006/relationships/tags" Target="../tags/tag1678.xml"/><Relationship Id="rId25" Type="http://schemas.openxmlformats.org/officeDocument/2006/relationships/tags" Target="../tags/tag1686.xml"/><Relationship Id="rId33" Type="http://schemas.openxmlformats.org/officeDocument/2006/relationships/tags" Target="../tags/tag1694.xml"/><Relationship Id="rId38" Type="http://schemas.openxmlformats.org/officeDocument/2006/relationships/tags" Target="../tags/tag1699.xml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tags" Target="../tags/tag1716.xml"/><Relationship Id="rId18" Type="http://schemas.openxmlformats.org/officeDocument/2006/relationships/tags" Target="../tags/tag1721.xml"/><Relationship Id="rId26" Type="http://schemas.openxmlformats.org/officeDocument/2006/relationships/tags" Target="../tags/tag1729.xml"/><Relationship Id="rId39" Type="http://schemas.openxmlformats.org/officeDocument/2006/relationships/tags" Target="../tags/tag1742.xml"/><Relationship Id="rId21" Type="http://schemas.openxmlformats.org/officeDocument/2006/relationships/tags" Target="../tags/tag1724.xml"/><Relationship Id="rId34" Type="http://schemas.openxmlformats.org/officeDocument/2006/relationships/tags" Target="../tags/tag1737.xml"/><Relationship Id="rId42" Type="http://schemas.openxmlformats.org/officeDocument/2006/relationships/tags" Target="../tags/tag1745.xml"/><Relationship Id="rId7" Type="http://schemas.openxmlformats.org/officeDocument/2006/relationships/tags" Target="../tags/tag1710.xml"/><Relationship Id="rId2" Type="http://schemas.openxmlformats.org/officeDocument/2006/relationships/tags" Target="../tags/tag1705.xml"/><Relationship Id="rId16" Type="http://schemas.openxmlformats.org/officeDocument/2006/relationships/tags" Target="../tags/tag1719.xml"/><Relationship Id="rId20" Type="http://schemas.openxmlformats.org/officeDocument/2006/relationships/tags" Target="../tags/tag1723.xml"/><Relationship Id="rId29" Type="http://schemas.openxmlformats.org/officeDocument/2006/relationships/tags" Target="../tags/tag1732.xml"/><Relationship Id="rId41" Type="http://schemas.openxmlformats.org/officeDocument/2006/relationships/tags" Target="../tags/tag1744.xml"/><Relationship Id="rId1" Type="http://schemas.openxmlformats.org/officeDocument/2006/relationships/tags" Target="../tags/tag1704.xml"/><Relationship Id="rId6" Type="http://schemas.openxmlformats.org/officeDocument/2006/relationships/tags" Target="../tags/tag1709.xml"/><Relationship Id="rId11" Type="http://schemas.openxmlformats.org/officeDocument/2006/relationships/tags" Target="../tags/tag1714.xml"/><Relationship Id="rId24" Type="http://schemas.openxmlformats.org/officeDocument/2006/relationships/tags" Target="../tags/tag1727.xml"/><Relationship Id="rId32" Type="http://schemas.openxmlformats.org/officeDocument/2006/relationships/tags" Target="../tags/tag1735.xml"/><Relationship Id="rId37" Type="http://schemas.openxmlformats.org/officeDocument/2006/relationships/tags" Target="../tags/tag1740.xml"/><Relationship Id="rId40" Type="http://schemas.openxmlformats.org/officeDocument/2006/relationships/tags" Target="../tags/tag1743.xml"/><Relationship Id="rId5" Type="http://schemas.openxmlformats.org/officeDocument/2006/relationships/tags" Target="../tags/tag1708.xml"/><Relationship Id="rId15" Type="http://schemas.openxmlformats.org/officeDocument/2006/relationships/tags" Target="../tags/tag1718.xml"/><Relationship Id="rId23" Type="http://schemas.openxmlformats.org/officeDocument/2006/relationships/tags" Target="../tags/tag1726.xml"/><Relationship Id="rId28" Type="http://schemas.openxmlformats.org/officeDocument/2006/relationships/tags" Target="../tags/tag1731.xml"/><Relationship Id="rId36" Type="http://schemas.openxmlformats.org/officeDocument/2006/relationships/tags" Target="../tags/tag1739.xml"/><Relationship Id="rId10" Type="http://schemas.openxmlformats.org/officeDocument/2006/relationships/tags" Target="../tags/tag1713.xml"/><Relationship Id="rId19" Type="http://schemas.openxmlformats.org/officeDocument/2006/relationships/tags" Target="../tags/tag1722.xml"/><Relationship Id="rId31" Type="http://schemas.openxmlformats.org/officeDocument/2006/relationships/tags" Target="../tags/tag1734.xml"/><Relationship Id="rId44" Type="http://schemas.openxmlformats.org/officeDocument/2006/relationships/notesSlide" Target="../notesSlides/notesSlide67.xml"/><Relationship Id="rId4" Type="http://schemas.openxmlformats.org/officeDocument/2006/relationships/tags" Target="../tags/tag1707.xml"/><Relationship Id="rId9" Type="http://schemas.openxmlformats.org/officeDocument/2006/relationships/tags" Target="../tags/tag1712.xml"/><Relationship Id="rId14" Type="http://schemas.openxmlformats.org/officeDocument/2006/relationships/tags" Target="../tags/tag1717.xml"/><Relationship Id="rId22" Type="http://schemas.openxmlformats.org/officeDocument/2006/relationships/tags" Target="../tags/tag1725.xml"/><Relationship Id="rId27" Type="http://schemas.openxmlformats.org/officeDocument/2006/relationships/tags" Target="../tags/tag1730.xml"/><Relationship Id="rId30" Type="http://schemas.openxmlformats.org/officeDocument/2006/relationships/tags" Target="../tags/tag1733.xml"/><Relationship Id="rId35" Type="http://schemas.openxmlformats.org/officeDocument/2006/relationships/tags" Target="../tags/tag1738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711.xml"/><Relationship Id="rId3" Type="http://schemas.openxmlformats.org/officeDocument/2006/relationships/tags" Target="../tags/tag1706.xml"/><Relationship Id="rId12" Type="http://schemas.openxmlformats.org/officeDocument/2006/relationships/tags" Target="../tags/tag1715.xml"/><Relationship Id="rId17" Type="http://schemas.openxmlformats.org/officeDocument/2006/relationships/tags" Target="../tags/tag1720.xml"/><Relationship Id="rId25" Type="http://schemas.openxmlformats.org/officeDocument/2006/relationships/tags" Target="../tags/tag1728.xml"/><Relationship Id="rId33" Type="http://schemas.openxmlformats.org/officeDocument/2006/relationships/tags" Target="../tags/tag1736.xml"/><Relationship Id="rId38" Type="http://schemas.openxmlformats.org/officeDocument/2006/relationships/tags" Target="../tags/tag1741.xml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tags" Target="../tags/tag1758.xml"/><Relationship Id="rId18" Type="http://schemas.openxmlformats.org/officeDocument/2006/relationships/tags" Target="../tags/tag1763.xml"/><Relationship Id="rId26" Type="http://schemas.openxmlformats.org/officeDocument/2006/relationships/tags" Target="../tags/tag1771.xml"/><Relationship Id="rId39" Type="http://schemas.openxmlformats.org/officeDocument/2006/relationships/tags" Target="../tags/tag1784.xml"/><Relationship Id="rId21" Type="http://schemas.openxmlformats.org/officeDocument/2006/relationships/tags" Target="../tags/tag1766.xml"/><Relationship Id="rId34" Type="http://schemas.openxmlformats.org/officeDocument/2006/relationships/tags" Target="../tags/tag1779.xml"/><Relationship Id="rId42" Type="http://schemas.openxmlformats.org/officeDocument/2006/relationships/tags" Target="../tags/tag1787.xml"/><Relationship Id="rId7" Type="http://schemas.openxmlformats.org/officeDocument/2006/relationships/tags" Target="../tags/tag1752.xml"/><Relationship Id="rId2" Type="http://schemas.openxmlformats.org/officeDocument/2006/relationships/tags" Target="../tags/tag1747.xml"/><Relationship Id="rId16" Type="http://schemas.openxmlformats.org/officeDocument/2006/relationships/tags" Target="../tags/tag1761.xml"/><Relationship Id="rId20" Type="http://schemas.openxmlformats.org/officeDocument/2006/relationships/tags" Target="../tags/tag1765.xml"/><Relationship Id="rId29" Type="http://schemas.openxmlformats.org/officeDocument/2006/relationships/tags" Target="../tags/tag1774.xml"/><Relationship Id="rId41" Type="http://schemas.openxmlformats.org/officeDocument/2006/relationships/tags" Target="../tags/tag1786.xml"/><Relationship Id="rId1" Type="http://schemas.openxmlformats.org/officeDocument/2006/relationships/tags" Target="../tags/tag1746.xml"/><Relationship Id="rId6" Type="http://schemas.openxmlformats.org/officeDocument/2006/relationships/tags" Target="../tags/tag1751.xml"/><Relationship Id="rId11" Type="http://schemas.openxmlformats.org/officeDocument/2006/relationships/tags" Target="../tags/tag1756.xml"/><Relationship Id="rId24" Type="http://schemas.openxmlformats.org/officeDocument/2006/relationships/tags" Target="../tags/tag1769.xml"/><Relationship Id="rId32" Type="http://schemas.openxmlformats.org/officeDocument/2006/relationships/tags" Target="../tags/tag1777.xml"/><Relationship Id="rId37" Type="http://schemas.openxmlformats.org/officeDocument/2006/relationships/tags" Target="../tags/tag1782.xml"/><Relationship Id="rId40" Type="http://schemas.openxmlformats.org/officeDocument/2006/relationships/tags" Target="../tags/tag1785.xml"/><Relationship Id="rId5" Type="http://schemas.openxmlformats.org/officeDocument/2006/relationships/tags" Target="../tags/tag1750.xml"/><Relationship Id="rId15" Type="http://schemas.openxmlformats.org/officeDocument/2006/relationships/tags" Target="../tags/tag1760.xml"/><Relationship Id="rId23" Type="http://schemas.openxmlformats.org/officeDocument/2006/relationships/tags" Target="../tags/tag1768.xml"/><Relationship Id="rId28" Type="http://schemas.openxmlformats.org/officeDocument/2006/relationships/tags" Target="../tags/tag1773.xml"/><Relationship Id="rId36" Type="http://schemas.openxmlformats.org/officeDocument/2006/relationships/tags" Target="../tags/tag1781.xml"/><Relationship Id="rId10" Type="http://schemas.openxmlformats.org/officeDocument/2006/relationships/tags" Target="../tags/tag1755.xml"/><Relationship Id="rId19" Type="http://schemas.openxmlformats.org/officeDocument/2006/relationships/tags" Target="../tags/tag1764.xml"/><Relationship Id="rId31" Type="http://schemas.openxmlformats.org/officeDocument/2006/relationships/tags" Target="../tags/tag1776.xml"/><Relationship Id="rId44" Type="http://schemas.openxmlformats.org/officeDocument/2006/relationships/notesSlide" Target="../notesSlides/notesSlide68.xml"/><Relationship Id="rId4" Type="http://schemas.openxmlformats.org/officeDocument/2006/relationships/tags" Target="../tags/tag1749.xml"/><Relationship Id="rId9" Type="http://schemas.openxmlformats.org/officeDocument/2006/relationships/tags" Target="../tags/tag1754.xml"/><Relationship Id="rId14" Type="http://schemas.openxmlformats.org/officeDocument/2006/relationships/tags" Target="../tags/tag1759.xml"/><Relationship Id="rId22" Type="http://schemas.openxmlformats.org/officeDocument/2006/relationships/tags" Target="../tags/tag1767.xml"/><Relationship Id="rId27" Type="http://schemas.openxmlformats.org/officeDocument/2006/relationships/tags" Target="../tags/tag1772.xml"/><Relationship Id="rId30" Type="http://schemas.openxmlformats.org/officeDocument/2006/relationships/tags" Target="../tags/tag1775.xml"/><Relationship Id="rId35" Type="http://schemas.openxmlformats.org/officeDocument/2006/relationships/tags" Target="../tags/tag1780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1753.xml"/><Relationship Id="rId3" Type="http://schemas.openxmlformats.org/officeDocument/2006/relationships/tags" Target="../tags/tag1748.xml"/><Relationship Id="rId12" Type="http://schemas.openxmlformats.org/officeDocument/2006/relationships/tags" Target="../tags/tag1757.xml"/><Relationship Id="rId17" Type="http://schemas.openxmlformats.org/officeDocument/2006/relationships/tags" Target="../tags/tag1762.xml"/><Relationship Id="rId25" Type="http://schemas.openxmlformats.org/officeDocument/2006/relationships/tags" Target="../tags/tag1770.xml"/><Relationship Id="rId33" Type="http://schemas.openxmlformats.org/officeDocument/2006/relationships/tags" Target="../tags/tag1778.xml"/><Relationship Id="rId38" Type="http://schemas.openxmlformats.org/officeDocument/2006/relationships/tags" Target="../tags/tag178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1795.xml"/><Relationship Id="rId13" Type="http://schemas.openxmlformats.org/officeDocument/2006/relationships/tags" Target="../tags/tag1800.xml"/><Relationship Id="rId18" Type="http://schemas.openxmlformats.org/officeDocument/2006/relationships/tags" Target="../tags/tag1805.xml"/><Relationship Id="rId26" Type="http://schemas.openxmlformats.org/officeDocument/2006/relationships/tags" Target="../tags/tag1813.xml"/><Relationship Id="rId3" Type="http://schemas.openxmlformats.org/officeDocument/2006/relationships/tags" Target="../tags/tag1790.xml"/><Relationship Id="rId21" Type="http://schemas.openxmlformats.org/officeDocument/2006/relationships/tags" Target="../tags/tag1808.xml"/><Relationship Id="rId7" Type="http://schemas.openxmlformats.org/officeDocument/2006/relationships/tags" Target="../tags/tag1794.xml"/><Relationship Id="rId12" Type="http://schemas.openxmlformats.org/officeDocument/2006/relationships/tags" Target="../tags/tag1799.xml"/><Relationship Id="rId17" Type="http://schemas.openxmlformats.org/officeDocument/2006/relationships/tags" Target="../tags/tag1804.xml"/><Relationship Id="rId25" Type="http://schemas.openxmlformats.org/officeDocument/2006/relationships/tags" Target="../tags/tag1812.xml"/><Relationship Id="rId2" Type="http://schemas.openxmlformats.org/officeDocument/2006/relationships/tags" Target="../tags/tag1789.xml"/><Relationship Id="rId16" Type="http://schemas.openxmlformats.org/officeDocument/2006/relationships/tags" Target="../tags/tag1803.xml"/><Relationship Id="rId20" Type="http://schemas.openxmlformats.org/officeDocument/2006/relationships/tags" Target="../tags/tag1807.xml"/><Relationship Id="rId29" Type="http://schemas.openxmlformats.org/officeDocument/2006/relationships/notesSlide" Target="../notesSlides/notesSlide69.xml"/><Relationship Id="rId1" Type="http://schemas.openxmlformats.org/officeDocument/2006/relationships/tags" Target="../tags/tag1788.xml"/><Relationship Id="rId6" Type="http://schemas.openxmlformats.org/officeDocument/2006/relationships/tags" Target="../tags/tag1793.xml"/><Relationship Id="rId11" Type="http://schemas.openxmlformats.org/officeDocument/2006/relationships/tags" Target="../tags/tag1798.xml"/><Relationship Id="rId24" Type="http://schemas.openxmlformats.org/officeDocument/2006/relationships/tags" Target="../tags/tag1811.xml"/><Relationship Id="rId5" Type="http://schemas.openxmlformats.org/officeDocument/2006/relationships/tags" Target="../tags/tag1792.xml"/><Relationship Id="rId15" Type="http://schemas.openxmlformats.org/officeDocument/2006/relationships/tags" Target="../tags/tag1802.xml"/><Relationship Id="rId23" Type="http://schemas.openxmlformats.org/officeDocument/2006/relationships/tags" Target="../tags/tag1810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797.xml"/><Relationship Id="rId19" Type="http://schemas.openxmlformats.org/officeDocument/2006/relationships/tags" Target="../tags/tag1806.xml"/><Relationship Id="rId4" Type="http://schemas.openxmlformats.org/officeDocument/2006/relationships/tags" Target="../tags/tag1791.xml"/><Relationship Id="rId9" Type="http://schemas.openxmlformats.org/officeDocument/2006/relationships/tags" Target="../tags/tag1796.xml"/><Relationship Id="rId14" Type="http://schemas.openxmlformats.org/officeDocument/2006/relationships/tags" Target="../tags/tag1801.xml"/><Relationship Id="rId22" Type="http://schemas.openxmlformats.org/officeDocument/2006/relationships/tags" Target="../tags/tag1809.xml"/><Relationship Id="rId27" Type="http://schemas.openxmlformats.org/officeDocument/2006/relationships/tags" Target="../tags/tag181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1822.xml"/><Relationship Id="rId13" Type="http://schemas.openxmlformats.org/officeDocument/2006/relationships/tags" Target="../tags/tag1827.xml"/><Relationship Id="rId18" Type="http://schemas.openxmlformats.org/officeDocument/2006/relationships/tags" Target="../tags/tag1832.xml"/><Relationship Id="rId26" Type="http://schemas.openxmlformats.org/officeDocument/2006/relationships/tags" Target="../tags/tag1840.xml"/><Relationship Id="rId3" Type="http://schemas.openxmlformats.org/officeDocument/2006/relationships/tags" Target="../tags/tag1817.xml"/><Relationship Id="rId21" Type="http://schemas.openxmlformats.org/officeDocument/2006/relationships/tags" Target="../tags/tag1835.xml"/><Relationship Id="rId7" Type="http://schemas.openxmlformats.org/officeDocument/2006/relationships/tags" Target="../tags/tag1821.xml"/><Relationship Id="rId12" Type="http://schemas.openxmlformats.org/officeDocument/2006/relationships/tags" Target="../tags/tag1826.xml"/><Relationship Id="rId17" Type="http://schemas.openxmlformats.org/officeDocument/2006/relationships/tags" Target="../tags/tag1831.xml"/><Relationship Id="rId25" Type="http://schemas.openxmlformats.org/officeDocument/2006/relationships/tags" Target="../tags/tag1839.xml"/><Relationship Id="rId2" Type="http://schemas.openxmlformats.org/officeDocument/2006/relationships/tags" Target="../tags/tag1816.xml"/><Relationship Id="rId16" Type="http://schemas.openxmlformats.org/officeDocument/2006/relationships/tags" Target="../tags/tag1830.xml"/><Relationship Id="rId20" Type="http://schemas.openxmlformats.org/officeDocument/2006/relationships/tags" Target="../tags/tag1834.xml"/><Relationship Id="rId29" Type="http://schemas.openxmlformats.org/officeDocument/2006/relationships/notesSlide" Target="../notesSlides/notesSlide70.xml"/><Relationship Id="rId1" Type="http://schemas.openxmlformats.org/officeDocument/2006/relationships/tags" Target="../tags/tag1815.xml"/><Relationship Id="rId6" Type="http://schemas.openxmlformats.org/officeDocument/2006/relationships/tags" Target="../tags/tag1820.xml"/><Relationship Id="rId11" Type="http://schemas.openxmlformats.org/officeDocument/2006/relationships/tags" Target="../tags/tag1825.xml"/><Relationship Id="rId24" Type="http://schemas.openxmlformats.org/officeDocument/2006/relationships/tags" Target="../tags/tag1838.xml"/><Relationship Id="rId5" Type="http://schemas.openxmlformats.org/officeDocument/2006/relationships/tags" Target="../tags/tag1819.xml"/><Relationship Id="rId15" Type="http://schemas.openxmlformats.org/officeDocument/2006/relationships/tags" Target="../tags/tag1829.xml"/><Relationship Id="rId23" Type="http://schemas.openxmlformats.org/officeDocument/2006/relationships/tags" Target="../tags/tag1837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824.xml"/><Relationship Id="rId19" Type="http://schemas.openxmlformats.org/officeDocument/2006/relationships/tags" Target="../tags/tag1833.xml"/><Relationship Id="rId4" Type="http://schemas.openxmlformats.org/officeDocument/2006/relationships/tags" Target="../tags/tag1818.xml"/><Relationship Id="rId9" Type="http://schemas.openxmlformats.org/officeDocument/2006/relationships/tags" Target="../tags/tag1823.xml"/><Relationship Id="rId14" Type="http://schemas.openxmlformats.org/officeDocument/2006/relationships/tags" Target="../tags/tag1828.xml"/><Relationship Id="rId22" Type="http://schemas.openxmlformats.org/officeDocument/2006/relationships/tags" Target="../tags/tag1836.xml"/><Relationship Id="rId27" Type="http://schemas.openxmlformats.org/officeDocument/2006/relationships/tags" Target="../tags/tag184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3.xml"/><Relationship Id="rId1" Type="http://schemas.openxmlformats.org/officeDocument/2006/relationships/tags" Target="../tags/tag1842.xml"/><Relationship Id="rId4" Type="http://schemas.openxmlformats.org/officeDocument/2006/relationships/notesSlide" Target="../notesSlides/notesSlide7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5.xml"/><Relationship Id="rId1" Type="http://schemas.openxmlformats.org/officeDocument/2006/relationships/tags" Target="../tags/tag1844.xml"/><Relationship Id="rId4" Type="http://schemas.openxmlformats.org/officeDocument/2006/relationships/notesSlide" Target="../notesSlides/notesSlide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7.xml"/><Relationship Id="rId1" Type="http://schemas.openxmlformats.org/officeDocument/2006/relationships/tags" Target="../tags/tag1846.xml"/><Relationship Id="rId4" Type="http://schemas.openxmlformats.org/officeDocument/2006/relationships/notesSlide" Target="../notesSlides/notesSlide7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1855.xml"/><Relationship Id="rId13" Type="http://schemas.openxmlformats.org/officeDocument/2006/relationships/tags" Target="../tags/tag1860.xml"/><Relationship Id="rId18" Type="http://schemas.openxmlformats.org/officeDocument/2006/relationships/notesSlide" Target="../notesSlides/notesSlide74.xml"/><Relationship Id="rId3" Type="http://schemas.openxmlformats.org/officeDocument/2006/relationships/tags" Target="../tags/tag1850.xml"/><Relationship Id="rId7" Type="http://schemas.openxmlformats.org/officeDocument/2006/relationships/tags" Target="../tags/tag1854.xml"/><Relationship Id="rId12" Type="http://schemas.openxmlformats.org/officeDocument/2006/relationships/tags" Target="../tags/tag185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49.xml"/><Relationship Id="rId16" Type="http://schemas.openxmlformats.org/officeDocument/2006/relationships/tags" Target="../tags/tag1863.xml"/><Relationship Id="rId1" Type="http://schemas.openxmlformats.org/officeDocument/2006/relationships/tags" Target="../tags/tag1848.xml"/><Relationship Id="rId6" Type="http://schemas.openxmlformats.org/officeDocument/2006/relationships/tags" Target="../tags/tag1853.xml"/><Relationship Id="rId11" Type="http://schemas.openxmlformats.org/officeDocument/2006/relationships/tags" Target="../tags/tag1858.xml"/><Relationship Id="rId5" Type="http://schemas.openxmlformats.org/officeDocument/2006/relationships/tags" Target="../tags/tag1852.xml"/><Relationship Id="rId15" Type="http://schemas.openxmlformats.org/officeDocument/2006/relationships/tags" Target="../tags/tag1862.xml"/><Relationship Id="rId10" Type="http://schemas.openxmlformats.org/officeDocument/2006/relationships/tags" Target="../tags/tag1857.xml"/><Relationship Id="rId4" Type="http://schemas.openxmlformats.org/officeDocument/2006/relationships/tags" Target="../tags/tag1851.xml"/><Relationship Id="rId9" Type="http://schemas.openxmlformats.org/officeDocument/2006/relationships/tags" Target="../tags/tag1856.xml"/><Relationship Id="rId14" Type="http://schemas.openxmlformats.org/officeDocument/2006/relationships/tags" Target="../tags/tag186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87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866.xml"/><Relationship Id="rId7" Type="http://schemas.openxmlformats.org/officeDocument/2006/relationships/tags" Target="../tags/tag1870.xml"/><Relationship Id="rId12" Type="http://schemas.openxmlformats.org/officeDocument/2006/relationships/tags" Target="../tags/tag1875.xml"/><Relationship Id="rId2" Type="http://schemas.openxmlformats.org/officeDocument/2006/relationships/tags" Target="../tags/tag1865.xml"/><Relationship Id="rId1" Type="http://schemas.openxmlformats.org/officeDocument/2006/relationships/tags" Target="../tags/tag1864.xml"/><Relationship Id="rId6" Type="http://schemas.openxmlformats.org/officeDocument/2006/relationships/tags" Target="../tags/tag1869.xml"/><Relationship Id="rId11" Type="http://schemas.openxmlformats.org/officeDocument/2006/relationships/tags" Target="../tags/tag1874.xml"/><Relationship Id="rId5" Type="http://schemas.openxmlformats.org/officeDocument/2006/relationships/tags" Target="../tags/tag1868.xml"/><Relationship Id="rId10" Type="http://schemas.openxmlformats.org/officeDocument/2006/relationships/tags" Target="../tags/tag1873.xml"/><Relationship Id="rId4" Type="http://schemas.openxmlformats.org/officeDocument/2006/relationships/tags" Target="../tags/tag1867.xml"/><Relationship Id="rId9" Type="http://schemas.openxmlformats.org/officeDocument/2006/relationships/tags" Target="../tags/tag1872.xml"/><Relationship Id="rId14" Type="http://schemas.openxmlformats.org/officeDocument/2006/relationships/notesSlide" Target="../notesSlides/notesSlide7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7.xml"/><Relationship Id="rId1" Type="http://schemas.openxmlformats.org/officeDocument/2006/relationships/tags" Target="../tags/tag1876.xml"/><Relationship Id="rId4" Type="http://schemas.openxmlformats.org/officeDocument/2006/relationships/notesSlide" Target="../notesSlides/notesSlide7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9.xml"/><Relationship Id="rId1" Type="http://schemas.openxmlformats.org/officeDocument/2006/relationships/tags" Target="../tags/tag1878.xml"/><Relationship Id="rId4" Type="http://schemas.openxmlformats.org/officeDocument/2006/relationships/notesSlide" Target="../notesSlides/notesSlide7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1887.xml"/><Relationship Id="rId13" Type="http://schemas.openxmlformats.org/officeDocument/2006/relationships/tags" Target="../tags/tag1892.xml"/><Relationship Id="rId3" Type="http://schemas.openxmlformats.org/officeDocument/2006/relationships/tags" Target="../tags/tag1882.xml"/><Relationship Id="rId7" Type="http://schemas.openxmlformats.org/officeDocument/2006/relationships/tags" Target="../tags/tag1886.xml"/><Relationship Id="rId12" Type="http://schemas.openxmlformats.org/officeDocument/2006/relationships/tags" Target="../tags/tag1891.xml"/><Relationship Id="rId2" Type="http://schemas.openxmlformats.org/officeDocument/2006/relationships/tags" Target="../tags/tag1881.xml"/><Relationship Id="rId16" Type="http://schemas.openxmlformats.org/officeDocument/2006/relationships/notesSlide" Target="../notesSlides/notesSlide78.xml"/><Relationship Id="rId1" Type="http://schemas.openxmlformats.org/officeDocument/2006/relationships/tags" Target="../tags/tag1880.xml"/><Relationship Id="rId6" Type="http://schemas.openxmlformats.org/officeDocument/2006/relationships/tags" Target="../tags/tag1885.xml"/><Relationship Id="rId11" Type="http://schemas.openxmlformats.org/officeDocument/2006/relationships/tags" Target="../tags/tag1890.xml"/><Relationship Id="rId5" Type="http://schemas.openxmlformats.org/officeDocument/2006/relationships/tags" Target="../tags/tag188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89.xml"/><Relationship Id="rId4" Type="http://schemas.openxmlformats.org/officeDocument/2006/relationships/tags" Target="../tags/tag1883.xml"/><Relationship Id="rId9" Type="http://schemas.openxmlformats.org/officeDocument/2006/relationships/tags" Target="../tags/tag1888.xml"/><Relationship Id="rId14" Type="http://schemas.openxmlformats.org/officeDocument/2006/relationships/tags" Target="../tags/tag189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5.xml"/><Relationship Id="rId1" Type="http://schemas.openxmlformats.org/officeDocument/2006/relationships/tags" Target="../tags/tag1894.xml"/><Relationship Id="rId4" Type="http://schemas.openxmlformats.org/officeDocument/2006/relationships/notesSlide" Target="../notesSlides/notesSlide7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7.xml"/><Relationship Id="rId1" Type="http://schemas.openxmlformats.org/officeDocument/2006/relationships/tags" Target="../tags/tag1896.xml"/><Relationship Id="rId4" Type="http://schemas.openxmlformats.org/officeDocument/2006/relationships/notesSlide" Target="../notesSlides/notesSlide8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Graphs and Graph Traversals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Adjacency List: Undirected Graphs</a:t>
            </a:r>
          </a:p>
        </p:txBody>
      </p:sp>
      <p:sp>
        <p:nvSpPr>
          <p:cNvPr id="860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Adjacency lists also work well for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undirected graphs</a:t>
            </a:r>
            <a:r>
              <a:rPr lang="en-US" sz="2800" dirty="0"/>
              <a:t> with one caveat</a:t>
            </a:r>
          </a:p>
          <a:p>
            <a:r>
              <a:rPr lang="en-US" sz="2400" dirty="0"/>
              <a:t>Put each edge in two lists to support efficient "get all neighbors"</a:t>
            </a:r>
          </a:p>
          <a:p>
            <a:r>
              <a:rPr lang="en-US" sz="2400" dirty="0"/>
              <a:t>Only an additional O(|E|) space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 sz="1400"/>
              <a:t>July 25,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6026" name="Group 3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86865" y="3717240"/>
            <a:ext cx="2438400" cy="1509712"/>
            <a:chOff x="1838" y="1257"/>
            <a:chExt cx="1857" cy="1143"/>
          </a:xfrm>
        </p:grpSpPr>
        <p:sp>
          <p:nvSpPr>
            <p:cNvPr id="86097" name="Oval 35"/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056" y="179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098" name="Text Box 36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38" y="160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86099" name="Oval 37"/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772" y="208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100" name="Text Box 3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34" y="215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86101" name="Oval 39"/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312" y="165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86102" name="Text Box 4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462" y="169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86103" name="AutoShape 41"/>
            <p:cNvCxnSpPr>
              <a:cxnSpLocks noChangeShapeType="1"/>
              <a:stCxn id="86101" idx="3"/>
              <a:endCxn id="86099" idx="6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2961" y="1814"/>
              <a:ext cx="377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6104" name="AutoShape 42"/>
            <p:cNvCxnSpPr>
              <a:cxnSpLocks noChangeShapeType="1"/>
              <a:stCxn id="86099" idx="2"/>
              <a:endCxn id="86097" idx="5"/>
            </p:cNvCxnSpPr>
            <p:nvPr>
              <p:custDataLst>
                <p:tags r:id="rId43"/>
              </p:custDataLst>
            </p:nvPr>
          </p:nvCxnSpPr>
          <p:spPr bwMode="auto">
            <a:xfrm flipH="1" flipV="1">
              <a:off x="2210" y="1958"/>
              <a:ext cx="55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6105" name="Oval 43"/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646" y="145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86106" name="AutoShape 44"/>
            <p:cNvCxnSpPr>
              <a:cxnSpLocks noChangeShapeType="1"/>
              <a:stCxn id="86101" idx="1"/>
            </p:cNvCxnSpPr>
            <p:nvPr>
              <p:custDataLst>
                <p:tags r:id="rId45"/>
              </p:custDataLst>
            </p:nvPr>
          </p:nvCxnSpPr>
          <p:spPr bwMode="auto">
            <a:xfrm flipH="1" flipV="1">
              <a:off x="2838" y="1553"/>
              <a:ext cx="500" cy="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6107" name="Text Box 45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742" y="125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70047" y="3302749"/>
            <a:ext cx="3094920" cy="2634840"/>
            <a:chOff x="4470047" y="3302749"/>
            <a:chExt cx="3094920" cy="2634840"/>
          </a:xfrm>
        </p:grpSpPr>
        <p:sp>
          <p:nvSpPr>
            <p:cNvPr id="100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41006" y="4619963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1" name="Rectangle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41006" y="3302749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" name="Text Box 4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70047" y="3432100"/>
              <a:ext cx="3946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3" name="Text Box 4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70047" y="4091295"/>
              <a:ext cx="3962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9900"/>
                  </a:solidFill>
                </a:rPr>
                <a:t>B</a:t>
              </a:r>
            </a:p>
          </p:txBody>
        </p:sp>
        <p:sp>
          <p:nvSpPr>
            <p:cNvPr id="104" name="Text Box 4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70047" y="4749314"/>
              <a:ext cx="3994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05" name="Text Box 4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470047" y="5408127"/>
              <a:ext cx="4219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FF"/>
                  </a:solidFill>
                </a:rPr>
                <a:t>D</a:t>
              </a:r>
            </a:p>
          </p:txBody>
        </p:sp>
        <p:cxnSp>
          <p:nvCxnSpPr>
            <p:cNvPr id="106" name="AutoShape 9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426781" y="363215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6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960181" y="3479755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7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12581" y="3479755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8" name="Rectangle 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64981" y="3479755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960181" y="413895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12581" y="413895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5" name="Rectangle 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64981" y="413895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1006" y="3961944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941006" y="5278776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12" name="AutoShape 9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5426781" y="49485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5426781" y="429135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15" name="Group 114"/>
            <p:cNvGrpSpPr/>
            <p:nvPr/>
          </p:nvGrpSpPr>
          <p:grpSpPr>
            <a:xfrm>
              <a:off x="5960181" y="4796969"/>
              <a:ext cx="609600" cy="304800"/>
              <a:chOff x="7086600" y="4770820"/>
              <a:chExt cx="609600" cy="304800"/>
            </a:xfrm>
          </p:grpSpPr>
          <p:sp>
            <p:nvSpPr>
              <p:cNvPr id="117" name="Rectangle 3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18" name="Rectangle 5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19" name="Rectangle 3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AutoShape 9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5426781" y="5607388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60181" y="5455782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34" name="Rectangle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12581" y="545578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5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64981" y="5455782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/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17381" y="4138950"/>
              <a:ext cx="1147586" cy="962819"/>
              <a:chOff x="6562373" y="4138950"/>
              <a:chExt cx="1147586" cy="962819"/>
            </a:xfrm>
          </p:grpSpPr>
          <p:sp>
            <p:nvSpPr>
              <p:cNvPr id="120" name="Rectangle 3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00359" y="4796969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009900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21" name="Rectangle 5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7252759" y="47969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22" name="Rectangle 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405159" y="4796969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/>
                  <a:t>/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AutoShape 9"/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>
                <a:off x="6569781" y="4966009"/>
                <a:ext cx="5334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7" name="AutoShape 9"/>
              <p:cNvCxnSpPr>
                <a:cxnSpLocks noChangeShapeType="1"/>
              </p:cNvCxnSpPr>
              <p:nvPr>
                <p:custDataLst>
                  <p:tags r:id="rId29"/>
                </p:custDataLst>
              </p:nvPr>
            </p:nvCxnSpPr>
            <p:spPr bwMode="auto">
              <a:xfrm>
                <a:off x="6562373" y="4291350"/>
                <a:ext cx="5334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9" name="Rectangle 3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095773" y="413895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40" name="Rectangle 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248173" y="413895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1" name="Rectangle 3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400573" y="413895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/>
                  <a:t>/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4346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Dijkstra's</a:t>
            </a:r>
            <a:r>
              <a:rPr lang="en-US" sz="2800" dirty="0"/>
              <a:t> algorithm requires a starting vertex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if you want to find the shortest path between all pairs of vertices in the graph?</a:t>
            </a:r>
          </a:p>
          <a:p>
            <a:r>
              <a:rPr lang="en-US" sz="2800" dirty="0"/>
              <a:t>Run </a:t>
            </a:r>
            <a:r>
              <a:rPr lang="en-US" sz="2800" dirty="0" err="1"/>
              <a:t>Dijkstra's</a:t>
            </a:r>
            <a:r>
              <a:rPr lang="en-US" sz="2800" dirty="0"/>
              <a:t> for each vertex </a:t>
            </a:r>
            <a:r>
              <a:rPr lang="en-US" sz="2800"/>
              <a:t>v?</a:t>
            </a:r>
            <a:endParaRPr lang="en-US" sz="2800" dirty="0"/>
          </a:p>
          <a:p>
            <a:r>
              <a:rPr lang="en-US" sz="2800" dirty="0"/>
              <a:t>Can we do better? Yep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3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An algorithmic technique that systematically records the answers to sub-problems in a table and re-uses those recorded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Simple Example: </a:t>
            </a:r>
            <a:br>
              <a:rPr lang="en-US" sz="2800" dirty="0"/>
            </a:br>
            <a:r>
              <a:rPr lang="en-US" sz="2800" dirty="0"/>
              <a:t>Calculating the Nth Fibonacci number:	Fib(N) = Fib(N-1) + Fib(N-2)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800" dirty="0"/>
              <a:t>Recursion would be insanely expensive, </a:t>
            </a:r>
          </a:p>
          <a:p>
            <a:pPr marL="0" indent="0">
              <a:buNone/>
            </a:pPr>
            <a:r>
              <a:rPr lang="en-US" sz="2800" dirty="0"/>
              <a:t>But it is cheap if you already know the results of prior computations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14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Floyd-</a:t>
            </a:r>
            <a:r>
              <a:rPr lang="en-US" sz="3200" dirty="0" err="1"/>
              <a:t>Warshall</a:t>
            </a:r>
            <a:r>
              <a:rPr lang="en-US" sz="3200" dirty="0"/>
              <a:t> All-Pairs Shortest Path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Dynamic programming algorithm for finding shortest paths between all vertices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Even works for negative edge weights</a:t>
            </a:r>
          </a:p>
          <a:p>
            <a:r>
              <a:rPr lang="en-US" sz="2400" dirty="0"/>
              <a:t>Only meaningful in no negative cycles</a:t>
            </a:r>
          </a:p>
          <a:p>
            <a:r>
              <a:rPr lang="en-US" sz="2400" dirty="0"/>
              <a:t>Can be used to detect such negative cycles</a:t>
            </a:r>
          </a:p>
          <a:p>
            <a:pPr>
              <a:tabLst>
                <a:tab pos="1309688" algn="l"/>
              </a:tabLst>
            </a:pPr>
            <a:r>
              <a:rPr lang="en-US" sz="2400" dirty="0"/>
              <a:t>Idea:	Check to see if there is a path from v to v 	that has a negative cost</a:t>
            </a:r>
          </a:p>
          <a:p>
            <a:pPr marL="0" indent="0">
              <a:buNone/>
              <a:tabLst>
                <a:tab pos="1309688" algn="l"/>
              </a:tabLst>
            </a:pPr>
            <a:endParaRPr lang="en-US" sz="1400" dirty="0"/>
          </a:p>
          <a:p>
            <a:pPr marL="0" indent="0">
              <a:buNone/>
              <a:tabLst>
                <a:tab pos="1309688" algn="l"/>
              </a:tabLst>
            </a:pPr>
            <a:r>
              <a:rPr lang="en-US" sz="2800" dirty="0"/>
              <a:t>Overall performance: </a:t>
            </a:r>
          </a:p>
          <a:p>
            <a:pPr>
              <a:tabLst>
                <a:tab pos="1309688" algn="l"/>
              </a:tabLst>
            </a:pPr>
            <a:r>
              <a:rPr lang="en-US" sz="2400" dirty="0"/>
              <a:t>Time: 	O(|V|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  <a:p>
            <a:pPr>
              <a:tabLst>
                <a:tab pos="1309688" algn="l"/>
              </a:tabLst>
            </a:pPr>
            <a:r>
              <a:rPr lang="en-US" sz="2400" dirty="0"/>
              <a:t>Space: 	O(|V|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tabLst>
                <a:tab pos="1309688" algn="l"/>
              </a:tabLst>
            </a:pPr>
            <a:endParaRPr lang="en-US" sz="2800" dirty="0"/>
          </a:p>
          <a:p>
            <a:pPr marL="0" indent="0">
              <a:buNone/>
              <a:tabLst>
                <a:tab pos="1309688" algn="l"/>
              </a:tabLst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6868" name="Text Box 4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24600" y="1143000"/>
            <a:ext cx="1828800" cy="71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Add in paths that go thru k</a:t>
            </a:r>
          </a:p>
        </p:txBody>
      </p:sp>
      <p:sp>
        <p:nvSpPr>
          <p:cNvPr id="36869" name="Text 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In section 10.3.4 in Weiss</a:t>
            </a:r>
          </a:p>
        </p:txBody>
      </p:sp>
      <p:sp>
        <p:nvSpPr>
          <p:cNvPr id="36870" name="Text Box 6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6438" y="0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Can keep track of path with an extra matrix:</a:t>
            </a:r>
            <a:br>
              <a:rPr lang="en-US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path[i][j] = k if updating shortest path</a:t>
            </a:r>
          </a:p>
        </p:txBody>
      </p:sp>
      <p:sp>
        <p:nvSpPr>
          <p:cNvPr id="36871" name="Text Box 7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381000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For iter k: will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not be improving any paths that either start or finish at k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(and these are the parts of the matrix you are examining to see if you found a </a:t>
            </a:r>
            <a:br>
              <a:rPr lang="en-US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new minimum,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 the inner 2 loops could be executed in parallel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538542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The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M[u][v] stores the cost of the best path from u to v</a:t>
            </a:r>
          </a:p>
          <a:p>
            <a:pPr>
              <a:buNone/>
            </a:pPr>
            <a:r>
              <a:rPr lang="en-US" sz="2400" dirty="0"/>
              <a:t>Initialized to cost of edge between M[u][v]</a:t>
            </a:r>
          </a:p>
          <a:p>
            <a:pPr>
              <a:buNone/>
            </a:pPr>
            <a:endParaRPr lang="en-US" sz="1800" dirty="0">
              <a:latin typeface="+mj-lt"/>
            </a:endParaRPr>
          </a:p>
          <a:p>
            <a:pPr>
              <a:buNone/>
            </a:pPr>
            <a:r>
              <a:rPr lang="en-US" sz="2400" dirty="0">
                <a:latin typeface="+mj-lt"/>
              </a:rPr>
              <a:t>The algorithm: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 = 1; k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2000" b="1" dirty="0">
                <a:latin typeface="Courier New" pitchFamily="49" charset="0"/>
              </a:rPr>
              <a:t> V; k++)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  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2000" b="1" dirty="0">
                <a:latin typeface="Courier New" pitchFamily="49" charset="0"/>
              </a:rPr>
              <a:t> V;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  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j = 1; j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2000" b="1" dirty="0">
                <a:latin typeface="Courier New" pitchFamily="49" charset="0"/>
              </a:rPr>
              <a:t> V; j++)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    if (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M[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][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]+ M[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][j</a:t>
            </a:r>
            <a:r>
              <a:rPr lang="en-US" sz="2000" b="1" dirty="0">
                <a:latin typeface="Courier New" pitchFamily="49" charset="0"/>
              </a:rPr>
              <a:t>] &lt; M[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       M[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][j] =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M[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][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]+ M[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][j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6868" name="Text Box 4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24600" y="1143000"/>
            <a:ext cx="1828800" cy="71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Add in paths that go thru k</a:t>
            </a:r>
          </a:p>
        </p:txBody>
      </p:sp>
      <p:sp>
        <p:nvSpPr>
          <p:cNvPr id="36869" name="Text 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In section 10.3.4 in Weiss</a:t>
            </a:r>
          </a:p>
        </p:txBody>
      </p:sp>
      <p:sp>
        <p:nvSpPr>
          <p:cNvPr id="36870" name="Text Box 6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6438" y="0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Can keep track of path with an extra matrix:</a:t>
            </a:r>
            <a:br>
              <a:rPr lang="en-US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path[i][j] = k if updating shortest path</a:t>
            </a:r>
          </a:p>
        </p:txBody>
      </p:sp>
      <p:sp>
        <p:nvSpPr>
          <p:cNvPr id="36871" name="Text Box 7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381000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For iter k: will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not be improving any paths that either start or finish at k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(and these are the parts of the matrix you are examining to see if you found a </a:t>
            </a:r>
            <a:br>
              <a:rPr lang="en-US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new minimum, 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 the inner 2 loops could be executed in parallel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.)</a:t>
            </a:r>
          </a:p>
        </p:txBody>
      </p:sp>
      <p:sp>
        <p:nvSpPr>
          <p:cNvPr id="36872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8622" y="4514938"/>
            <a:ext cx="7766756" cy="14619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+mj-lt"/>
              </a:rPr>
              <a:t>Invariant: 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latin typeface="+mj-lt"/>
              </a:rPr>
              <a:t>After the </a:t>
            </a:r>
            <a:r>
              <a:rPr lang="en-US" dirty="0" err="1">
                <a:latin typeface="+mj-lt"/>
              </a:rPr>
              <a:t>k</a:t>
            </a:r>
            <a:r>
              <a:rPr lang="en-US" baseline="30000" dirty="0" err="1">
                <a:latin typeface="+mj-lt"/>
              </a:rPr>
              <a:t>th</a:t>
            </a:r>
            <a:r>
              <a:rPr lang="en-US" dirty="0">
                <a:latin typeface="+mj-lt"/>
              </a:rPr>
              <a:t> iteration, the matrix M includes the shortest path between all pairs that use on only vertices 1..k as intermediate vertices in the paths</a:t>
            </a:r>
          </a:p>
        </p:txBody>
      </p:sp>
    </p:spTree>
    <p:extLst>
      <p:ext uri="{BB962C8B-B14F-4D97-AF65-F5344CB8AC3E}">
        <p14:creationId xmlns:p14="http://schemas.microsoft.com/office/powerpoint/2010/main" val="15727489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8182453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a typeface="Verdana"/>
                          <a:cs typeface="Verdana"/>
                        </a:rPr>
                        <a:t>∞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a typeface="Verdana"/>
                          <a:cs typeface="Verdana"/>
                        </a:rPr>
                        <a:t>∞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Initial state of the matrix: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Note that </a:t>
            </a:r>
            <a:r>
              <a:rPr lang="en-US" sz="2400" dirty="0" err="1">
                <a:solidFill>
                  <a:prstClr val="black"/>
                </a:solidFill>
              </a:rPr>
              <a:t>non∞edges</a:t>
            </a:r>
            <a:r>
              <a:rPr lang="en-US" sz="2400" dirty="0">
                <a:solidFill>
                  <a:prstClr val="black"/>
                </a:solidFill>
              </a:rPr>
              <a:t> are indicated in some manner,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such as infinity</a:t>
            </a:r>
            <a:br>
              <a:rPr lang="en-US" sz="2400" dirty="0">
                <a:solidFill>
                  <a:prstClr val="black"/>
                </a:solidFill>
              </a:rPr>
            </a:b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104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3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3523003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5114993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k = 1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 =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(M[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][j], 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]+ M[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][j])</a:t>
            </a: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105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771465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1575248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k = 2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 =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(M[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][j], 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]+ M[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][j])</a:t>
            </a: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106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9459696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1666357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k = 3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 =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(M[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][j], 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]+ M[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][j])</a:t>
            </a: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107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7221459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0943749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k = 4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 =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(M[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][j], 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]+ M[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][j])</a:t>
            </a: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108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6749605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194" name="Group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5297852"/>
              </p:ext>
            </p:extLst>
          </p:nvPr>
        </p:nvGraphicFramePr>
        <p:xfrm>
          <a:off x="304800" y="2362200"/>
          <a:ext cx="3375948" cy="2950578"/>
        </p:xfrm>
        <a:graphic>
          <a:graphicData uri="http://schemas.openxmlformats.org/drawingml/2006/table">
            <a:tbl>
              <a:tblPr/>
              <a:tblGrid>
                <a:gridCol w="56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1" name="Oval 5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978961" y="246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2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2" name="Oval 5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50562" y="11609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3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43" name="Oval 5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692961" y="19991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4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44" name="AutoShape 56"/>
          <p:cNvCxnSpPr>
            <a:cxnSpLocks noChangeShapeType="1"/>
            <a:endCxn id="37941" idx="2"/>
          </p:cNvCxnSpPr>
          <p:nvPr>
            <p:custDataLst>
              <p:tags r:id="rId5"/>
            </p:custDataLst>
          </p:nvPr>
        </p:nvCxnSpPr>
        <p:spPr bwMode="auto">
          <a:xfrm flipV="1">
            <a:off x="5181600" y="462912"/>
            <a:ext cx="1797361" cy="51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  <a:stCxn id="37941" idx="5"/>
            <a:endCxn id="37942" idx="1"/>
          </p:cNvCxnSpPr>
          <p:nvPr>
            <p:custDataLst>
              <p:tags r:id="rId6"/>
            </p:custDataLst>
          </p:nvPr>
        </p:nvCxnSpPr>
        <p:spPr bwMode="auto">
          <a:xfrm>
            <a:off x="7396859" y="615927"/>
            <a:ext cx="1025403" cy="6083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  <a:stCxn id="37949" idx="6"/>
            <a:endCxn id="37942" idx="3"/>
          </p:cNvCxnSpPr>
          <p:nvPr>
            <p:custDataLst>
              <p:tags r:id="rId7"/>
            </p:custDataLst>
          </p:nvPr>
        </p:nvCxnSpPr>
        <p:spPr bwMode="auto">
          <a:xfrm flipV="1">
            <a:off x="7392359" y="1530327"/>
            <a:ext cx="1029903" cy="8375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  <a:stCxn id="37952" idx="4"/>
            <a:endCxn id="37943" idx="0"/>
          </p:cNvCxnSpPr>
          <p:nvPr>
            <p:custDataLst>
              <p:tags r:id="rId8"/>
            </p:custDataLst>
          </p:nvPr>
        </p:nvCxnSpPr>
        <p:spPr bwMode="auto">
          <a:xfrm>
            <a:off x="4937760" y="754556"/>
            <a:ext cx="0" cy="12445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  <a:stCxn id="37943" idx="6"/>
            <a:endCxn id="37949" idx="2"/>
          </p:cNvCxnSpPr>
          <p:nvPr>
            <p:custDataLst>
              <p:tags r:id="rId9"/>
            </p:custDataLst>
          </p:nvPr>
        </p:nvCxnSpPr>
        <p:spPr bwMode="auto">
          <a:xfrm>
            <a:off x="5182559" y="2215512"/>
            <a:ext cx="1720202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9" name="Oval 6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902761" y="2151516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5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37941" idx="4"/>
            <a:endCxn id="37949" idx="0"/>
          </p:cNvCxnSpPr>
          <p:nvPr>
            <p:custDataLst>
              <p:tags r:id="rId11"/>
            </p:custDataLst>
          </p:nvPr>
        </p:nvCxnSpPr>
        <p:spPr bwMode="auto">
          <a:xfrm flipH="1">
            <a:off x="7147560" y="679308"/>
            <a:ext cx="76200" cy="14722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  <a:stCxn id="37943" idx="7"/>
            <a:endCxn id="37941" idx="3"/>
          </p:cNvCxnSpPr>
          <p:nvPr>
            <p:custDataLst>
              <p:tags r:id="rId12"/>
            </p:custDataLst>
          </p:nvPr>
        </p:nvCxnSpPr>
        <p:spPr bwMode="auto">
          <a:xfrm flipV="1">
            <a:off x="5110859" y="615927"/>
            <a:ext cx="1939802" cy="14465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Oval 6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692961" y="321764"/>
            <a:ext cx="489598" cy="43279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baseline="-25000" dirty="0">
              <a:solidFill>
                <a:prstClr val="black"/>
              </a:solidFill>
            </a:endParaRPr>
          </a:p>
        </p:txBody>
      </p:sp>
      <p:sp>
        <p:nvSpPr>
          <p:cNvPr id="37953" name="Text Box 6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9112" y="1124025"/>
            <a:ext cx="59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-4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01930" y="65894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6200" y="53340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-2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46486" y="189160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7488" y="11430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3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22338" y="9906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96424" y="236220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Verdana"/>
              </a:rPr>
              <a:t>4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8111" y="1891602"/>
            <a:ext cx="3578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Verdana"/>
              </a:rPr>
              <a:t>k = 5</a:t>
            </a:r>
          </a:p>
        </p:txBody>
      </p:sp>
      <p:sp>
        <p:nvSpPr>
          <p:cNvPr id="37961" name="Text Box 73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48200" y="2438400"/>
            <a:ext cx="449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K=a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K=b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M[ac] = M[a][2] + M[b][3] = 2 + -2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M[a][2] + M[b][5] = 2 + 3 = 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inf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 to 5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K=c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M[a][3] + M[c][5] = 0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5 to 1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M[be] = M[b][3] + M[c][5] = -2 + 1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3 to -1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K=d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M[</a:t>
            </a:r>
            <a:r>
              <a:rPr lang="en-US" sz="1800" dirty="0" err="1">
                <a:solidFill>
                  <a:srgbClr val="53AFC5"/>
                </a:solidFill>
                <a:latin typeface="Times New Roman" pitchFamily="18" charset="0"/>
              </a:rPr>
              <a:t>ae</a:t>
            </a: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] = M[a][4] + M[d][5] = -4 + 4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1 to 0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K=e</a:t>
            </a:r>
            <a:b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</a:br>
            <a:r>
              <a:rPr lang="en-US" sz="1800" dirty="0">
                <a:solidFill>
                  <a:srgbClr val="53AFC5"/>
                </a:solidFill>
                <a:latin typeface="Times New Roman" pitchFamily="18" charset="0"/>
              </a:rPr>
              <a:t>no changes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87422" y="3414387"/>
            <a:ext cx="515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 =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(M[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][j], M[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]+ M[</a:t>
            </a:r>
            <a:r>
              <a:rPr lang="en-US" sz="2400" dirty="0">
                <a:solidFill>
                  <a:srgbClr val="009900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][j])</a:t>
            </a:r>
          </a:p>
        </p:txBody>
      </p:sp>
      <p:sp>
        <p:nvSpPr>
          <p:cNvPr id="37963" name="Text Box 75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0" y="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53AFC5"/>
                </a:solidFill>
                <a:latin typeface="Times New Roman" pitchFamily="18" charset="0"/>
              </a:rPr>
              <a:t>Works with neg cost edges, but not neg cost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2F1343"/>
                </a:solidFill>
              </a:rPr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84450-8A2F-4CC7-9BF0-9A0F3A7F3044}" type="slidenum">
              <a:rPr lang="en-US" smtClean="0">
                <a:solidFill>
                  <a:srgbClr val="2F1343"/>
                </a:solidFill>
              </a:rPr>
              <a:pPr>
                <a:defRPr/>
              </a:pPr>
              <a:t>109</a:t>
            </a:fld>
            <a:endParaRPr lang="en-US">
              <a:solidFill>
                <a:srgbClr val="2F1343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7200" y="155448"/>
            <a:ext cx="400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475A8D"/>
                </a:solidFill>
                <a:latin typeface="Verdana"/>
              </a:rPr>
              <a:t>Floydl-Warshall</a:t>
            </a:r>
            <a:r>
              <a:rPr lang="en-US" sz="2400" dirty="0">
                <a:solidFill>
                  <a:srgbClr val="475A8D"/>
                </a:solidFill>
                <a:latin typeface="Verdana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475A8D"/>
                </a:solidFill>
                <a:latin typeface="Verdana"/>
              </a:rPr>
              <a:t>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8609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Adjacency List: Weighted Graphs</a:t>
            </a:r>
          </a:p>
        </p:txBody>
      </p:sp>
      <p:sp>
        <p:nvSpPr>
          <p:cNvPr id="860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458200" cy="2206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Adjacency lists also work well for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graphs</a:t>
            </a:r>
            <a:r>
              <a:rPr lang="en-US" sz="2800" dirty="0"/>
              <a:t> but where do you store the weights?</a:t>
            </a:r>
          </a:p>
          <a:p>
            <a:r>
              <a:rPr lang="en-US" sz="2400" dirty="0"/>
              <a:t>In a matrix? </a:t>
            </a:r>
            <a:r>
              <a:rPr lang="en-US" sz="2400" dirty="0">
                <a:sym typeface="Wingdings" pitchFamily="2" charset="2"/>
              </a:rPr>
              <a:t> O(|V|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space</a:t>
            </a:r>
            <a:endParaRPr lang="en-US" sz="2400" dirty="0"/>
          </a:p>
          <a:p>
            <a:r>
              <a:rPr lang="en-US" sz="2400" dirty="0"/>
              <a:t>Store a weight at each node in list </a:t>
            </a:r>
            <a:r>
              <a:rPr lang="en-US" sz="2400" dirty="0">
                <a:sym typeface="Wingdings" pitchFamily="2" charset="2"/>
              </a:rPr>
              <a:t> O(|E|) space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70047" y="3302749"/>
            <a:ext cx="3674540" cy="2634840"/>
            <a:chOff x="4470047" y="3302749"/>
            <a:chExt cx="3674540" cy="2634840"/>
          </a:xfrm>
        </p:grpSpPr>
        <p:sp>
          <p:nvSpPr>
            <p:cNvPr id="100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41006" y="4619963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1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41006" y="3302749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" name="Text Box 4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470047" y="3432100"/>
              <a:ext cx="3946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3" name="Text Box 4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470047" y="4091295"/>
              <a:ext cx="3962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9900"/>
                  </a:solidFill>
                </a:rPr>
                <a:t>B</a:t>
              </a:r>
            </a:p>
          </p:txBody>
        </p:sp>
        <p:sp>
          <p:nvSpPr>
            <p:cNvPr id="104" name="Text Box 4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470047" y="4749314"/>
              <a:ext cx="3994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05" name="Text Box 4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470047" y="5408127"/>
              <a:ext cx="4219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FF"/>
                  </a:solidFill>
                </a:rPr>
                <a:t>D</a:t>
              </a:r>
            </a:p>
          </p:txBody>
        </p:sp>
        <p:cxnSp>
          <p:nvCxnSpPr>
            <p:cNvPr id="106" name="AutoShape 9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5426781" y="363215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6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60181" y="3479755"/>
              <a:ext cx="54864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B:3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27" name="Rectangle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406095" y="3479755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8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508821" y="3479755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406095" y="413895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5" name="Rectangle 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508821" y="413895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941006" y="3961944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941006" y="5278776"/>
              <a:ext cx="804862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/</a:t>
              </a:r>
            </a:p>
          </p:txBody>
        </p:sp>
        <p:cxnSp>
          <p:nvCxnSpPr>
            <p:cNvPr id="112" name="AutoShape 9"/>
            <p:cNvCxnSpPr>
              <a:cxnSpLocks noChangeShapeType="1"/>
            </p:cNvCxnSpPr>
            <p:nvPr>
              <p:custDataLst>
                <p:tags r:id="rId29"/>
              </p:custDataLst>
            </p:nvPr>
          </p:nvCxnSpPr>
          <p:spPr bwMode="auto">
            <a:xfrm>
              <a:off x="5426781" y="49485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>
              <a:off x="5426781" y="429135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7" name="Rectangle 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960181" y="4796969"/>
              <a:ext cx="54864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FF"/>
                  </a:solidFill>
                </a:rPr>
                <a:t>D:7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118" name="Rectangle 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112581" y="4796969"/>
              <a:ext cx="54864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9" name="Rectangle 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508821" y="4796969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710895" y="4796969"/>
              <a:ext cx="1433692" cy="304800"/>
              <a:chOff x="6813621" y="4796969"/>
              <a:chExt cx="1433692" cy="304800"/>
            </a:xfrm>
          </p:grpSpPr>
          <p:sp>
            <p:nvSpPr>
              <p:cNvPr id="120" name="Rectangle 3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393873" y="4796969"/>
                <a:ext cx="54864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rgbClr val="009900"/>
                    </a:solidFill>
                  </a:rPr>
                  <a:t>B:6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21" name="Rectangle 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7546273" y="47969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22" name="Rectangle 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7942513" y="4796969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/>
                  <a:t>/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AutoShape 9"/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>
                <a:off x="6813621" y="4966009"/>
                <a:ext cx="5334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39" name="Rectangle 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960181" y="4138950"/>
              <a:ext cx="54864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A:5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8018" y="3593615"/>
            <a:ext cx="2932113" cy="1814512"/>
            <a:chOff x="2259365" y="4297985"/>
            <a:chExt cx="2932113" cy="1814512"/>
          </a:xfrm>
        </p:grpSpPr>
        <p:sp>
          <p:nvSpPr>
            <p:cNvPr id="59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05440" y="51520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59365" y="484726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61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42090" y="5607672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99265" y="5715622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63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99340" y="49234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37465" y="4999660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65" name="AutoShape 36"/>
            <p:cNvCxnSpPr>
              <a:cxnSpLocks noChangeShapeType="1"/>
              <a:stCxn id="63" idx="4"/>
              <a:endCxn id="61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4126265" y="5133010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" name="AutoShape 37"/>
            <p:cNvCxnSpPr>
              <a:cxnSpLocks noChangeShapeType="1"/>
              <a:stCxn id="61" idx="2"/>
              <a:endCxn id="59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2748315" y="5447335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38"/>
            <p:cNvCxnSpPr>
              <a:cxnSpLocks noChangeShapeType="1"/>
              <a:stCxn id="59" idx="6"/>
              <a:endCxn id="6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2900715" y="5294935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8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42065" y="46186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9" name="AutoShape 40"/>
            <p:cNvCxnSpPr>
              <a:cxnSpLocks noChangeShapeType="1"/>
              <a:stCxn id="63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4151665" y="4463085"/>
              <a:ext cx="182562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694465" y="4297985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40439" y="5023574"/>
              <a:ext cx="4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48339" y="5750547"/>
              <a:ext cx="4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42543" y="5474436"/>
              <a:ext cx="365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67629" y="4476336"/>
              <a:ext cx="365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connectedness?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a graph is disconnected?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will still calculate all-pair shortest paths.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will remain </a:t>
            </a:r>
            <a:r>
              <a:rPr lang="en-US" dirty="0">
                <a:latin typeface="Verdana"/>
                <a:ea typeface="Verdana"/>
                <a:cs typeface="Verdana"/>
              </a:rPr>
              <a:t>∞ to indicate that no path exists between those vertices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37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40044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the logical course progression, we would study the next graph topic: </a:t>
            </a:r>
          </a:p>
          <a:p>
            <a:pPr marL="0" indent="0" algn="ctr">
              <a:buNone/>
            </a:pPr>
            <a:endParaRPr lang="en-US" sz="1000" b="1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Minimum Spanning Trees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are trees… that span… minimally!! Woo!!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But alas, we need to align lectures with projects and homework, so we will instead</a:t>
            </a:r>
          </a:p>
          <a:p>
            <a:r>
              <a:rPr lang="en-US" sz="2400" dirty="0"/>
              <a:t>Start parallelism and concurrency</a:t>
            </a:r>
          </a:p>
          <a:p>
            <a:r>
              <a:rPr lang="en-US" sz="2400" dirty="0"/>
              <a:t>Come back to graphs at the end of the course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Graphs are often sparse</a:t>
            </a:r>
          </a:p>
          <a:p>
            <a:r>
              <a:rPr lang="en-US" sz="2400" dirty="0"/>
              <a:t>Streets form grids</a:t>
            </a:r>
          </a:p>
          <a:p>
            <a:r>
              <a:rPr lang="en-US" sz="2400" dirty="0"/>
              <a:t>Airlines rarely fly to all cities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Adjacency lists generally the better choice</a:t>
            </a:r>
          </a:p>
          <a:p>
            <a:r>
              <a:rPr lang="en-US" sz="2400" dirty="0"/>
              <a:t>Slower performance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HUGE</a:t>
            </a:r>
            <a:r>
              <a:rPr lang="en-US" sz="2400" dirty="0"/>
              <a:t> space savings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Huge of Space Savings?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Content Placeholder 85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this 6x6 city street grid:</a:t>
                </a:r>
              </a:p>
              <a:p>
                <a:pPr marL="0" indent="0">
                  <a:buNone/>
                </a:pPr>
                <a:r>
                  <a:rPr lang="en-US" sz="2400" dirty="0"/>
                  <a:t>|V| = 36</a:t>
                </a:r>
              </a:p>
              <a:p>
                <a:pPr marL="0" indent="0">
                  <a:buNone/>
                </a:pPr>
                <a:r>
                  <a:rPr lang="en-US" sz="2400" dirty="0"/>
                  <a:t>|E| = 6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</a:rPr>
                  <a:t>╳5╳2 + </a:t>
                </a:r>
                <a:r>
                  <a:rPr lang="en-US" sz="2400" dirty="0"/>
                  <a:t>6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</a:rPr>
                  <a:t>╳5╳2 = 120</a:t>
                </a:r>
              </a:p>
              <a:p>
                <a:pPr marL="0" indent="0">
                  <a:buNone/>
                </a:pPr>
                <a:endParaRPr lang="en-US" sz="1200" dirty="0">
                  <a:latin typeface="Arial Unicode MS"/>
                  <a:ea typeface="Arial Unicode MS"/>
                  <a:cs typeface="Arial Unicode MS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</a:rPr>
                  <a:t>Adjacency Matrix: O(|V|</a:t>
                </a:r>
                <a:r>
                  <a:rPr lang="en-US" sz="2400" baseline="30000" dirty="0">
                    <a:latin typeface="Arial Unicode MS"/>
                    <a:ea typeface="Arial Unicode MS"/>
                    <a:cs typeface="Arial Unicode MS"/>
                  </a:rPr>
                  <a:t>2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</a:rPr>
                  <a:t>)</a:t>
                </a:r>
                <a:br>
                  <a:rPr lang="en-US" sz="2400" dirty="0">
                    <a:latin typeface="Arial Unicode MS"/>
                    <a:ea typeface="Arial Unicode MS"/>
                    <a:cs typeface="Arial Unicode MS"/>
                  </a:rPr>
                </a:b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 36</a:t>
                </a:r>
                <a:r>
                  <a:rPr lang="en-US" sz="2400" baseline="300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2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 = 1296 </a:t>
                </a:r>
              </a:p>
              <a:p>
                <a:pPr marL="0" indent="0">
                  <a:buNone/>
                </a:pPr>
                <a:endParaRPr lang="en-US" sz="1200" dirty="0">
                  <a:latin typeface="Arial Unicode MS"/>
                  <a:ea typeface="Arial Unicode MS"/>
                  <a:cs typeface="Arial Unicode MS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Adjacency List: O(|E| + |V|)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 36 + 2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</a:rPr>
                  <a:t>╳1</a:t>
                </a: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20 = 276	(we'll store both in and out-edges)</a:t>
                </a:r>
                <a:b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</a:br>
                <a:endParaRPr lang="en-US" sz="1200" dirty="0">
                  <a:latin typeface="Arial Unicode MS"/>
                  <a:ea typeface="Arial Unicode MS"/>
                  <a:cs typeface="Arial Unicode MS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Savings Factor = 276/1296 = 23/108 ≈ 21% of the space</a:t>
                </a:r>
              </a:p>
              <a:p>
                <a:pPr marL="0" indent="0">
                  <a:buNone/>
                </a:pPr>
                <a:endParaRPr lang="en-US" sz="1200" dirty="0">
                  <a:latin typeface="Arial Unicode MS"/>
                  <a:ea typeface="Arial Unicode MS"/>
                  <a:cs typeface="Arial Unicode MS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In general, savings are:</a:t>
                </a:r>
                <a:b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ea typeface="Arial Unicode MS"/>
                          <a:cs typeface="Arial Unicode MS"/>
                          <a:sym typeface="Wingdings" pitchFamily="2" charset="2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𝑉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Arial Unicode MS"/>
                          <a:cs typeface="Arial Unicode MS"/>
                          <a:sym typeface="Wingdings" pitchFamily="2" charset="2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Arial Unicode MS"/>
                              <a:cs typeface="Arial Unicode MS"/>
                              <a:sym typeface="Wingdings" pitchFamily="2" charset="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Arial Unicode MS"/>
                                  <a:cs typeface="Arial Unicode MS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Arial Unicode MS"/>
                  <a:ea typeface="Arial Unicode MS"/>
                  <a:cs typeface="Arial Unicode MS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 Unicode MS"/>
                    <a:ea typeface="Arial Unicode MS"/>
                    <a:cs typeface="Arial Unicode MS"/>
                    <a:sym typeface="Wingdings" pitchFamily="2" charset="2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51" name="Content Placeholder 8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81" t="-88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  <p:grpSp>
        <p:nvGrpSpPr>
          <p:cNvPr id="850" name="Group 849"/>
          <p:cNvGrpSpPr>
            <a:grpSpLocks noChangeAspect="1"/>
          </p:cNvGrpSpPr>
          <p:nvPr/>
        </p:nvGrpSpPr>
        <p:grpSpPr>
          <a:xfrm>
            <a:off x="6004903" y="782119"/>
            <a:ext cx="2811717" cy="2804568"/>
            <a:chOff x="1193963" y="1939351"/>
            <a:chExt cx="3330061" cy="3321595"/>
          </a:xfrm>
        </p:grpSpPr>
        <p:grpSp>
          <p:nvGrpSpPr>
            <p:cNvPr id="82" name="Group 81"/>
            <p:cNvGrpSpPr/>
            <p:nvPr/>
          </p:nvGrpSpPr>
          <p:grpSpPr>
            <a:xfrm>
              <a:off x="1193963" y="1939351"/>
              <a:ext cx="627743" cy="3321595"/>
              <a:chOff x="1193963" y="1939351"/>
              <a:chExt cx="627743" cy="3321595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193963" y="1939351"/>
                <a:ext cx="627743" cy="182880"/>
                <a:chOff x="1201460" y="1939351"/>
                <a:chExt cx="627743" cy="18288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201460" y="1939351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 rot="16200000" flipV="1">
                  <a:off x="1606610" y="176280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H="1" flipV="1">
                  <a:off x="1606287" y="185424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1193963" y="2122231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" name="Straight Arrow Connector 19"/>
                <p:cNvCxnSpPr>
                  <a:stCxn id="9" idx="2"/>
                  <a:endCxn id="13" idx="0"/>
                </p:cNvCxnSpPr>
                <p:nvPr/>
              </p:nvCxnSpPr>
              <p:spPr>
                <a:xfrm>
                  <a:off x="123968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4" idx="0"/>
                  <a:endCxn id="10" idx="2"/>
                </p:cNvCxnSpPr>
                <p:nvPr/>
              </p:nvCxnSpPr>
              <p:spPr>
                <a:xfrm flipH="1" flipV="1">
                  <a:off x="133112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1193963" y="2749974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/>
                <p:cNvCxnSpPr>
                  <a:endCxn id="47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48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1193963" y="3377717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3" name="Straight Arrow Connector 52"/>
                <p:cNvCxnSpPr>
                  <a:endCxn id="57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58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193963" y="4005460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3" name="Straight Arrow Connector 62"/>
                <p:cNvCxnSpPr>
                  <a:endCxn id="67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68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1193963" y="4633203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3" name="Straight Arrow Connector 72"/>
                <p:cNvCxnSpPr>
                  <a:endCxn id="77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8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 82"/>
            <p:cNvGrpSpPr/>
            <p:nvPr/>
          </p:nvGrpSpPr>
          <p:grpSpPr>
            <a:xfrm>
              <a:off x="1824528" y="1939351"/>
              <a:ext cx="627743" cy="3321595"/>
              <a:chOff x="1193963" y="1939351"/>
              <a:chExt cx="627743" cy="332159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193963" y="1939351"/>
                <a:ext cx="627743" cy="182880"/>
                <a:chOff x="1201460" y="1939351"/>
                <a:chExt cx="627743" cy="18288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201460" y="1939351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6" name="Straight Arrow Connector 135"/>
                <p:cNvCxnSpPr/>
                <p:nvPr/>
              </p:nvCxnSpPr>
              <p:spPr>
                <a:xfrm rot="16200000" flipV="1">
                  <a:off x="1606610" y="176280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rot="5400000" flipH="1" flipV="1">
                  <a:off x="1606287" y="185424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1193963" y="2122231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7" name="Straight Arrow Connector 126"/>
                <p:cNvCxnSpPr>
                  <a:stCxn id="140" idx="2"/>
                  <a:endCxn id="131" idx="0"/>
                </p:cNvCxnSpPr>
                <p:nvPr/>
              </p:nvCxnSpPr>
              <p:spPr>
                <a:xfrm>
                  <a:off x="123968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32" idx="0"/>
                  <a:endCxn id="141" idx="2"/>
                </p:cNvCxnSpPr>
                <p:nvPr/>
              </p:nvCxnSpPr>
              <p:spPr>
                <a:xfrm flipH="1" flipV="1">
                  <a:off x="133112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1193963" y="2749974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8" name="Straight Arrow Connector 117"/>
                <p:cNvCxnSpPr>
                  <a:endCxn id="122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23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193963" y="3377717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9" name="Straight Arrow Connector 108"/>
                <p:cNvCxnSpPr>
                  <a:endCxn id="113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14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193963" y="4005460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0" name="Straight Arrow Connector 99"/>
                <p:cNvCxnSpPr>
                  <a:endCxn id="104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105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193963" y="4633203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1" name="Straight Arrow Connector 90"/>
                <p:cNvCxnSpPr>
                  <a:endCxn id="95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96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/>
            <p:cNvGrpSpPr/>
            <p:nvPr/>
          </p:nvGrpSpPr>
          <p:grpSpPr>
            <a:xfrm>
              <a:off x="2452271" y="1939351"/>
              <a:ext cx="627743" cy="3321595"/>
              <a:chOff x="1193963" y="1939351"/>
              <a:chExt cx="627743" cy="332159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1193963" y="1939351"/>
                <a:ext cx="627743" cy="182880"/>
                <a:chOff x="1201460" y="1939351"/>
                <a:chExt cx="627743" cy="182880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1201460" y="1939351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5" name="Straight Arrow Connector 194"/>
                <p:cNvCxnSpPr/>
                <p:nvPr/>
              </p:nvCxnSpPr>
              <p:spPr>
                <a:xfrm rot="16200000" flipV="1">
                  <a:off x="1606610" y="176280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/>
                <p:nvPr/>
              </p:nvCxnSpPr>
              <p:spPr>
                <a:xfrm rot="5400000" flipH="1" flipV="1">
                  <a:off x="1606287" y="185424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1193963" y="2122231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6" name="Straight Arrow Connector 185"/>
                <p:cNvCxnSpPr>
                  <a:stCxn id="199" idx="2"/>
                  <a:endCxn id="190" idx="0"/>
                </p:cNvCxnSpPr>
                <p:nvPr/>
              </p:nvCxnSpPr>
              <p:spPr>
                <a:xfrm>
                  <a:off x="123968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>
                  <a:stCxn id="191" idx="0"/>
                  <a:endCxn id="200" idx="2"/>
                </p:cNvCxnSpPr>
                <p:nvPr/>
              </p:nvCxnSpPr>
              <p:spPr>
                <a:xfrm flipH="1" flipV="1">
                  <a:off x="133112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1193963" y="2749974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7" name="Straight Arrow Connector 176"/>
                <p:cNvCxnSpPr>
                  <a:endCxn id="181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stCxn id="182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193963" y="3377717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8" name="Straight Arrow Connector 167"/>
                <p:cNvCxnSpPr>
                  <a:endCxn id="172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>
                  <a:stCxn id="173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1193963" y="4005460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9" name="Straight Arrow Connector 158"/>
                <p:cNvCxnSpPr>
                  <a:endCxn id="163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>
                  <a:stCxn id="164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1193963" y="4633203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0" name="Straight Arrow Connector 149"/>
                <p:cNvCxnSpPr>
                  <a:endCxn id="154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>
                  <a:stCxn id="155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3082836" y="1939351"/>
              <a:ext cx="627743" cy="3321595"/>
              <a:chOff x="1193963" y="1939351"/>
              <a:chExt cx="627743" cy="3321595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1193963" y="1939351"/>
                <a:ext cx="627743" cy="182880"/>
                <a:chOff x="1201460" y="1939351"/>
                <a:chExt cx="627743" cy="182880"/>
              </a:xfrm>
            </p:grpSpPr>
            <p:grpSp>
              <p:nvGrpSpPr>
                <p:cNvPr id="253" name="Group 252"/>
                <p:cNvGrpSpPr/>
                <p:nvPr/>
              </p:nvGrpSpPr>
              <p:grpSpPr>
                <a:xfrm>
                  <a:off x="1201460" y="1939351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56" name="Rectangle 255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54" name="Straight Arrow Connector 253"/>
                <p:cNvCxnSpPr/>
                <p:nvPr/>
              </p:nvCxnSpPr>
              <p:spPr>
                <a:xfrm rot="16200000" flipV="1">
                  <a:off x="1606610" y="176280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/>
                <p:cNvCxnSpPr/>
                <p:nvPr/>
              </p:nvCxnSpPr>
              <p:spPr>
                <a:xfrm rot="5400000" flipH="1" flipV="1">
                  <a:off x="1606287" y="185424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1193963" y="2122231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5" name="Straight Arrow Connector 244"/>
                <p:cNvCxnSpPr>
                  <a:stCxn id="258" idx="2"/>
                  <a:endCxn id="249" idx="0"/>
                </p:cNvCxnSpPr>
                <p:nvPr/>
              </p:nvCxnSpPr>
              <p:spPr>
                <a:xfrm>
                  <a:off x="123968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>
                  <a:stCxn id="250" idx="0"/>
                  <a:endCxn id="259" idx="2"/>
                </p:cNvCxnSpPr>
                <p:nvPr/>
              </p:nvCxnSpPr>
              <p:spPr>
                <a:xfrm flipH="1" flipV="1">
                  <a:off x="133112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193963" y="2749974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36" name="Straight Arrow Connector 235"/>
                <p:cNvCxnSpPr>
                  <a:endCxn id="240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>
                  <a:stCxn id="241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1193963" y="3377717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226" name="Group 225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7" name="Straight Arrow Connector 226"/>
                <p:cNvCxnSpPr>
                  <a:endCxn id="231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32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>
                <a:off x="1193963" y="4005460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8" name="Straight Arrow Connector 217"/>
                <p:cNvCxnSpPr>
                  <a:endCxn id="222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>
                  <a:stCxn id="223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193963" y="4633203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9" name="Straight Arrow Connector 208"/>
                <p:cNvCxnSpPr>
                  <a:endCxn id="213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>
                  <a:stCxn id="214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2" name="Group 731"/>
            <p:cNvGrpSpPr/>
            <p:nvPr/>
          </p:nvGrpSpPr>
          <p:grpSpPr>
            <a:xfrm>
              <a:off x="3710579" y="1939351"/>
              <a:ext cx="627743" cy="3321595"/>
              <a:chOff x="1193963" y="1939351"/>
              <a:chExt cx="627743" cy="3321595"/>
            </a:xfrm>
          </p:grpSpPr>
          <p:grpSp>
            <p:nvGrpSpPr>
              <p:cNvPr id="733" name="Group 732"/>
              <p:cNvGrpSpPr/>
              <p:nvPr/>
            </p:nvGrpSpPr>
            <p:grpSpPr>
              <a:xfrm>
                <a:off x="1193963" y="1939351"/>
                <a:ext cx="627743" cy="182880"/>
                <a:chOff x="1201460" y="1939351"/>
                <a:chExt cx="627743" cy="182880"/>
              </a:xfrm>
            </p:grpSpPr>
            <p:grpSp>
              <p:nvGrpSpPr>
                <p:cNvPr id="784" name="Group 783"/>
                <p:cNvGrpSpPr/>
                <p:nvPr/>
              </p:nvGrpSpPr>
              <p:grpSpPr>
                <a:xfrm>
                  <a:off x="1201460" y="1939351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87" name="Rectangle 786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Rectangle 787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Rectangle 788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85" name="Straight Arrow Connector 784"/>
                <p:cNvCxnSpPr/>
                <p:nvPr/>
              </p:nvCxnSpPr>
              <p:spPr>
                <a:xfrm rot="16200000" flipV="1">
                  <a:off x="1606610" y="176280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6" name="Straight Arrow Connector 785"/>
                <p:cNvCxnSpPr/>
                <p:nvPr/>
              </p:nvCxnSpPr>
              <p:spPr>
                <a:xfrm rot="5400000" flipH="1" flipV="1">
                  <a:off x="1606287" y="185424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/>
              <p:cNvGrpSpPr/>
              <p:nvPr/>
            </p:nvGrpSpPr>
            <p:grpSpPr>
              <a:xfrm>
                <a:off x="1193963" y="2122231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80" name="Rectangle 779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Rectangle 781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76" name="Straight Arrow Connector 775"/>
                <p:cNvCxnSpPr>
                  <a:stCxn id="789" idx="2"/>
                  <a:endCxn id="780" idx="0"/>
                </p:cNvCxnSpPr>
                <p:nvPr/>
              </p:nvCxnSpPr>
              <p:spPr>
                <a:xfrm>
                  <a:off x="123968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Arrow Connector 776"/>
                <p:cNvCxnSpPr>
                  <a:stCxn id="781" idx="0"/>
                  <a:endCxn id="790" idx="2"/>
                </p:cNvCxnSpPr>
                <p:nvPr/>
              </p:nvCxnSpPr>
              <p:spPr>
                <a:xfrm flipH="1" flipV="1">
                  <a:off x="1331123" y="2122231"/>
                  <a:ext cx="7174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Arrow Connector 777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Straight Arrow Connector 778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5" name="Group 734"/>
              <p:cNvGrpSpPr/>
              <p:nvPr/>
            </p:nvGrpSpPr>
            <p:grpSpPr>
              <a:xfrm>
                <a:off x="1193963" y="2749974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66" name="Group 765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71" name="Rectangle 770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Rectangle 772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ectangle 773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67" name="Straight Arrow Connector 766"/>
                <p:cNvCxnSpPr>
                  <a:endCxn id="771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Arrow Connector 767"/>
                <p:cNvCxnSpPr>
                  <a:stCxn id="772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Straight Arrow Connector 768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Straight Arrow Connector 769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6" name="Group 735"/>
              <p:cNvGrpSpPr/>
              <p:nvPr/>
            </p:nvGrpSpPr>
            <p:grpSpPr>
              <a:xfrm>
                <a:off x="1193963" y="3377717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57" name="Group 756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62" name="Rectangle 761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Rectangle 762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Rectangle 763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Rectangle 764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58" name="Straight Arrow Connector 757"/>
                <p:cNvCxnSpPr>
                  <a:endCxn id="762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Straight Arrow Connector 758"/>
                <p:cNvCxnSpPr>
                  <a:stCxn id="763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Straight Arrow Connector 759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Straight Arrow Connector 760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 736"/>
              <p:cNvGrpSpPr/>
              <p:nvPr/>
            </p:nvGrpSpPr>
            <p:grpSpPr>
              <a:xfrm>
                <a:off x="1193963" y="4005460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48" name="Group 747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53" name="Rectangle 752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Rectangle 753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Rectangle 754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Rectangle 755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49" name="Straight Arrow Connector 748"/>
                <p:cNvCxnSpPr>
                  <a:endCxn id="753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749"/>
                <p:cNvCxnSpPr>
                  <a:stCxn id="754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750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Arrow Connector 751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8" name="Group 737"/>
              <p:cNvGrpSpPr/>
              <p:nvPr/>
            </p:nvGrpSpPr>
            <p:grpSpPr>
              <a:xfrm>
                <a:off x="1193963" y="4633203"/>
                <a:ext cx="627420" cy="627743"/>
                <a:chOff x="1201137" y="2122231"/>
                <a:chExt cx="627420" cy="627743"/>
              </a:xfrm>
            </p:grpSpPr>
            <p:grpSp>
              <p:nvGrpSpPr>
                <p:cNvPr id="739" name="Group 738"/>
                <p:cNvGrpSpPr/>
                <p:nvPr/>
              </p:nvGrpSpPr>
              <p:grpSpPr>
                <a:xfrm>
                  <a:off x="1201137" y="2567094"/>
                  <a:ext cx="182880" cy="182880"/>
                  <a:chOff x="1738489" y="2516293"/>
                  <a:chExt cx="182880" cy="182880"/>
                </a:xfrm>
              </p:grpSpPr>
              <p:sp>
                <p:nvSpPr>
                  <p:cNvPr id="744" name="Rectangle 743"/>
                  <p:cNvSpPr/>
                  <p:nvPr/>
                </p:nvSpPr>
                <p:spPr>
                  <a:xfrm>
                    <a:off x="173848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Rectangle 744"/>
                  <p:cNvSpPr/>
                  <p:nvPr/>
                </p:nvSpPr>
                <p:spPr>
                  <a:xfrm>
                    <a:off x="1829929" y="251629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Rectangle 745"/>
                  <p:cNvSpPr/>
                  <p:nvPr/>
                </p:nvSpPr>
                <p:spPr>
                  <a:xfrm>
                    <a:off x="173848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Rectangle 746"/>
                  <p:cNvSpPr/>
                  <p:nvPr/>
                </p:nvSpPr>
                <p:spPr>
                  <a:xfrm>
                    <a:off x="1829929" y="2607733"/>
                    <a:ext cx="91440" cy="9144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40" name="Straight Arrow Connector 739"/>
                <p:cNvCxnSpPr>
                  <a:endCxn id="744" idx="0"/>
                </p:cNvCxnSpPr>
                <p:nvPr/>
              </p:nvCxnSpPr>
              <p:spPr>
                <a:xfrm flipH="1">
                  <a:off x="124685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Arrow Connector 740"/>
                <p:cNvCxnSpPr>
                  <a:stCxn id="745" idx="0"/>
                </p:cNvCxnSpPr>
                <p:nvPr/>
              </p:nvCxnSpPr>
              <p:spPr>
                <a:xfrm flipV="1">
                  <a:off x="1338297" y="212223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Arrow Connector 741"/>
                <p:cNvCxnSpPr/>
                <p:nvPr/>
              </p:nvCxnSpPr>
              <p:spPr>
                <a:xfrm rot="16200000" flipV="1">
                  <a:off x="1605963" y="2390544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Arrow Connector 742"/>
                <p:cNvCxnSpPr/>
                <p:nvPr/>
              </p:nvCxnSpPr>
              <p:spPr>
                <a:xfrm rot="5400000" flipH="1" flipV="1">
                  <a:off x="1605964" y="2481661"/>
                  <a:ext cx="323" cy="444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3" name="Group 842"/>
            <p:cNvGrpSpPr/>
            <p:nvPr/>
          </p:nvGrpSpPr>
          <p:grpSpPr>
            <a:xfrm>
              <a:off x="4341144" y="1939351"/>
              <a:ext cx="182880" cy="182880"/>
              <a:chOff x="1738489" y="2516293"/>
              <a:chExt cx="182880" cy="182880"/>
            </a:xfrm>
          </p:grpSpPr>
          <p:sp>
            <p:nvSpPr>
              <p:cNvPr id="846" name="Rectangle 845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4" name="Group 833"/>
            <p:cNvGrpSpPr/>
            <p:nvPr/>
          </p:nvGrpSpPr>
          <p:grpSpPr>
            <a:xfrm>
              <a:off x="4341144" y="2567094"/>
              <a:ext cx="182880" cy="182880"/>
              <a:chOff x="1738489" y="2516293"/>
              <a:chExt cx="182880" cy="182880"/>
            </a:xfrm>
          </p:grpSpPr>
          <p:sp>
            <p:nvSpPr>
              <p:cNvPr id="839" name="Rectangle 838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5" name="Straight Arrow Connector 834"/>
            <p:cNvCxnSpPr>
              <a:stCxn id="848" idx="2"/>
              <a:endCxn id="839" idx="0"/>
            </p:cNvCxnSpPr>
            <p:nvPr/>
          </p:nvCxnSpPr>
          <p:spPr>
            <a:xfrm>
              <a:off x="4379690" y="2122231"/>
              <a:ext cx="7174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Arrow Connector 835"/>
            <p:cNvCxnSpPr>
              <a:stCxn id="840" idx="0"/>
              <a:endCxn id="849" idx="2"/>
            </p:cNvCxnSpPr>
            <p:nvPr/>
          </p:nvCxnSpPr>
          <p:spPr>
            <a:xfrm flipH="1" flipV="1">
              <a:off x="4471130" y="2122231"/>
              <a:ext cx="7174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5" name="Group 824"/>
            <p:cNvGrpSpPr/>
            <p:nvPr/>
          </p:nvGrpSpPr>
          <p:grpSpPr>
            <a:xfrm>
              <a:off x="4341144" y="3194837"/>
              <a:ext cx="182880" cy="182880"/>
              <a:chOff x="1738489" y="2516293"/>
              <a:chExt cx="182880" cy="182880"/>
            </a:xfrm>
          </p:grpSpPr>
          <p:sp>
            <p:nvSpPr>
              <p:cNvPr id="830" name="Rectangle 829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6" name="Straight Arrow Connector 825"/>
            <p:cNvCxnSpPr>
              <a:endCxn id="830" idx="0"/>
            </p:cNvCxnSpPr>
            <p:nvPr/>
          </p:nvCxnSpPr>
          <p:spPr>
            <a:xfrm flipH="1">
              <a:off x="4386864" y="2749974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Arrow Connector 826"/>
            <p:cNvCxnSpPr>
              <a:stCxn id="831" idx="0"/>
            </p:cNvCxnSpPr>
            <p:nvPr/>
          </p:nvCxnSpPr>
          <p:spPr>
            <a:xfrm flipV="1">
              <a:off x="4478304" y="2749974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6" name="Group 815"/>
            <p:cNvGrpSpPr/>
            <p:nvPr/>
          </p:nvGrpSpPr>
          <p:grpSpPr>
            <a:xfrm>
              <a:off x="4341144" y="3822580"/>
              <a:ext cx="182880" cy="182880"/>
              <a:chOff x="1738489" y="2516293"/>
              <a:chExt cx="182880" cy="182880"/>
            </a:xfrm>
          </p:grpSpPr>
          <p:sp>
            <p:nvSpPr>
              <p:cNvPr id="821" name="Rectangle 820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7" name="Straight Arrow Connector 816"/>
            <p:cNvCxnSpPr>
              <a:endCxn id="821" idx="0"/>
            </p:cNvCxnSpPr>
            <p:nvPr/>
          </p:nvCxnSpPr>
          <p:spPr>
            <a:xfrm flipH="1">
              <a:off x="4386864" y="3377717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>
              <a:stCxn id="822" idx="0"/>
            </p:cNvCxnSpPr>
            <p:nvPr/>
          </p:nvCxnSpPr>
          <p:spPr>
            <a:xfrm flipV="1">
              <a:off x="4478304" y="3377717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7" name="Group 806"/>
            <p:cNvGrpSpPr/>
            <p:nvPr/>
          </p:nvGrpSpPr>
          <p:grpSpPr>
            <a:xfrm>
              <a:off x="4341144" y="4450323"/>
              <a:ext cx="182880" cy="182880"/>
              <a:chOff x="1738489" y="2516293"/>
              <a:chExt cx="182880" cy="182880"/>
            </a:xfrm>
          </p:grpSpPr>
          <p:sp>
            <p:nvSpPr>
              <p:cNvPr id="812" name="Rectangle 811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8" name="Straight Arrow Connector 807"/>
            <p:cNvCxnSpPr>
              <a:endCxn id="812" idx="0"/>
            </p:cNvCxnSpPr>
            <p:nvPr/>
          </p:nvCxnSpPr>
          <p:spPr>
            <a:xfrm flipH="1">
              <a:off x="4386864" y="4005460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>
              <a:stCxn id="813" idx="0"/>
            </p:cNvCxnSpPr>
            <p:nvPr/>
          </p:nvCxnSpPr>
          <p:spPr>
            <a:xfrm flipV="1">
              <a:off x="4478304" y="4005460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8" name="Group 797"/>
            <p:cNvGrpSpPr/>
            <p:nvPr/>
          </p:nvGrpSpPr>
          <p:grpSpPr>
            <a:xfrm>
              <a:off x="4341144" y="5078066"/>
              <a:ext cx="182880" cy="182880"/>
              <a:chOff x="1738489" y="2516293"/>
              <a:chExt cx="182880" cy="182880"/>
            </a:xfrm>
          </p:grpSpPr>
          <p:sp>
            <p:nvSpPr>
              <p:cNvPr id="803" name="Rectangle 802"/>
              <p:cNvSpPr/>
              <p:nvPr/>
            </p:nvSpPr>
            <p:spPr>
              <a:xfrm>
                <a:off x="173848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829929" y="251629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173848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1829929" y="2607733"/>
                <a:ext cx="9144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9" name="Straight Arrow Connector 798"/>
            <p:cNvCxnSpPr>
              <a:endCxn id="803" idx="0"/>
            </p:cNvCxnSpPr>
            <p:nvPr/>
          </p:nvCxnSpPr>
          <p:spPr>
            <a:xfrm flipH="1">
              <a:off x="4386864" y="4633203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Arrow Connector 799"/>
            <p:cNvCxnSpPr>
              <a:stCxn id="804" idx="0"/>
            </p:cNvCxnSpPr>
            <p:nvPr/>
          </p:nvCxnSpPr>
          <p:spPr>
            <a:xfrm flipV="1">
              <a:off x="4478304" y="4633203"/>
              <a:ext cx="323" cy="444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2" name="TextBox 851"/>
          <p:cNvSpPr txBox="1"/>
          <p:nvPr/>
        </p:nvSpPr>
        <p:spPr>
          <a:xfrm>
            <a:off x="6183758" y="5394825"/>
            <a:ext cx="286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Recall that a sparse graph has |E|=o(|V|</a:t>
            </a:r>
            <a:r>
              <a:rPr lang="en-US" sz="1600" baseline="30000" dirty="0"/>
              <a:t>2</a:t>
            </a:r>
            <a:r>
              <a:rPr lang="en-US" sz="1600" dirty="0"/>
              <a:t>), strictly less than quadratic</a:t>
            </a:r>
          </a:p>
        </p:txBody>
      </p:sp>
    </p:spTree>
    <p:extLst>
      <p:ext uri="{BB962C8B-B14F-4D97-AF65-F5344CB8AC3E}">
        <p14:creationId xmlns:p14="http://schemas.microsoft.com/office/powerpoint/2010/main" val="282899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Applications: Traversals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easier to list what isn't a graph application…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5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60836"/>
              </p:ext>
            </p:extLst>
          </p:nvPr>
        </p:nvGraphicFramePr>
        <p:xfrm>
          <a:off x="914400" y="685812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12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300" dirty="0"/>
              <a:t>Application: Moving Around WA State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800" dirty="0"/>
              <a:t>What’s the </a:t>
            </a:r>
            <a:r>
              <a:rPr lang="en-US" sz="2800" i="1" dirty="0"/>
              <a:t>shortest way</a:t>
            </a:r>
            <a:r>
              <a:rPr lang="en-US" sz="2800" dirty="0"/>
              <a:t> to get from </a:t>
            </a:r>
            <a:br>
              <a:rPr lang="en-US" sz="2800" dirty="0"/>
            </a:br>
            <a:r>
              <a:rPr lang="en-US" sz="2800" dirty="0"/>
              <a:t>Seattle to Pullman?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5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4443393"/>
              </p:ext>
            </p:extLst>
          </p:nvPr>
        </p:nvGraphicFramePr>
        <p:xfrm>
          <a:off x="914400" y="685812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12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300" dirty="0"/>
              <a:t>Application: Moving Around WA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800" dirty="0"/>
              <a:t>What’s the </a:t>
            </a:r>
            <a:r>
              <a:rPr lang="en-US" sz="2800" i="1" dirty="0"/>
              <a:t>fastest way</a:t>
            </a:r>
            <a:r>
              <a:rPr lang="en-US" sz="2800" dirty="0"/>
              <a:t> to get from </a:t>
            </a:r>
            <a:br>
              <a:rPr lang="en-US" sz="2800" dirty="0"/>
            </a:br>
            <a:r>
              <a:rPr lang="en-US" sz="2800" dirty="0"/>
              <a:t>Seattle to Pullman?</a:t>
            </a:r>
          </a:p>
        </p:txBody>
      </p:sp>
    </p:spTree>
    <p:extLst>
      <p:ext uri="{BB962C8B-B14F-4D97-AF65-F5344CB8AC3E}">
        <p14:creationId xmlns:p14="http://schemas.microsoft.com/office/powerpoint/2010/main" val="182956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300" dirty="0"/>
              <a:t>Application: Communication Reliability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Wenatchee’s phone exchange </a:t>
            </a:r>
            <a:r>
              <a:rPr lang="en-US" sz="2800" i="1" dirty="0"/>
              <a:t>goes down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can Seattle still talk to Pullman?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54443393"/>
              </p:ext>
            </p:extLst>
          </p:nvPr>
        </p:nvGraphicFramePr>
        <p:xfrm>
          <a:off x="914400" y="685800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46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483336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Tacoma’s phone exchange </a:t>
            </a:r>
            <a:r>
              <a:rPr lang="en-US" sz="2800" i="1" dirty="0"/>
              <a:t>goes down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can Olympia still talk to Spokane?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8860602"/>
              </p:ext>
            </p:extLst>
          </p:nvPr>
        </p:nvGraphicFramePr>
        <p:xfrm>
          <a:off x="914400" y="685800"/>
          <a:ext cx="697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Bitmap Image" r:id="rId7" imgW="6973273" imgH="4123810" progId="PBrush">
                  <p:embed/>
                </p:oleObj>
              </mc:Choice>
              <mc:Fallback>
                <p:oleObj name="Bitmap Image" r:id="rId7" imgW="6973273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73888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122238"/>
            <a:ext cx="8458200" cy="487362"/>
          </a:xfrm>
        </p:spPr>
        <p:txBody>
          <a:bodyPr/>
          <a:lstStyle/>
          <a:p>
            <a:r>
              <a:rPr lang="en-US" sz="3300" dirty="0"/>
              <a:t>Application: Communication Reliability</a:t>
            </a:r>
          </a:p>
        </p:txBody>
      </p:sp>
    </p:spTree>
    <p:extLst>
      <p:ext uri="{BB962C8B-B14F-4D97-AF65-F5344CB8AC3E}">
        <p14:creationId xmlns:p14="http://schemas.microsoft.com/office/powerpoint/2010/main" val="90369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180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6811869"/>
              </p:ext>
            </p:extLst>
          </p:nvPr>
        </p:nvGraphicFramePr>
        <p:xfrm>
          <a:off x="2209800" y="468326"/>
          <a:ext cx="4724400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Bitmap Image" r:id="rId7" imgW="5266667" imgH="5028571" progId="PBrush">
                  <p:embed/>
                </p:oleObj>
              </mc:Choice>
              <mc:Fallback>
                <p:oleObj name="Bitmap Image" r:id="rId7" imgW="5266667" imgH="50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8326"/>
                        <a:ext cx="4724400" cy="451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7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3300" dirty="0"/>
              <a:t>Applications: Bus Routes Downtown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83336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If we’re at 3rd and Pine, how can we get to</a:t>
            </a:r>
          </a:p>
          <a:p>
            <a:pPr algn="ctr"/>
            <a:r>
              <a:rPr lang="en-US" sz="2800" dirty="0"/>
              <a:t>1st and University using Metro? </a:t>
            </a:r>
          </a:p>
          <a:p>
            <a:pPr algn="ctr"/>
            <a:r>
              <a:rPr lang="en-US" sz="2800" dirty="0"/>
              <a:t>How about 4th and Seneca?</a:t>
            </a:r>
          </a:p>
        </p:txBody>
      </p:sp>
    </p:spTree>
    <p:extLst>
      <p:ext uri="{BB962C8B-B14F-4D97-AF65-F5344CB8AC3E}">
        <p14:creationId xmlns:p14="http://schemas.microsoft.com/office/powerpoint/2010/main" val="9133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We introduced the idea of graphs and their associated terminology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Key terms included:</a:t>
            </a:r>
          </a:p>
          <a:p>
            <a:r>
              <a:rPr lang="en-US" sz="2600" dirty="0"/>
              <a:t>Directed versus Undirected</a:t>
            </a:r>
          </a:p>
          <a:p>
            <a:r>
              <a:rPr lang="en-US" sz="2600" dirty="0"/>
              <a:t>Weighted versus </a:t>
            </a:r>
            <a:r>
              <a:rPr lang="en-US" sz="2600" dirty="0" err="1"/>
              <a:t>Unweighted</a:t>
            </a:r>
            <a:endParaRPr lang="en-US" sz="2600" dirty="0"/>
          </a:p>
          <a:p>
            <a:r>
              <a:rPr lang="en-US" sz="2600" dirty="0"/>
              <a:t>Cyclic or Acyclic</a:t>
            </a:r>
          </a:p>
          <a:p>
            <a:r>
              <a:rPr lang="en-US" sz="2600" dirty="0"/>
              <a:t>Connected or Disconnected</a:t>
            </a:r>
          </a:p>
          <a:p>
            <a:r>
              <a:rPr lang="en-US" sz="2600" dirty="0"/>
              <a:t>Dense or Sparse</a:t>
            </a:r>
          </a:p>
          <a:p>
            <a:r>
              <a:rPr lang="en-US" sz="2600" dirty="0"/>
              <a:t>Self-loops or not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These are all important concepts to consider when implementing a graph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For an arbitrary graph and a starting node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, find all nodes reachable from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dirty="0"/>
              <a:t> (i.e., there exists a path) </a:t>
            </a:r>
          </a:p>
          <a:p>
            <a:r>
              <a:rPr lang="en-US" sz="2400" dirty="0"/>
              <a:t>Possibly "do something" for each node (print to output, set some field, return from iterator, etc.)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Related Problems:</a:t>
            </a:r>
          </a:p>
          <a:p>
            <a:r>
              <a:rPr lang="en-US" sz="2800" dirty="0"/>
              <a:t>Is an undirected graph connected?</a:t>
            </a:r>
          </a:p>
          <a:p>
            <a:r>
              <a:rPr lang="en-US" sz="2800" dirty="0"/>
              <a:t>Is a digraph weakly/strongly connected?</a:t>
            </a:r>
          </a:p>
          <a:p>
            <a:pPr lvl="1"/>
            <a:r>
              <a:rPr lang="en-US" sz="2400" dirty="0"/>
              <a:t>For strongly, need a cycle back to starting node</a:t>
            </a:r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 Traversals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Basic Algorithm for Traversals: </a:t>
            </a:r>
          </a:p>
          <a:p>
            <a:r>
              <a:rPr lang="en-US" sz="2600" dirty="0"/>
              <a:t>Select a starting node</a:t>
            </a:r>
          </a:p>
          <a:p>
            <a:r>
              <a:rPr lang="en-US" sz="2600" dirty="0"/>
              <a:t>Make a set of nodes adjacent to current node</a:t>
            </a:r>
          </a:p>
          <a:p>
            <a:r>
              <a:rPr lang="en-US" sz="2600" dirty="0"/>
              <a:t>Visit each node in the set but "mark" each nodes after visiting them so you don't revisit them (and eventually stop)</a:t>
            </a:r>
          </a:p>
          <a:p>
            <a:r>
              <a:rPr lang="en-US" sz="2600" dirty="0"/>
              <a:t>Repeat above but skip "marked nodes"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Rough Code Form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965200"/>
            <a:ext cx="6553200" cy="475514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</a:t>
            </a:r>
            <a:r>
              <a:rPr lang="en-US" sz="2000" kern="0" dirty="0" err="1">
                <a:latin typeface="Cambria Math" pitchFamily="18" charset="0"/>
              </a:rPr>
              <a:t>traverseGraph</a:t>
            </a:r>
            <a:r>
              <a:rPr lang="en-US" sz="2000" kern="0" dirty="0">
                <a:latin typeface="Cambria Math" pitchFamily="18" charset="0"/>
              </a:rPr>
              <a:t>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Set pending = </a:t>
            </a:r>
            <a:r>
              <a:rPr lang="en-US" sz="2000" kern="0" dirty="0" err="1">
                <a:latin typeface="Cambria Math" pitchFamily="18" charset="0"/>
              </a:rPr>
              <a:t>emptySet</a:t>
            </a:r>
            <a:r>
              <a:rPr lang="en-US" sz="2000" kern="0" dirty="0">
                <a:latin typeface="Cambria Math" pitchFamily="18" charset="0"/>
              </a:rPr>
              <a:t>();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</a:t>
            </a:r>
            <a:r>
              <a:rPr lang="en-US" sz="2000" kern="0" dirty="0" err="1">
                <a:latin typeface="Cambria Math" pitchFamily="18" charset="0"/>
              </a:rPr>
              <a:t>pending.add</a:t>
            </a:r>
            <a:r>
              <a:rPr lang="en-US" sz="2000" kern="0" dirty="0">
                <a:latin typeface="Cambria Math" pitchFamily="18" charset="0"/>
              </a:rPr>
              <a:t>(start)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	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>
                <a:latin typeface="Cambria Math" pitchFamily="18" charset="0"/>
              </a:rPr>
              <a:t>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	while(pending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 		next = </a:t>
            </a:r>
            <a:r>
              <a:rPr lang="en-US" sz="2000" kern="0" dirty="0" err="1">
                <a:latin typeface="Cambria Math" pitchFamily="18" charset="0"/>
              </a:rPr>
              <a:t>pending.remove</a:t>
            </a:r>
            <a:r>
              <a:rPr lang="en-US" sz="2000" kern="0" dirty="0">
                <a:latin typeface="Cambria Math" pitchFamily="18" charset="0"/>
              </a:rPr>
              <a:t>()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if(u is not 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marked</a:t>
            </a:r>
            <a:r>
              <a:rPr lang="en-US" sz="2000" kern="0" dirty="0">
                <a:latin typeface="Cambria Math" pitchFamily="18" charset="0"/>
              </a:rPr>
              <a:t>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	</a:t>
            </a:r>
            <a:r>
              <a:rPr lang="en-US" sz="2000" kern="0" dirty="0">
                <a:solidFill>
                  <a:srgbClr val="FF0000"/>
                </a:solidFill>
                <a:latin typeface="Cambria Math" pitchFamily="18" charset="0"/>
              </a:rPr>
              <a:t>mark</a:t>
            </a:r>
            <a:r>
              <a:rPr lang="en-US" sz="2000" kern="0" dirty="0">
                <a:latin typeface="Cambria Math" pitchFamily="18" charset="0"/>
              </a:rPr>
              <a:t> u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		</a:t>
            </a:r>
            <a:r>
              <a:rPr lang="en-US" sz="2000" kern="0" dirty="0" err="1">
                <a:latin typeface="Cambria Math" pitchFamily="18" charset="0"/>
              </a:rPr>
              <a:t>pending.add</a:t>
            </a:r>
            <a:r>
              <a:rPr lang="en-US" sz="2000" kern="0" dirty="0">
                <a:latin typeface="Cambria Math" pitchFamily="18" charset="0"/>
              </a:rPr>
              <a:t>(u)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    		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 	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Cambria Math" pitchFamily="18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Time and Options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85200" cy="54864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latin typeface="+mj-lt"/>
              </a:rPr>
              <a:t>BFS and DFS traversal are both </a:t>
            </a:r>
            <a:r>
              <a:rPr lang="en-US" sz="2800" dirty="0">
                <a:latin typeface="+mj-lt"/>
                <a:ea typeface="Cambria Math" pitchFamily="18" charset="0"/>
              </a:rPr>
              <a:t>O(|V|+|E|) if using and adjacency list</a:t>
            </a:r>
          </a:p>
          <a:p>
            <a:r>
              <a:rPr lang="en-US" sz="2400" dirty="0">
                <a:latin typeface="+mj-lt"/>
                <a:ea typeface="Cambria Math" pitchFamily="18" charset="0"/>
              </a:rPr>
              <a:t>Queue/stack insert removes are generally O(1)</a:t>
            </a:r>
          </a:p>
          <a:p>
            <a:r>
              <a:rPr lang="en-US" sz="2400" dirty="0">
                <a:latin typeface="+mj-lt"/>
                <a:ea typeface="Cambria Math" pitchFamily="18" charset="0"/>
              </a:rPr>
              <a:t>Adjacency lists make it O(|V|) to find neighboring vertices/edges</a:t>
            </a:r>
          </a:p>
          <a:p>
            <a:r>
              <a:rPr lang="en-US" sz="2400" dirty="0">
                <a:latin typeface="+mj-lt"/>
              </a:rPr>
              <a:t>We will mark every node </a:t>
            </a:r>
            <a:r>
              <a:rPr lang="en-US" sz="2400" dirty="0">
                <a:latin typeface="+mj-lt"/>
                <a:sym typeface="Wingdings" pitchFamily="2" charset="2"/>
              </a:rPr>
              <a:t> </a:t>
            </a:r>
            <a:r>
              <a:rPr lang="en-US" sz="2400" dirty="0">
                <a:latin typeface="+mj-lt"/>
                <a:ea typeface="Cambria Math" pitchFamily="18" charset="0"/>
              </a:rPr>
              <a:t>O(|V|)</a:t>
            </a:r>
          </a:p>
          <a:p>
            <a:r>
              <a:rPr lang="en-US" sz="2400" dirty="0">
                <a:latin typeface="+mj-lt"/>
                <a:ea typeface="Cambria Math" pitchFamily="18" charset="0"/>
              </a:rPr>
              <a:t>We will touch every edge at most twice </a:t>
            </a:r>
            <a:r>
              <a:rPr lang="en-US" sz="2400" dirty="0">
                <a:latin typeface="+mj-lt"/>
                <a:ea typeface="Cambria Math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+mj-lt"/>
                <a:ea typeface="Cambria Math" pitchFamily="18" charset="0"/>
              </a:rPr>
              <a:t>O(|E|) </a:t>
            </a:r>
          </a:p>
          <a:p>
            <a:pPr marL="0" indent="0">
              <a:buNone/>
            </a:pPr>
            <a:endParaRPr lang="en-US" sz="2600" dirty="0">
              <a:latin typeface="+mj-lt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Because |E| is generally at least linear to |V|, we usually just say BFS/DFS are O(|E|)</a:t>
            </a:r>
          </a:p>
          <a:p>
            <a:r>
              <a:rPr lang="en-US" sz="2600" dirty="0">
                <a:latin typeface="+mj-lt"/>
              </a:rPr>
              <a:t>Recall that in a connected graph |E|≥|V|-1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Order Matters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The order we traverse depends entirely on how add and remove work/are implemented</a:t>
            </a:r>
          </a:p>
          <a:p>
            <a:r>
              <a:rPr lang="en-US" sz="2400" dirty="0"/>
              <a:t>DFS: a stack "depth-first graph search"</a:t>
            </a:r>
          </a:p>
          <a:p>
            <a:r>
              <a:rPr lang="en-US" sz="2400" dirty="0"/>
              <a:t>BFS: a queue "breadth-first graph search"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sz="2600" dirty="0"/>
              <a:t>DFS and BFS are "big ideas" in computer science</a:t>
            </a:r>
          </a:p>
          <a:p>
            <a:r>
              <a:rPr lang="en-US" sz="2400" dirty="0"/>
              <a:t>Depth: recursively explore one part before going back to the other parts not yet explored</a:t>
            </a:r>
          </a:p>
          <a:p>
            <a:r>
              <a:rPr lang="en-US" sz="2400" dirty="0"/>
              <a:t>Breadth: Explore areas closer to start node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Recursive DFS, Example with Tree</a:t>
            </a:r>
            <a:endParaRPr lang="en-US" dirty="0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tree is a graph and DFS and BFS are particularly easy to "see" in one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Order processed: A, B, D, E, C, F, G, H</a:t>
            </a:r>
          </a:p>
          <a:p>
            <a:r>
              <a:rPr lang="en-US" sz="2400" dirty="0"/>
              <a:t>This is a "pre-order traversal" for trees</a:t>
            </a:r>
          </a:p>
          <a:p>
            <a:r>
              <a:rPr lang="en-US" sz="2400" dirty="0"/>
              <a:t>The marking is unneeded here but because we support arbitrary graphs, we need a means to process each node exactly once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1685" name="Group 3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1663710"/>
            <a:ext cx="2133600" cy="2286000"/>
            <a:chOff x="3437" y="1248"/>
            <a:chExt cx="1795" cy="1920"/>
          </a:xfrm>
        </p:grpSpPr>
        <p:sp>
          <p:nvSpPr>
            <p:cNvPr id="71688" name="Oval 3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1689" name="AutoShape 38"/>
            <p:cNvCxnSpPr>
              <a:cxnSpLocks noChangeShapeType="1"/>
              <a:stCxn id="71688" idx="3"/>
              <a:endCxn id="71691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0" name="AutoShape 39"/>
            <p:cNvCxnSpPr>
              <a:cxnSpLocks noChangeShapeType="1"/>
              <a:stCxn id="71688" idx="5"/>
              <a:endCxn id="71696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691" name="Oval 4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1692" name="Oval 41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1693" name="Oval 4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1694" name="AutoShape 43"/>
            <p:cNvCxnSpPr>
              <a:cxnSpLocks noChangeShapeType="1"/>
              <a:stCxn id="71691" idx="5"/>
              <a:endCxn id="7169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5" name="AutoShape 44"/>
            <p:cNvCxnSpPr>
              <a:cxnSpLocks noChangeShapeType="1"/>
              <a:stCxn id="71691" idx="3"/>
              <a:endCxn id="71692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696" name="Oval 4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1697" name="Oval 4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1698" name="AutoShape 47"/>
            <p:cNvCxnSpPr>
              <a:cxnSpLocks noChangeShapeType="1"/>
              <a:stCxn id="71696" idx="4"/>
              <a:endCxn id="71697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9" name="AutoShape 48"/>
            <p:cNvCxnSpPr>
              <a:cxnSpLocks noChangeShapeType="1"/>
              <a:stCxn id="71697" idx="3"/>
              <a:endCxn id="71702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0" name="Oval 4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1701" name="AutoShape 50"/>
            <p:cNvCxnSpPr>
              <a:cxnSpLocks noChangeShapeType="1"/>
              <a:stCxn id="71697" idx="5"/>
              <a:endCxn id="71700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2" name="Oval 5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775659"/>
            <a:ext cx="4775200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DFS(Node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mark and process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for each node u adjacent to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if u is not marked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 DFS(u)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6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with Stack, Example with Tree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54880"/>
            <a:ext cx="8458200" cy="155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Order processed: A, C, F, H, G, B, E, D</a:t>
            </a:r>
          </a:p>
          <a:p>
            <a:r>
              <a:rPr lang="en-US" sz="2600" dirty="0"/>
              <a:t>A different order but still a perfectly fine traversal of the graph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3732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85800" y="1554480"/>
            <a:ext cx="2133600" cy="2286000"/>
            <a:chOff x="3437" y="1248"/>
            <a:chExt cx="1795" cy="1920"/>
          </a:xfrm>
        </p:grpSpPr>
        <p:sp>
          <p:nvSpPr>
            <p:cNvPr id="73735" name="Oval 3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3736" name="AutoShape 38"/>
            <p:cNvCxnSpPr>
              <a:cxnSpLocks noChangeShapeType="1"/>
              <a:stCxn id="73735" idx="3"/>
              <a:endCxn id="73738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37" name="AutoShape 39"/>
            <p:cNvCxnSpPr>
              <a:cxnSpLocks noChangeShapeType="1"/>
              <a:stCxn id="73735" idx="5"/>
              <a:endCxn id="73743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38" name="Oval 4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3739" name="Oval 4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3740" name="Oval 4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3741" name="AutoShape 43"/>
            <p:cNvCxnSpPr>
              <a:cxnSpLocks noChangeShapeType="1"/>
              <a:stCxn id="73738" idx="5"/>
              <a:endCxn id="73740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2" name="AutoShape 44"/>
            <p:cNvCxnSpPr>
              <a:cxnSpLocks noChangeShapeType="1"/>
              <a:stCxn id="73738" idx="3"/>
              <a:endCxn id="73739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3" name="Oval 4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3744" name="Oval 4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3745" name="AutoShape 47"/>
            <p:cNvCxnSpPr>
              <a:cxnSpLocks noChangeShapeType="1"/>
              <a:stCxn id="73743" idx="4"/>
              <a:endCxn id="73744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6" name="AutoShape 48"/>
            <p:cNvCxnSpPr>
              <a:cxnSpLocks noChangeShapeType="1"/>
              <a:stCxn id="73744" idx="3"/>
              <a:endCxn id="73749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7" name="Oval 49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3748" name="AutoShape 50"/>
            <p:cNvCxnSpPr>
              <a:cxnSpLocks noChangeShapeType="1"/>
              <a:stCxn id="73744" idx="5"/>
              <a:endCxn id="73747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9" name="Oval 51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6120" y="1030521"/>
            <a:ext cx="5027338" cy="343170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DFS2(Node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initialize stack s to hold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mark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while(s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next = s.pop() // and "process"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if(u is not marked)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  mark u and push onto s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9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with Queue, Example with Tree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58266"/>
            <a:ext cx="8458200" cy="149013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Order processed: A, B, C, D, E, F, G, H</a:t>
            </a:r>
          </a:p>
          <a:p>
            <a:r>
              <a:rPr lang="en-US" sz="2600" dirty="0"/>
              <a:t>A "level-order" traversal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5780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85800" y="1554480"/>
            <a:ext cx="2133600" cy="2286000"/>
            <a:chOff x="3437" y="1248"/>
            <a:chExt cx="1795" cy="1920"/>
          </a:xfrm>
        </p:grpSpPr>
        <p:sp>
          <p:nvSpPr>
            <p:cNvPr id="75783" name="Oval 3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cxnSp>
          <p:nvCxnSpPr>
            <p:cNvPr id="75784" name="AutoShape 38"/>
            <p:cNvCxnSpPr>
              <a:cxnSpLocks noChangeShapeType="1"/>
              <a:stCxn id="75783" idx="3"/>
              <a:endCxn id="75786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85" name="AutoShape 39"/>
            <p:cNvCxnSpPr>
              <a:cxnSpLocks noChangeShapeType="1"/>
              <a:stCxn id="75783" idx="5"/>
              <a:endCxn id="7579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86" name="Oval 4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5787" name="Oval 4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5788" name="Oval 4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5789" name="AutoShape 43"/>
            <p:cNvCxnSpPr>
              <a:cxnSpLocks noChangeShapeType="1"/>
              <a:stCxn id="75786" idx="5"/>
              <a:endCxn id="75788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0" name="AutoShape 44"/>
            <p:cNvCxnSpPr>
              <a:cxnSpLocks noChangeShapeType="1"/>
              <a:stCxn id="75786" idx="3"/>
              <a:endCxn id="7578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1" name="Oval 4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5792" name="Oval 4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5793" name="AutoShape 47"/>
            <p:cNvCxnSpPr>
              <a:cxnSpLocks noChangeShapeType="1"/>
              <a:stCxn id="75791" idx="4"/>
              <a:endCxn id="75792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4" name="AutoShape 48"/>
            <p:cNvCxnSpPr>
              <a:cxnSpLocks noChangeShapeType="1"/>
              <a:stCxn id="75792" idx="3"/>
              <a:endCxn id="75797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5" name="Oval 49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5796" name="AutoShape 50"/>
            <p:cNvCxnSpPr>
              <a:cxnSpLocks noChangeShapeType="1"/>
              <a:stCxn id="75792" idx="5"/>
              <a:endCxn id="75795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7" name="Oval 51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8261" y="1033272"/>
            <a:ext cx="5391219" cy="343170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BFS(Node start)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initialize queue q to hold start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mark start as visited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while(q is not empty) {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next = </a:t>
            </a:r>
            <a:r>
              <a:rPr lang="en-US" sz="2000" kern="0" dirty="0" err="1"/>
              <a:t>q.dequeue</a:t>
            </a:r>
            <a:r>
              <a:rPr lang="en-US" sz="1800" kern="0" dirty="0"/>
              <a:t>() // </a:t>
            </a:r>
            <a:r>
              <a:rPr lang="en-US" sz="2000" kern="0" dirty="0"/>
              <a:t>and "process"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for each node u adjacent to next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if(u is not marked)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mark u and </a:t>
            </a:r>
            <a:r>
              <a:rPr lang="en-US" sz="2000" kern="0" dirty="0" err="1"/>
              <a:t>enqueue</a:t>
            </a:r>
            <a:r>
              <a:rPr lang="en-US" sz="2000" kern="0" dirty="0"/>
              <a:t> onto q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   }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defRPr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4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DFS/BFS Comparison</a:t>
            </a:r>
            <a:endParaRPr lang="en-US" dirty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/>
              <a:t>BFS always finds the shortest path/optimal solution from the start vertex to the target</a:t>
            </a:r>
          </a:p>
          <a:p>
            <a:r>
              <a:rPr lang="en-US" sz="2400" dirty="0"/>
              <a:t>Storage for BFS can be extremely large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/>
              <a:t>-nary tree of height 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r>
              <a:rPr lang="en-US" sz="2400" dirty="0">
                <a:solidFill>
                  <a:schemeClr val="accent2"/>
                </a:solidFill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could result in a queue size of </a:t>
            </a:r>
            <a:r>
              <a:rPr lang="en-US" sz="24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baseline="300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h</a:t>
            </a:r>
            <a:endParaRPr lang="en-US" sz="2400" dirty="0">
              <a:solidFill>
                <a:schemeClr val="accent2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/>
              <a:t>DFS can use less space in finding a path</a:t>
            </a:r>
          </a:p>
          <a:p>
            <a:r>
              <a:rPr lang="en-US" sz="2400" dirty="0"/>
              <a:t>If longest path in the graph is 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and highest out-degree is 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400" dirty="0"/>
              <a:t> then DFS stack never has more than </a:t>
            </a:r>
            <a:r>
              <a:rPr lang="en-US" sz="24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d⋅p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elements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large graphs, DFS is more memory efficient, </a:t>
            </a:r>
            <a:r>
              <a:rPr lang="en-US" i="1" dirty="0">
                <a:solidFill>
                  <a:schemeClr val="tx2"/>
                </a:solidFill>
              </a:rPr>
              <a:t>if we can limit the maximum path length to some fixed </a:t>
            </a:r>
            <a:r>
              <a:rPr lang="en-US" i="1" dirty="0">
                <a:solidFill>
                  <a:schemeClr val="accent2"/>
                </a:solidFill>
              </a:rPr>
              <a:t>d</a:t>
            </a:r>
            <a:r>
              <a:rPr lang="en-US" i="1" dirty="0">
                <a:solidFill>
                  <a:schemeClr val="tx2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we </a:t>
            </a:r>
            <a:r>
              <a:rPr lang="en-US" sz="2800" i="1" dirty="0"/>
              <a:t>knew</a:t>
            </a:r>
            <a:r>
              <a:rPr lang="en-US" sz="2800" dirty="0"/>
              <a:t> the distance from the start to the goal in advance, we could simply </a:t>
            </a:r>
            <a:r>
              <a:rPr lang="en-US" sz="2800" i="1" dirty="0"/>
              <a:t>not add any children to stack after level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But what if we don’t know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r>
              <a:rPr lang="en-US" sz="2800" dirty="0"/>
              <a:t> in advance?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two most common graph data structures</a:t>
            </a:r>
          </a:p>
          <a:p>
            <a:r>
              <a:rPr lang="en-US" sz="2800" dirty="0"/>
              <a:t>Adjacency Matrix</a:t>
            </a:r>
          </a:p>
          <a:p>
            <a:r>
              <a:rPr lang="en-US" sz="2800" dirty="0"/>
              <a:t>Adjacency List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Whichever is best depends on the type of graph, its properties, and what you want to do with the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(IDFS)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Algorithms</a:t>
            </a:r>
          </a:p>
          <a:p>
            <a:r>
              <a:rPr lang="en-US" sz="2400" dirty="0"/>
              <a:t>Try DFS up to recursion of K levels deep. </a:t>
            </a:r>
          </a:p>
          <a:p>
            <a:r>
              <a:rPr lang="en-US" sz="2400" dirty="0"/>
              <a:t>If fail, increment K and start the entire search over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Performance:</a:t>
            </a:r>
          </a:p>
          <a:p>
            <a:r>
              <a:rPr lang="en-US" sz="2400" dirty="0"/>
              <a:t>Like BFS, IDFS finds shortest paths</a:t>
            </a:r>
          </a:p>
          <a:p>
            <a:r>
              <a:rPr lang="en-US" sz="2400" dirty="0"/>
              <a:t>Like DFS, IDFS uses less space</a:t>
            </a:r>
          </a:p>
          <a:p>
            <a:r>
              <a:rPr lang="en-US" sz="2400" dirty="0"/>
              <a:t>Some work is repeated but minor compared to space savings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8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Saving the Path</a:t>
            </a:r>
            <a:endParaRPr lang="en-US" dirty="0"/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Our graph traversals can answer the standard </a:t>
            </a:r>
            <a:r>
              <a:rPr lang="en-US" sz="2600" i="1" dirty="0">
                <a:solidFill>
                  <a:schemeClr val="accent2"/>
                </a:solidFill>
              </a:rPr>
              <a:t>reachability</a:t>
            </a:r>
            <a:r>
              <a:rPr lang="en-US" sz="2600" dirty="0"/>
              <a:t> question: </a:t>
            </a:r>
          </a:p>
          <a:p>
            <a:pPr marL="0" indent="0" algn="ctr">
              <a:buNone/>
            </a:pPr>
            <a:r>
              <a:rPr lang="en-US" sz="2600" dirty="0"/>
              <a:t>"Is there a path from node x to node y?"</a:t>
            </a:r>
          </a:p>
          <a:p>
            <a:pPr marL="5715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600" dirty="0"/>
              <a:t>But what if we want to actually output the path?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600" dirty="0"/>
              <a:t>Easy: </a:t>
            </a:r>
          </a:p>
          <a:p>
            <a:r>
              <a:rPr lang="en-US" sz="2400" dirty="0"/>
              <a:t>Store the previous node along the path:</a:t>
            </a:r>
            <a:br>
              <a:rPr lang="en-US" sz="2400" dirty="0"/>
            </a:br>
            <a:r>
              <a:rPr lang="en-US" sz="2400" dirty="0"/>
              <a:t>When processing </a:t>
            </a:r>
            <a:r>
              <a:rPr lang="en-US" sz="2400" i="1" dirty="0">
                <a:solidFill>
                  <a:schemeClr val="accent2"/>
                </a:solidFill>
              </a:rPr>
              <a:t>u </a:t>
            </a:r>
            <a:r>
              <a:rPr lang="en-US" sz="2400" dirty="0"/>
              <a:t>causes us to add </a:t>
            </a:r>
            <a:r>
              <a:rPr lang="en-US" sz="2400" i="1" dirty="0">
                <a:solidFill>
                  <a:schemeClr val="accent2"/>
                </a:solidFill>
              </a:rPr>
              <a:t>v</a:t>
            </a:r>
            <a:r>
              <a:rPr lang="en-US" sz="2400" dirty="0"/>
              <a:t> to the search, set </a:t>
            </a:r>
            <a:r>
              <a:rPr lang="en-US" sz="2400" i="1" dirty="0" err="1">
                <a:solidFill>
                  <a:schemeClr val="accent2"/>
                </a:solidFill>
              </a:rPr>
              <a:t>v.path</a:t>
            </a:r>
            <a:r>
              <a:rPr lang="en-US" sz="2400" dirty="0"/>
              <a:t> field to be </a:t>
            </a:r>
            <a:r>
              <a:rPr lang="en-US" sz="2400" i="1" dirty="0">
                <a:solidFill>
                  <a:schemeClr val="accent2"/>
                </a:solidFill>
              </a:rPr>
              <a:t>u</a:t>
            </a:r>
            <a:r>
              <a:rPr lang="en-US" sz="2400" dirty="0"/>
              <a:t>)</a:t>
            </a:r>
          </a:p>
          <a:p>
            <a:r>
              <a:rPr lang="en-US" sz="2400" dirty="0"/>
              <a:t>When you reach the goal, follow path fields back to where you started (and then reverse the answer)</a:t>
            </a:r>
          </a:p>
          <a:p>
            <a:r>
              <a:rPr lang="en-US" sz="2400" dirty="0"/>
              <a:t>What's an easy way to do the reversal?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554965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A Stack!!</a:t>
            </a:r>
          </a:p>
        </p:txBody>
      </p:sp>
    </p:spTree>
    <p:extLst>
      <p:ext uri="{BB962C8B-B14F-4D97-AF65-F5344CB8AC3E}">
        <p14:creationId xmlns:p14="http://schemas.microsoft.com/office/powerpoint/2010/main" val="2394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using BFS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50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a path from Seattle to Austin?</a:t>
            </a:r>
          </a:p>
          <a:p>
            <a:r>
              <a:rPr lang="en-US" sz="2400" dirty="0"/>
              <a:t>Remember marked nodes are not re-</a:t>
            </a:r>
            <a:r>
              <a:rPr lang="en-US" sz="2400" dirty="0" err="1"/>
              <a:t>enqueued</a:t>
            </a:r>
            <a:endParaRPr lang="en-US" sz="2400" dirty="0"/>
          </a:p>
          <a:p>
            <a:r>
              <a:rPr lang="en-US" sz="2400" dirty="0"/>
              <a:t>Note shortest paths may not be unique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3972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333626" y="49731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73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105026" y="2534717"/>
            <a:ext cx="381000" cy="381000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83974" name="AutoShape 5"/>
          <p:cNvCxnSpPr>
            <a:cxnSpLocks noChangeShapeType="1"/>
            <a:stCxn id="83972" idx="0"/>
            <a:endCxn id="83973" idx="4"/>
          </p:cNvCxnSpPr>
          <p:nvPr>
            <p:custDataLst>
              <p:tags r:id="rId4"/>
            </p:custDataLst>
          </p:nvPr>
        </p:nvCxnSpPr>
        <p:spPr bwMode="auto">
          <a:xfrm flipH="1" flipV="1">
            <a:off x="2295526" y="2930004"/>
            <a:ext cx="228600" cy="202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975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781426" y="36777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76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677026" y="28395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83977" name="AutoShape 9"/>
          <p:cNvCxnSpPr>
            <a:cxnSpLocks noChangeShapeType="1"/>
            <a:stCxn id="83976" idx="4"/>
          </p:cNvCxnSpPr>
          <p:nvPr>
            <p:custDataLst>
              <p:tags r:id="rId7"/>
            </p:custDataLst>
          </p:nvPr>
        </p:nvCxnSpPr>
        <p:spPr bwMode="auto">
          <a:xfrm flipH="1">
            <a:off x="5935663" y="3234804"/>
            <a:ext cx="931863" cy="2084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8" name="AutoShape 10"/>
          <p:cNvCxnSpPr>
            <a:cxnSpLocks noChangeShapeType="1"/>
            <a:stCxn id="83976" idx="2"/>
            <a:endCxn id="83973" idx="6"/>
          </p:cNvCxnSpPr>
          <p:nvPr>
            <p:custDataLst>
              <p:tags r:id="rId8"/>
            </p:custDataLst>
          </p:nvPr>
        </p:nvCxnSpPr>
        <p:spPr bwMode="auto">
          <a:xfrm flipH="1" flipV="1">
            <a:off x="2500313" y="2725217"/>
            <a:ext cx="41624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9" name="AutoShape 11"/>
          <p:cNvCxnSpPr>
            <a:cxnSpLocks noChangeShapeType="1"/>
            <a:stCxn id="83973" idx="5"/>
            <a:endCxn id="83975" idx="1"/>
          </p:cNvCxnSpPr>
          <p:nvPr>
            <p:custDataLst>
              <p:tags r:id="rId9"/>
            </p:custDataLst>
          </p:nvPr>
        </p:nvCxnSpPr>
        <p:spPr bwMode="auto">
          <a:xfrm>
            <a:off x="2430463" y="2874442"/>
            <a:ext cx="1406525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0" name="AutoShape 12"/>
          <p:cNvCxnSpPr>
            <a:cxnSpLocks noChangeShapeType="1"/>
            <a:stCxn id="83972" idx="7"/>
            <a:endCxn id="83975" idx="3"/>
          </p:cNvCxnSpPr>
          <p:nvPr>
            <p:custDataLst>
              <p:tags r:id="rId10"/>
            </p:custDataLst>
          </p:nvPr>
        </p:nvCxnSpPr>
        <p:spPr bwMode="auto">
          <a:xfrm flipV="1">
            <a:off x="2659063" y="4017442"/>
            <a:ext cx="1177925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1" name="AutoShape 13"/>
          <p:cNvCxnSpPr>
            <a:cxnSpLocks noChangeShapeType="1"/>
            <a:stCxn id="83975" idx="5"/>
          </p:cNvCxnSpPr>
          <p:nvPr>
            <p:custDataLst>
              <p:tags r:id="rId11"/>
            </p:custDataLst>
          </p:nvPr>
        </p:nvCxnSpPr>
        <p:spPr bwMode="auto">
          <a:xfrm>
            <a:off x="4106863" y="4017442"/>
            <a:ext cx="1558925" cy="130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2" name="AutoShape 14"/>
          <p:cNvCxnSpPr>
            <a:cxnSpLocks noChangeShapeType="1"/>
            <a:stCxn id="83975" idx="7"/>
            <a:endCxn id="83976" idx="3"/>
          </p:cNvCxnSpPr>
          <p:nvPr>
            <p:custDataLst>
              <p:tags r:id="rId12"/>
            </p:custDataLst>
          </p:nvPr>
        </p:nvCxnSpPr>
        <p:spPr bwMode="auto">
          <a:xfrm flipV="1">
            <a:off x="4106863" y="3179242"/>
            <a:ext cx="2625725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3" name="AutoShape 15"/>
          <p:cNvCxnSpPr>
            <a:cxnSpLocks noChangeShapeType="1"/>
            <a:endCxn id="83972" idx="6"/>
          </p:cNvCxnSpPr>
          <p:nvPr>
            <p:custDataLst>
              <p:tags r:id="rId13"/>
            </p:custDataLst>
          </p:nvPr>
        </p:nvCxnSpPr>
        <p:spPr bwMode="auto">
          <a:xfrm flipH="1" flipV="1">
            <a:off x="2728913" y="5163617"/>
            <a:ext cx="28670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4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66826" y="2761729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Seattle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95426" y="5276329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San Francisco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81626" y="5657329"/>
            <a:ext cx="86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25913" y="3676129"/>
            <a:ext cx="176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Salt Lake City</a:t>
            </a:r>
          </a:p>
        </p:txBody>
      </p:sp>
      <p:sp>
        <p:nvSpPr>
          <p:cNvPr id="83989" name="Oval 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7681913" y="4761979"/>
            <a:ext cx="381000" cy="381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90" name="Oval 8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5624513" y="523981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3991" name="Text Box 1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15138" y="2420417"/>
            <a:ext cx="1081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Chicago</a:t>
            </a:r>
          </a:p>
        </p:txBody>
      </p:sp>
      <p:sp>
        <p:nvSpPr>
          <p:cNvPr id="83992" name="Text Box 1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224713" y="4228579"/>
            <a:ext cx="910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Austin</a:t>
            </a:r>
          </a:p>
        </p:txBody>
      </p:sp>
      <p:cxnSp>
        <p:nvCxnSpPr>
          <p:cNvPr id="83993" name="AutoShape 13"/>
          <p:cNvCxnSpPr>
            <a:cxnSpLocks noChangeShapeType="1"/>
            <a:stCxn id="83990" idx="6"/>
            <a:endCxn id="83989" idx="2"/>
          </p:cNvCxnSpPr>
          <p:nvPr>
            <p:custDataLst>
              <p:tags r:id="rId22"/>
            </p:custDataLst>
          </p:nvPr>
        </p:nvCxnSpPr>
        <p:spPr bwMode="auto">
          <a:xfrm flipV="1">
            <a:off x="6005513" y="4952479"/>
            <a:ext cx="167640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20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839913" y="3106217"/>
            <a:ext cx="508000" cy="1981200"/>
          </a:xfrm>
          <a:custGeom>
            <a:avLst/>
            <a:gdLst>
              <a:gd name="T0" fmla="*/ 320 w 320"/>
              <a:gd name="T1" fmla="*/ 1248 h 1248"/>
              <a:gd name="T2" fmla="*/ 32 w 320"/>
              <a:gd name="T3" fmla="*/ 720 h 1248"/>
              <a:gd name="T4" fmla="*/ 128 w 320"/>
              <a:gd name="T5" fmla="*/ 0 h 1248"/>
              <a:gd name="T6" fmla="*/ 0 60000 65536"/>
              <a:gd name="T7" fmla="*/ 0 60000 65536"/>
              <a:gd name="T8" fmla="*/ 0 60000 65536"/>
              <a:gd name="T9" fmla="*/ 0 w 320"/>
              <a:gd name="T10" fmla="*/ 0 h 1248"/>
              <a:gd name="T11" fmla="*/ 320 w 320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248">
                <a:moveTo>
                  <a:pt x="320" y="1248"/>
                </a:moveTo>
                <a:cubicBezTo>
                  <a:pt x="192" y="1088"/>
                  <a:pt x="64" y="928"/>
                  <a:pt x="32" y="720"/>
                </a:cubicBezTo>
                <a:cubicBezTo>
                  <a:pt x="0" y="512"/>
                  <a:pt x="112" y="120"/>
                  <a:pt x="128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Freeform 21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652713" y="2801417"/>
            <a:ext cx="1295400" cy="762000"/>
          </a:xfrm>
          <a:custGeom>
            <a:avLst/>
            <a:gdLst>
              <a:gd name="T0" fmla="*/ 816 w 816"/>
              <a:gd name="T1" fmla="*/ 480 h 480"/>
              <a:gd name="T2" fmla="*/ 384 w 816"/>
              <a:gd name="T3" fmla="*/ 96 h 480"/>
              <a:gd name="T4" fmla="*/ 0 w 816"/>
              <a:gd name="T5" fmla="*/ 0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816" y="480"/>
                </a:moveTo>
                <a:cubicBezTo>
                  <a:pt x="668" y="328"/>
                  <a:pt x="520" y="176"/>
                  <a:pt x="384" y="96"/>
                </a:cubicBezTo>
                <a:cubicBezTo>
                  <a:pt x="248" y="16"/>
                  <a:pt x="64" y="16"/>
                  <a:pt x="0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Freeform 22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500313" y="2369617"/>
            <a:ext cx="4114800" cy="431800"/>
          </a:xfrm>
          <a:custGeom>
            <a:avLst/>
            <a:gdLst>
              <a:gd name="T0" fmla="*/ 2592 w 2592"/>
              <a:gd name="T1" fmla="*/ 272 h 272"/>
              <a:gd name="T2" fmla="*/ 1344 w 2592"/>
              <a:gd name="T3" fmla="*/ 32 h 272"/>
              <a:gd name="T4" fmla="*/ 0 w 2592"/>
              <a:gd name="T5" fmla="*/ 80 h 272"/>
              <a:gd name="T6" fmla="*/ 0 60000 65536"/>
              <a:gd name="T7" fmla="*/ 0 60000 65536"/>
              <a:gd name="T8" fmla="*/ 0 60000 65536"/>
              <a:gd name="T9" fmla="*/ 0 w 2592"/>
              <a:gd name="T10" fmla="*/ 0 h 272"/>
              <a:gd name="T11" fmla="*/ 2592 w 259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272">
                <a:moveTo>
                  <a:pt x="2592" y="272"/>
                </a:moveTo>
                <a:cubicBezTo>
                  <a:pt x="2184" y="168"/>
                  <a:pt x="1776" y="64"/>
                  <a:pt x="1344" y="32"/>
                </a:cubicBezTo>
                <a:cubicBezTo>
                  <a:pt x="912" y="0"/>
                  <a:pt x="456" y="40"/>
                  <a:pt x="0" y="8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" name="Freeform 22"/>
          <p:cNvSpPr>
            <a:spLocks/>
          </p:cNvSpPr>
          <p:nvPr>
            <p:custDataLst>
              <p:tags r:id="rId26"/>
            </p:custDataLst>
          </p:nvPr>
        </p:nvSpPr>
        <p:spPr bwMode="auto">
          <a:xfrm rot="170956">
            <a:off x="2741613" y="4930254"/>
            <a:ext cx="2794000" cy="461963"/>
          </a:xfrm>
          <a:custGeom>
            <a:avLst/>
            <a:gdLst>
              <a:gd name="T0" fmla="*/ 2592 w 2592"/>
              <a:gd name="T1" fmla="*/ 272 h 272"/>
              <a:gd name="T2" fmla="*/ 1344 w 2592"/>
              <a:gd name="T3" fmla="*/ 32 h 272"/>
              <a:gd name="T4" fmla="*/ 0 w 2592"/>
              <a:gd name="T5" fmla="*/ 80 h 272"/>
              <a:gd name="T6" fmla="*/ 0 60000 65536"/>
              <a:gd name="T7" fmla="*/ 0 60000 65536"/>
              <a:gd name="T8" fmla="*/ 0 60000 65536"/>
              <a:gd name="T9" fmla="*/ 0 w 2592"/>
              <a:gd name="T10" fmla="*/ 0 h 272"/>
              <a:gd name="T11" fmla="*/ 2592 w 259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272">
                <a:moveTo>
                  <a:pt x="2592" y="272"/>
                </a:moveTo>
                <a:cubicBezTo>
                  <a:pt x="2184" y="168"/>
                  <a:pt x="1776" y="64"/>
                  <a:pt x="1344" y="32"/>
                </a:cubicBezTo>
                <a:cubicBezTo>
                  <a:pt x="912" y="0"/>
                  <a:pt x="456" y="40"/>
                  <a:pt x="0" y="8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Freeform 21"/>
          <p:cNvSpPr>
            <a:spLocks/>
          </p:cNvSpPr>
          <p:nvPr>
            <p:custDataLst>
              <p:tags r:id="rId27"/>
            </p:custDataLst>
          </p:nvPr>
        </p:nvSpPr>
        <p:spPr bwMode="auto">
          <a:xfrm flipV="1">
            <a:off x="5929313" y="5066779"/>
            <a:ext cx="1752600" cy="461963"/>
          </a:xfrm>
          <a:custGeom>
            <a:avLst/>
            <a:gdLst>
              <a:gd name="T0" fmla="*/ 816 w 816"/>
              <a:gd name="T1" fmla="*/ 480 h 480"/>
              <a:gd name="T2" fmla="*/ 384 w 816"/>
              <a:gd name="T3" fmla="*/ 96 h 480"/>
              <a:gd name="T4" fmla="*/ 0 w 816"/>
              <a:gd name="T5" fmla="*/ 0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816" y="480"/>
                </a:moveTo>
                <a:cubicBezTo>
                  <a:pt x="668" y="328"/>
                  <a:pt x="520" y="176"/>
                  <a:pt x="384" y="96"/>
                </a:cubicBezTo>
                <a:cubicBezTo>
                  <a:pt x="248" y="16"/>
                  <a:pt x="64" y="16"/>
                  <a:pt x="0" y="0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>
            <p:custDataLst>
              <p:tags r:id="rId28"/>
            </p:custDataLst>
          </p:nvPr>
        </p:nvSpPr>
        <p:spPr>
          <a:xfrm>
            <a:off x="1890713" y="49143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39" name="TextBox 38"/>
          <p:cNvSpPr txBox="1"/>
          <p:nvPr>
            <p:custDataLst>
              <p:tags r:id="rId29"/>
            </p:custDataLst>
          </p:nvPr>
        </p:nvSpPr>
        <p:spPr>
          <a:xfrm>
            <a:off x="3392488" y="36951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>
            <p:custDataLst>
              <p:tags r:id="rId30"/>
            </p:custDataLst>
          </p:nvPr>
        </p:nvSpPr>
        <p:spPr>
          <a:xfrm>
            <a:off x="6516688" y="230452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41" name="TextBox 40"/>
          <p:cNvSpPr txBox="1"/>
          <p:nvPr>
            <p:custDataLst>
              <p:tags r:id="rId31"/>
            </p:custDataLst>
          </p:nvPr>
        </p:nvSpPr>
        <p:spPr>
          <a:xfrm>
            <a:off x="5098222" y="5476354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42" name="TextBox 41"/>
          <p:cNvSpPr txBox="1"/>
          <p:nvPr>
            <p:custDataLst>
              <p:tags r:id="rId32"/>
            </p:custDataLst>
          </p:nvPr>
        </p:nvSpPr>
        <p:spPr>
          <a:xfrm>
            <a:off x="7964488" y="50667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3</a:t>
            </a:r>
          </a:p>
        </p:txBody>
      </p:sp>
      <p:sp>
        <p:nvSpPr>
          <p:cNvPr id="43" name="TextBox 42"/>
          <p:cNvSpPr txBox="1"/>
          <p:nvPr>
            <p:custDataLst>
              <p:tags r:id="rId33"/>
            </p:custDataLst>
          </p:nvPr>
        </p:nvSpPr>
        <p:spPr>
          <a:xfrm>
            <a:off x="1814513" y="2247379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508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Problem: Given a DAG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G=(V, E)</a:t>
            </a:r>
            <a:r>
              <a:rPr lang="en-US" sz="2600" dirty="0"/>
              <a:t>, output all the vertices in order such that if no vertex appears before any other vertex that has an edge to it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2600" dirty="0"/>
              <a:t>Example input: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050" dirty="0"/>
          </a:p>
          <a:p>
            <a:pPr marL="0" indent="0">
              <a:buNone/>
            </a:pPr>
            <a:r>
              <a:rPr lang="en-US" sz="2600" dirty="0"/>
              <a:t>Example output:</a:t>
            </a:r>
          </a:p>
          <a:p>
            <a:r>
              <a:rPr lang="en-US" sz="2600" dirty="0"/>
              <a:t>142, 126, 143, 311, 331, 332, 312, 341, 351, 333, 440, 352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3325" y="2912541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142</a:t>
            </a:r>
          </a:p>
        </p:txBody>
      </p:sp>
      <p:sp>
        <p:nvSpPr>
          <p:cNvPr id="19462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95700" y="29125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143</a:t>
            </a:r>
          </a:p>
        </p:txBody>
      </p:sp>
      <p:sp>
        <p:nvSpPr>
          <p:cNvPr id="19463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49825" y="2125141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331</a:t>
            </a:r>
          </a:p>
        </p:txBody>
      </p:sp>
      <p:sp>
        <p:nvSpPr>
          <p:cNvPr id="19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49825" y="29125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311</a:t>
            </a:r>
          </a:p>
        </p:txBody>
      </p:sp>
      <p:sp>
        <p:nvSpPr>
          <p:cNvPr id="1946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87925" y="4301604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351</a:t>
            </a:r>
          </a:p>
        </p:txBody>
      </p:sp>
      <p:sp>
        <p:nvSpPr>
          <p:cNvPr id="19466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54925" y="4301604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333</a:t>
            </a:r>
          </a:p>
        </p:txBody>
      </p:sp>
      <p:cxnSp>
        <p:nvCxnSpPr>
          <p:cNvPr id="19467" name="AutoShape 16"/>
          <p:cNvCxnSpPr>
            <a:cxnSpLocks noChangeShapeType="1"/>
            <a:stCxn id="19461" idx="6"/>
            <a:endCxn id="19462" idx="2"/>
          </p:cNvCxnSpPr>
          <p:nvPr>
            <p:custDataLst>
              <p:tags r:id="rId9"/>
            </p:custDataLst>
          </p:nvPr>
        </p:nvCxnSpPr>
        <p:spPr bwMode="auto">
          <a:xfrm>
            <a:off x="3429000" y="3174479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7"/>
          <p:cNvCxnSpPr>
            <a:cxnSpLocks noChangeShapeType="1"/>
            <a:stCxn id="19462" idx="6"/>
            <a:endCxn id="19464" idx="2"/>
          </p:cNvCxnSpPr>
          <p:nvPr>
            <p:custDataLst>
              <p:tags r:id="rId10"/>
            </p:custDataLst>
          </p:nvPr>
        </p:nvCxnSpPr>
        <p:spPr bwMode="auto">
          <a:xfrm>
            <a:off x="4649788" y="3174479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8"/>
          <p:cNvCxnSpPr>
            <a:cxnSpLocks noChangeShapeType="1"/>
            <a:stCxn id="19462" idx="6"/>
            <a:endCxn id="19463" idx="2"/>
          </p:cNvCxnSpPr>
          <p:nvPr>
            <p:custDataLst>
              <p:tags r:id="rId11"/>
            </p:custDataLst>
          </p:nvPr>
        </p:nvCxnSpPr>
        <p:spPr bwMode="auto">
          <a:xfrm flipV="1">
            <a:off x="4649788" y="2387079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AutoShape 20"/>
          <p:cNvCxnSpPr>
            <a:cxnSpLocks noChangeShapeType="1"/>
            <a:stCxn id="19465" idx="5"/>
            <a:endCxn id="19479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5958682" y="4592910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21"/>
          <p:cNvCxnSpPr>
            <a:cxnSpLocks noChangeShapeType="1"/>
            <a:stCxn id="19462" idx="6"/>
            <a:endCxn id="19465" idx="2"/>
          </p:cNvCxnSpPr>
          <p:nvPr>
            <p:custDataLst>
              <p:tags r:id="rId13"/>
            </p:custDataLst>
          </p:nvPr>
        </p:nvCxnSpPr>
        <p:spPr bwMode="auto">
          <a:xfrm>
            <a:off x="4649788" y="3174479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2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83325" y="2556941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332</a:t>
            </a:r>
          </a:p>
        </p:txBody>
      </p:sp>
      <p:cxnSp>
        <p:nvCxnSpPr>
          <p:cNvPr id="19473" name="AutoShape 26"/>
          <p:cNvCxnSpPr>
            <a:cxnSpLocks noChangeShapeType="1"/>
            <a:stCxn id="19464" idx="6"/>
            <a:endCxn id="19472" idx="2"/>
          </p:cNvCxnSpPr>
          <p:nvPr>
            <p:custDataLst>
              <p:tags r:id="rId15"/>
            </p:custDataLst>
          </p:nvPr>
        </p:nvCxnSpPr>
        <p:spPr bwMode="auto">
          <a:xfrm flipV="1">
            <a:off x="5903913" y="2818879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37"/>
          <p:cNvCxnSpPr>
            <a:cxnSpLocks noChangeShapeType="1"/>
            <a:stCxn id="19462" idx="6"/>
            <a:endCxn id="19475" idx="2"/>
          </p:cNvCxnSpPr>
          <p:nvPr>
            <p:custDataLst>
              <p:tags r:id="rId16"/>
            </p:custDataLst>
          </p:nvPr>
        </p:nvCxnSpPr>
        <p:spPr bwMode="auto">
          <a:xfrm>
            <a:off x="4649788" y="3174479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5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48238" y="3625329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341</a:t>
            </a:r>
          </a:p>
        </p:txBody>
      </p:sp>
      <p:sp>
        <p:nvSpPr>
          <p:cNvPr id="19476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83325" y="3471341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312</a:t>
            </a:r>
          </a:p>
        </p:txBody>
      </p:sp>
      <p:cxnSp>
        <p:nvCxnSpPr>
          <p:cNvPr id="19477" name="AutoShape 26"/>
          <p:cNvCxnSpPr>
            <a:cxnSpLocks noChangeShapeType="1"/>
            <a:stCxn id="19464" idx="6"/>
            <a:endCxn id="19476" idx="2"/>
          </p:cNvCxnSpPr>
          <p:nvPr>
            <p:custDataLst>
              <p:tags r:id="rId19"/>
            </p:custDataLst>
          </p:nvPr>
        </p:nvCxnSpPr>
        <p:spPr bwMode="auto">
          <a:xfrm>
            <a:off x="5903913" y="3174479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6"/>
          <p:cNvCxnSpPr>
            <a:cxnSpLocks noChangeShapeType="1"/>
            <a:stCxn id="19472" idx="4"/>
            <a:endCxn id="19476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6566694" y="3276873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9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319838" y="4692129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352</a:t>
            </a:r>
          </a:p>
        </p:txBody>
      </p:sp>
      <p:cxnSp>
        <p:nvCxnSpPr>
          <p:cNvPr id="19480" name="AutoShape 26"/>
          <p:cNvCxnSpPr>
            <a:cxnSpLocks noChangeShapeType="1"/>
            <a:stCxn id="19472" idx="6"/>
            <a:endCxn id="19466" idx="1"/>
          </p:cNvCxnSpPr>
          <p:nvPr>
            <p:custDataLst>
              <p:tags r:id="rId22"/>
            </p:custDataLst>
          </p:nvPr>
        </p:nvCxnSpPr>
        <p:spPr bwMode="auto">
          <a:xfrm>
            <a:off x="7239000" y="2818879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6"/>
          <p:cNvCxnSpPr>
            <a:cxnSpLocks noChangeShapeType="1"/>
            <a:stCxn id="19465" idx="6"/>
            <a:endCxn id="19466" idx="2"/>
          </p:cNvCxnSpPr>
          <p:nvPr>
            <p:custDataLst>
              <p:tags r:id="rId23"/>
            </p:custDataLst>
          </p:nvPr>
        </p:nvCxnSpPr>
        <p:spPr bwMode="auto">
          <a:xfrm>
            <a:off x="5942013" y="4563542"/>
            <a:ext cx="1712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2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14600" y="3725341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MATH</a:t>
            </a:r>
          </a:p>
          <a:p>
            <a:pPr algn="ctr"/>
            <a:r>
              <a:rPr lang="en-US" sz="1200"/>
              <a:t>126</a:t>
            </a:r>
          </a:p>
        </p:txBody>
      </p:sp>
      <p:cxnSp>
        <p:nvCxnSpPr>
          <p:cNvPr id="19483" name="AutoShape 16"/>
          <p:cNvCxnSpPr>
            <a:cxnSpLocks noChangeShapeType="1"/>
            <a:stCxn id="19482" idx="7"/>
            <a:endCxn id="19462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3361531" y="3327673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4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20000" y="2134666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CSE 440</a:t>
            </a:r>
          </a:p>
        </p:txBody>
      </p:sp>
      <p:sp>
        <p:nvSpPr>
          <p:cNvPr id="75" name="TextBox 74"/>
          <p:cNvSpPr txBox="1"/>
          <p:nvPr>
            <p:custDataLst>
              <p:tags r:id="rId27"/>
            </p:custDataLst>
          </p:nvPr>
        </p:nvSpPr>
        <p:spPr>
          <a:xfrm flipH="1">
            <a:off x="8001000" y="2810941"/>
            <a:ext cx="411163" cy="3077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…</a:t>
            </a:r>
          </a:p>
        </p:txBody>
      </p:sp>
      <p:cxnSp>
        <p:nvCxnSpPr>
          <p:cNvPr id="19486" name="AutoShape 26"/>
          <p:cNvCxnSpPr>
            <a:cxnSpLocks noChangeShapeType="1"/>
            <a:endCxn id="19484" idx="2"/>
          </p:cNvCxnSpPr>
          <p:nvPr>
            <p:custDataLst>
              <p:tags r:id="rId28"/>
            </p:custDataLst>
          </p:nvPr>
        </p:nvCxnSpPr>
        <p:spPr bwMode="auto">
          <a:xfrm flipV="1">
            <a:off x="6859588" y="2396604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TextBox 33"/>
          <p:cNvSpPr txBox="1"/>
          <p:nvPr>
            <p:custDataLst>
              <p:tags r:id="rId29"/>
            </p:custDataLst>
          </p:nvPr>
        </p:nvSpPr>
        <p:spPr>
          <a:xfrm>
            <a:off x="3429000" y="5781676"/>
            <a:ext cx="5520265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Disclaimer: Do not use for official advising purposes! </a:t>
            </a:r>
            <a:b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(Implies that CSE 332 is a pre-</a:t>
            </a:r>
            <a:r>
              <a:rPr lang="en-US" sz="1400" b="0" dirty="0" err="1">
                <a:solidFill>
                  <a:schemeClr val="accent4">
                    <a:lumMod val="75000"/>
                  </a:schemeClr>
                </a:solidFill>
              </a:rPr>
              <a:t>req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</a:rPr>
              <a:t> for CSE 312 – not true)</a:t>
            </a:r>
          </a:p>
        </p:txBody>
      </p:sp>
    </p:spTree>
    <p:extLst>
      <p:ext uri="{BB962C8B-B14F-4D97-AF65-F5344CB8AC3E}">
        <p14:creationId xmlns:p14="http://schemas.microsoft.com/office/powerpoint/2010/main" val="27150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Questions and Comments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Terminology: </a:t>
            </a:r>
            <a:br>
              <a:rPr lang="en-US" sz="2400" dirty="0"/>
            </a:br>
            <a:r>
              <a:rPr lang="en-US" sz="2400" dirty="0"/>
              <a:t>A DAG represents a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partial order</a:t>
            </a:r>
            <a:r>
              <a:rPr lang="en-US" sz="2400" dirty="0"/>
              <a:t> and a topological sort produces a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total order </a:t>
            </a:r>
            <a:r>
              <a:rPr lang="en-US" sz="2400" dirty="0"/>
              <a:t>that is consistent with it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Why do we perform topological sorts only on DAGs?</a:t>
            </a:r>
          </a:p>
          <a:p>
            <a:r>
              <a:rPr lang="en-US" sz="2400" dirty="0"/>
              <a:t>Because a cycle means there is no correct answer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400" dirty="0"/>
              <a:t>Is there always a unique answer?</a:t>
            </a:r>
          </a:p>
          <a:p>
            <a:r>
              <a:rPr lang="en-US" sz="2400" dirty="0"/>
              <a:t>No, there can be one or more answers depending on the provided graph</a:t>
            </a:r>
          </a:p>
          <a:p>
            <a:pPr marL="5715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What DAGs have exactly 1 answer?</a:t>
            </a:r>
          </a:p>
          <a:p>
            <a:r>
              <a:rPr lang="en-US" sz="2400" dirty="0"/>
              <a:t>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Uses Topological Sort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Figuring out how to finish your degree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Computing the order in which to recalculate cells in a spreadsheet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Determining the order to compile files with dependencies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general, use a dependency graph to find an allowed order of execution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3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Topological Sort: First Approach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800" dirty="0"/>
              <a:t>Label each vertex with its in-degree</a:t>
            </a:r>
          </a:p>
          <a:p>
            <a:pPr marL="857250" lvl="1" indent="-457200" eaLnBrk="1" hangingPunct="1"/>
            <a:r>
              <a:rPr lang="en-US" sz="2400" dirty="0"/>
              <a:t>Think "write in a field in the vertex"</a:t>
            </a:r>
          </a:p>
          <a:p>
            <a:pPr marL="857250" lvl="1" indent="-457200" eaLnBrk="1" hangingPunct="1"/>
            <a:r>
              <a:rPr lang="en-US" sz="2400" dirty="0"/>
              <a:t>You could also do this with a data structure on the side</a:t>
            </a:r>
          </a:p>
          <a:p>
            <a:pPr marL="857250" lvl="1" indent="-457200" eaLnBrk="1" hangingPunct="1"/>
            <a:endParaRPr lang="en-US" sz="1400" dirty="0"/>
          </a:p>
          <a:p>
            <a:pPr marL="457200" indent="-457200" eaLnBrk="1" hangingPunct="1">
              <a:buFontTx/>
              <a:buAutoNum type="arabicPeriod"/>
            </a:pPr>
            <a:r>
              <a:rPr lang="en-US" sz="2800" dirty="0"/>
              <a:t>While there are vertices not yet outputted: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Choose a vertex </a:t>
            </a:r>
            <a:r>
              <a:rPr lang="en-US" sz="2400" b="1" dirty="0"/>
              <a:t>v</a:t>
            </a:r>
            <a:r>
              <a:rPr lang="en-US" sz="2400" dirty="0"/>
              <a:t> labeled with in-degree of 0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Output </a:t>
            </a:r>
            <a:r>
              <a:rPr lang="en-US" sz="2400" b="1" dirty="0"/>
              <a:t>v</a:t>
            </a:r>
            <a:r>
              <a:rPr lang="en-US" sz="2400" dirty="0"/>
              <a:t> and "remove it" from the graph</a:t>
            </a:r>
          </a:p>
          <a:p>
            <a:pPr marL="857250" lvl="1" indent="-457200" eaLnBrk="1" hangingPunct="1">
              <a:buFontTx/>
              <a:buAutoNum type="alphaLcParenR"/>
            </a:pPr>
            <a:r>
              <a:rPr lang="en-US" sz="2400" dirty="0"/>
              <a:t>For each vertex </a:t>
            </a:r>
            <a:r>
              <a:rPr lang="en-US" sz="2400" b="1" dirty="0"/>
              <a:t>u</a:t>
            </a:r>
            <a:r>
              <a:rPr lang="en-US" sz="2400" dirty="0"/>
              <a:t> adjacent to </a:t>
            </a:r>
            <a:r>
              <a:rPr lang="en-US" sz="2400" b="1" dirty="0"/>
              <a:t>v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decrement in-degree</a:t>
            </a:r>
            <a:r>
              <a:rPr lang="en-US" sz="2400" dirty="0"/>
              <a:t> of </a:t>
            </a:r>
            <a:r>
              <a:rPr lang="en-US" sz="2400" b="1" dirty="0"/>
              <a:t>u</a:t>
            </a:r>
          </a:p>
          <a:p>
            <a:pPr marL="800100" lvl="2" indent="0">
              <a:buNone/>
            </a:pPr>
            <a:r>
              <a:rPr lang="en-US" dirty="0"/>
              <a:t>	- (i.e., </a:t>
            </a:r>
            <a:r>
              <a:rPr lang="en-US" b="1" dirty="0"/>
              <a:t>u</a:t>
            </a:r>
            <a:r>
              <a:rPr lang="en-US" dirty="0"/>
              <a:t> such that 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u</a:t>
            </a:r>
            <a:r>
              <a:rPr lang="en-US" dirty="0"/>
              <a:t>) is in </a:t>
            </a:r>
            <a:r>
              <a:rPr lang="en-US" b="1" dirty="0">
                <a:latin typeface="Cambria Math" pitchFamily="18" charset="0"/>
                <a:cs typeface="Courier New" pitchFamily="49" charset="0"/>
              </a:rPr>
              <a:t>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4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8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9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0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1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2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4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5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8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19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1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2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4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6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7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37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  <p:custDataLst>
              <p:tags r:id="rId28"/>
            </p:custDataLst>
          </p:nvPr>
        </p:nvSpPr>
        <p:spPr>
          <a:xfrm>
            <a:off x="6858000" y="609600"/>
            <a:ext cx="1905000" cy="4495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sz="2000" dirty="0"/>
              <a:t>Output:</a:t>
            </a:r>
          </a:p>
        </p:txBody>
      </p:sp>
      <p:sp>
        <p:nvSpPr>
          <p:cNvPr id="37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  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882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38</a:t>
            </a:fld>
            <a:endParaRPr lang="en-US"/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8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9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0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1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2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4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5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8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19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1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2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4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6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7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Content Placeholder 2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</p:txBody>
      </p: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  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</p:txBody>
      </p:sp>
    </p:spTree>
    <p:extLst>
      <p:ext uri="{BB962C8B-B14F-4D97-AF65-F5344CB8AC3E}">
        <p14:creationId xmlns:p14="http://schemas.microsoft.com/office/powerpoint/2010/main" val="772683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39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</a:t>
            </a:r>
          </a:p>
          <a:p>
            <a:pPr marL="342900" indent="-342900">
              <a:spcBef>
                <a:spcPct val="20000"/>
              </a:spcBef>
              <a:tabLst>
                <a:tab pos="1541463" algn="l"/>
              </a:tabLst>
              <a:defRPr/>
            </a:pP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/>
              <a:t>Output:</a:t>
            </a:r>
          </a:p>
          <a:p>
            <a:pPr algn="ctr">
              <a:buFontTx/>
              <a:buNone/>
            </a:pPr>
            <a:r>
              <a:rPr lang="en-US" sz="2000"/>
              <a:t>126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6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Assign each node a number from </a:t>
            </a:r>
            <a:r>
              <a:rPr lang="en-US" sz="2800" dirty="0">
                <a:latin typeface="+mj-lt"/>
                <a:cs typeface="Courier New" pitchFamily="49" charset="0"/>
              </a:rPr>
              <a:t>0</a:t>
            </a:r>
            <a:r>
              <a:rPr lang="en-US" sz="2800" dirty="0">
                <a:latin typeface="+mj-lt"/>
              </a:rPr>
              <a:t> to </a:t>
            </a:r>
            <a:r>
              <a:rPr lang="en-US" sz="2800" dirty="0">
                <a:latin typeface="+mj-lt"/>
                <a:cs typeface="Courier New" pitchFamily="49" charset="0"/>
              </a:rPr>
              <a:t>|V|-1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A |V| x |V| matrix of Booleans (or 0 versus 1)</a:t>
            </a:r>
          </a:p>
          <a:p>
            <a:pPr marL="514350" indent="-457200"/>
            <a:r>
              <a:rPr lang="en-US" sz="2400" dirty="0">
                <a:latin typeface="+mj-lt"/>
              </a:rPr>
              <a:t>Then 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M[u][v]==true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  <a:sym typeface="Wingdings" pitchFamily="2" charset="2"/>
              </a:rPr>
              <a:t></a:t>
            </a:r>
            <a:r>
              <a:rPr lang="en-US" sz="2400" dirty="0">
                <a:latin typeface="+mj-lt"/>
              </a:rPr>
              <a:t> an edge exists from </a:t>
            </a:r>
            <a:r>
              <a:rPr lang="en-US" sz="2400" dirty="0">
                <a:latin typeface="+mj-lt"/>
                <a:cs typeface="Courier New" pitchFamily="49" charset="0"/>
              </a:rPr>
              <a:t>u</a:t>
            </a:r>
            <a:r>
              <a:rPr lang="en-US" sz="2400" dirty="0">
                <a:latin typeface="+mj-lt"/>
              </a:rPr>
              <a:t> to </a:t>
            </a:r>
            <a:r>
              <a:rPr lang="en-US" sz="2400" dirty="0">
                <a:latin typeface="+mj-lt"/>
                <a:cs typeface="Courier New" pitchFamily="49" charset="0"/>
              </a:rPr>
              <a:t>v</a:t>
            </a:r>
          </a:p>
          <a:p>
            <a:pPr marL="514350" indent="-457200"/>
            <a:r>
              <a:rPr lang="en-US" sz="2400" dirty="0">
                <a:latin typeface="+mj-lt"/>
                <a:cs typeface="Courier New" pitchFamily="49" charset="0"/>
              </a:rPr>
              <a:t>This example is for a directed graph</a:t>
            </a:r>
          </a:p>
          <a:p>
            <a:pPr lvl="1">
              <a:buNone/>
            </a:pPr>
            <a:endParaRPr lang="en-US" sz="2400" dirty="0">
              <a:latin typeface="+mj-lt"/>
            </a:endParaRPr>
          </a:p>
          <a:p>
            <a:pPr lvl="1"/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2724" name="Group 4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2987" y="3753737"/>
            <a:ext cx="2932113" cy="1814512"/>
            <a:chOff x="536" y="1747"/>
            <a:chExt cx="1847" cy="1143"/>
          </a:xfrm>
        </p:grpSpPr>
        <p:sp>
          <p:nvSpPr>
            <p:cNvPr id="72741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6" y="20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72743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4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32" y="264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72745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2746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60" y="218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72747" name="AutoShape 36"/>
            <p:cNvCxnSpPr>
              <a:cxnSpLocks noChangeShapeType="1"/>
              <a:stCxn id="72745" idx="4"/>
              <a:endCxn id="72743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8" name="AutoShape 37"/>
            <p:cNvCxnSpPr>
              <a:cxnSpLocks noChangeShapeType="1"/>
              <a:stCxn id="72743" idx="2"/>
              <a:endCxn id="72741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9" name="AutoShape 38"/>
            <p:cNvCxnSpPr>
              <a:cxnSpLocks noChangeShapeType="1"/>
              <a:stCxn id="72741" idx="6"/>
              <a:endCxn id="7274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0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2751" name="AutoShape 40"/>
            <p:cNvCxnSpPr>
              <a:cxnSpLocks noChangeShapeType="1"/>
              <a:stCxn id="72745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2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40" y="174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61961"/>
              </p:ext>
            </p:extLst>
          </p:nvPr>
        </p:nvGraphicFramePr>
        <p:xfrm>
          <a:off x="5029200" y="3587049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5791" y="4627393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From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8178" y="3324755"/>
            <a:ext cx="44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283279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2596323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1   0       0           0   0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</p:txBody>
      </p:sp>
    </p:spTree>
    <p:extLst>
      <p:ext uri="{BB962C8B-B14F-4D97-AF65-F5344CB8AC3E}">
        <p14:creationId xmlns:p14="http://schemas.microsoft.com/office/powerpoint/2010/main" val="3655196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</p:txBody>
      </p:sp>
    </p:spTree>
    <p:extLst>
      <p:ext uri="{BB962C8B-B14F-4D97-AF65-F5344CB8AC3E}">
        <p14:creationId xmlns:p14="http://schemas.microsoft.com/office/powerpoint/2010/main" val="465774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1   0   1   0   0       0   0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</p:txBody>
      </p:sp>
    </p:spTree>
    <p:extLst>
      <p:ext uri="{BB962C8B-B14F-4D97-AF65-F5344CB8AC3E}">
        <p14:creationId xmlns:p14="http://schemas.microsoft.com/office/powerpoint/2010/main" val="1253298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</p:txBody>
      </p:sp>
    </p:spTree>
    <p:extLst>
      <p:ext uri="{BB962C8B-B14F-4D97-AF65-F5344CB8AC3E}">
        <p14:creationId xmlns:p14="http://schemas.microsoft.com/office/powerpoint/2010/main" val="2768204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</p:txBody>
      </p:sp>
    </p:spTree>
    <p:extLst>
      <p:ext uri="{BB962C8B-B14F-4D97-AF65-F5344CB8AC3E}">
        <p14:creationId xmlns:p14="http://schemas.microsoft.com/office/powerpoint/2010/main" val="1242707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1   0   1   0   0   1   0   0       0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</p:txBody>
      </p:sp>
    </p:spTree>
    <p:extLst>
      <p:ext uri="{BB962C8B-B14F-4D97-AF65-F5344CB8AC3E}">
        <p14:creationId xmlns:p14="http://schemas.microsoft.com/office/powerpoint/2010/main" val="290894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</p:txBody>
      </p:sp>
    </p:spTree>
    <p:extLst>
      <p:ext uri="{BB962C8B-B14F-4D97-AF65-F5344CB8AC3E}">
        <p14:creationId xmlns:p14="http://schemas.microsoft.com/office/powerpoint/2010/main" val="2229269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FontTx/>
              <a:buNone/>
            </a:pPr>
            <a:r>
              <a:rPr lang="en-US" sz="2000" dirty="0"/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850444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None/>
            </a:pPr>
            <a:r>
              <a:rPr lang="en-US" sz="2000" dirty="0"/>
              <a:t>333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  <p:sp>
        <p:nvSpPr>
          <p:cNvPr id="34" name="Content Placeholder 2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827433" y="609600"/>
            <a:ext cx="13335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sz="2000" dirty="0"/>
          </a:p>
          <a:p>
            <a:pPr algn="ctr">
              <a:buFontTx/>
              <a:buNone/>
            </a:pPr>
            <a:r>
              <a:rPr lang="en-US" sz="2000" dirty="0"/>
              <a:t>352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4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get a vertex v’s out-edges?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O(|V|)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iterate over v's row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get a vertex v's in-edges?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O(|V|)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iterate over v's column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decide if an edge (</a:t>
            </a:r>
            <a:r>
              <a:rPr lang="en-US" sz="1800" dirty="0" err="1"/>
              <a:t>u,v</a:t>
            </a:r>
            <a:r>
              <a:rPr lang="en-US" sz="1800" dirty="0"/>
              <a:t>) exists?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O(1)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direct lookup of M[u][v]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insert an edge (</a:t>
            </a:r>
            <a:r>
              <a:rPr lang="en-US" sz="1800" dirty="0" err="1"/>
              <a:t>u,v</a:t>
            </a:r>
            <a:r>
              <a:rPr lang="en-US" sz="1800" dirty="0"/>
              <a:t>)?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O(1)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set M[u][v] = true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delete an edge (</a:t>
            </a:r>
            <a:r>
              <a:rPr lang="en-US" sz="1800" dirty="0" err="1"/>
              <a:t>u,v</a:t>
            </a:r>
            <a:r>
              <a:rPr lang="en-US" sz="1800" dirty="0"/>
              <a:t>)?</a:t>
            </a:r>
          </a:p>
          <a:p>
            <a:pPr marL="0" lvl="1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O(1)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set M[u][v] = false</a:t>
            </a:r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Space requirements:</a:t>
            </a:r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accent2"/>
                </a:solidFill>
              </a:rPr>
              <a:t>O(|V|</a:t>
            </a:r>
            <a:r>
              <a:rPr lang="en-US" sz="1800" baseline="30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>
                <a:sym typeface="Wingdings" pitchFamily="2" charset="2"/>
              </a:rPr>
              <a:t> 2-dimensional array</a:t>
            </a:r>
            <a:endParaRPr lang="en-US" sz="18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8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Best for sparse or dense graphs?</a:t>
            </a:r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accent2"/>
                </a:solidFill>
              </a:rPr>
              <a:t>Dense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We have to store every possible edge!!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32845"/>
              </p:ext>
            </p:extLst>
          </p:nvPr>
        </p:nvGraphicFramePr>
        <p:xfrm>
          <a:off x="6432048" y="752652"/>
          <a:ext cx="2376100" cy="21336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47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94980" y="1418436"/>
            <a:ext cx="430887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From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134" y="546628"/>
            <a:ext cx="41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3834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81000" y="4648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Node:   126 142 143 311 312 331 332 333 341 351 352 440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Removed? x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b="0" kern="0" dirty="0" err="1">
                <a:latin typeface="Courier New" pitchFamily="49" charset="0"/>
                <a:cs typeface="Courier New" pitchFamily="49" charset="0"/>
              </a:rPr>
              <a:t>deg</a:t>
            </a: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0   0   2   1   2   1   1   2   1   1   1   1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1   0   1   0   0   1   0   0   0   0</a:t>
            </a:r>
          </a:p>
          <a:p>
            <a:pPr marL="342900" indent="-342900">
              <a:spcBef>
                <a:spcPts val="400"/>
              </a:spcBef>
              <a:tabLst>
                <a:tab pos="1541463" algn="l"/>
              </a:tabLst>
              <a:defRPr/>
            </a:pPr>
            <a:r>
              <a:rPr lang="en-US" sz="2000" b="0" kern="0" dirty="0">
                <a:latin typeface="Courier New" pitchFamily="49" charset="0"/>
                <a:cs typeface="Courier New" pitchFamily="49" charset="0"/>
              </a:rPr>
              <a:t>                 0       0           0</a:t>
            </a:r>
          </a:p>
        </p:txBody>
      </p:sp>
      <p:sp>
        <p:nvSpPr>
          <p:cNvPr id="31750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159000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142</a:t>
            </a:r>
          </a:p>
        </p:txBody>
      </p:sp>
      <p:sp>
        <p:nvSpPr>
          <p:cNvPr id="3175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7175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143</a:t>
            </a:r>
          </a:p>
        </p:txBody>
      </p:sp>
      <p:sp>
        <p:nvSpPr>
          <p:cNvPr id="31752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1300" y="1371600"/>
            <a:ext cx="954088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331</a:t>
            </a:r>
          </a:p>
        </p:txBody>
      </p:sp>
      <p:sp>
        <p:nvSpPr>
          <p:cNvPr id="31753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21590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311</a:t>
            </a:r>
          </a:p>
        </p:txBody>
      </p:sp>
      <p:sp>
        <p:nvSpPr>
          <p:cNvPr id="3175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3548063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351</a:t>
            </a:r>
          </a:p>
        </p:txBody>
      </p:sp>
      <p:sp>
        <p:nvSpPr>
          <p:cNvPr id="31755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3548063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333</a:t>
            </a:r>
          </a:p>
        </p:txBody>
      </p:sp>
      <p:cxnSp>
        <p:nvCxnSpPr>
          <p:cNvPr id="31756" name="AutoShape 16"/>
          <p:cNvCxnSpPr>
            <a:cxnSpLocks noChangeShapeType="1"/>
            <a:stCxn id="31750" idx="6"/>
            <a:endCxn id="31751" idx="2"/>
          </p:cNvCxnSpPr>
          <p:nvPr>
            <p:custDataLst>
              <p:tags r:id="rId9"/>
            </p:custDataLst>
          </p:nvPr>
        </p:nvCxnSpPr>
        <p:spPr bwMode="auto">
          <a:xfrm>
            <a:off x="1260475" y="2420938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7"/>
          <p:cNvCxnSpPr>
            <a:cxnSpLocks noChangeShapeType="1"/>
            <a:stCxn id="31751" idx="6"/>
            <a:endCxn id="31753" idx="2"/>
          </p:cNvCxnSpPr>
          <p:nvPr>
            <p:custDataLst>
              <p:tags r:id="rId10"/>
            </p:custDataLst>
          </p:nvPr>
        </p:nvCxnSpPr>
        <p:spPr bwMode="auto">
          <a:xfrm>
            <a:off x="2481263" y="2420938"/>
            <a:ext cx="300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8"/>
          <p:cNvCxnSpPr>
            <a:cxnSpLocks noChangeShapeType="1"/>
            <a:stCxn id="31751" idx="6"/>
            <a:endCxn id="31752" idx="2"/>
          </p:cNvCxnSpPr>
          <p:nvPr>
            <p:custDataLst>
              <p:tags r:id="rId11"/>
            </p:custDataLst>
          </p:nvPr>
        </p:nvCxnSpPr>
        <p:spPr bwMode="auto">
          <a:xfrm flipV="1">
            <a:off x="2481263" y="1633538"/>
            <a:ext cx="30003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20"/>
          <p:cNvCxnSpPr>
            <a:cxnSpLocks noChangeShapeType="1"/>
            <a:stCxn id="31754" idx="5"/>
            <a:endCxn id="31768" idx="2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3790157" y="3839369"/>
            <a:ext cx="2047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21"/>
          <p:cNvCxnSpPr>
            <a:cxnSpLocks noChangeShapeType="1"/>
            <a:stCxn id="31751" idx="6"/>
            <a:endCxn id="31754" idx="2"/>
          </p:cNvCxnSpPr>
          <p:nvPr>
            <p:custDataLst>
              <p:tags r:id="rId13"/>
            </p:custDataLst>
          </p:nvPr>
        </p:nvCxnSpPr>
        <p:spPr bwMode="auto">
          <a:xfrm>
            <a:off x="2481263" y="2420938"/>
            <a:ext cx="338137" cy="138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1" name="Oval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18034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332</a:t>
            </a:r>
          </a:p>
        </p:txBody>
      </p:sp>
      <p:cxnSp>
        <p:nvCxnSpPr>
          <p:cNvPr id="31762" name="AutoShape 26"/>
          <p:cNvCxnSpPr>
            <a:cxnSpLocks noChangeShapeType="1"/>
            <a:stCxn id="31753" idx="6"/>
            <a:endCxn id="31761" idx="2"/>
          </p:cNvCxnSpPr>
          <p:nvPr>
            <p:custDataLst>
              <p:tags r:id="rId15"/>
            </p:custDataLst>
          </p:nvPr>
        </p:nvCxnSpPr>
        <p:spPr bwMode="auto">
          <a:xfrm flipV="1">
            <a:off x="3735388" y="2065338"/>
            <a:ext cx="37941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37"/>
          <p:cNvCxnSpPr>
            <a:cxnSpLocks noChangeShapeType="1"/>
            <a:stCxn id="31751" idx="6"/>
            <a:endCxn id="31764" idx="2"/>
          </p:cNvCxnSpPr>
          <p:nvPr>
            <p:custDataLst>
              <p:tags r:id="rId16"/>
            </p:custDataLst>
          </p:nvPr>
        </p:nvCxnSpPr>
        <p:spPr bwMode="auto">
          <a:xfrm>
            <a:off x="2481263" y="2420938"/>
            <a:ext cx="29845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4" name="Oval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79713" y="28717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341</a:t>
            </a:r>
          </a:p>
        </p:txBody>
      </p:sp>
      <p:sp>
        <p:nvSpPr>
          <p:cNvPr id="31765" name="Oval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14800" y="2717800"/>
            <a:ext cx="955675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312</a:t>
            </a:r>
          </a:p>
        </p:txBody>
      </p:sp>
      <p:cxnSp>
        <p:nvCxnSpPr>
          <p:cNvPr id="31766" name="AutoShape 26"/>
          <p:cNvCxnSpPr>
            <a:cxnSpLocks noChangeShapeType="1"/>
            <a:stCxn id="31753" idx="6"/>
            <a:endCxn id="31765" idx="2"/>
          </p:cNvCxnSpPr>
          <p:nvPr>
            <p:custDataLst>
              <p:tags r:id="rId19"/>
            </p:custDataLst>
          </p:nvPr>
        </p:nvCxnSpPr>
        <p:spPr bwMode="auto">
          <a:xfrm>
            <a:off x="3735388" y="2420938"/>
            <a:ext cx="37941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6"/>
          <p:cNvCxnSpPr>
            <a:cxnSpLocks noChangeShapeType="1"/>
            <a:stCxn id="31761" idx="4"/>
            <a:endCxn id="31765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4398169" y="2523332"/>
            <a:ext cx="390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8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51313" y="3938588"/>
            <a:ext cx="954087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352</a:t>
            </a:r>
          </a:p>
        </p:txBody>
      </p:sp>
      <p:cxnSp>
        <p:nvCxnSpPr>
          <p:cNvPr id="31769" name="AutoShape 26"/>
          <p:cNvCxnSpPr>
            <a:cxnSpLocks noChangeShapeType="1"/>
            <a:stCxn id="31761" idx="6"/>
            <a:endCxn id="31755" idx="1"/>
          </p:cNvCxnSpPr>
          <p:nvPr>
            <p:custDataLst>
              <p:tags r:id="rId22"/>
            </p:custDataLst>
          </p:nvPr>
        </p:nvCxnSpPr>
        <p:spPr bwMode="auto">
          <a:xfrm>
            <a:off x="5070475" y="2065338"/>
            <a:ext cx="555625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6"/>
          <p:cNvCxnSpPr>
            <a:cxnSpLocks noChangeShapeType="1"/>
            <a:endCxn id="31755" idx="2"/>
          </p:cNvCxnSpPr>
          <p:nvPr>
            <p:custDataLst>
              <p:tags r:id="rId23"/>
            </p:custDataLst>
          </p:nvPr>
        </p:nvCxnSpPr>
        <p:spPr bwMode="auto">
          <a:xfrm>
            <a:off x="3810000" y="3776663"/>
            <a:ext cx="1676400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1" name="Oval 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6075" y="2971800"/>
            <a:ext cx="954088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MATH</a:t>
            </a:r>
          </a:p>
          <a:p>
            <a:pPr algn="ctr"/>
            <a:r>
              <a:rPr lang="en-US" sz="1400"/>
              <a:t>126</a:t>
            </a:r>
          </a:p>
        </p:txBody>
      </p:sp>
      <p:cxnSp>
        <p:nvCxnSpPr>
          <p:cNvPr id="31772" name="AutoShape 16"/>
          <p:cNvCxnSpPr>
            <a:cxnSpLocks noChangeShapeType="1"/>
            <a:stCxn id="31771" idx="7"/>
            <a:endCxn id="31751" idx="3"/>
          </p:cNvCxnSpPr>
          <p:nvPr>
            <p:custDataLst>
              <p:tags r:id="rId25"/>
            </p:custDataLst>
          </p:nvPr>
        </p:nvCxnSpPr>
        <p:spPr bwMode="auto">
          <a:xfrm rot="5400000" flipH="1" flipV="1">
            <a:off x="1193006" y="2574132"/>
            <a:ext cx="44132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3" name="Oval 1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51475" y="1381125"/>
            <a:ext cx="955675" cy="523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CSE 440</a:t>
            </a:r>
          </a:p>
        </p:txBody>
      </p:sp>
      <p:sp>
        <p:nvSpPr>
          <p:cNvPr id="53" name="TextBox 52"/>
          <p:cNvSpPr txBox="1"/>
          <p:nvPr>
            <p:custDataLst>
              <p:tags r:id="rId27"/>
            </p:custDataLst>
          </p:nvPr>
        </p:nvSpPr>
        <p:spPr>
          <a:xfrm flipH="1">
            <a:off x="5832475" y="2057400"/>
            <a:ext cx="4111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1775" name="AutoShape 26"/>
          <p:cNvCxnSpPr>
            <a:cxnSpLocks noChangeShapeType="1"/>
            <a:endCxn id="31773" idx="2"/>
          </p:cNvCxnSpPr>
          <p:nvPr>
            <p:custDataLst>
              <p:tags r:id="rId28"/>
            </p:custDataLst>
          </p:nvPr>
        </p:nvCxnSpPr>
        <p:spPr bwMode="auto">
          <a:xfrm flipV="1">
            <a:off x="4691063" y="1643063"/>
            <a:ext cx="760412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Content Placeholder 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6858000" y="609600"/>
            <a:ext cx="19050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Output:</a:t>
            </a:r>
          </a:p>
          <a:p>
            <a:pPr algn="ctr">
              <a:buFontTx/>
              <a:buNone/>
            </a:pPr>
            <a:r>
              <a:rPr lang="en-US" sz="2000" dirty="0"/>
              <a:t>126</a:t>
            </a:r>
          </a:p>
          <a:p>
            <a:pPr algn="ctr">
              <a:buFontTx/>
              <a:buNone/>
            </a:pPr>
            <a:r>
              <a:rPr lang="en-US" sz="2000" dirty="0"/>
              <a:t>142</a:t>
            </a:r>
          </a:p>
          <a:p>
            <a:pPr algn="ctr">
              <a:buFontTx/>
              <a:buNone/>
            </a:pPr>
            <a:r>
              <a:rPr lang="en-US" sz="2000" dirty="0"/>
              <a:t>143</a:t>
            </a:r>
          </a:p>
          <a:p>
            <a:pPr algn="ctr">
              <a:buFontTx/>
              <a:buNone/>
            </a:pPr>
            <a:r>
              <a:rPr lang="en-US" sz="2000" dirty="0"/>
              <a:t>311</a:t>
            </a:r>
          </a:p>
          <a:p>
            <a:pPr algn="ctr">
              <a:buFontTx/>
              <a:buNone/>
            </a:pPr>
            <a:r>
              <a:rPr lang="en-US" sz="2000" dirty="0"/>
              <a:t>331</a:t>
            </a:r>
          </a:p>
          <a:p>
            <a:pPr algn="ctr">
              <a:buFontTx/>
              <a:buNone/>
            </a:pPr>
            <a:r>
              <a:rPr lang="en-US" sz="2000" dirty="0"/>
              <a:t>332</a:t>
            </a:r>
          </a:p>
          <a:p>
            <a:pPr algn="ctr">
              <a:buFontTx/>
              <a:buNone/>
            </a:pPr>
            <a:r>
              <a:rPr lang="en-US" sz="2000" dirty="0"/>
              <a:t>312</a:t>
            </a:r>
          </a:p>
          <a:p>
            <a:pPr algn="ctr">
              <a:buFontTx/>
              <a:buNone/>
            </a:pPr>
            <a:r>
              <a:rPr lang="en-US" sz="2000" dirty="0"/>
              <a:t>341</a:t>
            </a:r>
          </a:p>
          <a:p>
            <a:pPr algn="ctr">
              <a:buFontTx/>
              <a:buNone/>
            </a:pPr>
            <a:r>
              <a:rPr lang="en-US" sz="2000" dirty="0"/>
              <a:t>351</a:t>
            </a:r>
          </a:p>
          <a:p>
            <a:pPr algn="ctr">
              <a:buNone/>
            </a:pPr>
            <a:r>
              <a:rPr lang="en-US" sz="2000" dirty="0"/>
              <a:t>333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  <p:sp>
        <p:nvSpPr>
          <p:cNvPr id="34" name="Content Placeholder 2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827433" y="609600"/>
            <a:ext cx="13335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sz="2000" dirty="0"/>
          </a:p>
          <a:p>
            <a:pPr algn="ctr">
              <a:buFontTx/>
              <a:buNone/>
            </a:pPr>
            <a:r>
              <a:rPr lang="en-US" sz="2000" dirty="0"/>
              <a:t>352</a:t>
            </a:r>
          </a:p>
          <a:p>
            <a:pPr algn="ctr">
              <a:buFontTx/>
              <a:buNone/>
            </a:pPr>
            <a:r>
              <a:rPr lang="en-US" sz="2000" dirty="0"/>
              <a:t>440</a:t>
            </a:r>
          </a:p>
          <a:p>
            <a:pPr algn="ctr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018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Running Time?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050634"/>
            <a:ext cx="8458200" cy="2197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is the worst-case running time?</a:t>
            </a:r>
          </a:p>
          <a:p>
            <a:r>
              <a:rPr lang="en-US" sz="2000" dirty="0"/>
              <a:t>Initialization O(|V| + |E|) (assuming adjacency list)</a:t>
            </a:r>
          </a:p>
          <a:p>
            <a:r>
              <a:rPr lang="en-US" sz="2000" dirty="0"/>
              <a:t>Sum of all find-new-vertex O(|V|</a:t>
            </a:r>
            <a:r>
              <a:rPr lang="en-US" sz="2000" baseline="30000" dirty="0"/>
              <a:t>2</a:t>
            </a:r>
            <a:r>
              <a:rPr lang="en-US" sz="2000" dirty="0"/>
              <a:t>) (because each O(|V|))</a:t>
            </a:r>
          </a:p>
          <a:p>
            <a:r>
              <a:rPr lang="en-US" sz="2000" dirty="0"/>
              <a:t>Sum of all decrements O(|E|) (assuming adjacency list)</a:t>
            </a:r>
          </a:p>
          <a:p>
            <a:r>
              <a:rPr lang="en-US" sz="2000" dirty="0"/>
              <a:t>So total is O(|V|</a:t>
            </a:r>
            <a:r>
              <a:rPr lang="en-US" sz="2000" baseline="30000" dirty="0"/>
              <a:t>2</a:t>
            </a:r>
            <a:r>
              <a:rPr lang="en-US" sz="2000" dirty="0"/>
              <a:t> + |E|) – not good for a sparse graph!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1469" y="880535"/>
            <a:ext cx="5303055" cy="26961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err="1">
                <a:latin typeface="+mj-lt"/>
              </a:rPr>
              <a:t>labelEachVertexWithItsInDegree</a:t>
            </a:r>
            <a:r>
              <a:rPr lang="en-US" sz="2000" kern="0" dirty="0">
                <a:latin typeface="+mj-lt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endParaRPr lang="en-US" sz="1000" kern="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for(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=0; 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 &lt; </a:t>
            </a:r>
            <a:r>
              <a:rPr lang="en-US" sz="2000" kern="0" dirty="0" err="1">
                <a:latin typeface="+mj-lt"/>
              </a:rPr>
              <a:t>numVertices</a:t>
            </a:r>
            <a:r>
              <a:rPr lang="en-US" sz="2000" kern="0" dirty="0">
                <a:latin typeface="+mj-lt"/>
              </a:rPr>
              <a:t>; </a:t>
            </a:r>
            <a:r>
              <a:rPr lang="en-US" sz="2000" kern="0" dirty="0" err="1">
                <a:latin typeface="+mj-lt"/>
              </a:rPr>
              <a:t>i</a:t>
            </a:r>
            <a:r>
              <a:rPr lang="en-US" sz="2000" kern="0" dirty="0">
                <a:latin typeface="+mj-lt"/>
              </a:rPr>
              <a:t>++) {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v = </a:t>
            </a:r>
            <a:r>
              <a:rPr lang="en-US" sz="2000" kern="0" dirty="0" err="1">
                <a:latin typeface="+mj-lt"/>
              </a:rPr>
              <a:t>findNewVertexOfDegreeZero</a:t>
            </a:r>
            <a:r>
              <a:rPr lang="en-US" sz="2000" kern="0" dirty="0">
                <a:latin typeface="+mj-lt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put v next in output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for each w adjacent to v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         </a:t>
            </a:r>
            <a:r>
              <a:rPr lang="en-US" sz="2000" kern="0" dirty="0" err="1">
                <a:latin typeface="+mj-lt"/>
              </a:rPr>
              <a:t>w.indegree</a:t>
            </a:r>
            <a:r>
              <a:rPr lang="en-US" sz="2000" kern="0" dirty="0">
                <a:latin typeface="+mj-lt"/>
              </a:rPr>
              <a:t>--;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Avoid searching for a zero-degree node every time!</a:t>
            </a:r>
          </a:p>
          <a:p>
            <a:r>
              <a:rPr lang="en-US" sz="2000" dirty="0"/>
              <a:t>Keep the "pending" zero-degree nodes in a list, stack, queue, bag, or something that gives O(1) add/remove</a:t>
            </a:r>
          </a:p>
          <a:p>
            <a:r>
              <a:rPr lang="en-US" sz="2000" dirty="0"/>
              <a:t>Order we process them affects the output but not </a:t>
            </a:r>
            <a:br>
              <a:rPr lang="en-US" sz="2000" dirty="0"/>
            </a:br>
            <a:r>
              <a:rPr lang="en-US" sz="2000" dirty="0"/>
              <a:t>correctness or efficiency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Using a queue:</a:t>
            </a:r>
          </a:p>
          <a:p>
            <a:r>
              <a:rPr lang="en-US" sz="2000" dirty="0"/>
              <a:t>Label each vertex with its in-degree, </a:t>
            </a:r>
          </a:p>
          <a:p>
            <a:r>
              <a:rPr lang="en-US" sz="2000" dirty="0" err="1"/>
              <a:t>Enqueue</a:t>
            </a:r>
            <a:r>
              <a:rPr lang="en-US" sz="2000" dirty="0"/>
              <a:t> all 0-degree nodes</a:t>
            </a:r>
          </a:p>
          <a:p>
            <a:r>
              <a:rPr lang="en-US" sz="2000" dirty="0"/>
              <a:t>While queue is not empty</a:t>
            </a:r>
          </a:p>
          <a:p>
            <a:pPr lvl="1"/>
            <a:r>
              <a:rPr lang="en-US" sz="2000" dirty="0"/>
              <a:t>v = </a:t>
            </a:r>
            <a:r>
              <a:rPr lang="en-US" sz="2000" dirty="0" err="1"/>
              <a:t>dequeue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Output v and remove it from the graph</a:t>
            </a:r>
          </a:p>
          <a:p>
            <a:pPr lvl="1"/>
            <a:r>
              <a:rPr lang="en-US" sz="2000" dirty="0"/>
              <a:t>For each vertex u adjacent to v, decrement the in-degree of u and if new degree is 0, </a:t>
            </a:r>
            <a:r>
              <a:rPr lang="en-US" sz="2000" dirty="0" err="1"/>
              <a:t>enqueue</a:t>
            </a:r>
            <a:r>
              <a:rPr lang="en-US" sz="2000" dirty="0"/>
              <a:t> it</a:t>
            </a:r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1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Time?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0680" y="804343"/>
            <a:ext cx="5662640" cy="367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91440" bIns="91440">
            <a:spAutoFit/>
          </a:bodyPr>
          <a:lstStyle/>
          <a:p>
            <a:pPr marL="342900" indent="-342900">
              <a:spcBef>
                <a:spcPts val="240"/>
              </a:spcBef>
            </a:pPr>
            <a:r>
              <a:rPr lang="en-US" sz="2000" dirty="0" err="1">
                <a:latin typeface="+mj-lt"/>
              </a:rPr>
              <a:t>labelAllWithIndegreesAndEnqueueZeros</a:t>
            </a:r>
            <a:r>
              <a:rPr lang="en-US" sz="2000" dirty="0">
                <a:latin typeface="+mj-lt"/>
              </a:rPr>
              <a:t>();</a:t>
            </a:r>
          </a:p>
          <a:p>
            <a:pPr marL="342900" indent="-342900">
              <a:spcBef>
                <a:spcPts val="240"/>
              </a:spcBef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for(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=0;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&lt; </a:t>
            </a:r>
            <a:r>
              <a:rPr lang="en-US" sz="2000" dirty="0" err="1">
                <a:latin typeface="+mj-lt"/>
              </a:rPr>
              <a:t>numVertices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++) {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v = </a:t>
            </a:r>
            <a:r>
              <a:rPr lang="en-US" sz="2000" dirty="0" err="1">
                <a:latin typeface="+mj-lt"/>
              </a:rPr>
              <a:t>dequeue</a:t>
            </a:r>
            <a:r>
              <a:rPr lang="en-US" sz="2000" dirty="0">
                <a:latin typeface="+mj-lt"/>
              </a:rPr>
              <a:t>();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put v next in output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for each w adjacent to v {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</a:t>
            </a:r>
            <a:r>
              <a:rPr lang="en-US" sz="2000" dirty="0" err="1">
                <a:latin typeface="+mj-lt"/>
              </a:rPr>
              <a:t>w.indegree</a:t>
            </a:r>
            <a:r>
              <a:rPr lang="en-US" sz="2000" dirty="0">
                <a:latin typeface="+mj-lt"/>
              </a:rPr>
              <a:t>--;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if(</a:t>
            </a:r>
            <a:r>
              <a:rPr lang="en-US" sz="2000" dirty="0" err="1">
                <a:latin typeface="+mj-lt"/>
              </a:rPr>
              <a:t>w.indegree</a:t>
            </a:r>
            <a:r>
              <a:rPr lang="en-US" sz="2000" dirty="0">
                <a:latin typeface="+mj-lt"/>
              </a:rPr>
              <a:t>==0) 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enqueue</a:t>
            </a:r>
            <a:r>
              <a:rPr lang="en-US" sz="2000" dirty="0">
                <a:latin typeface="+mj-lt"/>
              </a:rPr>
              <a:t>(w);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   }</a:t>
            </a:r>
          </a:p>
          <a:p>
            <a:pPr marL="342900" indent="-342900">
              <a:spcBef>
                <a:spcPts val="240"/>
              </a:spcBef>
            </a:pPr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9600" y="4572000"/>
            <a:ext cx="8128000" cy="1828800"/>
          </a:xfrm>
        </p:spPr>
        <p:txBody>
          <a:bodyPr>
            <a:normAutofit/>
          </a:bodyPr>
          <a:lstStyle/>
          <a:p>
            <a:r>
              <a:rPr lang="en-US" sz="2000" dirty="0"/>
              <a:t>Initialization: </a:t>
            </a:r>
            <a:r>
              <a:rPr lang="en-US" sz="2000" i="1" dirty="0"/>
              <a:t>O</a:t>
            </a:r>
            <a:r>
              <a:rPr lang="en-US" sz="2000" dirty="0"/>
              <a:t>(|V| + |E|) (assuming adjacency list)</a:t>
            </a:r>
          </a:p>
          <a:p>
            <a:r>
              <a:rPr lang="en-US" sz="2000" dirty="0"/>
              <a:t>Sum of all </a:t>
            </a:r>
            <a:r>
              <a:rPr lang="en-US" sz="2000" dirty="0" err="1"/>
              <a:t>enqueues</a:t>
            </a:r>
            <a:r>
              <a:rPr lang="en-US" sz="2000" dirty="0"/>
              <a:t> and </a:t>
            </a:r>
            <a:r>
              <a:rPr lang="en-US" sz="2000" dirty="0" err="1"/>
              <a:t>dequeues</a:t>
            </a:r>
            <a:r>
              <a:rPr lang="en-US" sz="2000" dirty="0"/>
              <a:t>: </a:t>
            </a:r>
            <a:r>
              <a:rPr lang="en-US" sz="2000" i="1" dirty="0"/>
              <a:t>O</a:t>
            </a:r>
            <a:r>
              <a:rPr lang="en-US" sz="2000" dirty="0"/>
              <a:t>(|V|)</a:t>
            </a:r>
          </a:p>
          <a:p>
            <a:r>
              <a:rPr lang="en-US" sz="2000" dirty="0"/>
              <a:t>Sum of all decrements: </a:t>
            </a:r>
            <a:r>
              <a:rPr lang="en-US" sz="2000" i="1" dirty="0"/>
              <a:t>O</a:t>
            </a:r>
            <a:r>
              <a:rPr lang="en-US" sz="2000" dirty="0"/>
              <a:t>(|E|) (assuming adjacency list)</a:t>
            </a:r>
          </a:p>
          <a:p>
            <a:r>
              <a:rPr lang="en-US" sz="2000" dirty="0"/>
              <a:t>So total is </a:t>
            </a:r>
            <a:r>
              <a:rPr lang="en-US" sz="2000" i="1" dirty="0"/>
              <a:t>O</a:t>
            </a:r>
            <a:r>
              <a:rPr lang="en-US" sz="2000" dirty="0"/>
              <a:t>(|E| + |V|) – much better for sparse graph!</a:t>
            </a: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connectedness?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a graph is disconnected?</a:t>
            </a:r>
          </a:p>
          <a:p>
            <a:r>
              <a:rPr lang="en-US" dirty="0"/>
              <a:t>With DFS?</a:t>
            </a:r>
          </a:p>
          <a:p>
            <a:r>
              <a:rPr lang="en-US" dirty="0"/>
              <a:t>With BFS?</a:t>
            </a:r>
          </a:p>
          <a:p>
            <a:r>
              <a:rPr lang="en-US" dirty="0"/>
              <a:t>With Topological Sorting?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these can be used to find connected components of the graph</a:t>
            </a:r>
          </a:p>
          <a:p>
            <a:r>
              <a:rPr lang="en-US" dirty="0"/>
              <a:t>One just needs to start a new search at an unmarked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4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700" dirty="0"/>
              <a:t>Most Common Traversal: Finding Shortest Paths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Discovered by a most curmudgeonly man….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1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Finding the Shortest Path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graph traversals discussed so far work with path length (number of edges)but not path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Breadth-First Search found minimum path length from v to u in time O(|E|+(|V|)</a:t>
            </a:r>
          </a:p>
          <a:p>
            <a:endParaRPr lang="en-US" dirty="0"/>
          </a:p>
          <a:p>
            <a:r>
              <a:rPr lang="en-US" dirty="0"/>
              <a:t>Actually, can find the minimum path length from v to every node  </a:t>
            </a:r>
          </a:p>
          <a:p>
            <a:pPr lvl="1"/>
            <a:r>
              <a:rPr lang="en-US" dirty="0"/>
              <a:t>Still O(|E|+(|V|)</a:t>
            </a:r>
          </a:p>
          <a:p>
            <a:pPr lvl="1"/>
            <a:r>
              <a:rPr lang="en-US" dirty="0"/>
              <a:t>No faster way for a "distinguished" destination in the worst-case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Finding the Shortest Path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Question:</a:t>
            </a:r>
          </a:p>
          <a:p>
            <a:pPr marL="0" indent="0">
              <a:buNone/>
            </a:pPr>
            <a:r>
              <a:rPr lang="en-US" sz="2400" dirty="0"/>
              <a:t>Given a graph G and two vertices v and u, what is the shortest path (shortest length) from v to u?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dirty="0"/>
              <a:t>Breadth-First Search starting at u will find minimum path length from v to u in time O(|E|+(|V|)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Actually, the search can be easily extended to find minimum path length from v to every node  </a:t>
            </a:r>
          </a:p>
          <a:p>
            <a:r>
              <a:rPr lang="en-US" sz="2400" dirty="0"/>
              <a:t>Still O(|E|+(|V|)</a:t>
            </a:r>
          </a:p>
          <a:p>
            <a:r>
              <a:rPr lang="en-US" sz="2400" dirty="0"/>
              <a:t>No faster solution (in the worst-case) exists even if just focusing on one destination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That Was Path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Path length is the number of edges in a path</a:t>
            </a:r>
          </a:p>
          <a:p>
            <a:pPr marL="0" indent="0">
              <a:buNone/>
            </a:pPr>
            <a:r>
              <a:rPr lang="en-US" sz="2400" dirty="0"/>
              <a:t>Path cost is sum of the weight of edges in a path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New Question:</a:t>
            </a:r>
          </a:p>
          <a:p>
            <a:pPr marL="0" indent="0">
              <a:buNone/>
            </a:pPr>
            <a:r>
              <a:rPr lang="en-US" sz="2400" dirty="0"/>
              <a:t>Given a weighted graph and node v, what is the minimum-</a:t>
            </a:r>
            <a:r>
              <a:rPr lang="en-US" sz="2400" dirty="0">
                <a:solidFill>
                  <a:schemeClr val="accent2"/>
                </a:solidFill>
              </a:rPr>
              <a:t>cost</a:t>
            </a:r>
            <a:r>
              <a:rPr lang="en-US" sz="2400" dirty="0"/>
              <a:t> path from v to every node?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could phrase this as from a node v to u, but it is  asymptotically no harder than for one destination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dirty="0"/>
              <a:t>Let's try BFS… it worked before, right?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/>
            <a:r>
              <a:rPr lang="en-US" dirty="0"/>
              <a:t>Why BFS Will Not Work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shortest cost path may not have the fewest edges (shortest length)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This happens frequently with airline tickets</a:t>
            </a:r>
          </a:p>
          <a:p>
            <a:r>
              <a:rPr lang="en-US" sz="2400" dirty="0"/>
              <a:t>Which is why I travel through Atlanta all too often to get to Kentucky from Seattle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92400" y="2093609"/>
            <a:ext cx="3505200" cy="1329154"/>
            <a:chOff x="787400" y="3996267"/>
            <a:chExt cx="3505200" cy="1329154"/>
          </a:xfrm>
        </p:grpSpPr>
        <p:sp>
          <p:nvSpPr>
            <p:cNvPr id="21509" name="Oval 4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87400" y="470111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1510" name="Oval 4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25600" y="424391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21511" name="AutoShape 47"/>
            <p:cNvCxnSpPr>
              <a:cxnSpLocks noChangeShapeType="1"/>
              <a:stCxn id="21509" idx="6"/>
              <a:endCxn id="21515" idx="2"/>
            </p:cNvCxnSpPr>
            <p:nvPr>
              <p:custDataLst>
                <p:tags r:id="rId5"/>
              </p:custDataLst>
            </p:nvPr>
          </p:nvCxnSpPr>
          <p:spPr bwMode="auto">
            <a:xfrm>
              <a:off x="1130300" y="4872567"/>
              <a:ext cx="2819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2" name="AutoShape 48"/>
            <p:cNvCxnSpPr>
              <a:cxnSpLocks noChangeShapeType="1"/>
              <a:stCxn id="21510" idx="6"/>
              <a:endCxn id="21516" idx="2"/>
            </p:cNvCxnSpPr>
            <p:nvPr>
              <p:custDataLst>
                <p:tags r:id="rId6"/>
              </p:custDataLst>
            </p:nvPr>
          </p:nvCxnSpPr>
          <p:spPr bwMode="auto">
            <a:xfrm>
              <a:off x="1968500" y="4415367"/>
              <a:ext cx="4572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3" name="AutoShape 50"/>
            <p:cNvCxnSpPr>
              <a:cxnSpLocks noChangeShapeType="1"/>
              <a:endCxn id="21510" idx="2"/>
            </p:cNvCxnSpPr>
            <p:nvPr>
              <p:custDataLst>
                <p:tags r:id="rId7"/>
              </p:custDataLst>
            </p:nvPr>
          </p:nvCxnSpPr>
          <p:spPr bwMode="auto">
            <a:xfrm flipV="1">
              <a:off x="1016000" y="4415367"/>
              <a:ext cx="60960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4" name="Oval 5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225800" y="424391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1515" name="Oval 51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9700" y="470111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1516" name="Oval 51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25700" y="424391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>
              <p:custDataLst>
                <p:tags r:id="rId11"/>
              </p:custDataLst>
            </p:nvPr>
          </p:nvSpPr>
          <p:spPr>
            <a:xfrm>
              <a:off x="2159000" y="4986867"/>
              <a:ext cx="5741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500</a:t>
              </a:r>
            </a:p>
          </p:txBody>
        </p:sp>
        <p:cxnSp>
          <p:nvCxnSpPr>
            <p:cNvPr id="21518" name="AutoShape 48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767013" y="4432830"/>
              <a:ext cx="458787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9" name="AutoShape 48"/>
            <p:cNvCxnSpPr>
              <a:cxnSpLocks noChangeShapeType="1"/>
              <a:stCxn id="21514" idx="6"/>
              <a:endCxn id="21515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3568700" y="4415367"/>
              <a:ext cx="431800" cy="336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3" name="TextBox 42"/>
            <p:cNvSpPr txBox="1"/>
            <p:nvPr>
              <p:custDataLst>
                <p:tags r:id="rId14"/>
              </p:custDataLst>
            </p:nvPr>
          </p:nvSpPr>
          <p:spPr>
            <a:xfrm>
              <a:off x="787400" y="4282017"/>
              <a:ext cx="5741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100</a:t>
              </a:r>
            </a:p>
          </p:txBody>
        </p:sp>
        <p:sp>
          <p:nvSpPr>
            <p:cNvPr id="44" name="TextBox 43"/>
            <p:cNvSpPr txBox="1"/>
            <p:nvPr>
              <p:custDataLst>
                <p:tags r:id="rId15"/>
              </p:custDataLst>
            </p:nvPr>
          </p:nvSpPr>
          <p:spPr>
            <a:xfrm>
              <a:off x="1851025" y="3996267"/>
              <a:ext cx="5741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100</a:t>
              </a:r>
            </a:p>
          </p:txBody>
        </p:sp>
        <p:sp>
          <p:nvSpPr>
            <p:cNvPr id="45" name="TextBox 44"/>
            <p:cNvSpPr txBox="1"/>
            <p:nvPr>
              <p:custDataLst>
                <p:tags r:id="rId16"/>
              </p:custDataLst>
            </p:nvPr>
          </p:nvSpPr>
          <p:spPr>
            <a:xfrm>
              <a:off x="2692400" y="3996267"/>
              <a:ext cx="5741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100</a:t>
              </a:r>
            </a:p>
          </p:txBody>
        </p:sp>
        <p:sp>
          <p:nvSpPr>
            <p:cNvPr id="46" name="TextBox 45"/>
            <p:cNvSpPr txBox="1"/>
            <p:nvPr>
              <p:custDataLst>
                <p:tags r:id="rId17"/>
              </p:custDataLst>
            </p:nvPr>
          </p:nvSpPr>
          <p:spPr>
            <a:xfrm>
              <a:off x="3603625" y="4205817"/>
              <a:ext cx="5741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100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Adjacency Matrix: Undirected Graphs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How will the adjacency matrix work for an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undirected graph</a:t>
            </a:r>
            <a:r>
              <a:rPr lang="en-US" sz="2800" dirty="0"/>
              <a:t>?</a:t>
            </a:r>
          </a:p>
          <a:p>
            <a:r>
              <a:rPr lang="en-US" sz="2400" dirty="0"/>
              <a:t>Will be symmetric about diagonal axis</a:t>
            </a:r>
          </a:p>
          <a:p>
            <a:r>
              <a:rPr lang="en-US" sz="2400" dirty="0"/>
              <a:t>Save space by using only about half the array?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how would you "get all neighbors"?</a:t>
            </a:r>
          </a:p>
          <a:p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06033"/>
              </p:ext>
            </p:extLst>
          </p:nvPr>
        </p:nvGraphicFramePr>
        <p:xfrm>
          <a:off x="5116517" y="255976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08648" y="3334459"/>
            <a:ext cx="2932113" cy="1814512"/>
            <a:chOff x="1042987" y="3753737"/>
            <a:chExt cx="2932113" cy="1814512"/>
          </a:xfrm>
        </p:grpSpPr>
        <p:sp>
          <p:nvSpPr>
            <p:cNvPr id="9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9062" y="4607812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42987" y="4303012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11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25712" y="5063424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82887" y="5171374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13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82962" y="4379212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7" y="4455412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15" name="AutoShape 36"/>
            <p:cNvCxnSpPr>
              <a:cxnSpLocks noChangeShapeType="1"/>
              <a:stCxn id="13" idx="4"/>
              <a:endCxn id="11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2909887" y="4588762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" name="AutoShape 37"/>
            <p:cNvCxnSpPr>
              <a:cxnSpLocks noChangeShapeType="1"/>
              <a:stCxn id="11" idx="2"/>
              <a:endCxn id="9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1531937" y="4903087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" name="AutoShape 38"/>
            <p:cNvCxnSpPr>
              <a:cxnSpLocks noChangeShapeType="1"/>
              <a:stCxn id="9" idx="6"/>
              <a:endCxn id="1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1684337" y="4750687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25687" y="4074412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9" name="AutoShape 40"/>
            <p:cNvCxnSpPr>
              <a:cxnSpLocks noChangeShapeType="1"/>
              <a:stCxn id="13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2935287" y="3918837"/>
              <a:ext cx="182562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78087" y="3753737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1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Regarding Negative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Negative edge weights are a can of worms</a:t>
            </a:r>
          </a:p>
          <a:p>
            <a:r>
              <a:rPr lang="en-US" sz="2400" dirty="0"/>
              <a:t>If a cycle is negative, then the shortest path is -∞ (just repeat the cycle)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will assume that there are no negative edge weights</a:t>
            </a:r>
          </a:p>
          <a:p>
            <a:r>
              <a:rPr lang="en-US" sz="2400" dirty="0"/>
              <a:t>Today’s algorithm gives erroneous results if edges can be negative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45100" y="1916287"/>
            <a:ext cx="2628900" cy="1485900"/>
            <a:chOff x="5283200" y="3767667"/>
            <a:chExt cx="2628900" cy="1485900"/>
          </a:xfrm>
        </p:grpSpPr>
        <p:sp>
          <p:nvSpPr>
            <p:cNvPr id="8" name="Oval 4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283200" y="430106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9" name="Oval 4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502400" y="376766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cxnSp>
          <p:nvCxnSpPr>
            <p:cNvPr id="10" name="AutoShape 50"/>
            <p:cNvCxnSpPr>
              <a:cxnSpLocks noChangeShapeType="1"/>
              <a:endCxn id="9" idx="2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5588000" y="3939117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1" name="Oval 51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69200" y="430106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sp>
          <p:nvSpPr>
            <p:cNvPr id="12" name="Oval 5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502400" y="4910667"/>
              <a:ext cx="342900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3" name="TextBox 12"/>
            <p:cNvSpPr txBox="1"/>
            <p:nvPr>
              <p:custDataLst>
                <p:tags r:id="rId6"/>
              </p:custDataLst>
            </p:nvPr>
          </p:nvSpPr>
          <p:spPr>
            <a:xfrm>
              <a:off x="6807200" y="4377267"/>
              <a:ext cx="31451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7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7"/>
              </p:custDataLst>
            </p:nvPr>
          </p:nvSpPr>
          <p:spPr>
            <a:xfrm>
              <a:off x="5626100" y="3806938"/>
              <a:ext cx="44435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10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8"/>
              </p:custDataLst>
            </p:nvPr>
          </p:nvSpPr>
          <p:spPr>
            <a:xfrm>
              <a:off x="7134410" y="3788241"/>
              <a:ext cx="3048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5</a:t>
              </a:r>
            </a:p>
          </p:txBody>
        </p:sp>
        <p:cxnSp>
          <p:nvCxnSpPr>
            <p:cNvPr id="16" name="AutoShape 50"/>
            <p:cNvCxnSpPr>
              <a:cxnSpLocks noChangeShapeType="1"/>
              <a:stCxn id="9" idx="6"/>
              <a:endCxn id="11" idx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6845300" y="3939117"/>
              <a:ext cx="774700" cy="412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50"/>
            <p:cNvCxnSpPr>
              <a:cxnSpLocks noChangeShapeType="1"/>
              <a:stCxn id="9" idx="5"/>
              <a:endCxn id="12" idx="7"/>
            </p:cNvCxnSpPr>
            <p:nvPr>
              <p:custDataLst>
                <p:tags r:id="rId10"/>
              </p:custDataLst>
            </p:nvPr>
          </p:nvCxnSpPr>
          <p:spPr bwMode="auto">
            <a:xfrm rot="5400000">
              <a:off x="6345238" y="4510617"/>
              <a:ext cx="9001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50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16200000" flipV="1">
              <a:off x="6045994" y="4528873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9" name="TextBox 18"/>
            <p:cNvSpPr txBox="1"/>
            <p:nvPr>
              <p:custDataLst>
                <p:tags r:id="rId12"/>
              </p:custDataLst>
            </p:nvPr>
          </p:nvSpPr>
          <p:spPr>
            <a:xfrm>
              <a:off x="6022622" y="4377267"/>
              <a:ext cx="53732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latin typeface="+mn-lt"/>
                </a:rPr>
                <a:t>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16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Man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08842" y="762000"/>
            <a:ext cx="5906558" cy="383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Named after its inventor </a:t>
            </a:r>
            <a:r>
              <a:rPr lang="en-US" sz="2800" dirty="0" err="1"/>
              <a:t>Edsger</a:t>
            </a:r>
            <a:r>
              <a:rPr lang="en-US" sz="2800" dirty="0"/>
              <a:t> </a:t>
            </a:r>
            <a:r>
              <a:rPr lang="en-US" sz="2800" dirty="0" err="1"/>
              <a:t>Dijkstra</a:t>
            </a:r>
            <a:r>
              <a:rPr lang="en-US" sz="2800" dirty="0"/>
              <a:t> (1930-2002)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Truly one of the "founders" of computer science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is just one of his many contributions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170" name="Picture 2" descr="File:Edsger Wybe Dijkst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790222"/>
            <a:ext cx="2760134" cy="36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250" y="5055778"/>
            <a:ext cx="81915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en-US" sz="26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"Computer science is no more about computers than astronomy is about telescopes"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7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 algorithm is similar to BFS, but adapted to handle weights</a:t>
            </a:r>
          </a:p>
          <a:p>
            <a:r>
              <a:rPr lang="en-US" dirty="0"/>
              <a:t>A priority queue will prove useful for efficiency</a:t>
            </a:r>
          </a:p>
          <a:p>
            <a:r>
              <a:rPr lang="en-US" dirty="0"/>
              <a:t>Grow set of nodes whose shortest distance has been computed</a:t>
            </a:r>
          </a:p>
          <a:p>
            <a:r>
              <a:rPr lang="en-US" dirty="0"/>
              <a:t>Nodes not in the set will have a "best distance so far"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Cloud</a:t>
            </a: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101619"/>
            <a:ext cx="8458200" cy="3146781"/>
          </a:xfrm>
        </p:spPr>
        <p:txBody>
          <a:bodyPr>
            <a:noAutofit/>
          </a:bodyPr>
          <a:lstStyle/>
          <a:p>
            <a:pPr marL="225425" indent="-225425">
              <a:buNone/>
            </a:pPr>
            <a:r>
              <a:rPr lang="en-US" sz="2000" dirty="0"/>
              <a:t>Initial State:</a:t>
            </a:r>
          </a:p>
          <a:p>
            <a:pPr marL="225425" indent="-225425"/>
            <a:r>
              <a:rPr lang="en-US" sz="2000" dirty="0"/>
              <a:t>Start node has cost 0 </a:t>
            </a:r>
          </a:p>
          <a:p>
            <a:pPr marL="225425" indent="-225425"/>
            <a:r>
              <a:rPr lang="en-US" sz="2000" dirty="0"/>
              <a:t>All other nodes have cost </a:t>
            </a:r>
            <a:r>
              <a:rPr lang="en-US" sz="2000" dirty="0">
                <a:latin typeface="Verdana"/>
                <a:ea typeface="Verdana"/>
                <a:cs typeface="Verdana"/>
                <a:sym typeface="Symbol" pitchFamily="18" charset="2"/>
              </a:rPr>
              <a:t>∞</a:t>
            </a:r>
          </a:p>
          <a:p>
            <a:pPr marL="225425" indent="-225425"/>
            <a:endParaRPr lang="en-US" sz="2000" dirty="0">
              <a:latin typeface="Verdana"/>
              <a:ea typeface="Verdana"/>
              <a:cs typeface="Verdana"/>
              <a:sym typeface="Symbol" pitchFamily="18" charset="2"/>
            </a:endParaRPr>
          </a:p>
          <a:p>
            <a:pPr marL="225425" indent="-225425">
              <a:buNone/>
            </a:pPr>
            <a:r>
              <a:rPr lang="en-US" sz="2000" dirty="0"/>
              <a:t>At each step:</a:t>
            </a:r>
          </a:p>
          <a:p>
            <a:pPr marL="225425" lvl="1" indent="-225425"/>
            <a:r>
              <a:rPr lang="en-US" sz="2000" dirty="0"/>
              <a:t>Pick closest unknown vertex v</a:t>
            </a:r>
          </a:p>
          <a:p>
            <a:pPr marL="225425" lvl="1" indent="-225425"/>
            <a:r>
              <a:rPr lang="en-US" sz="2000" dirty="0"/>
              <a:t>Add it to the "cloud" of known vertices</a:t>
            </a:r>
          </a:p>
          <a:p>
            <a:pPr marL="225425" lvl="1" indent="-225425"/>
            <a:r>
              <a:rPr lang="en-US" sz="2000" dirty="0"/>
              <a:t>Update distances for nodes with edges from v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655282"/>
            <a:ext cx="5410200" cy="2446337"/>
            <a:chOff x="1371600" y="982663"/>
            <a:chExt cx="5410200" cy="2446337"/>
          </a:xfrm>
        </p:grpSpPr>
        <p:sp>
          <p:nvSpPr>
            <p:cNvPr id="56" name="AutoShape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71600" y="1066800"/>
              <a:ext cx="3429000" cy="22098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latin typeface="Tahoma" charset="0"/>
                </a:rPr>
                <a:t>    </a:t>
              </a:r>
              <a:endParaRPr lang="en-US" sz="2000" b="0" dirty="0">
                <a:latin typeface="Tahoma" charset="0"/>
              </a:endParaRPr>
            </a:p>
          </p:txBody>
        </p:sp>
        <p:sp>
          <p:nvSpPr>
            <p:cNvPr id="2560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8863" y="14287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25607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05263" y="13525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25608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76463" y="26479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25609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6663" y="24193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00663" y="142875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F</a:t>
              </a:r>
            </a:p>
          </p:txBody>
        </p:sp>
        <p:sp>
          <p:nvSpPr>
            <p:cNvPr id="25611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91263" y="14287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91063" y="280035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E</a:t>
              </a:r>
            </a:p>
          </p:txBody>
        </p:sp>
        <p:sp>
          <p:nvSpPr>
            <p:cNvPr id="25613" name="Oval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1663" y="21907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25614" name="AutoShape 14"/>
            <p:cNvCxnSpPr>
              <a:cxnSpLocks noChangeShapeType="1"/>
              <a:stCxn id="25606" idx="6"/>
              <a:endCxn id="25609" idx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719388" y="1619250"/>
              <a:ext cx="1112837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5" name="AutoShape 15"/>
            <p:cNvCxnSpPr>
              <a:cxnSpLocks noChangeShapeType="1"/>
              <a:stCxn id="25609" idx="2"/>
              <a:endCxn id="25606" idx="4"/>
            </p:cNvCxnSpPr>
            <p:nvPr>
              <p:custDataLst>
                <p:tags r:id="rId13"/>
              </p:custDataLst>
            </p:nvPr>
          </p:nvCxnSpPr>
          <p:spPr bwMode="auto">
            <a:xfrm rot="10800000">
              <a:off x="2519363" y="1819275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6" name="AutoShape 20"/>
            <p:cNvCxnSpPr>
              <a:cxnSpLocks noChangeShapeType="1"/>
              <a:stCxn id="25613" idx="2"/>
              <a:endCxn id="15" idx="0"/>
            </p:cNvCxnSpPr>
            <p:nvPr>
              <p:custDataLst>
                <p:tags r:id="rId14"/>
              </p:custDataLst>
            </p:nvPr>
          </p:nvCxnSpPr>
          <p:spPr bwMode="auto">
            <a:xfrm rot="10800000" flipV="1">
              <a:off x="4881563" y="2381250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7" name="AutoShape 21"/>
            <p:cNvCxnSpPr>
              <a:cxnSpLocks noChangeShapeType="1"/>
              <a:stCxn id="15" idx="6"/>
              <a:endCxn id="25613" idx="4"/>
            </p:cNvCxnSpPr>
            <p:nvPr>
              <p:custDataLst>
                <p:tags r:id="rId15"/>
              </p:custDataLst>
            </p:nvPr>
          </p:nvCxnSpPr>
          <p:spPr bwMode="auto">
            <a:xfrm flipV="1">
              <a:off x="5072063" y="2571750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8" name="AutoShape 24"/>
            <p:cNvCxnSpPr>
              <a:cxnSpLocks noChangeShapeType="1"/>
              <a:stCxn id="25606" idx="3"/>
              <a:endCxn id="25608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2366963" y="1763713"/>
              <a:ext cx="17462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9" name="AutoShape 25"/>
            <p:cNvCxnSpPr>
              <a:cxnSpLocks noChangeShapeType="1"/>
              <a:stCxn id="25608" idx="6"/>
              <a:endCxn id="25609" idx="3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2566988" y="2754313"/>
              <a:ext cx="1265237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0" name="AutoShape 26"/>
            <p:cNvCxnSpPr>
              <a:cxnSpLocks noChangeShapeType="1"/>
              <a:stCxn id="25606" idx="7"/>
              <a:endCxn id="25607" idx="2"/>
            </p:cNvCxnSpPr>
            <p:nvPr>
              <p:custDataLst>
                <p:tags r:id="rId18"/>
              </p:custDataLst>
            </p:nvPr>
          </p:nvCxnSpPr>
          <p:spPr bwMode="auto">
            <a:xfrm>
              <a:off x="2654300" y="1474788"/>
              <a:ext cx="1341438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1" name="AutoShape 27"/>
            <p:cNvCxnSpPr>
              <a:cxnSpLocks noChangeShapeType="1"/>
              <a:stCxn id="25607" idx="6"/>
              <a:endCxn id="13" idx="2"/>
            </p:cNvCxnSpPr>
            <p:nvPr>
              <p:custDataLst>
                <p:tags r:id="rId19"/>
              </p:custDataLst>
            </p:nvPr>
          </p:nvCxnSpPr>
          <p:spPr bwMode="auto">
            <a:xfrm>
              <a:off x="4395788" y="1543050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2" name="AutoShape 28"/>
            <p:cNvCxnSpPr>
              <a:cxnSpLocks noChangeShapeType="1"/>
              <a:stCxn id="13" idx="6"/>
              <a:endCxn id="2561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5691188" y="1619250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3" name="AutoShape 29"/>
            <p:cNvCxnSpPr>
              <a:cxnSpLocks noChangeShapeType="1"/>
              <a:stCxn id="25613" idx="1"/>
              <a:endCxn id="13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91163" y="1819275"/>
              <a:ext cx="2460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4" name="AutoShape 30"/>
            <p:cNvCxnSpPr>
              <a:cxnSpLocks noChangeShapeType="1"/>
              <a:stCxn id="25611" idx="4"/>
              <a:endCxn id="25613" idx="7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6007100" y="1819275"/>
              <a:ext cx="4746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5" name="AutoShape 31"/>
            <p:cNvCxnSpPr>
              <a:cxnSpLocks noChangeShapeType="1"/>
              <a:stCxn id="25607" idx="5"/>
              <a:endCxn id="15" idx="1"/>
            </p:cNvCxnSpPr>
            <p:nvPr>
              <p:custDataLst>
                <p:tags r:id="rId23"/>
              </p:custDataLst>
            </p:nvPr>
          </p:nvCxnSpPr>
          <p:spPr bwMode="auto">
            <a:xfrm rot="16200000" flipH="1">
              <a:off x="3949700" y="2058988"/>
              <a:ext cx="11779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6" name="AutoShape 32"/>
            <p:cNvCxnSpPr>
              <a:cxnSpLocks noChangeShapeType="1"/>
              <a:stCxn id="25607" idx="4"/>
              <a:endCxn id="25609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3967163" y="1743075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7" name="AutoShape 33"/>
            <p:cNvCxnSpPr>
              <a:cxnSpLocks noChangeShapeType="1"/>
              <a:stCxn id="25609" idx="5"/>
              <a:endCxn id="15" idx="2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4273551" y="2573337"/>
              <a:ext cx="246062" cy="588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8" name="AutoShape 34"/>
            <p:cNvCxnSpPr>
              <a:cxnSpLocks noChangeShapeType="1"/>
              <a:stCxn id="15" idx="3"/>
              <a:endCxn id="25608" idx="5"/>
            </p:cNvCxnSpPr>
            <p:nvPr>
              <p:custDataLst>
                <p:tags r:id="rId26"/>
              </p:custDataLst>
            </p:nvPr>
          </p:nvCxnSpPr>
          <p:spPr bwMode="auto">
            <a:xfrm rot="5400000" flipH="1">
              <a:off x="3548063" y="1927225"/>
              <a:ext cx="152400" cy="224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29" name="Text Box 4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89188" y="110807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630" name="Text Box 4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65588" y="982663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25631" name="Text Box 4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81463" y="10398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25632" name="Text Box 4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76863" y="107632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25633" name="Text Box 4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367463" y="1076325"/>
              <a:ext cx="4143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</a:t>
              </a:r>
            </a:p>
          </p:txBody>
        </p:sp>
        <p:sp>
          <p:nvSpPr>
            <p:cNvPr id="25634" name="Text Box 4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871663" y="275272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25635" name="Text Box 5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89400" y="2295525"/>
              <a:ext cx="3127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25636" name="Text Box 5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919663" y="2981325"/>
              <a:ext cx="441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12</a:t>
              </a:r>
            </a:p>
          </p:txBody>
        </p:sp>
        <p:sp>
          <p:nvSpPr>
            <p:cNvPr id="25637" name="Text Box 5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986463" y="2143125"/>
              <a:ext cx="4143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</a:t>
              </a:r>
            </a:p>
          </p:txBody>
        </p:sp>
        <p:sp>
          <p:nvSpPr>
            <p:cNvPr id="25638" name="Text Box 53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167063" y="1201738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39" name="Text Box 5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14863" y="12763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40" name="Text Box 5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834063" y="1352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5641" name="Text Box 56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215063" y="1885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2" name="Text Box 57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538663" y="1962150"/>
              <a:ext cx="441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25643" name="Text Box 5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376863" y="1885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44" name="Text Box 5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167313" y="212566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5645" name="Text Box 6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376863" y="25638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6" name="Text Box 6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233863" y="2571750"/>
              <a:ext cx="4270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25647" name="Text Box 62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700463" y="3028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25648" name="Text Box 63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548063" y="1733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9" name="Text Box 64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938463" y="2114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25650" name="Text Box 65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786063" y="2495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51" name="Text Box 66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00263" y="20383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25652" name="Text Box 6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05263" y="19542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3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For each node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ea typeface="Cambria Math"/>
                <a:cs typeface="Courier New" pitchFamily="49" charset="0"/>
              </a:rPr>
              <a:t>≠</a:t>
            </a:r>
            <a:r>
              <a:rPr lang="en-US" sz="2000" b="1" dirty="0" err="1">
                <a:latin typeface="+mj-lt"/>
                <a:ea typeface="Cambria Math"/>
                <a:cs typeface="Courier New" pitchFamily="49" charset="0"/>
              </a:rPr>
              <a:t>source</a:t>
            </a:r>
            <a:r>
              <a:rPr lang="en-US" sz="2000" dirty="0">
                <a:latin typeface="+mj-lt"/>
              </a:rPr>
              <a:t>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Set 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dirty="0">
                <a:latin typeface="Verdana"/>
                <a:ea typeface="Verdana"/>
                <a:cs typeface="Verdana"/>
              </a:rPr>
              <a:t>∞ </a:t>
            </a:r>
            <a:r>
              <a:rPr lang="en-US" sz="2000" dirty="0">
                <a:latin typeface="+mj-lt"/>
                <a:cs typeface="Courier New" pitchFamily="49" charset="0"/>
                <a:sym typeface="Symbol" pitchFamily="18" charset="2"/>
              </a:rPr>
              <a:t>and </a:t>
            </a:r>
            <a:r>
              <a:rPr lang="en-US" sz="2000" b="1" dirty="0" err="1">
                <a:latin typeface="+mj-lt"/>
                <a:cs typeface="Courier New" pitchFamily="49" charset="0"/>
                <a:sym typeface="Symbol" pitchFamily="18" charset="2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  <a:sym typeface="Symbol" pitchFamily="18" charset="2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  <a:sym typeface="Symbol" pitchFamily="18" charset="2"/>
              </a:rPr>
              <a:t>known</a:t>
            </a:r>
            <a:r>
              <a:rPr lang="en-US" sz="2000" dirty="0">
                <a:latin typeface="+mj-lt"/>
                <a:cs typeface="Courier New" pitchFamily="49" charset="0"/>
                <a:sym typeface="Symbol" pitchFamily="18" charset="2"/>
              </a:rPr>
              <a:t> = false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Set </a:t>
            </a:r>
            <a:r>
              <a:rPr lang="en-US" sz="2000" b="1" dirty="0" err="1">
                <a:latin typeface="+mj-lt"/>
                <a:cs typeface="Courier New" pitchFamily="49" charset="0"/>
              </a:rPr>
              <a:t>source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0 and </a:t>
            </a:r>
            <a:r>
              <a:rPr lang="en-US" sz="2000" b="1" dirty="0" err="1">
                <a:latin typeface="+mj-lt"/>
                <a:cs typeface="Courier New" pitchFamily="49" charset="0"/>
              </a:rPr>
              <a:t>source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known</a:t>
            </a:r>
            <a:r>
              <a:rPr lang="en-US" sz="2000" dirty="0">
                <a:latin typeface="+mj-lt"/>
                <a:cs typeface="Courier New" pitchFamily="49" charset="0"/>
              </a:rPr>
              <a:t> = true</a:t>
            </a:r>
          </a:p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While there are unknown nodes in the graph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Select the unknown node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with lowest cost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Mark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as known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For each edge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  <a:cs typeface="Courier New" pitchFamily="49" charset="0"/>
              </a:rPr>
              <a:t>, </a:t>
            </a:r>
            <a:r>
              <a:rPr lang="en-US" sz="2000" b="1" dirty="0">
                <a:latin typeface="+mj-lt"/>
                <a:cs typeface="Courier New" pitchFamily="49" charset="0"/>
              </a:rPr>
              <a:t>u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</a:rPr>
              <a:t> with weight </a:t>
            </a:r>
            <a:r>
              <a:rPr lang="en-US" sz="2000" b="1" dirty="0">
                <a:latin typeface="+mj-lt"/>
                <a:cs typeface="Courier New" pitchFamily="49" charset="0"/>
              </a:rPr>
              <a:t>w</a:t>
            </a:r>
            <a:r>
              <a:rPr lang="en-US" sz="2000" dirty="0">
                <a:latin typeface="+mj-lt"/>
              </a:rPr>
              <a:t>,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i="1" dirty="0">
                <a:latin typeface="+mj-lt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+ </a:t>
            </a:r>
            <a:r>
              <a:rPr lang="en-US" sz="2000" b="1" dirty="0">
                <a:latin typeface="+mj-lt"/>
                <a:cs typeface="Courier New" pitchFamily="49" charset="0"/>
              </a:rPr>
              <a:t>w</a:t>
            </a:r>
            <a:r>
              <a:rPr lang="en-US" sz="2000" dirty="0">
                <a:latin typeface="+mj-lt"/>
              </a:rPr>
              <a:t>       </a:t>
            </a:r>
            <a:r>
              <a:rPr lang="en-US" sz="2000" i="1" dirty="0">
                <a:latin typeface="+mj-lt"/>
              </a:rPr>
              <a:t>// cost of best path through </a:t>
            </a:r>
            <a:r>
              <a:rPr lang="en-US" sz="2000" i="1" dirty="0">
                <a:latin typeface="+mj-lt"/>
                <a:cs typeface="Courier New" pitchFamily="49" charset="0"/>
              </a:rPr>
              <a:t>v </a:t>
            </a:r>
            <a:r>
              <a:rPr lang="en-US" sz="2000" i="1" dirty="0">
                <a:latin typeface="+mj-lt"/>
              </a:rPr>
              <a:t>to </a:t>
            </a:r>
            <a:r>
              <a:rPr lang="en-US" sz="2000" i="1" dirty="0">
                <a:latin typeface="+mj-lt"/>
                <a:cs typeface="Courier New" pitchFamily="49" charset="0"/>
              </a:rPr>
              <a:t>u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i="1" dirty="0">
                <a:latin typeface="+mj-lt"/>
                <a:cs typeface="Courier New" pitchFamily="49" charset="0"/>
              </a:rPr>
              <a:t>	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 </a:t>
            </a:r>
            <a:r>
              <a:rPr lang="en-US" sz="2000" i="1" dirty="0">
                <a:latin typeface="+mj-lt"/>
              </a:rPr>
              <a:t>// cost of best path to </a:t>
            </a:r>
            <a:r>
              <a:rPr lang="en-US" sz="2000" i="1" dirty="0">
                <a:latin typeface="+mj-lt"/>
                <a:cs typeface="Courier New" pitchFamily="49" charset="0"/>
              </a:rPr>
              <a:t>u</a:t>
            </a:r>
            <a:r>
              <a:rPr lang="en-US" sz="2000" i="1" dirty="0">
                <a:latin typeface="+mj-lt"/>
              </a:rPr>
              <a:t> previously known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i="1" dirty="0">
                <a:latin typeface="+mj-lt"/>
                <a:cs typeface="Courier New" pitchFamily="49" charset="0"/>
              </a:rPr>
              <a:t>	</a:t>
            </a:r>
            <a:r>
              <a:rPr lang="en-US" sz="2000" dirty="0">
                <a:latin typeface="+mj-lt"/>
                <a:cs typeface="Courier New" pitchFamily="49" charset="0"/>
              </a:rPr>
              <a:t>if(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  <a:r>
              <a:rPr lang="en-US" sz="2000" dirty="0">
                <a:latin typeface="+mj-lt"/>
                <a:cs typeface="Courier New" pitchFamily="49" charset="0"/>
              </a:rPr>
              <a:t> &lt; 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 </a:t>
            </a:r>
            <a:r>
              <a:rPr lang="en-US" sz="2000" dirty="0">
                <a:latin typeface="+mj-lt"/>
              </a:rPr>
              <a:t>                 </a:t>
            </a:r>
            <a:r>
              <a:rPr lang="en-US" sz="2000" i="1" dirty="0">
                <a:latin typeface="+mj-lt"/>
              </a:rPr>
              <a:t>// if the path through </a:t>
            </a:r>
            <a:r>
              <a:rPr lang="en-US" sz="2000" i="1" dirty="0">
                <a:latin typeface="+mj-lt"/>
                <a:cs typeface="Courier New" pitchFamily="49" charset="0"/>
              </a:rPr>
              <a:t>v</a:t>
            </a:r>
            <a:r>
              <a:rPr lang="en-US" sz="2000" i="1" dirty="0">
                <a:latin typeface="+mj-lt"/>
              </a:rPr>
              <a:t> is better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b="1" i="1" dirty="0">
                <a:latin typeface="+mj-lt"/>
                <a:cs typeface="Courier New" pitchFamily="49" charset="0"/>
              </a:rPr>
              <a:t>	    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</a:p>
          <a:p>
            <a:pPr marL="744538" lvl="1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             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path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                </a:t>
            </a:r>
            <a:r>
              <a:rPr lang="en-US" sz="2000" i="1" dirty="0">
                <a:latin typeface="+mj-lt"/>
              </a:rPr>
              <a:t>// for computing actual paths</a:t>
            </a:r>
          </a:p>
          <a:p>
            <a:pPr marL="744538" lvl="1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	   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857250" lvl="1" indent="-4572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5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65</a:t>
            </a:fld>
            <a:endParaRPr lang="en-US"/>
          </a:p>
        </p:txBody>
      </p:sp>
      <p:sp>
        <p:nvSpPr>
          <p:cNvPr id="3379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379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79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3379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380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3801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3804" name="AutoShape 14"/>
          <p:cNvCxnSpPr>
            <a:cxnSpLocks noChangeShapeType="1"/>
            <a:stCxn id="33796" idx="6"/>
            <a:endCxn id="3379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15"/>
          <p:cNvCxnSpPr>
            <a:cxnSpLocks noChangeShapeType="1"/>
            <a:stCxn id="33799" idx="2"/>
            <a:endCxn id="3379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20"/>
          <p:cNvCxnSpPr>
            <a:cxnSpLocks noChangeShapeType="1"/>
            <a:stCxn id="33803" idx="2"/>
            <a:endCxn id="33802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7" name="AutoShape 21"/>
          <p:cNvCxnSpPr>
            <a:cxnSpLocks noChangeShapeType="1"/>
            <a:stCxn id="33802" idx="6"/>
            <a:endCxn id="3380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8" name="AutoShape 24"/>
          <p:cNvCxnSpPr>
            <a:cxnSpLocks noChangeShapeType="1"/>
            <a:stCxn id="33796" idx="3"/>
            <a:endCxn id="3379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25"/>
          <p:cNvCxnSpPr>
            <a:cxnSpLocks noChangeShapeType="1"/>
            <a:stCxn id="33798" idx="6"/>
            <a:endCxn id="3379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26"/>
          <p:cNvCxnSpPr>
            <a:cxnSpLocks noChangeShapeType="1"/>
            <a:stCxn id="33796" idx="7"/>
            <a:endCxn id="3379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1" name="AutoShape 27"/>
          <p:cNvCxnSpPr>
            <a:cxnSpLocks noChangeShapeType="1"/>
            <a:stCxn id="33797" idx="6"/>
            <a:endCxn id="3380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2" name="AutoShape 28"/>
          <p:cNvCxnSpPr>
            <a:cxnSpLocks noChangeShapeType="1"/>
            <a:stCxn id="33800" idx="6"/>
            <a:endCxn id="33801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9"/>
          <p:cNvCxnSpPr>
            <a:cxnSpLocks noChangeShapeType="1"/>
            <a:stCxn id="33803" idx="1"/>
            <a:endCxn id="3380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4" name="AutoShape 30"/>
          <p:cNvCxnSpPr>
            <a:cxnSpLocks noChangeShapeType="1"/>
            <a:stCxn id="33801" idx="4"/>
            <a:endCxn id="3380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31"/>
          <p:cNvCxnSpPr>
            <a:cxnSpLocks noChangeShapeType="1"/>
            <a:stCxn id="33797" idx="5"/>
            <a:endCxn id="33802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32"/>
          <p:cNvCxnSpPr>
            <a:cxnSpLocks noChangeShapeType="1"/>
            <a:stCxn id="33797" idx="4"/>
            <a:endCxn id="3379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7" name="AutoShape 33"/>
          <p:cNvCxnSpPr>
            <a:cxnSpLocks noChangeShapeType="1"/>
            <a:stCxn id="33799" idx="5"/>
            <a:endCxn id="33802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34"/>
          <p:cNvCxnSpPr>
            <a:cxnSpLocks noChangeShapeType="1"/>
            <a:stCxn id="33802" idx="3"/>
            <a:endCxn id="3379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2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382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82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2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383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383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383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384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4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492530743"/>
              </p:ext>
            </p:ext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9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2" name="TextBox 51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963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66</a:t>
            </a:fld>
            <a:endParaRPr lang="en-US"/>
          </a:p>
        </p:txBody>
      </p:sp>
      <p:sp>
        <p:nvSpPr>
          <p:cNvPr id="3379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379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79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3379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380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3801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3804" name="AutoShape 14"/>
          <p:cNvCxnSpPr>
            <a:cxnSpLocks noChangeShapeType="1"/>
            <a:stCxn id="33796" idx="6"/>
            <a:endCxn id="3379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15"/>
          <p:cNvCxnSpPr>
            <a:cxnSpLocks noChangeShapeType="1"/>
            <a:stCxn id="33799" idx="2"/>
            <a:endCxn id="3379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20"/>
          <p:cNvCxnSpPr>
            <a:cxnSpLocks noChangeShapeType="1"/>
            <a:stCxn id="33803" idx="2"/>
            <a:endCxn id="33802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7" name="AutoShape 21"/>
          <p:cNvCxnSpPr>
            <a:cxnSpLocks noChangeShapeType="1"/>
            <a:stCxn id="33802" idx="6"/>
            <a:endCxn id="3380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8" name="AutoShape 24"/>
          <p:cNvCxnSpPr>
            <a:cxnSpLocks noChangeShapeType="1"/>
            <a:stCxn id="33796" idx="3"/>
            <a:endCxn id="3379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25"/>
          <p:cNvCxnSpPr>
            <a:cxnSpLocks noChangeShapeType="1"/>
            <a:stCxn id="33798" idx="6"/>
            <a:endCxn id="3379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26"/>
          <p:cNvCxnSpPr>
            <a:cxnSpLocks noChangeShapeType="1"/>
            <a:stCxn id="33796" idx="7"/>
            <a:endCxn id="3379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1" name="AutoShape 27"/>
          <p:cNvCxnSpPr>
            <a:cxnSpLocks noChangeShapeType="1"/>
            <a:stCxn id="33797" idx="6"/>
            <a:endCxn id="3380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2" name="AutoShape 28"/>
          <p:cNvCxnSpPr>
            <a:cxnSpLocks noChangeShapeType="1"/>
            <a:stCxn id="33800" idx="6"/>
            <a:endCxn id="33801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9"/>
          <p:cNvCxnSpPr>
            <a:cxnSpLocks noChangeShapeType="1"/>
            <a:stCxn id="33803" idx="1"/>
            <a:endCxn id="3380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4" name="AutoShape 30"/>
          <p:cNvCxnSpPr>
            <a:cxnSpLocks noChangeShapeType="1"/>
            <a:stCxn id="33801" idx="4"/>
            <a:endCxn id="3380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31"/>
          <p:cNvCxnSpPr>
            <a:cxnSpLocks noChangeShapeType="1"/>
            <a:stCxn id="33797" idx="5"/>
            <a:endCxn id="33802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32"/>
          <p:cNvCxnSpPr>
            <a:cxnSpLocks noChangeShapeType="1"/>
            <a:stCxn id="33797" idx="4"/>
            <a:endCxn id="3379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7" name="AutoShape 33"/>
          <p:cNvCxnSpPr>
            <a:cxnSpLocks noChangeShapeType="1"/>
            <a:stCxn id="33799" idx="5"/>
            <a:endCxn id="33802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34"/>
          <p:cNvCxnSpPr>
            <a:cxnSpLocks noChangeShapeType="1"/>
            <a:stCxn id="33802" idx="3"/>
            <a:endCxn id="3379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2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382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82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2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383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383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383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384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4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9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6563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67</a:t>
            </a:fld>
            <a:endParaRPr lang="en-US"/>
          </a:p>
        </p:txBody>
      </p:sp>
      <p:sp>
        <p:nvSpPr>
          <p:cNvPr id="3584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C</a:t>
            </a:r>
          </a:p>
        </p:txBody>
      </p:sp>
      <p:sp>
        <p:nvSpPr>
          <p:cNvPr id="3584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5849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5850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5851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5852" name="AutoShape 14"/>
          <p:cNvCxnSpPr>
            <a:cxnSpLocks noChangeShapeType="1"/>
            <a:stCxn id="35844" idx="6"/>
            <a:endCxn id="10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3" name="AutoShape 15"/>
          <p:cNvCxnSpPr>
            <a:cxnSpLocks noChangeShapeType="1"/>
            <a:stCxn id="10" idx="2"/>
            <a:endCxn id="35844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4" name="AutoShape 20"/>
          <p:cNvCxnSpPr>
            <a:cxnSpLocks noChangeShapeType="1"/>
            <a:stCxn id="35851" idx="2"/>
            <a:endCxn id="35850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5" name="AutoShape 21"/>
          <p:cNvCxnSpPr>
            <a:cxnSpLocks noChangeShapeType="1"/>
            <a:stCxn id="35850" idx="6"/>
            <a:endCxn id="35851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6" name="AutoShape 24"/>
          <p:cNvCxnSpPr>
            <a:cxnSpLocks noChangeShapeType="1"/>
            <a:stCxn id="35844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7" name="AutoShape 25"/>
          <p:cNvCxnSpPr>
            <a:cxnSpLocks noChangeShapeType="1"/>
            <a:stCxn id="9" idx="6"/>
            <a:endCxn id="10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8" name="AutoShape 26"/>
          <p:cNvCxnSpPr>
            <a:cxnSpLocks noChangeShapeType="1"/>
            <a:stCxn id="35844" idx="7"/>
            <a:endCxn id="8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9" name="AutoShape 27"/>
          <p:cNvCxnSpPr>
            <a:cxnSpLocks noChangeShapeType="1"/>
            <a:stCxn id="8" idx="6"/>
            <a:endCxn id="35848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0" name="AutoShape 28"/>
          <p:cNvCxnSpPr>
            <a:cxnSpLocks noChangeShapeType="1"/>
            <a:stCxn id="35848" idx="6"/>
            <a:endCxn id="35849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1" name="AutoShape 29"/>
          <p:cNvCxnSpPr>
            <a:cxnSpLocks noChangeShapeType="1"/>
            <a:stCxn id="35851" idx="1"/>
            <a:endCxn id="35848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2" name="AutoShape 30"/>
          <p:cNvCxnSpPr>
            <a:cxnSpLocks noChangeShapeType="1"/>
            <a:stCxn id="35849" idx="4"/>
            <a:endCxn id="35851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3" name="AutoShape 31"/>
          <p:cNvCxnSpPr>
            <a:cxnSpLocks noChangeShapeType="1"/>
            <a:stCxn id="8" idx="5"/>
            <a:endCxn id="35850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4" name="AutoShape 32"/>
          <p:cNvCxnSpPr>
            <a:cxnSpLocks noChangeShapeType="1"/>
            <a:stCxn id="8" idx="4"/>
            <a:endCxn id="10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5" name="AutoShape 33"/>
          <p:cNvCxnSpPr>
            <a:cxnSpLocks noChangeShapeType="1"/>
            <a:stCxn id="10" idx="5"/>
            <a:endCxn id="35850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6" name="AutoShape 34"/>
          <p:cNvCxnSpPr>
            <a:cxnSpLocks noChangeShapeType="1"/>
            <a:stCxn id="35850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67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68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5869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5870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5871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2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5873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5874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5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6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77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78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5879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0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5881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82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5883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4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5885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5886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7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5888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89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942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83161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68</a:t>
            </a:fld>
            <a:endParaRPr lang="en-US"/>
          </a:p>
        </p:txBody>
      </p:sp>
      <p:sp>
        <p:nvSpPr>
          <p:cNvPr id="3789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3789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789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7897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37899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7900" name="AutoShape 14"/>
          <p:cNvCxnSpPr>
            <a:cxnSpLocks noChangeShapeType="1"/>
            <a:stCxn id="37892" idx="6"/>
            <a:endCxn id="37895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1" name="AutoShape 15"/>
          <p:cNvCxnSpPr>
            <a:cxnSpLocks noChangeShapeType="1"/>
            <a:stCxn id="37895" idx="2"/>
            <a:endCxn id="37892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2" name="AutoShape 20"/>
          <p:cNvCxnSpPr>
            <a:cxnSpLocks noChangeShapeType="1"/>
            <a:stCxn id="37899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3" name="AutoShape 21"/>
          <p:cNvCxnSpPr>
            <a:cxnSpLocks noChangeShapeType="1"/>
            <a:stCxn id="13" idx="6"/>
            <a:endCxn id="37899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4" name="AutoShape 24"/>
          <p:cNvCxnSpPr>
            <a:cxnSpLocks noChangeShapeType="1"/>
            <a:stCxn id="37892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5" name="AutoShape 25"/>
          <p:cNvCxnSpPr>
            <a:cxnSpLocks noChangeShapeType="1"/>
            <a:stCxn id="9" idx="6"/>
            <a:endCxn id="37895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6" name="AutoShape 26"/>
          <p:cNvCxnSpPr>
            <a:cxnSpLocks noChangeShapeType="1"/>
            <a:stCxn id="37892" idx="7"/>
            <a:endCxn id="8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7" name="AutoShape 27"/>
          <p:cNvCxnSpPr>
            <a:cxnSpLocks noChangeShapeType="1"/>
            <a:stCxn id="8" idx="6"/>
            <a:endCxn id="37896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8" name="AutoShape 28"/>
          <p:cNvCxnSpPr>
            <a:cxnSpLocks noChangeShapeType="1"/>
            <a:stCxn id="37896" idx="6"/>
            <a:endCxn id="37897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9" name="AutoShape 29"/>
          <p:cNvCxnSpPr>
            <a:cxnSpLocks noChangeShapeType="1"/>
            <a:stCxn id="37899" idx="1"/>
            <a:endCxn id="37896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0" name="AutoShape 30"/>
          <p:cNvCxnSpPr>
            <a:cxnSpLocks noChangeShapeType="1"/>
            <a:stCxn id="37897" idx="4"/>
            <a:endCxn id="37899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1" name="AutoShape 31"/>
          <p:cNvCxnSpPr>
            <a:cxnSpLocks noChangeShapeType="1"/>
            <a:stCxn id="8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2" name="AutoShape 32"/>
          <p:cNvCxnSpPr>
            <a:cxnSpLocks noChangeShapeType="1"/>
            <a:stCxn id="8" idx="4"/>
            <a:endCxn id="37895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3" name="AutoShape 33"/>
          <p:cNvCxnSpPr>
            <a:cxnSpLocks noChangeShapeType="1"/>
            <a:stCxn id="37895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4" name="AutoShape 34"/>
          <p:cNvCxnSpPr>
            <a:cxnSpLocks noChangeShapeType="1"/>
            <a:stCxn id="13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915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916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7917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7918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919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7920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7921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7922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37923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7924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25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26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7927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28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7929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30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7931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32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7933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7934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35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7936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37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990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356071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69</a:t>
            </a:fld>
            <a:endParaRPr lang="en-US"/>
          </a:p>
        </p:txBody>
      </p:sp>
      <p:sp>
        <p:nvSpPr>
          <p:cNvPr id="3994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994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3994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39945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39947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9948" name="AutoShape 14"/>
          <p:cNvCxnSpPr>
            <a:cxnSpLocks noChangeShapeType="1"/>
            <a:stCxn id="39940" idx="6"/>
            <a:endCxn id="39943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9" name="AutoShape 15"/>
          <p:cNvCxnSpPr>
            <a:cxnSpLocks noChangeShapeType="1"/>
            <a:stCxn id="39943" idx="2"/>
            <a:endCxn id="39940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0" name="AutoShape 20"/>
          <p:cNvCxnSpPr>
            <a:cxnSpLocks noChangeShapeType="1"/>
            <a:stCxn id="39947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1" name="AutoShape 21"/>
          <p:cNvCxnSpPr>
            <a:cxnSpLocks noChangeShapeType="1"/>
            <a:stCxn id="13" idx="6"/>
            <a:endCxn id="39947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24"/>
          <p:cNvCxnSpPr>
            <a:cxnSpLocks noChangeShapeType="1"/>
            <a:stCxn id="39940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25"/>
          <p:cNvCxnSpPr>
            <a:cxnSpLocks noChangeShapeType="1"/>
            <a:stCxn id="9" idx="6"/>
            <a:endCxn id="39943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26"/>
          <p:cNvCxnSpPr>
            <a:cxnSpLocks noChangeShapeType="1"/>
            <a:stCxn id="39940" idx="7"/>
            <a:endCxn id="39941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27"/>
          <p:cNvCxnSpPr>
            <a:cxnSpLocks noChangeShapeType="1"/>
            <a:stCxn id="39941" idx="6"/>
            <a:endCxn id="11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8"/>
          <p:cNvCxnSpPr>
            <a:cxnSpLocks noChangeShapeType="1"/>
            <a:stCxn id="11" idx="6"/>
            <a:endCxn id="39945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9"/>
          <p:cNvCxnSpPr>
            <a:cxnSpLocks noChangeShapeType="1"/>
            <a:stCxn id="39947" idx="1"/>
            <a:endCxn id="11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30"/>
          <p:cNvCxnSpPr>
            <a:cxnSpLocks noChangeShapeType="1"/>
            <a:stCxn id="39945" idx="4"/>
            <a:endCxn id="39947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31"/>
          <p:cNvCxnSpPr>
            <a:cxnSpLocks noChangeShapeType="1"/>
            <a:stCxn id="39941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32"/>
          <p:cNvCxnSpPr>
            <a:cxnSpLocks noChangeShapeType="1"/>
            <a:stCxn id="39941" idx="4"/>
            <a:endCxn id="39943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1" name="AutoShape 33"/>
          <p:cNvCxnSpPr>
            <a:cxnSpLocks noChangeShapeType="1"/>
            <a:stCxn id="39943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2" name="AutoShape 34"/>
          <p:cNvCxnSpPr>
            <a:cxnSpLocks noChangeShapeType="1"/>
            <a:stCxn id="13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3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964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9965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9966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9967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9968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9969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9970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39971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9972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3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4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9975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76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9977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8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9979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80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9981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9982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83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9984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85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38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</a:t>
            </a:r>
          </a:p>
        </p:txBody>
      </p:sp>
    </p:spTree>
    <p:extLst>
      <p:ext uri="{BB962C8B-B14F-4D97-AF65-F5344CB8AC3E}">
        <p14:creationId xmlns:p14="http://schemas.microsoft.com/office/powerpoint/2010/main" val="390251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Matrix: Weighted Graphs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762000"/>
            <a:ext cx="8596489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How will the adjacency matrix work for a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graph</a:t>
            </a:r>
            <a:r>
              <a:rPr lang="en-US" sz="2800" dirty="0"/>
              <a:t>?</a:t>
            </a:r>
          </a:p>
          <a:p>
            <a:r>
              <a:rPr lang="en-US" sz="2400" dirty="0"/>
              <a:t>Instead of Boolean, store a number in each cell</a:t>
            </a:r>
          </a:p>
          <a:p>
            <a:r>
              <a:rPr lang="en-US" sz="2400" dirty="0"/>
              <a:t>Need some value to represent ‘not an edge’</a:t>
            </a:r>
          </a:p>
          <a:p>
            <a:pPr lvl="1"/>
            <a:r>
              <a:rPr lang="en-US" sz="2400" dirty="0"/>
              <a:t>0, -1, or some other value based on how you are using the graph</a:t>
            </a:r>
          </a:p>
          <a:p>
            <a:pPr lvl="1"/>
            <a:r>
              <a:rPr lang="en-US" sz="2400" dirty="0"/>
              <a:t>Might need to be a separate field if no restrictions on weights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22207"/>
              </p:ext>
            </p:extLst>
          </p:nvPr>
        </p:nvGraphicFramePr>
        <p:xfrm>
          <a:off x="5565421" y="3797039"/>
          <a:ext cx="2751495" cy="24384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55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66"/>
                          </a:solidFill>
                        </a:rPr>
                        <a:t>D</a:t>
                      </a: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848" name="Group 78847"/>
          <p:cNvGrpSpPr/>
          <p:nvPr/>
        </p:nvGrpSpPr>
        <p:grpSpPr>
          <a:xfrm>
            <a:off x="2259365" y="4297985"/>
            <a:ext cx="2932113" cy="1814512"/>
            <a:chOff x="2259365" y="4297985"/>
            <a:chExt cx="2932113" cy="1814512"/>
          </a:xfrm>
        </p:grpSpPr>
        <p:sp>
          <p:nvSpPr>
            <p:cNvPr id="22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05440" y="51520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59365" y="484726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24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42090" y="5607672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99265" y="5715622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26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99340" y="49234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37465" y="4999660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28" name="AutoShape 36"/>
            <p:cNvCxnSpPr>
              <a:cxnSpLocks noChangeShapeType="1"/>
              <a:stCxn id="26" idx="4"/>
              <a:endCxn id="24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4126265" y="5133010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37"/>
            <p:cNvCxnSpPr>
              <a:cxnSpLocks noChangeShapeType="1"/>
              <a:stCxn id="24" idx="2"/>
              <a:endCxn id="22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2748315" y="5447335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8"/>
            <p:cNvCxnSpPr>
              <a:cxnSpLocks noChangeShapeType="1"/>
              <a:stCxn id="22" idx="6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2900715" y="5294935"/>
              <a:ext cx="984250" cy="3032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42065" y="4618660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32" name="AutoShape 40"/>
            <p:cNvCxnSpPr>
              <a:cxnSpLocks noChangeShapeType="1"/>
              <a:stCxn id="26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4151665" y="4463085"/>
              <a:ext cx="182562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694465" y="4297985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40439" y="5023574"/>
              <a:ext cx="4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8339" y="5750547"/>
              <a:ext cx="4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42543" y="5474436"/>
              <a:ext cx="365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7629" y="4476336"/>
              <a:ext cx="365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0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70</a:t>
            </a:fld>
            <a:endParaRPr lang="en-US"/>
          </a:p>
        </p:txBody>
      </p:sp>
      <p:sp>
        <p:nvSpPr>
          <p:cNvPr id="41988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1989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1990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199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41993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1995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1996" name="AutoShape 14"/>
          <p:cNvCxnSpPr>
            <a:cxnSpLocks noChangeShapeType="1"/>
            <a:stCxn id="41988" idx="6"/>
            <a:endCxn id="41991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7" name="AutoShape 15"/>
          <p:cNvCxnSpPr>
            <a:cxnSpLocks noChangeShapeType="1"/>
            <a:stCxn id="41991" idx="2"/>
            <a:endCxn id="41988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8" name="AutoShape 20"/>
          <p:cNvCxnSpPr>
            <a:cxnSpLocks noChangeShapeType="1"/>
            <a:stCxn id="41995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9" name="AutoShape 21"/>
          <p:cNvCxnSpPr>
            <a:cxnSpLocks noChangeShapeType="1"/>
            <a:stCxn id="13" idx="6"/>
            <a:endCxn id="41995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24"/>
          <p:cNvCxnSpPr>
            <a:cxnSpLocks noChangeShapeType="1"/>
            <a:stCxn id="41988" idx="3"/>
            <a:endCxn id="41990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1" name="AutoShape 25"/>
          <p:cNvCxnSpPr>
            <a:cxnSpLocks noChangeShapeType="1"/>
            <a:stCxn id="41990" idx="6"/>
            <a:endCxn id="41991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26"/>
          <p:cNvCxnSpPr>
            <a:cxnSpLocks noChangeShapeType="1"/>
            <a:stCxn id="41988" idx="7"/>
            <a:endCxn id="41989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3" name="AutoShape 27"/>
          <p:cNvCxnSpPr>
            <a:cxnSpLocks noChangeShapeType="1"/>
            <a:stCxn id="41989" idx="6"/>
            <a:endCxn id="11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4" name="AutoShape 28"/>
          <p:cNvCxnSpPr>
            <a:cxnSpLocks noChangeShapeType="1"/>
            <a:stCxn id="11" idx="6"/>
            <a:endCxn id="41993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5" name="AutoShape 29"/>
          <p:cNvCxnSpPr>
            <a:cxnSpLocks noChangeShapeType="1"/>
            <a:stCxn id="41995" idx="1"/>
            <a:endCxn id="11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6" name="AutoShape 30"/>
          <p:cNvCxnSpPr>
            <a:cxnSpLocks noChangeShapeType="1"/>
            <a:stCxn id="41993" idx="4"/>
            <a:endCxn id="41995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7" name="AutoShape 31"/>
          <p:cNvCxnSpPr>
            <a:cxnSpLocks noChangeShapeType="1"/>
            <a:stCxn id="41989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32"/>
          <p:cNvCxnSpPr>
            <a:cxnSpLocks noChangeShapeType="1"/>
            <a:stCxn id="41989" idx="4"/>
            <a:endCxn id="41991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9" name="AutoShape 33"/>
          <p:cNvCxnSpPr>
            <a:cxnSpLocks noChangeShapeType="1"/>
            <a:stCxn id="41991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0" name="AutoShape 34"/>
          <p:cNvCxnSpPr>
            <a:cxnSpLocks noChangeShapeType="1"/>
            <a:stCxn id="13" idx="3"/>
            <a:endCxn id="41990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11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012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2013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2014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2015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2016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2017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2018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2019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2020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1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2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2023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24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2025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6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2027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28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2029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2030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31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2032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33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86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</a:t>
            </a:r>
          </a:p>
        </p:txBody>
      </p:sp>
    </p:spTree>
    <p:extLst>
      <p:ext uri="{BB962C8B-B14F-4D97-AF65-F5344CB8AC3E}">
        <p14:creationId xmlns:p14="http://schemas.microsoft.com/office/powerpoint/2010/main" val="2214724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71</a:t>
            </a:fld>
            <a:endParaRPr lang="en-US"/>
          </a:p>
        </p:txBody>
      </p:sp>
      <p:sp>
        <p:nvSpPr>
          <p:cNvPr id="4403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403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403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403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404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404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4044" name="AutoShape 14"/>
          <p:cNvCxnSpPr>
            <a:cxnSpLocks noChangeShapeType="1"/>
            <a:stCxn id="44036" idx="6"/>
            <a:endCxn id="4403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5" name="AutoShape 15"/>
          <p:cNvCxnSpPr>
            <a:cxnSpLocks noChangeShapeType="1"/>
            <a:stCxn id="44039" idx="2"/>
            <a:endCxn id="4403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6" name="AutoShape 20"/>
          <p:cNvCxnSpPr>
            <a:cxnSpLocks noChangeShapeType="1"/>
            <a:stCxn id="44043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7" name="AutoShape 21"/>
          <p:cNvCxnSpPr>
            <a:cxnSpLocks noChangeShapeType="1"/>
            <a:stCxn id="13" idx="6"/>
            <a:endCxn id="4404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8" name="AutoShape 24"/>
          <p:cNvCxnSpPr>
            <a:cxnSpLocks noChangeShapeType="1"/>
            <a:stCxn id="44036" idx="3"/>
            <a:endCxn id="4403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9" name="AutoShape 25"/>
          <p:cNvCxnSpPr>
            <a:cxnSpLocks noChangeShapeType="1"/>
            <a:stCxn id="44038" idx="6"/>
            <a:endCxn id="4403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0" name="AutoShape 26"/>
          <p:cNvCxnSpPr>
            <a:cxnSpLocks noChangeShapeType="1"/>
            <a:stCxn id="44036" idx="7"/>
            <a:endCxn id="4403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7"/>
          <p:cNvCxnSpPr>
            <a:cxnSpLocks noChangeShapeType="1"/>
            <a:stCxn id="44037" idx="6"/>
            <a:endCxn id="4404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2" name="AutoShape 28"/>
          <p:cNvCxnSpPr>
            <a:cxnSpLocks noChangeShapeType="1"/>
            <a:stCxn id="44040" idx="6"/>
            <a:endCxn id="12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3" name="AutoShape 29"/>
          <p:cNvCxnSpPr>
            <a:cxnSpLocks noChangeShapeType="1"/>
            <a:stCxn id="44043" idx="1"/>
            <a:endCxn id="4404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4" name="AutoShape 30"/>
          <p:cNvCxnSpPr>
            <a:cxnSpLocks noChangeShapeType="1"/>
            <a:stCxn id="12" idx="4"/>
            <a:endCxn id="4404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5" name="AutoShape 31"/>
          <p:cNvCxnSpPr>
            <a:cxnSpLocks noChangeShapeType="1"/>
            <a:stCxn id="44037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6" name="AutoShape 32"/>
          <p:cNvCxnSpPr>
            <a:cxnSpLocks noChangeShapeType="1"/>
            <a:stCxn id="44037" idx="4"/>
            <a:endCxn id="4403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7" name="AutoShape 33"/>
          <p:cNvCxnSpPr>
            <a:cxnSpLocks noChangeShapeType="1"/>
            <a:stCxn id="44039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8" name="AutoShape 34"/>
          <p:cNvCxnSpPr>
            <a:cxnSpLocks noChangeShapeType="1"/>
            <a:stCxn id="13" idx="3"/>
            <a:endCxn id="4403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6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406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406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406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406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406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406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406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406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6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7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407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407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7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407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407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407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408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8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3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</a:t>
            </a:r>
          </a:p>
        </p:txBody>
      </p:sp>
    </p:spTree>
    <p:extLst>
      <p:ext uri="{BB962C8B-B14F-4D97-AF65-F5344CB8AC3E}">
        <p14:creationId xmlns:p14="http://schemas.microsoft.com/office/powerpoint/2010/main" val="1527672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72</a:t>
            </a:fld>
            <a:endParaRPr lang="en-US"/>
          </a:p>
        </p:txBody>
      </p:sp>
      <p:sp>
        <p:nvSpPr>
          <p:cNvPr id="4608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608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608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608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608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46089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G</a:t>
            </a:r>
          </a:p>
        </p:txBody>
      </p:sp>
      <p:cxnSp>
        <p:nvCxnSpPr>
          <p:cNvPr id="46092" name="AutoShape 14"/>
          <p:cNvCxnSpPr>
            <a:cxnSpLocks noChangeShapeType="1"/>
            <a:stCxn id="46084" idx="6"/>
            <a:endCxn id="46087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3" name="AutoShape 15"/>
          <p:cNvCxnSpPr>
            <a:cxnSpLocks noChangeShapeType="1"/>
            <a:stCxn id="46087" idx="2"/>
            <a:endCxn id="46084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4" name="AutoShape 20"/>
          <p:cNvCxnSpPr>
            <a:cxnSpLocks noChangeShapeType="1"/>
            <a:stCxn id="14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5" name="AutoShape 21"/>
          <p:cNvCxnSpPr>
            <a:cxnSpLocks noChangeShapeType="1"/>
            <a:stCxn id="13" idx="6"/>
            <a:endCxn id="14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6" name="AutoShape 24"/>
          <p:cNvCxnSpPr>
            <a:cxnSpLocks noChangeShapeType="1"/>
            <a:stCxn id="46084" idx="3"/>
            <a:endCxn id="46086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7" name="AutoShape 25"/>
          <p:cNvCxnSpPr>
            <a:cxnSpLocks noChangeShapeType="1"/>
            <a:stCxn id="46086" idx="6"/>
            <a:endCxn id="46087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8" name="AutoShape 26"/>
          <p:cNvCxnSpPr>
            <a:cxnSpLocks noChangeShapeType="1"/>
            <a:stCxn id="46084" idx="7"/>
            <a:endCxn id="46085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9" name="AutoShape 27"/>
          <p:cNvCxnSpPr>
            <a:cxnSpLocks noChangeShapeType="1"/>
            <a:stCxn id="46085" idx="6"/>
            <a:endCxn id="46088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0" name="AutoShape 28"/>
          <p:cNvCxnSpPr>
            <a:cxnSpLocks noChangeShapeType="1"/>
            <a:stCxn id="46088" idx="6"/>
            <a:endCxn id="46089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1" name="AutoShape 29"/>
          <p:cNvCxnSpPr>
            <a:cxnSpLocks noChangeShapeType="1"/>
            <a:stCxn id="14" idx="1"/>
            <a:endCxn id="46088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2" name="AutoShape 30"/>
          <p:cNvCxnSpPr>
            <a:cxnSpLocks noChangeShapeType="1"/>
            <a:stCxn id="46089" idx="4"/>
            <a:endCxn id="14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3" name="AutoShape 31"/>
          <p:cNvCxnSpPr>
            <a:cxnSpLocks noChangeShapeType="1"/>
            <a:stCxn id="46085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4" name="AutoShape 32"/>
          <p:cNvCxnSpPr>
            <a:cxnSpLocks noChangeShapeType="1"/>
            <a:stCxn id="46085" idx="4"/>
            <a:endCxn id="46087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5" name="AutoShape 33"/>
          <p:cNvCxnSpPr>
            <a:cxnSpLocks noChangeShapeType="1"/>
            <a:stCxn id="46087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6" name="AutoShape 34"/>
          <p:cNvCxnSpPr>
            <a:cxnSpLocks noChangeShapeType="1"/>
            <a:stCxn id="13" idx="3"/>
            <a:endCxn id="46086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7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08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109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6110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6111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6112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6113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6114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6115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46116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17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18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6119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0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6121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22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6123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4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6125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6126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7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6128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29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182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</a:t>
            </a:r>
          </a:p>
        </p:txBody>
      </p:sp>
    </p:spTree>
    <p:extLst>
      <p:ext uri="{BB962C8B-B14F-4D97-AF65-F5344CB8AC3E}">
        <p14:creationId xmlns:p14="http://schemas.microsoft.com/office/powerpoint/2010/main" val="499917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73</a:t>
            </a:fld>
            <a:endParaRPr lang="en-US"/>
          </a:p>
        </p:txBody>
      </p:sp>
      <p:sp>
        <p:nvSpPr>
          <p:cNvPr id="4813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813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813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813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813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48137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8139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8140" name="AutoShape 14"/>
          <p:cNvCxnSpPr>
            <a:cxnSpLocks noChangeShapeType="1"/>
            <a:stCxn id="48132" idx="6"/>
            <a:endCxn id="48135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1" name="AutoShape 15"/>
          <p:cNvCxnSpPr>
            <a:cxnSpLocks noChangeShapeType="1"/>
            <a:stCxn id="48135" idx="2"/>
            <a:endCxn id="48132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2" name="AutoShape 20"/>
          <p:cNvCxnSpPr>
            <a:cxnSpLocks noChangeShapeType="1"/>
            <a:stCxn id="48139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3" name="AutoShape 21"/>
          <p:cNvCxnSpPr>
            <a:cxnSpLocks noChangeShapeType="1"/>
            <a:stCxn id="13" idx="6"/>
            <a:endCxn id="48139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4" name="AutoShape 24"/>
          <p:cNvCxnSpPr>
            <a:cxnSpLocks noChangeShapeType="1"/>
            <a:stCxn id="48132" idx="3"/>
            <a:endCxn id="48134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5" name="AutoShape 25"/>
          <p:cNvCxnSpPr>
            <a:cxnSpLocks noChangeShapeType="1"/>
            <a:stCxn id="48134" idx="6"/>
            <a:endCxn id="48135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6" name="AutoShape 26"/>
          <p:cNvCxnSpPr>
            <a:cxnSpLocks noChangeShapeType="1"/>
            <a:stCxn id="48132" idx="7"/>
            <a:endCxn id="48133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7" name="AutoShape 27"/>
          <p:cNvCxnSpPr>
            <a:cxnSpLocks noChangeShapeType="1"/>
            <a:stCxn id="48133" idx="6"/>
            <a:endCxn id="48136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8" name="AutoShape 28"/>
          <p:cNvCxnSpPr>
            <a:cxnSpLocks noChangeShapeType="1"/>
            <a:stCxn id="48136" idx="6"/>
            <a:endCxn id="48137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9" name="AutoShape 29"/>
          <p:cNvCxnSpPr>
            <a:cxnSpLocks noChangeShapeType="1"/>
            <a:stCxn id="48139" idx="1"/>
            <a:endCxn id="48136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0" name="AutoShape 30"/>
          <p:cNvCxnSpPr>
            <a:cxnSpLocks noChangeShapeType="1"/>
            <a:stCxn id="48137" idx="4"/>
            <a:endCxn id="48139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1" name="AutoShape 31"/>
          <p:cNvCxnSpPr>
            <a:cxnSpLocks noChangeShapeType="1"/>
            <a:stCxn id="48133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2" name="AutoShape 32"/>
          <p:cNvCxnSpPr>
            <a:cxnSpLocks noChangeShapeType="1"/>
            <a:stCxn id="48133" idx="4"/>
            <a:endCxn id="48135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3" name="AutoShape 33"/>
          <p:cNvCxnSpPr>
            <a:cxnSpLocks noChangeShapeType="1"/>
            <a:stCxn id="48135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4" name="AutoShape 34"/>
          <p:cNvCxnSpPr>
            <a:cxnSpLocks noChangeShapeType="1"/>
            <a:stCxn id="13" idx="3"/>
            <a:endCxn id="48134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155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156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8157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8158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8159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8160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8161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8162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11</a:t>
            </a:r>
          </a:p>
        </p:txBody>
      </p:sp>
      <p:sp>
        <p:nvSpPr>
          <p:cNvPr id="48163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48164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65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66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8167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68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8169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70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8171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72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8173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8174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75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8176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77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230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</a:t>
            </a:r>
          </a:p>
        </p:txBody>
      </p:sp>
    </p:spTree>
    <p:extLst>
      <p:ext uri="{BB962C8B-B14F-4D97-AF65-F5344CB8AC3E}">
        <p14:creationId xmlns:p14="http://schemas.microsoft.com/office/powerpoint/2010/main" val="38991643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74</a:t>
            </a:fld>
            <a:endParaRPr lang="en-US"/>
          </a:p>
        </p:txBody>
      </p:sp>
      <p:sp>
        <p:nvSpPr>
          <p:cNvPr id="5018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18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0182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5018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0184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0185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50186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0187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0188" name="AutoShape 14"/>
          <p:cNvCxnSpPr>
            <a:cxnSpLocks noChangeShapeType="1"/>
            <a:stCxn id="50180" idx="6"/>
            <a:endCxn id="50183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5"/>
          <p:cNvCxnSpPr>
            <a:cxnSpLocks noChangeShapeType="1"/>
            <a:stCxn id="50183" idx="2"/>
            <a:endCxn id="50180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20"/>
          <p:cNvCxnSpPr>
            <a:cxnSpLocks noChangeShapeType="1"/>
            <a:stCxn id="50187" idx="2"/>
            <a:endCxn id="50186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1" name="AutoShape 21"/>
          <p:cNvCxnSpPr>
            <a:cxnSpLocks noChangeShapeType="1"/>
            <a:stCxn id="50186" idx="6"/>
            <a:endCxn id="50187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2" name="AutoShape 24"/>
          <p:cNvCxnSpPr>
            <a:cxnSpLocks noChangeShapeType="1"/>
            <a:stCxn id="50180" idx="3"/>
            <a:endCxn id="50182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3" name="AutoShape 25"/>
          <p:cNvCxnSpPr>
            <a:cxnSpLocks noChangeShapeType="1"/>
            <a:stCxn id="50182" idx="6"/>
            <a:endCxn id="50183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4" name="AutoShape 26"/>
          <p:cNvCxnSpPr>
            <a:cxnSpLocks noChangeShapeType="1"/>
            <a:stCxn id="50180" idx="7"/>
            <a:endCxn id="50181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5" name="AutoShape 27"/>
          <p:cNvCxnSpPr>
            <a:cxnSpLocks noChangeShapeType="1"/>
            <a:stCxn id="50181" idx="6"/>
            <a:endCxn id="50184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6" name="AutoShape 28"/>
          <p:cNvCxnSpPr>
            <a:cxnSpLocks noChangeShapeType="1"/>
            <a:stCxn id="50184" idx="6"/>
            <a:endCxn id="50185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7" name="AutoShape 29"/>
          <p:cNvCxnSpPr>
            <a:cxnSpLocks noChangeShapeType="1"/>
            <a:stCxn id="50187" idx="1"/>
            <a:endCxn id="50184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8" name="AutoShape 30"/>
          <p:cNvCxnSpPr>
            <a:cxnSpLocks noChangeShapeType="1"/>
            <a:stCxn id="50185" idx="4"/>
            <a:endCxn id="50187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9" name="AutoShape 31"/>
          <p:cNvCxnSpPr>
            <a:cxnSpLocks noChangeShapeType="1"/>
            <a:stCxn id="50181" idx="5"/>
            <a:endCxn id="50186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0" name="AutoShape 32"/>
          <p:cNvCxnSpPr>
            <a:cxnSpLocks noChangeShapeType="1"/>
            <a:stCxn id="50181" idx="4"/>
            <a:endCxn id="50183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1" name="AutoShape 33"/>
          <p:cNvCxnSpPr>
            <a:cxnSpLocks noChangeShapeType="1"/>
            <a:stCxn id="50183" idx="5"/>
            <a:endCxn id="50186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2" name="AutoShape 34"/>
          <p:cNvCxnSpPr>
            <a:cxnSpLocks noChangeShapeType="1"/>
            <a:stCxn id="50186" idx="3"/>
            <a:endCxn id="50182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203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204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0205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50206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0207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50208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50209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50210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11</a:t>
            </a:r>
          </a:p>
        </p:txBody>
      </p:sp>
      <p:sp>
        <p:nvSpPr>
          <p:cNvPr id="50211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50212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3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4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0215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16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50217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8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0219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20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50221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50222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23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50224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25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278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</p:spTree>
    <p:extLst>
      <p:ext uri="{BB962C8B-B14F-4D97-AF65-F5344CB8AC3E}">
        <p14:creationId xmlns:p14="http://schemas.microsoft.com/office/powerpoint/2010/main" val="40271025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Important Features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When a vertex is marked known, the cost of the shortest path to that node is known</a:t>
            </a:r>
          </a:p>
          <a:p>
            <a:r>
              <a:rPr lang="en-US" sz="2400" dirty="0"/>
              <a:t>The path is also known by following back-pointers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While a vertex is still not known, another shorter path to it </a:t>
            </a:r>
            <a:r>
              <a:rPr lang="en-US" sz="2800" dirty="0">
                <a:solidFill>
                  <a:schemeClr val="accent2"/>
                </a:solidFill>
              </a:rPr>
              <a:t>might </a:t>
            </a:r>
            <a:r>
              <a:rPr lang="en-US" sz="2800" dirty="0"/>
              <a:t>still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85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Interpreting the Results</a:t>
            </a:r>
            <a:endParaRPr lang="en-US" dirty="0"/>
          </a:p>
        </p:txBody>
      </p:sp>
      <p:sp>
        <p:nvSpPr>
          <p:cNvPr id="5427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762000"/>
            <a:ext cx="8458200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that we’re done, how do we get the path from, say, A to E?</a:t>
            </a:r>
          </a:p>
        </p:txBody>
      </p:sp>
      <p:grpSp>
        <p:nvGrpSpPr>
          <p:cNvPr id="5427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286000"/>
            <a:ext cx="4648200" cy="2370138"/>
            <a:chOff x="304800" y="914400"/>
            <a:chExt cx="4808706" cy="2446397"/>
          </a:xfrm>
        </p:grpSpPr>
        <p:sp>
          <p:nvSpPr>
            <p:cNvPr id="54330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4331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4332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4333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4334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4335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4336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4337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4338" name="AutoShape 14"/>
            <p:cNvCxnSpPr>
              <a:cxnSpLocks noChangeShapeType="1"/>
              <a:stCxn id="54330" idx="6"/>
              <a:endCxn id="54333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39" name="AutoShape 15"/>
            <p:cNvCxnSpPr>
              <a:cxnSpLocks noChangeShapeType="1"/>
              <a:stCxn id="54333" idx="2"/>
              <a:endCxn id="54330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0" name="AutoShape 20"/>
            <p:cNvCxnSpPr>
              <a:cxnSpLocks noChangeShapeType="1"/>
              <a:stCxn id="54337" idx="2"/>
              <a:endCxn id="54336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1" name="AutoShape 21"/>
            <p:cNvCxnSpPr>
              <a:cxnSpLocks noChangeShapeType="1"/>
              <a:stCxn id="54336" idx="6"/>
              <a:endCxn id="54337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2" name="AutoShape 24"/>
            <p:cNvCxnSpPr>
              <a:cxnSpLocks noChangeShapeType="1"/>
              <a:stCxn id="54330" idx="3"/>
              <a:endCxn id="54332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3" name="AutoShape 25"/>
            <p:cNvCxnSpPr>
              <a:cxnSpLocks noChangeShapeType="1"/>
              <a:stCxn id="54332" idx="6"/>
              <a:endCxn id="54333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4" name="AutoShape 26"/>
            <p:cNvCxnSpPr>
              <a:cxnSpLocks noChangeShapeType="1"/>
              <a:stCxn id="54330" idx="7"/>
              <a:endCxn id="5433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5" name="AutoShape 27"/>
            <p:cNvCxnSpPr>
              <a:cxnSpLocks noChangeShapeType="1"/>
              <a:stCxn id="54331" idx="6"/>
              <a:endCxn id="54334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6" name="AutoShape 28"/>
            <p:cNvCxnSpPr>
              <a:cxnSpLocks noChangeShapeType="1"/>
              <a:stCxn id="54334" idx="6"/>
              <a:endCxn id="54335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7" name="AutoShape 29"/>
            <p:cNvCxnSpPr>
              <a:cxnSpLocks noChangeShapeType="1"/>
              <a:stCxn id="54337" idx="1"/>
              <a:endCxn id="54334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8" name="AutoShape 30"/>
            <p:cNvCxnSpPr>
              <a:cxnSpLocks noChangeShapeType="1"/>
              <a:stCxn id="54335" idx="4"/>
              <a:endCxn id="54337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9" name="AutoShape 31"/>
            <p:cNvCxnSpPr>
              <a:cxnSpLocks noChangeShapeType="1"/>
              <a:stCxn id="54331" idx="5"/>
              <a:endCxn id="54336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0" name="AutoShape 32"/>
            <p:cNvCxnSpPr>
              <a:cxnSpLocks noChangeShapeType="1"/>
              <a:stCxn id="54331" idx="4"/>
              <a:endCxn id="54333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1" name="AutoShape 33"/>
            <p:cNvCxnSpPr>
              <a:cxnSpLocks noChangeShapeType="1"/>
              <a:stCxn id="54333" idx="5"/>
              <a:endCxn id="54336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2" name="AutoShape 34"/>
            <p:cNvCxnSpPr>
              <a:cxnSpLocks noChangeShapeType="1"/>
              <a:stCxn id="54336" idx="3"/>
              <a:endCxn id="54332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353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354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4355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4356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4357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4358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4359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4360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4361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4362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3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4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5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66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4367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8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9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0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4371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4372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3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4374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75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4376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99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Stopping Short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would this have worked differently if we were only interested in:</a:t>
            </a:r>
          </a:p>
          <a:p>
            <a:r>
              <a:rPr lang="en-US" sz="2400" dirty="0"/>
              <a:t>the path from A to G?</a:t>
            </a:r>
          </a:p>
          <a:p>
            <a:r>
              <a:rPr lang="en-US" sz="2400" dirty="0"/>
              <a:t>the path from A to E?</a:t>
            </a:r>
          </a:p>
        </p:txBody>
      </p:sp>
      <p:grpSp>
        <p:nvGrpSpPr>
          <p:cNvPr id="5529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353734"/>
            <a:ext cx="4648200" cy="2370138"/>
            <a:chOff x="304800" y="914400"/>
            <a:chExt cx="4808706" cy="2446397"/>
          </a:xfrm>
        </p:grpSpPr>
        <p:sp>
          <p:nvSpPr>
            <p:cNvPr id="55354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5355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5356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5357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5358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5359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5360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5361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5362" name="AutoShape 14"/>
            <p:cNvCxnSpPr>
              <a:cxnSpLocks noChangeShapeType="1"/>
              <a:stCxn id="55354" idx="6"/>
              <a:endCxn id="55357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3" name="AutoShape 15"/>
            <p:cNvCxnSpPr>
              <a:cxnSpLocks noChangeShapeType="1"/>
              <a:stCxn id="55357" idx="2"/>
              <a:endCxn id="55354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4" name="AutoShape 20"/>
            <p:cNvCxnSpPr>
              <a:cxnSpLocks noChangeShapeType="1"/>
              <a:stCxn id="55361" idx="2"/>
              <a:endCxn id="55360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5" name="AutoShape 21"/>
            <p:cNvCxnSpPr>
              <a:cxnSpLocks noChangeShapeType="1"/>
              <a:stCxn id="55360" idx="6"/>
              <a:endCxn id="55361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6" name="AutoShape 24"/>
            <p:cNvCxnSpPr>
              <a:cxnSpLocks noChangeShapeType="1"/>
              <a:stCxn id="55354" idx="3"/>
              <a:endCxn id="55356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7" name="AutoShape 25"/>
            <p:cNvCxnSpPr>
              <a:cxnSpLocks noChangeShapeType="1"/>
              <a:stCxn id="55356" idx="6"/>
              <a:endCxn id="55357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8" name="AutoShape 26"/>
            <p:cNvCxnSpPr>
              <a:cxnSpLocks noChangeShapeType="1"/>
              <a:stCxn id="55354" idx="7"/>
              <a:endCxn id="55355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9" name="AutoShape 27"/>
            <p:cNvCxnSpPr>
              <a:cxnSpLocks noChangeShapeType="1"/>
              <a:stCxn id="55355" idx="6"/>
              <a:endCxn id="55358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0" name="AutoShape 28"/>
            <p:cNvCxnSpPr>
              <a:cxnSpLocks noChangeShapeType="1"/>
              <a:stCxn id="55358" idx="6"/>
              <a:endCxn id="55359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1" name="AutoShape 29"/>
            <p:cNvCxnSpPr>
              <a:cxnSpLocks noChangeShapeType="1"/>
              <a:stCxn id="55361" idx="1"/>
              <a:endCxn id="55358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2" name="AutoShape 30"/>
            <p:cNvCxnSpPr>
              <a:cxnSpLocks noChangeShapeType="1"/>
              <a:stCxn id="55359" idx="4"/>
              <a:endCxn id="55361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3" name="AutoShape 31"/>
            <p:cNvCxnSpPr>
              <a:cxnSpLocks noChangeShapeType="1"/>
              <a:stCxn id="55355" idx="5"/>
              <a:endCxn id="55360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4" name="AutoShape 32"/>
            <p:cNvCxnSpPr>
              <a:cxnSpLocks noChangeShapeType="1"/>
              <a:stCxn id="55355" idx="4"/>
              <a:endCxn id="55357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5" name="AutoShape 33"/>
            <p:cNvCxnSpPr>
              <a:cxnSpLocks noChangeShapeType="1"/>
              <a:stCxn id="55357" idx="5"/>
              <a:endCxn id="55360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6" name="AutoShape 34"/>
            <p:cNvCxnSpPr>
              <a:cxnSpLocks noChangeShapeType="1"/>
              <a:stCxn id="55360" idx="3"/>
              <a:endCxn id="55356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5377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5378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5379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5380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5381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5382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5383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5384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5385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5386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7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8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89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0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5391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2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93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4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5395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5396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7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5398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9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5400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68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5632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632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632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632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5632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6329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6330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6331" name="AutoShape 24"/>
          <p:cNvCxnSpPr>
            <a:cxnSpLocks noChangeShapeType="1"/>
            <a:stCxn id="56324" idx="3"/>
            <a:endCxn id="56326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26"/>
          <p:cNvCxnSpPr>
            <a:cxnSpLocks noChangeShapeType="1"/>
            <a:stCxn id="56325" idx="2"/>
            <a:endCxn id="56324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32"/>
          <p:cNvCxnSpPr>
            <a:cxnSpLocks noChangeShapeType="1"/>
            <a:stCxn id="56327" idx="0"/>
            <a:endCxn id="56325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4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335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6336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37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6338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39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0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1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2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6343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344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92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6393" name="AutoShape 26"/>
          <p:cNvCxnSpPr>
            <a:cxnSpLocks noChangeShapeType="1"/>
            <a:stCxn id="56324" idx="5"/>
            <a:endCxn id="56327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4" name="AutoShape 26"/>
          <p:cNvCxnSpPr>
            <a:cxnSpLocks noChangeShapeType="1"/>
            <a:stCxn id="56326" idx="6"/>
            <a:endCxn id="56327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5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396" name="AutoShape 26"/>
          <p:cNvCxnSpPr>
            <a:cxnSpLocks noChangeShapeType="1"/>
            <a:stCxn id="56327" idx="6"/>
            <a:endCxn id="56329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7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398" name="AutoShape 32"/>
          <p:cNvCxnSpPr>
            <a:cxnSpLocks noChangeShapeType="1"/>
            <a:stCxn id="56329" idx="1"/>
            <a:endCxn id="56325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9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400" name="AutoShape 26"/>
          <p:cNvCxnSpPr>
            <a:cxnSpLocks noChangeShapeType="1"/>
            <a:stCxn id="56326" idx="5"/>
            <a:endCxn id="56328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1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56402" name="AutoShape 32"/>
          <p:cNvCxnSpPr>
            <a:cxnSpLocks noChangeShapeType="1"/>
            <a:stCxn id="56327" idx="4"/>
            <a:endCxn id="56328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3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56404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6405" name="AutoShape 26"/>
          <p:cNvCxnSpPr>
            <a:cxnSpLocks noChangeShapeType="1"/>
            <a:stCxn id="56327" idx="5"/>
            <a:endCxn id="56330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6" name="AutoShape 26"/>
          <p:cNvCxnSpPr>
            <a:cxnSpLocks noChangeShapeType="1"/>
            <a:stCxn id="56330" idx="0"/>
            <a:endCxn id="56329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7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56408" name="AutoShape 26"/>
          <p:cNvCxnSpPr>
            <a:cxnSpLocks noChangeShapeType="1"/>
            <a:stCxn id="56328" idx="6"/>
            <a:endCxn id="56330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9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4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79</a:t>
            </a:fld>
            <a:endParaRPr lang="en-US"/>
          </a:p>
        </p:txBody>
      </p:sp>
      <p:sp>
        <p:nvSpPr>
          <p:cNvPr id="5837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837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5837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8377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8378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8379" name="AutoShape 24"/>
          <p:cNvCxnSpPr>
            <a:cxnSpLocks noChangeShapeType="1"/>
            <a:stCxn id="58372" idx="3"/>
            <a:endCxn id="9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0" name="AutoShape 26"/>
          <p:cNvCxnSpPr>
            <a:cxnSpLocks noChangeShapeType="1"/>
            <a:stCxn id="58373" idx="2"/>
            <a:endCxn id="58372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1" name="AutoShape 32"/>
          <p:cNvCxnSpPr>
            <a:cxnSpLocks noChangeShapeType="1"/>
            <a:stCxn id="10" idx="0"/>
            <a:endCxn id="58373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382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383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8384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85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8386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58387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58388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89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90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8391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392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??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4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8441" name="AutoShape 26"/>
          <p:cNvCxnSpPr>
            <a:cxnSpLocks noChangeShapeType="1"/>
            <a:stCxn id="58372" idx="5"/>
            <a:endCxn id="10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26"/>
          <p:cNvCxnSpPr>
            <a:cxnSpLocks noChangeShapeType="1"/>
            <a:stCxn id="9" idx="6"/>
            <a:endCxn id="10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3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4" name="AutoShape 26"/>
          <p:cNvCxnSpPr>
            <a:cxnSpLocks noChangeShapeType="1"/>
            <a:stCxn id="10" idx="6"/>
            <a:endCxn id="58377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5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6" name="AutoShape 32"/>
          <p:cNvCxnSpPr>
            <a:cxnSpLocks noChangeShapeType="1"/>
            <a:stCxn id="58377" idx="1"/>
            <a:endCxn id="58373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7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8" name="AutoShape 26"/>
          <p:cNvCxnSpPr>
            <a:cxnSpLocks noChangeShapeType="1"/>
            <a:stCxn id="9" idx="5"/>
            <a:endCxn id="58376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9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58450" name="AutoShape 32"/>
          <p:cNvCxnSpPr>
            <a:cxnSpLocks noChangeShapeType="1"/>
            <a:stCxn id="10" idx="4"/>
            <a:endCxn id="58376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1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58452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8453" name="AutoShape 26"/>
          <p:cNvCxnSpPr>
            <a:cxnSpLocks noChangeShapeType="1"/>
            <a:stCxn id="10" idx="5"/>
            <a:endCxn id="58378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54" name="AutoShape 26"/>
          <p:cNvCxnSpPr>
            <a:cxnSpLocks noChangeShapeType="1"/>
            <a:stCxn id="58378" idx="0"/>
            <a:endCxn id="58377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5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58456" name="AutoShape 26"/>
          <p:cNvCxnSpPr>
            <a:cxnSpLocks noChangeShapeType="1"/>
            <a:stCxn id="58376" idx="6"/>
            <a:endCxn id="58378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7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5937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Adjacency List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Assign each node a number from </a:t>
            </a:r>
            <a:r>
              <a:rPr lang="en-US" sz="2800" dirty="0">
                <a:latin typeface="Cambria Math" pitchFamily="18" charset="0"/>
                <a:cs typeface="Courier New" pitchFamily="49" charset="0"/>
              </a:rPr>
              <a:t>0</a:t>
            </a:r>
            <a:r>
              <a:rPr lang="en-US" sz="2800" dirty="0"/>
              <a:t> to </a:t>
            </a:r>
            <a:r>
              <a:rPr lang="en-US" sz="2800" dirty="0">
                <a:latin typeface="Cambria Math" pitchFamily="18" charset="0"/>
                <a:cs typeface="Courier New" pitchFamily="49" charset="0"/>
              </a:rPr>
              <a:t>|V|-1</a:t>
            </a:r>
          </a:p>
          <a:p>
            <a:r>
              <a:rPr lang="en-US" sz="2400" dirty="0">
                <a:cs typeface="Courier New" pitchFamily="49" charset="0"/>
              </a:rPr>
              <a:t>An array of length </a:t>
            </a:r>
            <a:r>
              <a:rPr lang="en-US" sz="2400" dirty="0">
                <a:latin typeface="Cambria Math" pitchFamily="18" charset="0"/>
                <a:cs typeface="Courier New" pitchFamily="49" charset="0"/>
              </a:rPr>
              <a:t>|V|</a:t>
            </a:r>
            <a:r>
              <a:rPr lang="en-US" sz="2400" dirty="0">
                <a:cs typeface="Courier New" pitchFamily="49" charset="0"/>
              </a:rPr>
              <a:t> in which each entry stores a list of all adjacent vertices (e.g., linked list) </a:t>
            </a:r>
          </a:p>
          <a:p>
            <a:r>
              <a:rPr lang="en-US" sz="2400" dirty="0">
                <a:cs typeface="Courier New" pitchFamily="49" charset="0"/>
              </a:rPr>
              <a:t>This example is again for a directed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2687" y="3138487"/>
            <a:ext cx="2941638" cy="1817688"/>
            <a:chOff x="536" y="1747"/>
            <a:chExt cx="1853" cy="1145"/>
          </a:xfrm>
        </p:grpSpPr>
        <p:sp>
          <p:nvSpPr>
            <p:cNvPr id="8" name="Oval 34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" name="Text Box 3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36" y="2093"/>
              <a:ext cx="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10" name="Oval 36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" name="Text Box 3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32" y="2640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B</a:t>
              </a:r>
              <a:endParaRPr lang="en-US" sz="2000" dirty="0"/>
            </a:p>
          </p:txBody>
        </p:sp>
        <p:sp>
          <p:nvSpPr>
            <p:cNvPr id="12" name="Oval 38"/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Text Box 3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160" y="2189"/>
              <a:ext cx="2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endParaRPr lang="en-US" sz="2000" dirty="0"/>
            </a:p>
          </p:txBody>
        </p:sp>
        <p:cxnSp>
          <p:nvCxnSpPr>
            <p:cNvPr id="14" name="AutoShape 40"/>
            <p:cNvCxnSpPr>
              <a:cxnSpLocks noChangeShapeType="1"/>
              <a:stCxn id="12" idx="4"/>
              <a:endCxn id="10" idx="6"/>
            </p:cNvCxnSpPr>
            <p:nvPr>
              <p:custDataLst>
                <p:tags r:id="rId32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41"/>
            <p:cNvCxnSpPr>
              <a:cxnSpLocks noChangeShapeType="1"/>
              <a:stCxn id="10" idx="2"/>
              <a:endCxn id="8" idx="4"/>
            </p:cNvCxnSpPr>
            <p:nvPr>
              <p:custDataLst>
                <p:tags r:id="rId33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42"/>
            <p:cNvCxnSpPr>
              <a:cxnSpLocks noChangeShapeType="1"/>
              <a:stCxn id="8" idx="6"/>
              <a:endCxn id="10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43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44"/>
            <p:cNvCxnSpPr>
              <a:cxnSpLocks noChangeShapeType="1"/>
              <a:stCxn id="12" idx="1"/>
            </p:cNvCxnSpPr>
            <p:nvPr>
              <p:custDataLst>
                <p:tags r:id="rId36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4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440" y="1747"/>
              <a:ext cx="2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FF"/>
                  </a:solidFill>
                </a:rPr>
                <a:t>D</a:t>
              </a:r>
            </a:p>
          </p:txBody>
        </p:sp>
      </p:grpSp>
      <p:sp>
        <p:nvSpPr>
          <p:cNvPr id="64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5025" y="459381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5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15025" y="3276600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6" name="Text Box 4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4066" y="3405951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7" name="Text Box 4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44066" y="4065146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68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44066" y="4723165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69" name="Text Box 4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44066" y="5381978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70" name="AutoShape 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400800" y="360600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1" name="Group 70"/>
          <p:cNvGrpSpPr/>
          <p:nvPr/>
        </p:nvGrpSpPr>
        <p:grpSpPr>
          <a:xfrm>
            <a:off x="6934200" y="3453606"/>
            <a:ext cx="609600" cy="304800"/>
            <a:chOff x="6934200" y="3453606"/>
            <a:chExt cx="609600" cy="304800"/>
          </a:xfrm>
        </p:grpSpPr>
        <p:sp>
          <p:nvSpPr>
            <p:cNvPr id="90" name="Rectangle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9900"/>
                  </a:solidFill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91" name="Rectangle 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2" name="Rectangle 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34200" y="4112801"/>
            <a:ext cx="609600" cy="304800"/>
            <a:chOff x="7010400" y="4112801"/>
            <a:chExt cx="609600" cy="304800"/>
          </a:xfrm>
        </p:grpSpPr>
        <p:sp>
          <p:nvSpPr>
            <p:cNvPr id="87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88" name="Rectangle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9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921978" y="477082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9900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5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74378" y="47708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6" name="Rectangle 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226778" y="477082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/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15025" y="3935795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5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15025" y="5252627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/</a:t>
            </a:r>
          </a:p>
        </p:txBody>
      </p:sp>
      <p:cxnSp>
        <p:nvCxnSpPr>
          <p:cNvPr id="76" name="AutoShape 9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6400800" y="492242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9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6400800" y="4265201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9" name="Group 78"/>
          <p:cNvGrpSpPr/>
          <p:nvPr/>
        </p:nvGrpSpPr>
        <p:grpSpPr>
          <a:xfrm>
            <a:off x="6934200" y="4770820"/>
            <a:ext cx="609600" cy="304800"/>
            <a:chOff x="7086600" y="4770820"/>
            <a:chExt cx="609600" cy="304800"/>
          </a:xfrm>
        </p:grpSpPr>
        <p:sp>
          <p:nvSpPr>
            <p:cNvPr id="81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866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00FF"/>
                  </a:solidFill>
                </a:rPr>
                <a:t>D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sp>
          <p:nvSpPr>
            <p:cNvPr id="82" name="Rectangle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2390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3" name="Rectangle 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391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AutoShape 9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7391400" y="493986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733313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042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</a:t>
            </a:r>
          </a:p>
        </p:txBody>
      </p:sp>
      <p:sp>
        <p:nvSpPr>
          <p:cNvPr id="6042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0427" name="AutoShape 24"/>
          <p:cNvCxnSpPr>
            <a:cxnSpLocks noChangeShapeType="1"/>
            <a:stCxn id="60420" idx="3"/>
            <a:endCxn id="9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28" name="AutoShape 26"/>
          <p:cNvCxnSpPr>
            <a:cxnSpLocks noChangeShapeType="1"/>
            <a:stCxn id="8" idx="2"/>
            <a:endCxn id="60420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29" name="AutoShape 32"/>
          <p:cNvCxnSpPr>
            <a:cxnSpLocks noChangeShapeType="1"/>
            <a:stCxn id="60423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30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431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0432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0433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0434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0435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0436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0437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0438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0439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440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48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0489" name="AutoShape 26"/>
          <p:cNvCxnSpPr>
            <a:cxnSpLocks noChangeShapeType="1"/>
            <a:stCxn id="60420" idx="5"/>
            <a:endCxn id="60423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90" name="AutoShape 26"/>
          <p:cNvCxnSpPr>
            <a:cxnSpLocks noChangeShapeType="1"/>
            <a:stCxn id="9" idx="6"/>
            <a:endCxn id="60423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1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2" name="AutoShape 26"/>
          <p:cNvCxnSpPr>
            <a:cxnSpLocks noChangeShapeType="1"/>
            <a:stCxn id="60423" idx="6"/>
            <a:endCxn id="13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3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4" name="AutoShape 32"/>
          <p:cNvCxnSpPr>
            <a:cxnSpLocks noChangeShapeType="1"/>
            <a:stCxn id="13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5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6" name="AutoShape 26"/>
          <p:cNvCxnSpPr>
            <a:cxnSpLocks noChangeShapeType="1"/>
            <a:stCxn id="9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7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0498" name="AutoShape 32"/>
          <p:cNvCxnSpPr>
            <a:cxnSpLocks noChangeShapeType="1"/>
            <a:stCxn id="60423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9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0500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0501" name="AutoShape 26"/>
          <p:cNvCxnSpPr>
            <a:cxnSpLocks noChangeShapeType="1"/>
            <a:stCxn id="60423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502" name="AutoShape 26"/>
          <p:cNvCxnSpPr>
            <a:cxnSpLocks noChangeShapeType="1"/>
            <a:stCxn id="14" idx="0"/>
            <a:endCxn id="13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503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0504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505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3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2468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62470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247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2475" name="AutoShape 24"/>
          <p:cNvCxnSpPr>
            <a:cxnSpLocks noChangeShapeType="1"/>
            <a:stCxn id="62468" idx="3"/>
            <a:endCxn id="62470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6" name="AutoShape 26"/>
          <p:cNvCxnSpPr>
            <a:cxnSpLocks noChangeShapeType="1"/>
            <a:stCxn id="8" idx="2"/>
            <a:endCxn id="62468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7" name="AutoShape 32"/>
          <p:cNvCxnSpPr>
            <a:cxnSpLocks noChangeShapeType="1"/>
            <a:stCxn id="62471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78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479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2480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2481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2482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2483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2484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2485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2486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2487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2488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36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2537" name="AutoShape 26"/>
          <p:cNvCxnSpPr>
            <a:cxnSpLocks noChangeShapeType="1"/>
            <a:stCxn id="62468" idx="5"/>
            <a:endCxn id="62471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538" name="AutoShape 26"/>
          <p:cNvCxnSpPr>
            <a:cxnSpLocks noChangeShapeType="1"/>
            <a:stCxn id="62470" idx="6"/>
            <a:endCxn id="62471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39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0" name="AutoShape 26"/>
          <p:cNvCxnSpPr>
            <a:cxnSpLocks noChangeShapeType="1"/>
            <a:stCxn id="62471" idx="6"/>
            <a:endCxn id="13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1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2" name="AutoShape 32"/>
          <p:cNvCxnSpPr>
            <a:cxnSpLocks noChangeShapeType="1"/>
            <a:stCxn id="13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3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4" name="AutoShape 26"/>
          <p:cNvCxnSpPr>
            <a:cxnSpLocks noChangeShapeType="1"/>
            <a:stCxn id="62470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5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2546" name="AutoShape 32"/>
          <p:cNvCxnSpPr>
            <a:cxnSpLocks noChangeShapeType="1"/>
            <a:stCxn id="62471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7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2548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2549" name="AutoShape 26"/>
          <p:cNvCxnSpPr>
            <a:cxnSpLocks noChangeShapeType="1"/>
            <a:stCxn id="62471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550" name="AutoShape 26"/>
          <p:cNvCxnSpPr>
            <a:cxnSpLocks noChangeShapeType="1"/>
            <a:stCxn id="14" idx="0"/>
            <a:endCxn id="13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51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2552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53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60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451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6451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451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64521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4523" name="AutoShape 24"/>
          <p:cNvCxnSpPr>
            <a:cxnSpLocks noChangeShapeType="1"/>
            <a:stCxn id="64516" idx="3"/>
            <a:endCxn id="64518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4" name="AutoShape 26"/>
          <p:cNvCxnSpPr>
            <a:cxnSpLocks noChangeShapeType="1"/>
            <a:stCxn id="8" idx="2"/>
            <a:endCxn id="64516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5" name="AutoShape 32"/>
          <p:cNvCxnSpPr>
            <a:cxnSpLocks noChangeShapeType="1"/>
            <a:stCxn id="64519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6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527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4528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4529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4530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4531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4532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4533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4534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4535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4536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84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4585" name="AutoShape 26"/>
          <p:cNvCxnSpPr>
            <a:cxnSpLocks noChangeShapeType="1"/>
            <a:stCxn id="64516" idx="5"/>
            <a:endCxn id="64519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86" name="AutoShape 26"/>
          <p:cNvCxnSpPr>
            <a:cxnSpLocks noChangeShapeType="1"/>
            <a:stCxn id="64518" idx="6"/>
            <a:endCxn id="64519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87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88" name="AutoShape 26"/>
          <p:cNvCxnSpPr>
            <a:cxnSpLocks noChangeShapeType="1"/>
            <a:stCxn id="64519" idx="6"/>
            <a:endCxn id="64521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89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90" name="AutoShape 32"/>
          <p:cNvCxnSpPr>
            <a:cxnSpLocks noChangeShapeType="1"/>
            <a:stCxn id="64521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1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92" name="AutoShape 26"/>
          <p:cNvCxnSpPr>
            <a:cxnSpLocks noChangeShapeType="1"/>
            <a:stCxn id="64518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3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4594" name="AutoShape 32"/>
          <p:cNvCxnSpPr>
            <a:cxnSpLocks noChangeShapeType="1"/>
            <a:stCxn id="64519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5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4596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4597" name="AutoShape 26"/>
          <p:cNvCxnSpPr>
            <a:cxnSpLocks noChangeShapeType="1"/>
            <a:stCxn id="64519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98" name="AutoShape 26"/>
          <p:cNvCxnSpPr>
            <a:cxnSpLocks noChangeShapeType="1"/>
            <a:stCxn id="14" idx="0"/>
            <a:endCxn id="64521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9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4600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601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5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656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6656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6656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656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66569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6571" name="AutoShape 24"/>
          <p:cNvCxnSpPr>
            <a:cxnSpLocks noChangeShapeType="1"/>
            <a:stCxn id="66564" idx="3"/>
            <a:endCxn id="66566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2" name="AutoShape 26"/>
          <p:cNvCxnSpPr>
            <a:cxnSpLocks noChangeShapeType="1"/>
            <a:stCxn id="66565" idx="2"/>
            <a:endCxn id="66564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3" name="AutoShape 32"/>
          <p:cNvCxnSpPr>
            <a:cxnSpLocks noChangeShapeType="1"/>
            <a:stCxn id="66567" idx="0"/>
            <a:endCxn id="66565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4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575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6576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6577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6578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6579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6580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6581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6582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6583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6584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32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6633" name="AutoShape 26"/>
          <p:cNvCxnSpPr>
            <a:cxnSpLocks noChangeShapeType="1"/>
            <a:stCxn id="66564" idx="5"/>
            <a:endCxn id="66567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634" name="AutoShape 26"/>
          <p:cNvCxnSpPr>
            <a:cxnSpLocks noChangeShapeType="1"/>
            <a:stCxn id="66566" idx="6"/>
            <a:endCxn id="66567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5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36" name="AutoShape 26"/>
          <p:cNvCxnSpPr>
            <a:cxnSpLocks noChangeShapeType="1"/>
            <a:stCxn id="66567" idx="6"/>
            <a:endCxn id="66569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7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38" name="AutoShape 32"/>
          <p:cNvCxnSpPr>
            <a:cxnSpLocks noChangeShapeType="1"/>
            <a:stCxn id="66569" idx="1"/>
            <a:endCxn id="66565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9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40" name="AutoShape 26"/>
          <p:cNvCxnSpPr>
            <a:cxnSpLocks noChangeShapeType="1"/>
            <a:stCxn id="66566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1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6642" name="AutoShape 32"/>
          <p:cNvCxnSpPr>
            <a:cxnSpLocks noChangeShapeType="1"/>
            <a:stCxn id="66567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3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6644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6645" name="AutoShape 26"/>
          <p:cNvCxnSpPr>
            <a:cxnSpLocks noChangeShapeType="1"/>
            <a:stCxn id="66567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646" name="AutoShape 26"/>
          <p:cNvCxnSpPr>
            <a:cxnSpLocks noChangeShapeType="1"/>
            <a:stCxn id="14" idx="0"/>
            <a:endCxn id="66569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7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6648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9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7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861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6861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6861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861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6861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8617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8619" name="AutoShape 24"/>
          <p:cNvCxnSpPr>
            <a:cxnSpLocks noChangeShapeType="1"/>
            <a:stCxn id="68612" idx="3"/>
            <a:endCxn id="68614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0" name="AutoShape 26"/>
          <p:cNvCxnSpPr>
            <a:cxnSpLocks noChangeShapeType="1"/>
            <a:stCxn id="68613" idx="2"/>
            <a:endCxn id="68612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1" name="AutoShape 32"/>
          <p:cNvCxnSpPr>
            <a:cxnSpLocks noChangeShapeType="1"/>
            <a:stCxn id="68615" idx="0"/>
            <a:endCxn id="68613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22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623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8624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8625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8626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8627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8628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8629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8630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8631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8632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68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8681" name="AutoShape 26"/>
          <p:cNvCxnSpPr>
            <a:cxnSpLocks noChangeShapeType="1"/>
            <a:stCxn id="68612" idx="5"/>
            <a:endCxn id="68615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82" name="AutoShape 26"/>
          <p:cNvCxnSpPr>
            <a:cxnSpLocks noChangeShapeType="1"/>
            <a:stCxn id="68614" idx="6"/>
            <a:endCxn id="68615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3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4" name="AutoShape 26"/>
          <p:cNvCxnSpPr>
            <a:cxnSpLocks noChangeShapeType="1"/>
            <a:stCxn id="68615" idx="6"/>
            <a:endCxn id="68617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5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6" name="AutoShape 32"/>
          <p:cNvCxnSpPr>
            <a:cxnSpLocks noChangeShapeType="1"/>
            <a:stCxn id="68617" idx="1"/>
            <a:endCxn id="68613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7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8" name="AutoShape 26"/>
          <p:cNvCxnSpPr>
            <a:cxnSpLocks noChangeShapeType="1"/>
            <a:stCxn id="68614" idx="5"/>
            <a:endCxn id="68616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9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8690" name="AutoShape 32"/>
          <p:cNvCxnSpPr>
            <a:cxnSpLocks noChangeShapeType="1"/>
            <a:stCxn id="68615" idx="4"/>
            <a:endCxn id="68616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1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8692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8693" name="AutoShape 26"/>
          <p:cNvCxnSpPr>
            <a:cxnSpLocks noChangeShapeType="1"/>
            <a:stCxn id="68615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94" name="AutoShape 26"/>
          <p:cNvCxnSpPr>
            <a:cxnSpLocks noChangeShapeType="1"/>
            <a:stCxn id="14" idx="0"/>
            <a:endCxn id="68617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5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8696" name="AutoShape 26"/>
          <p:cNvCxnSpPr>
            <a:cxnSpLocks noChangeShapeType="1"/>
            <a:stCxn id="68616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7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42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7066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7066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70662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7066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70664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70665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70666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70667" name="AutoShape 24"/>
          <p:cNvCxnSpPr>
            <a:cxnSpLocks noChangeShapeType="1"/>
            <a:stCxn id="70660" idx="3"/>
            <a:endCxn id="70662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668" name="AutoShape 26"/>
          <p:cNvCxnSpPr>
            <a:cxnSpLocks noChangeShapeType="1"/>
            <a:stCxn id="70661" idx="2"/>
            <a:endCxn id="70660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669" name="AutoShape 32"/>
          <p:cNvCxnSpPr>
            <a:cxnSpLocks noChangeShapeType="1"/>
            <a:stCxn id="70663" idx="0"/>
            <a:endCxn id="70661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670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671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70672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70673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0674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70675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70676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70677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70678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70679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0680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2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70729" name="AutoShape 26"/>
          <p:cNvCxnSpPr>
            <a:cxnSpLocks noChangeShapeType="1"/>
            <a:stCxn id="70660" idx="5"/>
            <a:endCxn id="70663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730" name="AutoShape 26"/>
          <p:cNvCxnSpPr>
            <a:cxnSpLocks noChangeShapeType="1"/>
            <a:stCxn id="70662" idx="6"/>
            <a:endCxn id="70663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1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2" name="AutoShape 26"/>
          <p:cNvCxnSpPr>
            <a:cxnSpLocks noChangeShapeType="1"/>
            <a:stCxn id="70663" idx="6"/>
            <a:endCxn id="70665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3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4" name="AutoShape 32"/>
          <p:cNvCxnSpPr>
            <a:cxnSpLocks noChangeShapeType="1"/>
            <a:stCxn id="70665" idx="1"/>
            <a:endCxn id="70661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5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6" name="AutoShape 26"/>
          <p:cNvCxnSpPr>
            <a:cxnSpLocks noChangeShapeType="1"/>
            <a:stCxn id="70662" idx="5"/>
            <a:endCxn id="70664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7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70738" name="AutoShape 32"/>
          <p:cNvCxnSpPr>
            <a:cxnSpLocks noChangeShapeType="1"/>
            <a:stCxn id="70663" idx="4"/>
            <a:endCxn id="70664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9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70740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70741" name="AutoShape 26"/>
          <p:cNvCxnSpPr>
            <a:cxnSpLocks noChangeShapeType="1"/>
            <a:stCxn id="70663" idx="5"/>
            <a:endCxn id="70666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742" name="AutoShape 26"/>
          <p:cNvCxnSpPr>
            <a:cxnSpLocks noChangeShapeType="1"/>
            <a:stCxn id="70666" idx="0"/>
            <a:endCxn id="70665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43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70744" name="AutoShape 26"/>
          <p:cNvCxnSpPr>
            <a:cxnSpLocks noChangeShapeType="1"/>
            <a:stCxn id="70664" idx="6"/>
            <a:endCxn id="70666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45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F,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#3</a:t>
            </a:r>
          </a:p>
        </p:txBody>
      </p:sp>
      <p:sp>
        <p:nvSpPr>
          <p:cNvPr id="72708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2709" name="Oval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</a:t>
            </a:r>
          </a:p>
        </p:txBody>
      </p:sp>
      <p:sp>
        <p:nvSpPr>
          <p:cNvPr id="72710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72711" name="AutoShape 26"/>
          <p:cNvCxnSpPr>
            <a:cxnSpLocks noChangeShapeType="1"/>
            <a:endCxn id="72708" idx="2"/>
          </p:cNvCxnSpPr>
          <p:nvPr>
            <p:custDataLst>
              <p:tags r:id="rId5"/>
            </p:custDataLst>
          </p:nvPr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12" name="AutoShape 2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14700" y="1638300"/>
            <a:ext cx="1330325" cy="140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3" name="Oval 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X</a:t>
            </a:r>
          </a:p>
        </p:txBody>
      </p:sp>
      <p:sp>
        <p:nvSpPr>
          <p:cNvPr id="72714" name="Oval 5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5" name="AutoShape 26"/>
          <p:cNvCxnSpPr>
            <a:cxnSpLocks noChangeShapeType="1"/>
            <a:endCxn id="72714" idx="2"/>
          </p:cNvCxnSpPr>
          <p:nvPr>
            <p:custDataLst>
              <p:tags r:id="rId9"/>
            </p:custDataLst>
          </p:nvPr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6" name="Oval 5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7" name="AutoShape 26"/>
          <p:cNvCxnSpPr>
            <a:cxnSpLocks noChangeShapeType="1"/>
            <a:endCxn id="72716" idx="2"/>
          </p:cNvCxnSpPr>
          <p:nvPr>
            <p:custDataLst>
              <p:tags r:id="rId11"/>
            </p:custDataLst>
          </p:nvPr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8" name="Oval 6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9" name="AutoShape 26"/>
          <p:cNvCxnSpPr>
            <a:cxnSpLocks noChangeShapeType="1"/>
            <a:endCxn id="72718" idx="2"/>
          </p:cNvCxnSpPr>
          <p:nvPr>
            <p:custDataLst>
              <p:tags r:id="rId13"/>
            </p:custDataLst>
          </p:nvPr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20" name="Text Box 6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44863" y="12001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1" name="Text Box 6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386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2" name="Text Box 6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3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102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4" name="Text Box 6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52800" y="2114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90</a:t>
            </a:r>
          </a:p>
        </p:txBody>
      </p:sp>
      <p:cxnSp>
        <p:nvCxnSpPr>
          <p:cNvPr id="72725" name="AutoShape 26"/>
          <p:cNvCxnSpPr>
            <a:cxnSpLocks noChangeShapeType="1"/>
            <a:stCxn id="72708" idx="4"/>
            <a:endCxn id="72709" idx="1"/>
          </p:cNvCxnSpPr>
          <p:nvPr>
            <p:custDataLst>
              <p:tags r:id="rId19"/>
            </p:custDataLst>
          </p:nvPr>
        </p:nvCxnSpPr>
        <p:spPr bwMode="auto">
          <a:xfrm rot="16200000" flipH="1">
            <a:off x="3676650" y="1924050"/>
            <a:ext cx="1198563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6" name="AutoShape 26"/>
          <p:cNvCxnSpPr>
            <a:cxnSpLocks noChangeShapeType="1"/>
            <a:endCxn id="72709" idx="0"/>
          </p:cNvCxnSpPr>
          <p:nvPr>
            <p:custDataLst>
              <p:tags r:id="rId20"/>
            </p:custDataLst>
          </p:nvPr>
        </p:nvCxnSpPr>
        <p:spPr bwMode="auto">
          <a:xfrm rot="16200000" flipH="1">
            <a:off x="4125119" y="2182019"/>
            <a:ext cx="114300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7" name="AutoShape 26"/>
          <p:cNvCxnSpPr>
            <a:cxnSpLocks noChangeShapeType="1"/>
            <a:stCxn id="72716" idx="4"/>
            <a:endCxn id="72709" idx="7"/>
          </p:cNvCxnSpPr>
          <p:nvPr>
            <p:custDataLst>
              <p:tags r:id="rId21"/>
            </p:custDataLst>
          </p:nvPr>
        </p:nvCxnSpPr>
        <p:spPr bwMode="auto">
          <a:xfrm rot="5400000">
            <a:off x="4497387" y="2228851"/>
            <a:ext cx="1198563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8" name="AutoShape 26"/>
          <p:cNvCxnSpPr>
            <a:cxnSpLocks noChangeShapeType="1"/>
            <a:stCxn id="72718" idx="4"/>
            <a:endCxn id="72709" idx="7"/>
          </p:cNvCxnSpPr>
          <p:nvPr>
            <p:custDataLst>
              <p:tags r:id="rId22"/>
            </p:custDataLst>
          </p:nvPr>
        </p:nvCxnSpPr>
        <p:spPr bwMode="auto">
          <a:xfrm rot="5400000">
            <a:off x="4840287" y="1885951"/>
            <a:ext cx="1198563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29" name="Text Box 6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49675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80</a:t>
            </a:r>
          </a:p>
        </p:txBody>
      </p:sp>
      <p:sp>
        <p:nvSpPr>
          <p:cNvPr id="7273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67200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70</a:t>
            </a:r>
          </a:p>
        </p:txBody>
      </p:sp>
      <p:sp>
        <p:nvSpPr>
          <p:cNvPr id="72731" name="Text Box 6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16475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60</a:t>
            </a:r>
          </a:p>
        </p:txBody>
      </p:sp>
      <p:sp>
        <p:nvSpPr>
          <p:cNvPr id="72732" name="Text Box 6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34000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50</a:t>
            </a:r>
          </a:p>
        </p:txBody>
      </p:sp>
      <p:sp>
        <p:nvSpPr>
          <p:cNvPr id="100" name="TextBox 99"/>
          <p:cNvSpPr txBox="1"/>
          <p:nvPr>
            <p:custDataLst>
              <p:tags r:id="rId27"/>
            </p:custDataLst>
          </p:nvPr>
        </p:nvSpPr>
        <p:spPr>
          <a:xfrm>
            <a:off x="838200" y="3733800"/>
            <a:ext cx="8001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</a:rPr>
              <a:t>How will the best-cost-so-far for Y proceed?</a:t>
            </a: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r>
              <a:rPr lang="en-US" sz="2400" b="0" dirty="0">
                <a:latin typeface="+mn-lt"/>
              </a:rPr>
              <a:t>Is this expensive?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4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#3</a:t>
            </a:r>
          </a:p>
        </p:txBody>
      </p:sp>
      <p:sp>
        <p:nvSpPr>
          <p:cNvPr id="74756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4757" name="Oval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</a:t>
            </a:r>
          </a:p>
        </p:txBody>
      </p:sp>
      <p:sp>
        <p:nvSpPr>
          <p:cNvPr id="74758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74759" name="AutoShape 26"/>
          <p:cNvCxnSpPr>
            <a:cxnSpLocks noChangeShapeType="1"/>
            <a:endCxn id="74756" idx="2"/>
          </p:cNvCxnSpPr>
          <p:nvPr>
            <p:custDataLst>
              <p:tags r:id="rId5"/>
            </p:custDataLst>
          </p:nvPr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60" name="AutoShape 2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14700" y="1638300"/>
            <a:ext cx="1330325" cy="140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1" name="Oval 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X</a:t>
            </a:r>
          </a:p>
        </p:txBody>
      </p:sp>
      <p:sp>
        <p:nvSpPr>
          <p:cNvPr id="74762" name="Oval 5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3" name="AutoShape 26"/>
          <p:cNvCxnSpPr>
            <a:cxnSpLocks noChangeShapeType="1"/>
            <a:endCxn id="74762" idx="2"/>
          </p:cNvCxnSpPr>
          <p:nvPr>
            <p:custDataLst>
              <p:tags r:id="rId9"/>
            </p:custDataLst>
          </p:nvPr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4" name="Oval 5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5" name="AutoShape 26"/>
          <p:cNvCxnSpPr>
            <a:cxnSpLocks noChangeShapeType="1"/>
            <a:endCxn id="74764" idx="2"/>
          </p:cNvCxnSpPr>
          <p:nvPr>
            <p:custDataLst>
              <p:tags r:id="rId11"/>
            </p:custDataLst>
          </p:nvPr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6" name="Oval 6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7" name="AutoShape 26"/>
          <p:cNvCxnSpPr>
            <a:cxnSpLocks noChangeShapeType="1"/>
            <a:endCxn id="74766" idx="2"/>
          </p:cNvCxnSpPr>
          <p:nvPr>
            <p:custDataLst>
              <p:tags r:id="rId13"/>
            </p:custDataLst>
          </p:nvPr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8" name="Text Box 6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44863" y="12001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69" name="Text Box 6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386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0" name="Text Box 6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1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102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2" name="Text Box 6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52800" y="2114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90</a:t>
            </a:r>
          </a:p>
        </p:txBody>
      </p:sp>
      <p:cxnSp>
        <p:nvCxnSpPr>
          <p:cNvPr id="74773" name="AutoShape 26"/>
          <p:cNvCxnSpPr>
            <a:cxnSpLocks noChangeShapeType="1"/>
            <a:stCxn id="74756" idx="4"/>
            <a:endCxn id="74757" idx="1"/>
          </p:cNvCxnSpPr>
          <p:nvPr>
            <p:custDataLst>
              <p:tags r:id="rId19"/>
            </p:custDataLst>
          </p:nvPr>
        </p:nvCxnSpPr>
        <p:spPr bwMode="auto">
          <a:xfrm rot="16200000" flipH="1">
            <a:off x="3676650" y="1924050"/>
            <a:ext cx="1198563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4" name="AutoShape 26"/>
          <p:cNvCxnSpPr>
            <a:cxnSpLocks noChangeShapeType="1"/>
            <a:endCxn id="74757" idx="0"/>
          </p:cNvCxnSpPr>
          <p:nvPr>
            <p:custDataLst>
              <p:tags r:id="rId20"/>
            </p:custDataLst>
          </p:nvPr>
        </p:nvCxnSpPr>
        <p:spPr bwMode="auto">
          <a:xfrm rot="16200000" flipH="1">
            <a:off x="4125119" y="2182019"/>
            <a:ext cx="114300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5" name="AutoShape 26"/>
          <p:cNvCxnSpPr>
            <a:cxnSpLocks noChangeShapeType="1"/>
            <a:stCxn id="74764" idx="4"/>
            <a:endCxn id="74757" idx="7"/>
          </p:cNvCxnSpPr>
          <p:nvPr>
            <p:custDataLst>
              <p:tags r:id="rId21"/>
            </p:custDataLst>
          </p:nvPr>
        </p:nvCxnSpPr>
        <p:spPr bwMode="auto">
          <a:xfrm rot="5400000">
            <a:off x="4497387" y="2228851"/>
            <a:ext cx="1198563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6" name="AutoShape 26"/>
          <p:cNvCxnSpPr>
            <a:cxnSpLocks noChangeShapeType="1"/>
            <a:stCxn id="74766" idx="4"/>
            <a:endCxn id="74757" idx="7"/>
          </p:cNvCxnSpPr>
          <p:nvPr>
            <p:custDataLst>
              <p:tags r:id="rId22"/>
            </p:custDataLst>
          </p:nvPr>
        </p:nvCxnSpPr>
        <p:spPr bwMode="auto">
          <a:xfrm rot="5400000">
            <a:off x="4840287" y="1885951"/>
            <a:ext cx="1198563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77" name="Text Box 6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49675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80</a:t>
            </a:r>
          </a:p>
        </p:txBody>
      </p:sp>
      <p:sp>
        <p:nvSpPr>
          <p:cNvPr id="7477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67200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70</a:t>
            </a:r>
          </a:p>
        </p:txBody>
      </p:sp>
      <p:sp>
        <p:nvSpPr>
          <p:cNvPr id="74779" name="Text Box 6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16475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60</a:t>
            </a:r>
          </a:p>
        </p:txBody>
      </p:sp>
      <p:sp>
        <p:nvSpPr>
          <p:cNvPr id="74780" name="Text Box 6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34000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50</a:t>
            </a:r>
          </a:p>
        </p:txBody>
      </p:sp>
      <p:sp>
        <p:nvSpPr>
          <p:cNvPr id="100" name="TextBox 99"/>
          <p:cNvSpPr txBox="1"/>
          <p:nvPr>
            <p:custDataLst>
              <p:tags r:id="rId27"/>
            </p:custDataLst>
          </p:nvPr>
        </p:nvSpPr>
        <p:spPr>
          <a:xfrm>
            <a:off x="838200" y="3733800"/>
            <a:ext cx="76962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</a:rPr>
              <a:t>How will the best-cost-so-far for Y proceed?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solidFill>
                  <a:schemeClr val="accent2"/>
                </a:solidFill>
                <a:latin typeface="+mn-lt"/>
              </a:rPr>
              <a:t>90, 81, 72, 63, 54</a:t>
            </a: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r>
              <a:rPr lang="en-US" sz="2400" b="0" dirty="0">
                <a:latin typeface="+mn-lt"/>
              </a:rPr>
              <a:t>Is this expensive?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solidFill>
                  <a:schemeClr val="accent2"/>
                </a:solidFill>
                <a:latin typeface="+mn-lt"/>
              </a:rPr>
              <a:t>No, each </a:t>
            </a:r>
            <a:r>
              <a:rPr lang="en-US" sz="2400" b="0" i="1" dirty="0">
                <a:solidFill>
                  <a:schemeClr val="accent2"/>
                </a:solidFill>
                <a:latin typeface="+mn-lt"/>
              </a:rPr>
              <a:t>edge</a:t>
            </a:r>
            <a:r>
              <a:rPr lang="en-US" sz="2400" b="0" dirty="0">
                <a:solidFill>
                  <a:schemeClr val="accent2"/>
                </a:solidFill>
                <a:latin typeface="+mn-lt"/>
              </a:rPr>
              <a:t> is processed only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Greedy Algorithm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Dijkstra’s</a:t>
            </a:r>
            <a:r>
              <a:rPr lang="en-US" dirty="0"/>
              <a:t> algorithm is an example of a greedy algorithm: </a:t>
            </a:r>
          </a:p>
          <a:p>
            <a:r>
              <a:rPr lang="en-US" dirty="0"/>
              <a:t>At each step, irrevocably does what seems best at that step</a:t>
            </a:r>
          </a:p>
          <a:p>
            <a:pPr lvl="1"/>
            <a:r>
              <a:rPr lang="en-US" dirty="0"/>
              <a:t>Once a vertex is in the known set, does not go back and readjust its decision</a:t>
            </a:r>
          </a:p>
          <a:p>
            <a:r>
              <a:rPr lang="en-US" dirty="0"/>
              <a:t>Locally optimal</a:t>
            </a:r>
          </a:p>
          <a:p>
            <a:pPr lvl="1"/>
            <a:r>
              <a:rPr lang="en-US" dirty="0"/>
              <a:t>Does not always mean globally optimal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22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Where are We?</a:t>
            </a:r>
            <a:endParaRPr lang="en-US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762000"/>
            <a:ext cx="855133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described </a:t>
            </a:r>
            <a:r>
              <a:rPr lang="en-US" sz="2800" dirty="0" err="1"/>
              <a:t>Dijkstra’s</a:t>
            </a:r>
            <a:r>
              <a:rPr lang="en-US" sz="2800" dirty="0"/>
              <a:t> algorithm</a:t>
            </a:r>
          </a:p>
          <a:p>
            <a:r>
              <a:rPr lang="en-US" sz="2400" dirty="0"/>
              <a:t>For single-source shortest paths in a weighted graph (directed or undirected) with no negative-weight edges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What should we do next?</a:t>
            </a:r>
          </a:p>
          <a:p>
            <a:r>
              <a:rPr lang="en-US" sz="2800" dirty="0"/>
              <a:t>Prove the algorithm is correct</a:t>
            </a:r>
          </a:p>
          <a:p>
            <a:r>
              <a:rPr lang="en-US" sz="2800" dirty="0"/>
              <a:t>Analyze its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Adjacency List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26180" cy="54864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get a vertex v’s out-edges?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O(d) </a:t>
            </a:r>
            <a:r>
              <a:rPr lang="en-US" sz="1800" dirty="0">
                <a:sym typeface="Wingdings" pitchFamily="2" charset="2"/>
              </a:rPr>
              <a:t> where </a:t>
            </a:r>
            <a:r>
              <a:rPr lang="en-US" sz="1800" i="1" dirty="0">
                <a:sym typeface="Wingdings" pitchFamily="2" charset="2"/>
              </a:rPr>
              <a:t>d</a:t>
            </a:r>
            <a:r>
              <a:rPr lang="en-US" sz="1800" dirty="0">
                <a:sym typeface="Wingdings" pitchFamily="2" charset="2"/>
              </a:rPr>
              <a:t> is v's out-degree</a:t>
            </a:r>
            <a:endParaRPr lang="en-US" sz="18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get a vertex v's in-edges?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O(|E|) </a:t>
            </a:r>
            <a:r>
              <a:rPr lang="en-US" sz="1800" dirty="0">
                <a:sym typeface="Wingdings" pitchFamily="2" charset="2"/>
              </a:rPr>
              <a:t> check every vertex list (or keep a second list for in-edges) </a:t>
            </a:r>
            <a:endParaRPr lang="en-US" sz="18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decide if an edge (</a:t>
            </a:r>
            <a:r>
              <a:rPr lang="en-US" sz="1800" dirty="0" err="1"/>
              <a:t>u,v</a:t>
            </a:r>
            <a:r>
              <a:rPr lang="en-US" sz="1800" dirty="0"/>
              <a:t>) exists?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O(d) </a:t>
            </a:r>
            <a:r>
              <a:rPr lang="en-US" sz="1800" dirty="0">
                <a:sym typeface="Wingdings" pitchFamily="2" charset="2"/>
              </a:rPr>
              <a:t> where </a:t>
            </a:r>
            <a:r>
              <a:rPr lang="en-US" sz="1800" i="1" dirty="0">
                <a:sym typeface="Wingdings" pitchFamily="2" charset="2"/>
              </a:rPr>
              <a:t>d</a:t>
            </a:r>
            <a:r>
              <a:rPr lang="en-US" sz="1800" dirty="0">
                <a:sym typeface="Wingdings" pitchFamily="2" charset="2"/>
              </a:rPr>
              <a:t> is u's out-degree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insert an edge (</a:t>
            </a:r>
            <a:r>
              <a:rPr lang="en-US" sz="1800" dirty="0" err="1"/>
              <a:t>u,v</a:t>
            </a:r>
            <a:r>
              <a:rPr lang="en-US" sz="1800" dirty="0"/>
              <a:t>)?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O(1)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unless you need to check if it’s already there</a:t>
            </a:r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0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Run time to delete an edge (</a:t>
            </a:r>
            <a:r>
              <a:rPr lang="en-US" sz="1800" dirty="0" err="1"/>
              <a:t>u,v</a:t>
            </a:r>
            <a:r>
              <a:rPr lang="en-US" sz="1800" dirty="0"/>
              <a:t>)?</a:t>
            </a:r>
          </a:p>
          <a:p>
            <a:pPr marL="0" lvl="1" indent="0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2"/>
                </a:solidFill>
              </a:rPr>
              <a:t>O(d) </a:t>
            </a:r>
            <a:r>
              <a:rPr lang="en-US" sz="1800" dirty="0">
                <a:sym typeface="Wingdings" pitchFamily="2" charset="2"/>
              </a:rPr>
              <a:t> where </a:t>
            </a:r>
            <a:r>
              <a:rPr lang="en-US" sz="1800" i="1" dirty="0">
                <a:sym typeface="Wingdings" pitchFamily="2" charset="2"/>
              </a:rPr>
              <a:t>d</a:t>
            </a:r>
            <a:r>
              <a:rPr lang="en-US" sz="1800" dirty="0">
                <a:sym typeface="Wingdings" pitchFamily="2" charset="2"/>
              </a:rPr>
              <a:t> is u's out-degree</a:t>
            </a:r>
          </a:p>
          <a:p>
            <a:pPr marL="0" lvl="1" indent="0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Space requirements:</a:t>
            </a:r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accent2"/>
                </a:solidFill>
              </a:rPr>
              <a:t>O(|V|+|E|) </a:t>
            </a:r>
            <a:r>
              <a:rPr lang="en-US" sz="1800" dirty="0">
                <a:sym typeface="Wingdings" pitchFamily="2" charset="2"/>
              </a:rPr>
              <a:t> vertex array plus edge nodes</a:t>
            </a:r>
            <a:endParaRPr lang="en-US" sz="18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endParaRPr lang="en-US" sz="400" dirty="0"/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Best for sparse or dense graphs?</a:t>
            </a:r>
          </a:p>
          <a:p>
            <a:pPr marL="225425" indent="-225425" eaLnBrk="1" hangingPunct="1">
              <a:spcBef>
                <a:spcPts val="300"/>
              </a:spcBef>
              <a:buNone/>
              <a:tabLst>
                <a:tab pos="463550" algn="l"/>
              </a:tabLst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accent2"/>
                </a:solidFill>
              </a:rPr>
              <a:t>Sparse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Only store the edges needed</a:t>
            </a:r>
            <a:endParaRPr lang="en-US" sz="1800" dirty="0"/>
          </a:p>
          <a:p>
            <a:pPr marL="225425" lvl="1" indent="-225425" eaLnBrk="1" hangingPunct="1">
              <a:spcBef>
                <a:spcPts val="300"/>
              </a:spcBef>
              <a:tabLst>
                <a:tab pos="463550" algn="l"/>
              </a:tabLst>
            </a:pPr>
            <a:endParaRPr lang="en-US" sz="1800" dirty="0"/>
          </a:p>
          <a:p>
            <a:pPr marL="225425" indent="-225425" eaLnBrk="1" hangingPunct="1">
              <a:spcBef>
                <a:spcPts val="300"/>
              </a:spcBef>
              <a:tabLst>
                <a:tab pos="463550" algn="l"/>
              </a:tabLst>
            </a:pPr>
            <a:endParaRPr lang="en-US" sz="1800" dirty="0"/>
          </a:p>
          <a:p>
            <a:pPr marL="225425" lvl="1" indent="-225425" eaLnBrk="1" hangingPunct="1">
              <a:spcBef>
                <a:spcPts val="300"/>
              </a:spcBef>
              <a:tabLst>
                <a:tab pos="463550" algn="l"/>
              </a:tabLst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244592" y="4145280"/>
            <a:ext cx="2702911" cy="1463040"/>
            <a:chOff x="6173792" y="639762"/>
            <a:chExt cx="2702911" cy="1463040"/>
          </a:xfrm>
        </p:grpSpPr>
        <p:sp>
          <p:nvSpPr>
            <p:cNvPr id="11" name="Rectangle 1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517868" y="639762"/>
              <a:ext cx="402431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3792" y="653365"/>
              <a:ext cx="32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3" name="AutoShape 9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6716101" y="822642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13"/>
            <p:cNvGrpSpPr/>
            <p:nvPr/>
          </p:nvGrpSpPr>
          <p:grpSpPr>
            <a:xfrm>
              <a:off x="7249501" y="670242"/>
              <a:ext cx="609600" cy="304800"/>
              <a:chOff x="6934200" y="3453606"/>
              <a:chExt cx="609600" cy="304800"/>
            </a:xfrm>
          </p:grpSpPr>
          <p:sp>
            <p:nvSpPr>
              <p:cNvPr id="37" name="Rectangle 3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934200" y="3453606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009900"/>
                    </a:solidFill>
                  </a:rPr>
                  <a:t>B</a:t>
                </a: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086600" y="345360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9" name="Rectangle 3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7239000" y="3453606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dirty="0"/>
                  <a:t>/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3792" y="1750645"/>
              <a:ext cx="32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FF"/>
                  </a:solidFill>
                </a:rPr>
                <a:t>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517868" y="1737042"/>
              <a:ext cx="402431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/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17868" y="1005522"/>
              <a:ext cx="402431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3792" y="1019125"/>
              <a:ext cx="32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9900"/>
                  </a:solidFill>
                </a:rPr>
                <a:t>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251104" y="1036002"/>
              <a:ext cx="609600" cy="304800"/>
              <a:chOff x="7010400" y="4112801"/>
              <a:chExt cx="609600" cy="304800"/>
            </a:xfrm>
          </p:grpSpPr>
          <p:sp>
            <p:nvSpPr>
              <p:cNvPr id="34" name="Rectangle 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10400" y="4112801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A</a:t>
                </a: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62800" y="4112801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315200" y="4112801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 dirty="0"/>
                  <a:t>/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AutoShape 9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6716101" y="1188402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517868" y="1371282"/>
              <a:ext cx="402431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Text Box 4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73792" y="1384885"/>
              <a:ext cx="32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C</a:t>
              </a:r>
            </a:p>
          </p:txBody>
        </p:sp>
        <p:cxnSp>
          <p:nvCxnSpPr>
            <p:cNvPr id="23" name="AutoShape 9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6716101" y="1554162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4" name="Group 23"/>
            <p:cNvGrpSpPr/>
            <p:nvPr/>
          </p:nvGrpSpPr>
          <p:grpSpPr>
            <a:xfrm>
              <a:off x="7251104" y="1401762"/>
              <a:ext cx="609600" cy="304800"/>
              <a:chOff x="7086600" y="4770820"/>
              <a:chExt cx="609600" cy="304800"/>
            </a:xfrm>
          </p:grpSpPr>
          <p:sp>
            <p:nvSpPr>
              <p:cNvPr id="31" name="Rectangle 3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FF00FF"/>
                    </a:solidFill>
                  </a:rPr>
                  <a:t>D</a:t>
                </a: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3" name="Rectangle 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736525" y="1401762"/>
              <a:ext cx="1140178" cy="304800"/>
              <a:chOff x="7709487" y="2449743"/>
              <a:chExt cx="1140178" cy="3048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40065" y="2449743"/>
                <a:ext cx="609600" cy="304800"/>
                <a:chOff x="8153400" y="4770820"/>
                <a:chExt cx="609600" cy="304800"/>
              </a:xfrm>
            </p:grpSpPr>
            <p:sp>
              <p:nvSpPr>
                <p:cNvPr id="28" name="Rectangle 3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153400" y="4770820"/>
                  <a:ext cx="304800" cy="3048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>
                      <a:solidFill>
                        <a:srgbClr val="009900"/>
                      </a:solidFill>
                    </a:rPr>
                    <a:t>B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305800" y="4770820"/>
                  <a:ext cx="3048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30" name="Rectangle 3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58200" y="4770820"/>
                  <a:ext cx="304800" cy="3048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sz="1400" dirty="0"/>
                    <a:t>/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" name="AutoShape 9"/>
              <p:cNvCxnSpPr>
                <a:cxnSpLocks noChangeShapeType="1"/>
              </p:cNvCxnSpPr>
              <p:nvPr>
                <p:custDataLst>
                  <p:tags r:id="rId14"/>
                </p:custDataLst>
              </p:nvPr>
            </p:nvCxnSpPr>
            <p:spPr bwMode="auto">
              <a:xfrm>
                <a:off x="7709487" y="2618783"/>
                <a:ext cx="5334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53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Correctness: Rough Intuition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All "known" vertices have the correct shortest path</a:t>
            </a:r>
          </a:p>
          <a:p>
            <a:r>
              <a:rPr lang="en-US" sz="2200" dirty="0"/>
              <a:t>True initially: shortest path to start node has cost 0</a:t>
            </a:r>
          </a:p>
          <a:p>
            <a:r>
              <a:rPr lang="en-US" sz="2200" dirty="0"/>
              <a:t>If it stays true every time we mark a node as "known", then by induction this holds and eventually every vertex will be "known"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400" dirty="0"/>
              <a:t>What we need to prove:</a:t>
            </a:r>
          </a:p>
          <a:p>
            <a:r>
              <a:rPr lang="en-US" sz="2200" dirty="0"/>
              <a:t>When we mark a vertex as "known", we cannot ever discover a shorter path later in the algorithm</a:t>
            </a:r>
          </a:p>
          <a:p>
            <a:r>
              <a:rPr lang="en-US" sz="2200" dirty="0"/>
              <a:t>If we could, then the algorithm fails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dirty="0"/>
              <a:t>How we prove it:</a:t>
            </a:r>
          </a:p>
          <a:p>
            <a:r>
              <a:rPr lang="en-US" sz="2000" dirty="0"/>
              <a:t>This holds only because </a:t>
            </a:r>
            <a:r>
              <a:rPr lang="en-US" sz="2000" dirty="0" err="1"/>
              <a:t>Dijkstra’s</a:t>
            </a:r>
            <a:r>
              <a:rPr lang="en-US" sz="2000" dirty="0"/>
              <a:t> algorithm picks the node with the next shortest path-so-far</a:t>
            </a:r>
          </a:p>
          <a:p>
            <a:r>
              <a:rPr lang="en-US" sz="2000" dirty="0"/>
              <a:t>The proof is by contradiction…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/>
              <a:t>Proof of Correctness (Rough Sketch)</a:t>
            </a:r>
            <a:endParaRPr lang="en-US" sz="3500" dirty="0"/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251200"/>
            <a:ext cx="8585200" cy="2997200"/>
          </a:xfrm>
        </p:spPr>
        <p:txBody>
          <a:bodyPr>
            <a:noAutofit/>
          </a:bodyPr>
          <a:lstStyle/>
          <a:p>
            <a:pPr marL="225425" indent="-225425">
              <a:buNone/>
            </a:pPr>
            <a:r>
              <a:rPr lang="en-US" sz="1800" dirty="0"/>
              <a:t>Suppose v is the next node to be marked known ("added to the cloud")</a:t>
            </a:r>
          </a:p>
          <a:p>
            <a:pPr marL="225425" indent="-225425">
              <a:buNone/>
            </a:pPr>
            <a:r>
              <a:rPr lang="en-US" sz="1800" dirty="0"/>
              <a:t>The best-known path to v must have only nodes "in the cloud"</a:t>
            </a:r>
          </a:p>
          <a:p>
            <a:pPr marL="225425" indent="-225425"/>
            <a:r>
              <a:rPr lang="en-US" sz="1600" dirty="0"/>
              <a:t>We have selected it, and we only know about paths through the cloud to a node at the edge of the cloud</a:t>
            </a:r>
          </a:p>
          <a:p>
            <a:pPr marL="225425" indent="-225425">
              <a:buNone/>
            </a:pPr>
            <a:r>
              <a:rPr lang="en-US" sz="1800" dirty="0"/>
              <a:t>Assume the actual shortest path to v is different</a:t>
            </a:r>
          </a:p>
          <a:p>
            <a:pPr marL="225425" indent="-225425"/>
            <a:r>
              <a:rPr lang="en-US" sz="1600" dirty="0"/>
              <a:t>It is not entirely within the cloud, or else we would know about it</a:t>
            </a:r>
          </a:p>
          <a:p>
            <a:pPr marL="225425" indent="-225425"/>
            <a:r>
              <a:rPr lang="en-US" sz="1600" dirty="0"/>
              <a:t>So it must use non-cloud nodes. Let w be the first non-cloud node on this path  </a:t>
            </a:r>
          </a:p>
          <a:p>
            <a:pPr marL="225425" indent="-225425"/>
            <a:r>
              <a:rPr lang="en-US" sz="1600" dirty="0"/>
              <a:t>The part of the path up to w is already known and must be shorter than the best-known path to v: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baseline="-25000" dirty="0" err="1">
                <a:sym typeface="Wingdings" pitchFamily="2" charset="2"/>
              </a:rPr>
              <a:t>w</a:t>
            </a:r>
            <a:r>
              <a:rPr lang="en-US" sz="1600" dirty="0">
                <a:sym typeface="Wingdings" pitchFamily="2" charset="2"/>
              </a:rPr>
              <a:t>+… &lt; d</a:t>
            </a:r>
            <a:r>
              <a:rPr lang="en-US" sz="1600" baseline="-25000" dirty="0"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  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baseline="-25000" dirty="0" err="1">
                <a:sym typeface="Wingdings" pitchFamily="2" charset="2"/>
              </a:rPr>
              <a:t>w</a:t>
            </a:r>
            <a:r>
              <a:rPr lang="en-US" sz="1600" dirty="0">
                <a:sym typeface="Wingdings" pitchFamily="2" charset="2"/>
              </a:rPr>
              <a:t> &lt; d</a:t>
            </a:r>
            <a:r>
              <a:rPr lang="en-US" sz="1600" baseline="-25000" dirty="0"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 </a:t>
            </a:r>
            <a:endParaRPr lang="en-US" sz="1600" dirty="0"/>
          </a:p>
          <a:p>
            <a:pPr marL="225425" indent="-225425"/>
            <a:r>
              <a:rPr lang="en-US" sz="1600" dirty="0"/>
              <a:t>Ergo, w should have been picked before v.  Contradiction.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3022" y="642760"/>
            <a:ext cx="6395676" cy="2362200"/>
            <a:chOff x="1603022" y="642760"/>
            <a:chExt cx="6395676" cy="2362200"/>
          </a:xfrm>
        </p:grpSpPr>
        <p:grpSp>
          <p:nvGrpSpPr>
            <p:cNvPr id="82949" name="Group 22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1603022" y="642760"/>
              <a:ext cx="6395676" cy="2362200"/>
              <a:chOff x="1347246" y="3103243"/>
              <a:chExt cx="7285561" cy="3011867"/>
            </a:xfrm>
          </p:grpSpPr>
          <p:sp>
            <p:nvSpPr>
              <p:cNvPr id="82951" name="AutoShape 2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648200" y="4038600"/>
                <a:ext cx="3254851" cy="1981200"/>
              </a:xfrm>
              <a:prstGeom prst="cloud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dirty="0">
                    <a:latin typeface="Tahoma" pitchFamily="34" charset="0"/>
                  </a:rPr>
                  <a:t>    </a:t>
                </a:r>
                <a:r>
                  <a:rPr lang="en-US" sz="2000" b="0" dirty="0">
                    <a:latin typeface="Tahoma" pitchFamily="34" charset="0"/>
                  </a:rPr>
                  <a:t>The Known Cloud</a:t>
                </a:r>
              </a:p>
            </p:txBody>
          </p:sp>
          <p:sp>
            <p:nvSpPr>
              <p:cNvPr id="82952" name="Oval 3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00800" y="5257800"/>
                <a:ext cx="228600" cy="22860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82953" name="Oval 4"/>
              <p:cNvSpPr>
                <a:spLocks noChangeAspect="1"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343400" y="32766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Courier New" pitchFamily="49" charset="0"/>
                  </a:rPr>
                  <a:t>v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150179" y="3103243"/>
                <a:ext cx="3482628" cy="824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b="0" dirty="0">
                    <a:solidFill>
                      <a:schemeClr val="accent2"/>
                    </a:solidFill>
                    <a:latin typeface="+mj-lt"/>
                  </a:rPr>
                  <a:t>Next shortest path from </a:t>
                </a:r>
                <a:br>
                  <a:rPr lang="en-US" b="0" dirty="0">
                    <a:solidFill>
                      <a:schemeClr val="accent2"/>
                    </a:solidFill>
                    <a:latin typeface="+mj-lt"/>
                  </a:rPr>
                </a:br>
                <a:r>
                  <a:rPr lang="en-US" b="0" dirty="0">
                    <a:solidFill>
                      <a:schemeClr val="accent2"/>
                    </a:solidFill>
                    <a:latin typeface="+mj-lt"/>
                  </a:rPr>
                  <a:t>inside the known cloud</a:t>
                </a:r>
              </a:p>
            </p:txBody>
          </p:sp>
          <p:cxnSp>
            <p:nvCxnSpPr>
              <p:cNvPr id="82955" name="AutoShape 6"/>
              <p:cNvCxnSpPr>
                <a:cxnSpLocks noChangeShapeType="1"/>
                <a:endCxn id="82953" idx="5"/>
              </p:cNvCxnSpPr>
              <p:nvPr>
                <p:custDataLst>
                  <p:tags r:id="rId8"/>
                </p:custDataLst>
              </p:nvPr>
            </p:nvCxnSpPr>
            <p:spPr bwMode="auto">
              <a:xfrm flipH="1" flipV="1">
                <a:off x="4668838" y="3616325"/>
                <a:ext cx="817562" cy="6080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2956" name="Oval 8"/>
              <p:cNvSpPr>
                <a:spLocks noChangeAspect="1"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505200" y="47244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Courier New" pitchFamily="49" charset="0"/>
                  </a:rPr>
                  <a:t>w</a:t>
                </a:r>
              </a:p>
            </p:txBody>
          </p:sp>
          <p:cxnSp>
            <p:nvCxnSpPr>
              <p:cNvPr id="82957" name="AutoShape 9"/>
              <p:cNvCxnSpPr>
                <a:cxnSpLocks noChangeShapeType="1"/>
                <a:endCxn id="82956" idx="5"/>
              </p:cNvCxnSpPr>
              <p:nvPr>
                <p:custDataLst>
                  <p:tags r:id="rId10"/>
                </p:custDataLst>
              </p:nvPr>
            </p:nvCxnSpPr>
            <p:spPr bwMode="auto">
              <a:xfrm rot="5400000" flipH="1">
                <a:off x="4568972" y="4311037"/>
                <a:ext cx="968085" cy="2445222"/>
              </a:xfrm>
              <a:prstGeom prst="curvedConnector3">
                <a:avLst>
                  <a:gd name="adj1" fmla="val -303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958" name="AutoShape 10"/>
              <p:cNvCxnSpPr>
                <a:cxnSpLocks noChangeShapeType="1"/>
                <a:stCxn id="82956" idx="0"/>
                <a:endCxn id="82959" idx="4"/>
              </p:cNvCxnSpPr>
              <p:nvPr>
                <p:custDataLst>
                  <p:tags r:id="rId11"/>
                </p:custDataLst>
              </p:nvPr>
            </p:nvCxnSpPr>
            <p:spPr bwMode="auto">
              <a:xfrm rot="16200000" flipV="1">
                <a:off x="2857500" y="3886200"/>
                <a:ext cx="914400" cy="76200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2959" name="Oval 1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743200" y="34290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>
                  <a:latin typeface="Courier New" pitchFamily="49" charset="0"/>
                </a:endParaRPr>
              </a:p>
            </p:txBody>
          </p:sp>
          <p:cxnSp>
            <p:nvCxnSpPr>
              <p:cNvPr id="82960" name="AutoShape 12"/>
              <p:cNvCxnSpPr>
                <a:cxnSpLocks noChangeShapeType="1"/>
                <a:stCxn id="82959" idx="6"/>
                <a:endCxn id="82953" idx="2"/>
              </p:cNvCxnSpPr>
              <p:nvPr>
                <p:custDataLst>
                  <p:tags r:id="rId13"/>
                </p:custDataLst>
              </p:nvPr>
            </p:nvCxnSpPr>
            <p:spPr bwMode="auto">
              <a:xfrm flipV="1">
                <a:off x="3138488" y="3467100"/>
                <a:ext cx="1190625" cy="15240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" name="Text Box 1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347246" y="4115295"/>
                <a:ext cx="2005844" cy="837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b="0" dirty="0">
                    <a:solidFill>
                      <a:schemeClr val="accent2"/>
                    </a:solidFill>
                    <a:latin typeface="+mj-lt"/>
                  </a:rPr>
                  <a:t>Better path to v? </a:t>
                </a:r>
                <a:r>
                  <a:rPr lang="en-US" b="0" i="1" dirty="0">
                    <a:solidFill>
                      <a:schemeClr val="accent2"/>
                    </a:solidFill>
                    <a:latin typeface="+mj-lt"/>
                  </a:rPr>
                  <a:t>No!</a:t>
                </a:r>
                <a:endParaRPr lang="en-US" b="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82962" name="Text Box 16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315200" y="5715000"/>
                <a:ext cx="9350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Source</a:t>
                </a:r>
              </a:p>
            </p:txBody>
          </p:sp>
          <p:cxnSp>
            <p:nvCxnSpPr>
              <p:cNvPr id="82963" name="AutoShape 17"/>
              <p:cNvCxnSpPr>
                <a:cxnSpLocks noChangeShapeType="1"/>
                <a:stCxn id="82962" idx="1"/>
                <a:endCxn id="82952" idx="4"/>
              </p:cNvCxnSpPr>
              <p:nvPr>
                <p:custDataLst>
                  <p:tags r:id="rId16"/>
                </p:custDataLst>
              </p:nvPr>
            </p:nvCxnSpPr>
            <p:spPr bwMode="auto">
              <a:xfrm rot="10800000">
                <a:off x="6515100" y="5486401"/>
                <a:ext cx="800100" cy="428655"/>
              </a:xfrm>
              <a:prstGeom prst="curvedConnector2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4941451" y="1197067"/>
              <a:ext cx="183705" cy="865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500785" y="12142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1400" baseline="-25000" dirty="0">
                <a:solidFill>
                  <a:schemeClr val="accent6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3559" y="283958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1400" baseline="-250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endParaRPr lang="en-US" sz="14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>
            <p:custDataLst>
              <p:tags r:id="rId1"/>
            </p:custDataLst>
          </p:nvPr>
        </p:nvSpPr>
        <p:spPr>
          <a:xfrm>
            <a:off x="7572018" y="5477934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>
            <a:defPPr>
              <a:defRPr lang="en-US"/>
            </a:defPPr>
            <a:lvl1pPr>
              <a:defRPr b="0"/>
            </a:lvl1pPr>
          </a:lstStyle>
          <a:p>
            <a:pPr algn="ctr"/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84993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Efficiency, First Approach</a:t>
            </a:r>
            <a:endParaRPr lang="en-US" dirty="0"/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4582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dirty="0" err="1"/>
              <a:t>pseudocode</a:t>
            </a:r>
            <a:r>
              <a:rPr lang="en-US" sz="2400" dirty="0"/>
              <a:t> to determine asymptotic run-time</a:t>
            </a:r>
          </a:p>
          <a:p>
            <a:pPr marL="225425" indent="-225425"/>
            <a:r>
              <a:rPr lang="en-US" sz="2200" dirty="0"/>
              <a:t>Important: note that each edge is processed only once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752600"/>
            <a:ext cx="6664004" cy="409650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 err="1">
                <a:latin typeface="Courier New" pitchFamily="49" charset="0"/>
              </a:rPr>
              <a:t>dijkstra</a:t>
            </a:r>
            <a:r>
              <a:rPr lang="en-US" kern="0" dirty="0">
                <a:latin typeface="Courier New" pitchFamily="49" charset="0"/>
              </a:rPr>
              <a:t>(Graph G, Node start) {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for each node: </a:t>
            </a:r>
            <a:r>
              <a:rPr lang="en-US" kern="0" dirty="0" err="1">
                <a:latin typeface="Courier New" pitchFamily="49" charset="0"/>
              </a:rPr>
              <a:t>x.cost</a:t>
            </a:r>
            <a:r>
              <a:rPr lang="en-US" kern="0" dirty="0">
                <a:latin typeface="Courier New" pitchFamily="49" charset="0"/>
              </a:rPr>
              <a:t>=infinity, </a:t>
            </a:r>
            <a:r>
              <a:rPr lang="en-US" kern="0" dirty="0" err="1">
                <a:latin typeface="Courier New" pitchFamily="49" charset="0"/>
              </a:rPr>
              <a:t>x.known</a:t>
            </a:r>
            <a:r>
              <a:rPr lang="en-US" kern="0" dirty="0">
                <a:latin typeface="Courier New" pitchFamily="49" charset="0"/>
              </a:rPr>
              <a:t>=false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</a:t>
            </a:r>
            <a:r>
              <a:rPr lang="en-US" kern="0" dirty="0" err="1">
                <a:latin typeface="Courier New" pitchFamily="49" charset="0"/>
              </a:rPr>
              <a:t>start.cost</a:t>
            </a:r>
            <a:r>
              <a:rPr lang="en-US" kern="0" dirty="0">
                <a:latin typeface="Courier New" pitchFamily="49" charset="0"/>
              </a:rPr>
              <a:t> = 0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while(not all nodes are known) {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b = find unknown node with smallest cost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</a:t>
            </a:r>
            <a:r>
              <a:rPr lang="en-US" kern="0" dirty="0" err="1">
                <a:latin typeface="Courier New" pitchFamily="49" charset="0"/>
              </a:rPr>
              <a:t>b.known</a:t>
            </a:r>
            <a:r>
              <a:rPr lang="en-US" kern="0" dirty="0">
                <a:latin typeface="Courier New" pitchFamily="49" charset="0"/>
              </a:rPr>
              <a:t> = true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for each edge (</a:t>
            </a:r>
            <a:r>
              <a:rPr lang="en-US" kern="0" dirty="0" err="1">
                <a:latin typeface="Courier New" pitchFamily="49" charset="0"/>
              </a:rPr>
              <a:t>b,a</a:t>
            </a:r>
            <a:r>
              <a:rPr lang="en-US" kern="0" dirty="0">
                <a:latin typeface="Courier New" pitchFamily="49" charset="0"/>
              </a:rPr>
              <a:t>) in G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if(!</a:t>
            </a:r>
            <a:r>
              <a:rPr lang="en-US" kern="0" dirty="0" err="1">
                <a:latin typeface="Courier New" pitchFamily="49" charset="0"/>
              </a:rPr>
              <a:t>a.known</a:t>
            </a:r>
            <a:r>
              <a:rPr lang="en-US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if(</a:t>
            </a:r>
            <a:r>
              <a:rPr lang="en-US" kern="0" dirty="0" err="1">
                <a:latin typeface="Courier New" pitchFamily="49" charset="0"/>
              </a:rPr>
              <a:t>b.cost</a:t>
            </a:r>
            <a:r>
              <a:rPr lang="en-US" kern="0" dirty="0">
                <a:latin typeface="Courier New" pitchFamily="49" charset="0"/>
              </a:rPr>
              <a:t> + weight((</a:t>
            </a:r>
            <a:r>
              <a:rPr lang="en-US" kern="0" dirty="0" err="1">
                <a:latin typeface="Courier New" pitchFamily="49" charset="0"/>
              </a:rPr>
              <a:t>b,a</a:t>
            </a:r>
            <a:r>
              <a:rPr lang="en-US" kern="0" dirty="0">
                <a:latin typeface="Courier New" pitchFamily="49" charset="0"/>
              </a:rPr>
              <a:t>)) &lt; </a:t>
            </a:r>
            <a:r>
              <a:rPr lang="en-US" kern="0" dirty="0" err="1">
                <a:latin typeface="Courier New" pitchFamily="49" charset="0"/>
              </a:rPr>
              <a:t>a.cost</a:t>
            </a:r>
            <a:r>
              <a:rPr lang="en-US" kern="0" dirty="0">
                <a:latin typeface="Courier New" pitchFamily="49" charset="0"/>
              </a:rPr>
              <a:t>){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  </a:t>
            </a:r>
            <a:r>
              <a:rPr lang="en-US" kern="0" dirty="0" err="1">
                <a:latin typeface="Courier New" pitchFamily="49" charset="0"/>
              </a:rPr>
              <a:t>a.cost</a:t>
            </a:r>
            <a:r>
              <a:rPr lang="en-US" kern="0" dirty="0">
                <a:latin typeface="Courier New" pitchFamily="49" charset="0"/>
              </a:rPr>
              <a:t> = </a:t>
            </a:r>
            <a:r>
              <a:rPr lang="en-US" kern="0" dirty="0" err="1">
                <a:latin typeface="Courier New" pitchFamily="49" charset="0"/>
              </a:rPr>
              <a:t>b.cost</a:t>
            </a:r>
            <a:r>
              <a:rPr lang="en-US" kern="0" dirty="0">
                <a:latin typeface="Courier New" pitchFamily="49" charset="0"/>
              </a:rPr>
              <a:t> + weight((</a:t>
            </a:r>
            <a:r>
              <a:rPr lang="en-US" kern="0" dirty="0" err="1">
                <a:latin typeface="Courier New" pitchFamily="49" charset="0"/>
              </a:rPr>
              <a:t>b,a</a:t>
            </a:r>
            <a:r>
              <a:rPr lang="en-US" kern="0" dirty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  </a:t>
            </a:r>
            <a:r>
              <a:rPr lang="en-US" kern="0" dirty="0" err="1">
                <a:latin typeface="Courier New" pitchFamily="49" charset="0"/>
              </a:rPr>
              <a:t>a.path</a:t>
            </a:r>
            <a:r>
              <a:rPr lang="en-US" kern="0" dirty="0">
                <a:latin typeface="Courier New" pitchFamily="49" charset="0"/>
              </a:rPr>
              <a:t> = b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}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}</a:t>
            </a:r>
          </a:p>
        </p:txBody>
      </p:sp>
      <p:sp>
        <p:nvSpPr>
          <p:cNvPr id="84998" name="Right Brace 1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120461" y="1910646"/>
            <a:ext cx="304800" cy="657225"/>
          </a:xfrm>
          <a:prstGeom prst="rightBrace">
            <a:avLst>
              <a:gd name="adj1" fmla="val 8336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9" name="Right Brace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20461" y="2748846"/>
            <a:ext cx="381000" cy="773287"/>
          </a:xfrm>
          <a:prstGeom prst="rightBrace">
            <a:avLst>
              <a:gd name="adj1" fmla="val 8329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Right Brace 1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20461" y="3725334"/>
            <a:ext cx="381000" cy="1752600"/>
          </a:xfrm>
          <a:prstGeom prst="rightBrace">
            <a:avLst>
              <a:gd name="adj1" fmla="val 8327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5001" name="Straight Connector 17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7577664" y="5478313"/>
            <a:ext cx="1005840" cy="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7572018" y="2050522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O(|V|)</a:t>
            </a:r>
          </a:p>
        </p:txBody>
      </p:sp>
      <p:sp>
        <p:nvSpPr>
          <p:cNvPr id="10" name="TextBox 9"/>
          <p:cNvSpPr txBox="1"/>
          <p:nvPr>
            <p:custDataLst>
              <p:tags r:id="rId10"/>
            </p:custDataLst>
          </p:nvPr>
        </p:nvSpPr>
        <p:spPr>
          <a:xfrm>
            <a:off x="7572018" y="2950823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O(|V|</a:t>
            </a:r>
            <a:r>
              <a:rPr lang="en-US" sz="1600" b="0" baseline="30000" dirty="0">
                <a:latin typeface="+mn-lt"/>
              </a:rPr>
              <a:t>2</a:t>
            </a:r>
            <a:r>
              <a:rPr lang="en-US" b="0" dirty="0">
                <a:latin typeface="+mn-lt"/>
              </a:rPr>
              <a:t>)</a:t>
            </a: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7572018" y="4416968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O(|E|)</a:t>
            </a:r>
          </a:p>
        </p:txBody>
      </p:sp>
      <p:cxnSp>
        <p:nvCxnSpPr>
          <p:cNvPr id="13" name="Straight Connector 17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7577664" y="5859313"/>
            <a:ext cx="1005840" cy="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500" dirty="0"/>
              <a:t>Improving Asymptotic Running Time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So far we have an abysmal O(|V|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marL="0" indent="0" eaLnBrk="1" hangingPunct="1">
              <a:buNone/>
            </a:pPr>
            <a:r>
              <a:rPr lang="en-US" sz="2800" dirty="0"/>
              <a:t>We had a similar "problem" with topological sort being </a:t>
            </a:r>
            <a:r>
              <a:rPr lang="en-US" sz="2800" i="1" dirty="0"/>
              <a:t>O</a:t>
            </a:r>
            <a:r>
              <a:rPr lang="en-US" sz="2800" dirty="0"/>
              <a:t>(|V|</a:t>
            </a:r>
            <a:r>
              <a:rPr lang="en-US" sz="2800" baseline="30000" dirty="0"/>
              <a:t>2</a:t>
            </a:r>
            <a:r>
              <a:rPr lang="en-US" sz="2800" dirty="0"/>
              <a:t>) due to each iteration looking for the node to process next</a:t>
            </a:r>
          </a:p>
          <a:p>
            <a:r>
              <a:rPr lang="en-US" sz="2400" dirty="0"/>
              <a:t>We solved it with a queue of zero-degree nodes</a:t>
            </a:r>
          </a:p>
          <a:p>
            <a:r>
              <a:rPr lang="en-US" sz="2400" dirty="0"/>
              <a:t>But here we need the lowest-cost node </a:t>
            </a:r>
            <a:r>
              <a:rPr lang="en-US" sz="2400" u="sng" dirty="0"/>
              <a:t>and</a:t>
            </a:r>
            <a:r>
              <a:rPr lang="en-US" sz="2400" dirty="0"/>
              <a:t> costs can change as we process edges</a:t>
            </a:r>
          </a:p>
          <a:p>
            <a:pPr marL="0" indent="0" eaLnBrk="1" hangingPunct="1">
              <a:buNone/>
            </a:pPr>
            <a:endParaRPr lang="en-US" sz="1400" dirty="0"/>
          </a:p>
          <a:p>
            <a:pPr marL="0" indent="0" eaLnBrk="1" hangingPunct="1">
              <a:buNone/>
            </a:pPr>
            <a:r>
              <a:rPr lang="en-US" sz="2800" dirty="0"/>
              <a:t>Solution?</a:t>
            </a:r>
          </a:p>
          <a:p>
            <a:pPr eaLnBrk="1" hangingPunct="1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44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 dirty="0"/>
              <a:t>Improving Asymptotic Running Time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will us a priority queue </a:t>
            </a:r>
          </a:p>
          <a:p>
            <a:r>
              <a:rPr lang="en-US" sz="2400" dirty="0"/>
              <a:t>Hold all unknown nodes</a:t>
            </a:r>
          </a:p>
          <a:p>
            <a:r>
              <a:rPr lang="en-US" sz="2400" dirty="0"/>
              <a:t>Priority will be their current cost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But we need to update costs</a:t>
            </a:r>
          </a:p>
          <a:p>
            <a:r>
              <a:rPr lang="en-US" sz="2400" dirty="0"/>
              <a:t>Priority queue must have a </a:t>
            </a:r>
            <a:r>
              <a:rPr lang="en-US" sz="2400" dirty="0" err="1"/>
              <a:t>decreaseKey</a:t>
            </a:r>
            <a:r>
              <a:rPr lang="en-US" sz="2400" dirty="0"/>
              <a:t> operation</a:t>
            </a:r>
          </a:p>
          <a:p>
            <a:r>
              <a:rPr lang="en-US" sz="2400" dirty="0"/>
              <a:t>For efficiency, each node should maintain a reference from to its position in the queue</a:t>
            </a:r>
          </a:p>
          <a:p>
            <a:pPr lvl="1"/>
            <a:r>
              <a:rPr lang="en-US" sz="2400" dirty="0"/>
              <a:t>Eliminates need for O(log n) lookup </a:t>
            </a:r>
          </a:p>
          <a:p>
            <a:pPr lvl="1"/>
            <a:r>
              <a:rPr lang="en-US" sz="2200" dirty="0"/>
              <a:t>Conceptually simple, but can be a pain to code up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6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910646"/>
            <a:ext cx="6526146" cy="44083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 err="1">
                <a:latin typeface="Courier New" pitchFamily="49" charset="0"/>
              </a:rPr>
              <a:t>dijkstra</a:t>
            </a:r>
            <a:r>
              <a:rPr lang="en-US" kern="0" dirty="0">
                <a:latin typeface="Courier New" pitchFamily="49" charset="0"/>
              </a:rPr>
              <a:t>(Graph G, Node start) {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for each node: </a:t>
            </a:r>
            <a:r>
              <a:rPr lang="en-US" kern="0" dirty="0" err="1">
                <a:latin typeface="Courier New" pitchFamily="49" charset="0"/>
              </a:rPr>
              <a:t>x.cost</a:t>
            </a:r>
            <a:r>
              <a:rPr lang="en-US" kern="0" dirty="0">
                <a:latin typeface="Courier New" pitchFamily="49" charset="0"/>
              </a:rPr>
              <a:t>=infinity, </a:t>
            </a:r>
            <a:r>
              <a:rPr lang="en-US" kern="0" dirty="0" err="1">
                <a:latin typeface="Courier New" pitchFamily="49" charset="0"/>
              </a:rPr>
              <a:t>x.known</a:t>
            </a:r>
            <a:r>
              <a:rPr lang="en-US" kern="0" dirty="0">
                <a:latin typeface="Courier New" pitchFamily="49" charset="0"/>
              </a:rPr>
              <a:t>=false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</a:t>
            </a:r>
            <a:r>
              <a:rPr lang="en-US" kern="0" dirty="0" err="1">
                <a:latin typeface="Courier New" pitchFamily="49" charset="0"/>
              </a:rPr>
              <a:t>start.cost</a:t>
            </a:r>
            <a:r>
              <a:rPr lang="en-US" kern="0" dirty="0">
                <a:latin typeface="Courier New" pitchFamily="49" charset="0"/>
              </a:rPr>
              <a:t> = 0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build-heap with all nodes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while(heap is not empty) {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b = </a:t>
            </a:r>
            <a:r>
              <a:rPr lang="en-US" kern="0" dirty="0" err="1">
                <a:latin typeface="Courier New" pitchFamily="49" charset="0"/>
              </a:rPr>
              <a:t>deleteMin</a:t>
            </a:r>
            <a:r>
              <a:rPr lang="en-US" kern="0" dirty="0">
                <a:latin typeface="Courier New" pitchFamily="49" charset="0"/>
              </a:rPr>
              <a:t>()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</a:t>
            </a:r>
            <a:r>
              <a:rPr lang="en-US" kern="0" dirty="0" err="1">
                <a:latin typeface="Courier New" pitchFamily="49" charset="0"/>
              </a:rPr>
              <a:t>b.known</a:t>
            </a:r>
            <a:r>
              <a:rPr lang="en-US" kern="0" dirty="0">
                <a:latin typeface="Courier New" pitchFamily="49" charset="0"/>
              </a:rPr>
              <a:t> = true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for each edge (</a:t>
            </a:r>
            <a:r>
              <a:rPr lang="en-US" kern="0" dirty="0" err="1">
                <a:latin typeface="Courier New" pitchFamily="49" charset="0"/>
              </a:rPr>
              <a:t>b,a</a:t>
            </a:r>
            <a:r>
              <a:rPr lang="en-US" kern="0" dirty="0">
                <a:latin typeface="Courier New" pitchFamily="49" charset="0"/>
              </a:rPr>
              <a:t>) in G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if(!</a:t>
            </a:r>
            <a:r>
              <a:rPr lang="en-US" kern="0" dirty="0" err="1">
                <a:latin typeface="Courier New" pitchFamily="49" charset="0"/>
              </a:rPr>
              <a:t>a.known</a:t>
            </a:r>
            <a:r>
              <a:rPr lang="en-US" kern="0" dirty="0">
                <a:latin typeface="Courier New" pitchFamily="49" charset="0"/>
              </a:rPr>
              <a:t>)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if(</a:t>
            </a:r>
            <a:r>
              <a:rPr lang="en-US" kern="0" dirty="0" err="1">
                <a:latin typeface="Courier New" pitchFamily="49" charset="0"/>
              </a:rPr>
              <a:t>b.cost</a:t>
            </a:r>
            <a:r>
              <a:rPr lang="en-US" kern="0" dirty="0">
                <a:latin typeface="Courier New" pitchFamily="49" charset="0"/>
              </a:rPr>
              <a:t> + weight((</a:t>
            </a:r>
            <a:r>
              <a:rPr lang="en-US" kern="0" dirty="0" err="1">
                <a:latin typeface="Courier New" pitchFamily="49" charset="0"/>
              </a:rPr>
              <a:t>b,a</a:t>
            </a:r>
            <a:r>
              <a:rPr lang="en-US" kern="0" dirty="0">
                <a:latin typeface="Courier New" pitchFamily="49" charset="0"/>
              </a:rPr>
              <a:t>)) &lt; </a:t>
            </a:r>
            <a:r>
              <a:rPr lang="en-US" kern="0" dirty="0" err="1">
                <a:latin typeface="Courier New" pitchFamily="49" charset="0"/>
              </a:rPr>
              <a:t>a.cost</a:t>
            </a:r>
            <a:r>
              <a:rPr lang="en-US" kern="0" dirty="0">
                <a:latin typeface="Courier New" pitchFamily="49" charset="0"/>
              </a:rPr>
              <a:t>){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  </a:t>
            </a:r>
            <a:r>
              <a:rPr lang="en-US" kern="0" dirty="0" err="1">
                <a:latin typeface="Courier New" pitchFamily="49" charset="0"/>
              </a:rPr>
              <a:t>decreaseKey</a:t>
            </a:r>
            <a:r>
              <a:rPr lang="en-US" kern="0" dirty="0">
                <a:latin typeface="Courier New" pitchFamily="49" charset="0"/>
              </a:rPr>
              <a:t>(</a:t>
            </a:r>
            <a:r>
              <a:rPr lang="en-US" kern="0" dirty="0" err="1">
                <a:latin typeface="Courier New" pitchFamily="49" charset="0"/>
              </a:rPr>
              <a:t>a,"new</a:t>
            </a:r>
            <a:r>
              <a:rPr lang="en-US" kern="0" dirty="0">
                <a:latin typeface="Courier New" pitchFamily="49" charset="0"/>
              </a:rPr>
              <a:t> cost – old cost")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	   </a:t>
            </a:r>
            <a:r>
              <a:rPr lang="en-US" kern="0" dirty="0" err="1">
                <a:latin typeface="Courier New" pitchFamily="49" charset="0"/>
              </a:rPr>
              <a:t>a.path</a:t>
            </a:r>
            <a:r>
              <a:rPr lang="en-US" kern="0" dirty="0">
                <a:latin typeface="Courier New" pitchFamily="49" charset="0"/>
              </a:rPr>
              <a:t> = b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   }</a:t>
            </a:r>
          </a:p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6158490" y="5949700"/>
            <a:ext cx="290977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pPr algn="ctr"/>
            <a:r>
              <a:rPr lang="en-US" dirty="0"/>
              <a:t>O(|</a:t>
            </a:r>
            <a:r>
              <a:rPr lang="en-US" dirty="0" err="1"/>
              <a:t>V|log|V</a:t>
            </a:r>
            <a:r>
              <a:rPr lang="en-US" dirty="0"/>
              <a:t>|+|</a:t>
            </a:r>
            <a:r>
              <a:rPr lang="en-US" dirty="0" err="1"/>
              <a:t>E|log|V</a:t>
            </a:r>
            <a:r>
              <a:rPr lang="en-US" dirty="0"/>
              <a:t>|)</a:t>
            </a:r>
          </a:p>
        </p:txBody>
      </p:sp>
      <p:sp>
        <p:nvSpPr>
          <p:cNvPr id="84993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Efficiency, Second Approach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dirty="0" err="1"/>
              <a:t>pseudocode</a:t>
            </a:r>
            <a:r>
              <a:rPr lang="en-US" sz="2400" dirty="0"/>
              <a:t> to determine asymptotic run-time</a:t>
            </a:r>
          </a:p>
          <a:p>
            <a:pPr marL="225425" indent="-225425"/>
            <a:r>
              <a:rPr lang="en-US" sz="2000" dirty="0"/>
              <a:t>Note that </a:t>
            </a:r>
            <a:r>
              <a:rPr lang="en-US" sz="2000" dirty="0" err="1"/>
              <a:t>deleteMin</a:t>
            </a:r>
            <a:r>
              <a:rPr lang="en-US" sz="2000" dirty="0"/>
              <a:t>() and </a:t>
            </a:r>
            <a:r>
              <a:rPr lang="en-US" sz="2000" dirty="0" err="1"/>
              <a:t>decreaseKey</a:t>
            </a:r>
            <a:r>
              <a:rPr lang="en-US" sz="2000" dirty="0"/>
              <a:t>() operations are independent of each other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4998" name="Right Brace 1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83346" y="2187276"/>
            <a:ext cx="320040" cy="484632"/>
          </a:xfrm>
          <a:prstGeom prst="rightBrace">
            <a:avLst>
              <a:gd name="adj1" fmla="val 8336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9" name="Right Brace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83346" y="3259565"/>
            <a:ext cx="320040" cy="854620"/>
          </a:xfrm>
          <a:prstGeom prst="rightBrace">
            <a:avLst>
              <a:gd name="adj1" fmla="val 8329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Right Brace 1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983346" y="4114839"/>
            <a:ext cx="320040" cy="1763936"/>
          </a:xfrm>
          <a:prstGeom prst="rightBrace">
            <a:avLst>
              <a:gd name="adj1" fmla="val 8327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5001" name="Straight Connector 17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158490" y="5950079"/>
            <a:ext cx="2907792" cy="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7367168" y="2257679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O(|V|)</a:t>
            </a:r>
          </a:p>
        </p:txBody>
      </p:sp>
      <p:sp>
        <p:nvSpPr>
          <p:cNvPr id="10" name="TextBox 9"/>
          <p:cNvSpPr txBox="1"/>
          <p:nvPr>
            <p:custDataLst>
              <p:tags r:id="rId10"/>
            </p:custDataLst>
          </p:nvPr>
        </p:nvSpPr>
        <p:spPr>
          <a:xfrm>
            <a:off x="7367168" y="3502209"/>
            <a:ext cx="1701093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</a:t>
            </a:r>
            <a:r>
              <a:rPr lang="en-US" b="0" dirty="0" err="1">
                <a:latin typeface="+mn-lt"/>
              </a:rPr>
              <a:t>V|</a:t>
            </a:r>
            <a:r>
              <a:rPr lang="en-US" sz="1600" dirty="0" err="1"/>
              <a:t>log</a:t>
            </a:r>
            <a:r>
              <a:rPr lang="en-US" sz="1050" dirty="0"/>
              <a:t> </a:t>
            </a:r>
            <a:r>
              <a:rPr lang="en-US" dirty="0"/>
              <a:t>|V|)</a:t>
            </a:r>
            <a:endParaRPr lang="en-US" b="0" dirty="0">
              <a:latin typeface="+mn-lt"/>
            </a:endParaRP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7367168" y="4812141"/>
            <a:ext cx="16417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</a:t>
            </a:r>
            <a:r>
              <a:rPr lang="en-US" dirty="0" err="1"/>
              <a:t>E|log|V</a:t>
            </a:r>
            <a:r>
              <a:rPr lang="en-US" dirty="0"/>
              <a:t>|</a:t>
            </a:r>
            <a:r>
              <a:rPr lang="en-US" b="0" dirty="0">
                <a:latin typeface="+mn-lt"/>
              </a:rPr>
              <a:t>)</a:t>
            </a:r>
          </a:p>
        </p:txBody>
      </p:sp>
      <p:cxnSp>
        <p:nvCxnSpPr>
          <p:cNvPr id="13" name="Straight Connector 17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6158490" y="6331079"/>
            <a:ext cx="2907792" cy="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>
            <p:custDataLst>
              <p:tags r:id="rId13"/>
            </p:custDataLst>
          </p:nvPr>
        </p:nvSpPr>
        <p:spPr>
          <a:xfrm>
            <a:off x="7367168" y="2697416"/>
            <a:ext cx="1005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b="0" dirty="0">
                <a:latin typeface="+mn-lt"/>
              </a:rPr>
              <a:t>O(|V|)</a:t>
            </a:r>
          </a:p>
        </p:txBody>
      </p:sp>
      <p:sp>
        <p:nvSpPr>
          <p:cNvPr id="18" name="Right Brace 1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983346" y="2697416"/>
            <a:ext cx="320040" cy="369332"/>
          </a:xfrm>
          <a:prstGeom prst="rightBrace">
            <a:avLst>
              <a:gd name="adj1" fmla="val 8336"/>
              <a:gd name="adj2" fmla="val 50000"/>
            </a:avLst>
          </a:prstGeom>
          <a:noFill/>
          <a:ln w="476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Dense versus Sparse Again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2400" dirty="0"/>
              <a:t>First approach: O(|V|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/>
              <a:t>Second approach: O(|</a:t>
            </a:r>
            <a:r>
              <a:rPr lang="en-US" sz="2400" dirty="0" err="1"/>
              <a:t>V|log|V</a:t>
            </a:r>
            <a:r>
              <a:rPr lang="en-US" sz="2400" dirty="0"/>
              <a:t>|+|</a:t>
            </a:r>
            <a:r>
              <a:rPr lang="en-US" sz="2400" dirty="0" err="1"/>
              <a:t>E|log|V</a:t>
            </a:r>
            <a:r>
              <a:rPr lang="en-US" sz="2400" dirty="0"/>
              <a:t>|)</a:t>
            </a:r>
          </a:p>
          <a:p>
            <a:pPr>
              <a:spcBef>
                <a:spcPts val="900"/>
              </a:spcBef>
            </a:pPr>
            <a:endParaRPr lang="en-US" sz="16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/>
              <a:t>So which is better?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Sparse: O(|</a:t>
            </a:r>
            <a:r>
              <a:rPr lang="en-US" sz="2400" dirty="0" err="1"/>
              <a:t>V|log|V</a:t>
            </a:r>
            <a:r>
              <a:rPr lang="en-US" sz="2400" dirty="0"/>
              <a:t>|+|</a:t>
            </a:r>
            <a:r>
              <a:rPr lang="en-US" sz="2400" dirty="0" err="1"/>
              <a:t>E|log|V</a:t>
            </a:r>
            <a:r>
              <a:rPr lang="en-US" sz="2400" dirty="0"/>
              <a:t>|)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sz="2400" dirty="0"/>
              <a:t>If |E| =</a:t>
            </a:r>
            <a:r>
              <a:rPr lang="el-GR" sz="2400" dirty="0">
                <a:latin typeface="Arial Unicode MS"/>
                <a:ea typeface="Arial Unicode MS"/>
                <a:cs typeface="Arial Unicode MS"/>
              </a:rPr>
              <a:t> Θ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US" sz="2400" dirty="0"/>
              <a:t>|V|), then O(|</a:t>
            </a:r>
            <a:r>
              <a:rPr lang="en-US" sz="2400" dirty="0" err="1"/>
              <a:t>E|log|V</a:t>
            </a:r>
            <a:r>
              <a:rPr lang="en-US" sz="2400" dirty="0"/>
              <a:t>|)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Dense: O(|V|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sz="2400" dirty="0"/>
              <a:t>If |E| = </a:t>
            </a:r>
            <a:r>
              <a:rPr lang="el-GR" sz="2400" dirty="0">
                <a:latin typeface="Arial Unicode MS"/>
                <a:ea typeface="Arial Unicode MS"/>
                <a:cs typeface="Arial Unicode MS"/>
              </a:rPr>
              <a:t>Θ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US" sz="2400" dirty="0"/>
              <a:t>|V|</a:t>
            </a:r>
            <a:r>
              <a:rPr lang="en-US" sz="2400" baseline="30000" dirty="0"/>
              <a:t>2</a:t>
            </a:r>
            <a:r>
              <a:rPr lang="en-US" sz="2400" dirty="0"/>
              <a:t>), then |</a:t>
            </a:r>
            <a:r>
              <a:rPr lang="en-US" sz="2400" dirty="0" err="1"/>
              <a:t>E|log|V</a:t>
            </a:r>
            <a:r>
              <a:rPr lang="en-US" sz="2400" dirty="0"/>
              <a:t>| &gt; |V|</a:t>
            </a:r>
            <a:r>
              <a:rPr lang="en-US" sz="2400" baseline="30000" dirty="0"/>
              <a:t>2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Neither sparse or dense?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sz="2400" dirty="0"/>
              <a:t>Second approach still likely to be better</a:t>
            </a:r>
          </a:p>
          <a:p>
            <a:pPr>
              <a:spcBef>
                <a:spcPts val="900"/>
              </a:spcBef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6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But…</a:t>
            </a:r>
            <a:endParaRPr lang="en-US" dirty="0"/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Remember these are worst-case and asymptotic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Priority queue might have worse constant factors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On the other hand, for "normal graphs"</a:t>
            </a:r>
          </a:p>
          <a:p>
            <a:r>
              <a:rPr lang="en-US" sz="2600" dirty="0"/>
              <a:t>We might rarely call </a:t>
            </a:r>
            <a:r>
              <a:rPr lang="en-US" sz="2600" dirty="0" err="1"/>
              <a:t>decreaseKey</a:t>
            </a:r>
            <a:endParaRPr lang="en-US" sz="2600" dirty="0"/>
          </a:p>
          <a:p>
            <a:r>
              <a:rPr lang="en-US" sz="2600" dirty="0"/>
              <a:t>We might not percolate far</a:t>
            </a:r>
          </a:p>
          <a:p>
            <a:r>
              <a:rPr lang="en-US" sz="2600" dirty="0"/>
              <a:t>This would make |</a:t>
            </a:r>
            <a:r>
              <a:rPr lang="en-US" sz="2600" dirty="0" err="1"/>
              <a:t>E|log|V</a:t>
            </a:r>
            <a:r>
              <a:rPr lang="en-US" sz="2600" dirty="0"/>
              <a:t>| more like |E|</a:t>
            </a:r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62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connectedness?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a graph is disconnected?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Unmarked/unvisited nodes will continue to have a cost of infinity</a:t>
            </a:r>
          </a:p>
          <a:p>
            <a:r>
              <a:rPr lang="en-US" dirty="0"/>
              <a:t>Must be careful to do addition correctly:</a:t>
            </a:r>
            <a:br>
              <a:rPr lang="en-US" dirty="0"/>
            </a:br>
            <a:r>
              <a:rPr lang="en-US" dirty="0">
                <a:latin typeface="Verdana"/>
                <a:ea typeface="Verdana"/>
                <a:cs typeface="Verdana"/>
              </a:rPr>
              <a:t>∞ + (finite value) = </a:t>
            </a:r>
            <a:r>
              <a:rPr lang="en-US" dirty="0">
                <a:ea typeface="Verdana"/>
                <a:cs typeface="Verdana"/>
              </a:rPr>
              <a:t>∞</a:t>
            </a:r>
          </a:p>
          <a:p>
            <a:r>
              <a:rPr lang="en-US" dirty="0">
                <a:ea typeface="Verdana"/>
                <a:cs typeface="Verdana"/>
              </a:rPr>
              <a:t>One speed-up would be to stop once a </a:t>
            </a:r>
            <a:r>
              <a:rPr lang="en-US" dirty="0" err="1">
                <a:ea typeface="Verdana"/>
                <a:cs typeface="Verdana"/>
              </a:rPr>
              <a:t>deleteMin</a:t>
            </a:r>
            <a:r>
              <a:rPr lang="en-US" dirty="0">
                <a:ea typeface="Verdana"/>
                <a:cs typeface="Verdana"/>
              </a:rPr>
              <a:t>() returns ∞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want All THE SHORTEST PATHS?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25,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99</a:t>
            </a:fld>
            <a:endParaRPr lang="en-US"/>
          </a:p>
        </p:txBody>
      </p:sp>
      <p:pic>
        <p:nvPicPr>
          <p:cNvPr id="8194" name="Picture 2" descr="http://i1.kym-cdn.com/photos/images/original/000/187/321/xallthe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6"/>
          <a:stretch/>
        </p:blipFill>
        <p:spPr bwMode="auto">
          <a:xfrm>
            <a:off x="1290377" y="282222"/>
            <a:ext cx="6563246" cy="41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34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  <p:tag name="_INSTRUCTOR VIEW19C14C36-AC8E-43BC-9DB6-C2AAF774C7DC|PANE__TAG" val="_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10870</Words>
  <Application>Microsoft Office PowerPoint</Application>
  <PresentationFormat>On-screen Show (4:3)</PresentationFormat>
  <Paragraphs>3207</Paragraphs>
  <Slides>111</Slides>
  <Notes>85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3" baseType="lpstr">
      <vt:lpstr>Arial</vt:lpstr>
      <vt:lpstr>Arial Unicode MS</vt:lpstr>
      <vt:lpstr>Calibri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Bitmap Image</vt:lpstr>
      <vt:lpstr>Graphs and Graph Traversals</vt:lpstr>
      <vt:lpstr>Last Time</vt:lpstr>
      <vt:lpstr>Graph Data Structures</vt:lpstr>
      <vt:lpstr>Adjacency Matrix</vt:lpstr>
      <vt:lpstr>Adjacency Matrix Properties</vt:lpstr>
      <vt:lpstr>Adjacency Matrix: Undirected Graphs</vt:lpstr>
      <vt:lpstr>Adjacency Matrix: Weighted Graphs</vt:lpstr>
      <vt:lpstr>Adjacency List</vt:lpstr>
      <vt:lpstr>Adjacency List Properties</vt:lpstr>
      <vt:lpstr>Adjacency List: Undirected Graphs</vt:lpstr>
      <vt:lpstr>Adjacency List: Weighted Graphs</vt:lpstr>
      <vt:lpstr>Which is better?</vt:lpstr>
      <vt:lpstr>How Huge of Space Savings?</vt:lpstr>
      <vt:lpstr>Graph Applications: Traversals</vt:lpstr>
      <vt:lpstr>Application: Moving Around WA State</vt:lpstr>
      <vt:lpstr>Application: Moving Around WA State</vt:lpstr>
      <vt:lpstr>Application: Communication Reliability</vt:lpstr>
      <vt:lpstr>Application: Communication Reliability</vt:lpstr>
      <vt:lpstr>Applications: Bus Routes Downtown</vt:lpstr>
      <vt:lpstr>Graph Traversals</vt:lpstr>
      <vt:lpstr>Graph Traversals</vt:lpstr>
      <vt:lpstr>In Rough Code Form</vt:lpstr>
      <vt:lpstr>Running Time and Options</vt:lpstr>
      <vt:lpstr>The Order Matters</vt:lpstr>
      <vt:lpstr>Recursive DFS, Example with Tree</vt:lpstr>
      <vt:lpstr>DFS with Stack, Example with Tree</vt:lpstr>
      <vt:lpstr>BFS with Queue, Example with Tree</vt:lpstr>
      <vt:lpstr>DFS/BFS Comparison</vt:lpstr>
      <vt:lpstr>Implications</vt:lpstr>
      <vt:lpstr>Iterative Deepening (IDFS)</vt:lpstr>
      <vt:lpstr>Saving the Path</vt:lpstr>
      <vt:lpstr>Example using BFS</vt:lpstr>
      <vt:lpstr>Topological Sort</vt:lpstr>
      <vt:lpstr>Questions and Comments</vt:lpstr>
      <vt:lpstr>Uses Topological Sort</vt:lpstr>
      <vt:lpstr>Topological Sort: First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Running Time?</vt:lpstr>
      <vt:lpstr>Doing Better</vt:lpstr>
      <vt:lpstr>Running Time?</vt:lpstr>
      <vt:lpstr>What about connectedness?</vt:lpstr>
      <vt:lpstr>Most Common Traversal: Finding Shortest Paths</vt:lpstr>
      <vt:lpstr>Finding the Shortest Path</vt:lpstr>
      <vt:lpstr>Finding the Shortest Path</vt:lpstr>
      <vt:lpstr>But That Was Path Length</vt:lpstr>
      <vt:lpstr>Why BFS Will Not Work</vt:lpstr>
      <vt:lpstr>Regarding Negative Weights</vt:lpstr>
      <vt:lpstr>Dijkstra’s Algorithm—The Man</vt:lpstr>
      <vt:lpstr>Dijkstra’s Algorithm—The Idea</vt:lpstr>
      <vt:lpstr>Dijkstra’s Algorithm—The Cloud</vt:lpstr>
      <vt:lpstr>The Algorithm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Important Features</vt:lpstr>
      <vt:lpstr>Interpreting the Results</vt:lpstr>
      <vt:lpstr>Stopping Short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#3</vt:lpstr>
      <vt:lpstr>Example #3</vt:lpstr>
      <vt:lpstr>A Greedy Algorithm</vt:lpstr>
      <vt:lpstr>Where are We?</vt:lpstr>
      <vt:lpstr>Correctness: Rough Intuition</vt:lpstr>
      <vt:lpstr>Proof of Correctness (Rough Sketch)</vt:lpstr>
      <vt:lpstr>Efficiency, First Approach</vt:lpstr>
      <vt:lpstr>Improving Asymptotic Running Time</vt:lpstr>
      <vt:lpstr>Improving Asymptotic Running Time</vt:lpstr>
      <vt:lpstr>Efficiency, Second Approach</vt:lpstr>
      <vt:lpstr>Dense versus Sparse Again</vt:lpstr>
      <vt:lpstr>But…</vt:lpstr>
      <vt:lpstr>What about connectedness?</vt:lpstr>
      <vt:lpstr>You want All THE SHORTEST PATHS?</vt:lpstr>
      <vt:lpstr>All-Pairs Shortest Path</vt:lpstr>
      <vt:lpstr>Dynamic Programming</vt:lpstr>
      <vt:lpstr>Floyd-Warshall All-Pairs Shortest Path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connectedness?</vt:lpstr>
      <vt:lpstr>What Comes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97</cp:revision>
  <dcterms:created xsi:type="dcterms:W3CDTF">2012-06-18T04:45:26Z</dcterms:created>
  <dcterms:modified xsi:type="dcterms:W3CDTF">2020-08-05T20:02:14Z</dcterms:modified>
</cp:coreProperties>
</file>