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487" r:id="rId5"/>
    <p:sldId id="387" r:id="rId6"/>
    <p:sldId id="388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259" r:id="rId15"/>
    <p:sldId id="496" r:id="rId16"/>
    <p:sldId id="372" r:id="rId17"/>
    <p:sldId id="371" r:id="rId18"/>
    <p:sldId id="495" r:id="rId19"/>
    <p:sldId id="369" r:id="rId20"/>
    <p:sldId id="497" r:id="rId21"/>
    <p:sldId id="373" r:id="rId22"/>
    <p:sldId id="499" r:id="rId23"/>
    <p:sldId id="498" r:id="rId24"/>
    <p:sldId id="500" r:id="rId25"/>
    <p:sldId id="501" r:id="rId26"/>
    <p:sldId id="502" r:id="rId27"/>
    <p:sldId id="503" r:id="rId28"/>
    <p:sldId id="504" r:id="rId29"/>
    <p:sldId id="380" r:id="rId30"/>
    <p:sldId id="505" r:id="rId31"/>
    <p:sldId id="506" r:id="rId32"/>
    <p:sldId id="507" r:id="rId33"/>
    <p:sldId id="510" r:id="rId34"/>
    <p:sldId id="508" r:id="rId35"/>
    <p:sldId id="511" r:id="rId36"/>
    <p:sldId id="381" r:id="rId37"/>
    <p:sldId id="263" r:id="rId38"/>
    <p:sldId id="264" r:id="rId39"/>
    <p:sldId id="382" r:id="rId40"/>
    <p:sldId id="514" r:id="rId41"/>
    <p:sldId id="515" r:id="rId42"/>
    <p:sldId id="457" r:id="rId43"/>
    <p:sldId id="478" r:id="rId44"/>
    <p:sldId id="444" r:id="rId45"/>
    <p:sldId id="485" r:id="rId46"/>
  </p:sldIdLst>
  <p:sldSz cx="9144000" cy="6858000" type="screen4x3"/>
  <p:notesSz cx="6997700" cy="9283700"/>
  <p:custShowLst>
    <p:custShow name="Custom Show 1" id="0">
      <p:sldLst>
        <p:sld r:id="rId4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EE243F-61F0-4FD4-AFC8-7E533A94E3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5D074D-AFF6-4927-814F-CCEDC286C2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B2379F-3D84-47EF-BE05-A091A9E379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0402A-EBA2-4E93-B4D2-FE3C9D3C2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E52FE28-D797-4068-93E1-1F707977756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6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7" r:id="rId13"/>
    <p:sldLayoutId id="214748373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ZjYr87r1b8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95806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9E06B712-67C2-4883-BEC6-5AD2FE92D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Basic Concepts of Indexing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3C38EBE-D26D-4F97-9181-FD547EFF3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6175" y="827087"/>
            <a:ext cx="7699375" cy="5203825"/>
          </a:xfrm>
        </p:spPr>
        <p:txBody>
          <a:bodyPr/>
          <a:lstStyle/>
          <a:p>
            <a:r>
              <a:rPr lang="en-US" altLang="en-US" dirty="0"/>
              <a:t>Speed up data access</a:t>
            </a:r>
          </a:p>
          <a:p>
            <a:pPr lvl="1"/>
            <a:r>
              <a:rPr lang="en-US" altLang="en-US" dirty="0"/>
              <a:t>E.g., book indices</a:t>
            </a: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C97E9221-A3BA-46D8-AAB9-3C973F71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t="4361" r="1382" b="972"/>
          <a:stretch>
            <a:fillRect/>
          </a:stretch>
        </p:blipFill>
        <p:spPr bwMode="auto">
          <a:xfrm>
            <a:off x="1572419" y="1280819"/>
            <a:ext cx="6367462" cy="52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74DCAB4A-5579-43F7-BC34-C3B99304E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88" y="150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Index File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79D4E23-0F00-494B-804B-5D2843C54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1125538"/>
            <a:ext cx="7699375" cy="5203825"/>
          </a:xfrm>
        </p:spPr>
        <p:txBody>
          <a:bodyPr/>
          <a:lstStyle/>
          <a:p>
            <a:r>
              <a:rPr lang="en-US" altLang="en-US" dirty="0"/>
              <a:t>An index file is a computer file with an index that allows easy random access to any record given its file key. </a:t>
            </a:r>
          </a:p>
          <a:p>
            <a:endParaRPr lang="en-US" altLang="en-US" dirty="0"/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chemeClr val="tx2"/>
                </a:solidFill>
              </a:rPr>
              <a:t>index file</a:t>
            </a:r>
            <a:r>
              <a:rPr lang="en-US" altLang="en-US" b="1" dirty="0"/>
              <a:t>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chemeClr val="tx2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“buckets” using a “hash function”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6ABFC1-3EB2-4A6F-A76B-8A04AFDAD23A}"/>
              </a:ext>
            </a:extLst>
          </p:cNvPr>
          <p:cNvGrpSpPr/>
          <p:nvPr/>
        </p:nvGrpSpPr>
        <p:grpSpPr>
          <a:xfrm>
            <a:off x="2512015" y="2603500"/>
            <a:ext cx="2690813" cy="384175"/>
            <a:chOff x="2512015" y="2603500"/>
            <a:chExt cx="2690813" cy="384175"/>
          </a:xfrm>
        </p:grpSpPr>
        <p:sp>
          <p:nvSpPr>
            <p:cNvPr id="16388" name="Rectangle 4">
              <a:extLst>
                <a:ext uri="{FF2B5EF4-FFF2-40B4-BE49-F238E27FC236}">
                  <a16:creationId xmlns:a16="http://schemas.microsoft.com/office/drawing/2014/main" id="{B90A7D97-1CCB-470E-98F2-62DC6D45E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015" y="2603500"/>
              <a:ext cx="1506538" cy="384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 dirty="0"/>
                <a:t>search-key</a:t>
              </a:r>
            </a:p>
          </p:txBody>
        </p:sp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9B398559-052C-4F97-8904-56E06B267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553" y="2603500"/>
              <a:ext cx="1184275" cy="3841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/>
                <a:t>pointer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200C-B05B-456E-8B8B-B4C593A3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Type of index</a:t>
            </a: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CF169611-A681-45B0-9FBC-8E83DE58A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9" y="925201"/>
            <a:ext cx="73882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4D57-49BB-4593-B95F-18B896FB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Hash Index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E0F65B16-74F4-4CCF-810B-6B788EFC5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t="6088"/>
          <a:stretch>
            <a:fillRect/>
          </a:stretch>
        </p:blipFill>
        <p:spPr bwMode="auto">
          <a:xfrm>
            <a:off x="1777166" y="950602"/>
            <a:ext cx="619918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Access types supported efficiently.  E.g., </a:t>
            </a:r>
          </a:p>
          <a:p>
            <a:pPr lvl="1"/>
            <a:r>
              <a:rPr lang="en-US" altLang="en-US" sz="2000" dirty="0"/>
              <a:t>records with a specified value in the attribute</a:t>
            </a:r>
          </a:p>
          <a:p>
            <a:pPr lvl="1"/>
            <a:r>
              <a:rPr lang="en-US" altLang="en-US" sz="2000" dirty="0"/>
              <a:t>or records with an attribute value falling in a specified range of values.</a:t>
            </a:r>
          </a:p>
          <a:p>
            <a:r>
              <a:rPr lang="en-US" altLang="en-US" sz="2000" dirty="0"/>
              <a:t>Access time</a:t>
            </a:r>
          </a:p>
          <a:p>
            <a:r>
              <a:rPr lang="en-US" altLang="en-US" sz="2000" dirty="0"/>
              <a:t>Insertion time</a:t>
            </a:r>
          </a:p>
          <a:p>
            <a:r>
              <a:rPr lang="en-US" altLang="en-US" sz="2000" dirty="0"/>
              <a:t>Deletion time</a:t>
            </a:r>
          </a:p>
          <a:p>
            <a:r>
              <a:rPr lang="en-US" altLang="en-US" sz="2000" dirty="0"/>
              <a:t>Space overhead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5B44E492-0501-45EF-94A8-8A33394D1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714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Ordered Indices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80CC9EF-7D2D-4C51-B4F3-B484FEE0B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3504" y="1323975"/>
            <a:ext cx="7848600" cy="3881438"/>
          </a:xfrm>
        </p:spPr>
        <p:txBody>
          <a:bodyPr/>
          <a:lstStyle/>
          <a:p>
            <a:r>
              <a:rPr lang="en-US" altLang="en-US" dirty="0"/>
              <a:t>Index entries are sorted by search key values</a:t>
            </a:r>
          </a:p>
          <a:p>
            <a:pPr lvl="1"/>
            <a:r>
              <a:rPr lang="en-US" altLang="en-US" dirty="0"/>
              <a:t>E.g., author catalog in library.</a:t>
            </a:r>
          </a:p>
        </p:txBody>
      </p:sp>
      <p:pic>
        <p:nvPicPr>
          <p:cNvPr id="21508" name="Picture 6">
            <a:extLst>
              <a:ext uri="{FF2B5EF4-FFF2-40B4-BE49-F238E27FC236}">
                <a16:creationId xmlns:a16="http://schemas.microsoft.com/office/drawing/2014/main" id="{886FA5E6-4F79-4CFA-9723-1563629AE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3117" r="3535" b="2522"/>
          <a:stretch>
            <a:fillRect/>
          </a:stretch>
        </p:blipFill>
        <p:spPr bwMode="auto">
          <a:xfrm>
            <a:off x="1430337" y="2248391"/>
            <a:ext cx="6550025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9924-CAAD-46C8-9646-2E98A5A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Index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917C41DA-6428-4A77-98E0-13BFA1FC0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t="5580"/>
          <a:stretch>
            <a:fillRect/>
          </a:stretch>
        </p:blipFill>
        <p:spPr bwMode="auto">
          <a:xfrm>
            <a:off x="1715293" y="852586"/>
            <a:ext cx="6183313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B114C0F5-335E-460C-95CB-2E63B2B3C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714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Ordered Indices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B1CABD6-7FA4-4188-A265-4B228F75A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0" y="1649413"/>
            <a:ext cx="7848600" cy="3881437"/>
          </a:xfrm>
        </p:spPr>
        <p:txBody>
          <a:bodyPr/>
          <a:lstStyle/>
          <a:p>
            <a:r>
              <a:rPr lang="en-US" altLang="en-US" b="1">
                <a:solidFill>
                  <a:schemeClr val="tx2"/>
                </a:solidFill>
              </a:rPr>
              <a:t>Primary index</a:t>
            </a:r>
            <a:r>
              <a:rPr lang="en-US" altLang="en-US" b="1"/>
              <a:t> </a:t>
            </a:r>
            <a:r>
              <a:rPr lang="en-US" altLang="en-US"/>
              <a:t>(clustering index)</a:t>
            </a:r>
          </a:p>
          <a:p>
            <a:pPr lvl="1"/>
            <a:r>
              <a:rPr lang="en-US" altLang="en-US"/>
              <a:t>the index whose search key specifies the sequential order of the file</a:t>
            </a:r>
          </a:p>
          <a:p>
            <a:pPr lvl="2"/>
            <a:r>
              <a:rPr lang="en-US" altLang="en-US"/>
              <a:t>Index-sequential files</a:t>
            </a:r>
            <a:r>
              <a:rPr lang="en-US" altLang="en-US" b="1"/>
              <a:t>:</a:t>
            </a:r>
            <a:r>
              <a:rPr lang="en-US" altLang="en-US"/>
              <a:t> files ordered on a primary index</a:t>
            </a:r>
            <a:endParaRPr lang="en-US" altLang="en-US">
              <a:solidFill>
                <a:schemeClr val="tx2"/>
              </a:solidFill>
            </a:endParaRPr>
          </a:p>
          <a:p>
            <a:pPr lvl="1"/>
            <a:r>
              <a:rPr lang="en-US" altLang="en-US"/>
              <a:t>The search key of a primary index is usually the primary key</a:t>
            </a:r>
          </a:p>
          <a:p>
            <a:pPr lvl="1"/>
            <a:endParaRPr lang="en-US" altLang="en-US"/>
          </a:p>
          <a:p>
            <a:r>
              <a:rPr lang="en-US" altLang="en-US" b="1">
                <a:solidFill>
                  <a:schemeClr val="tx2"/>
                </a:solidFill>
              </a:rPr>
              <a:t>Secondary index</a:t>
            </a:r>
            <a:r>
              <a:rPr lang="en-US" altLang="en-US" b="1"/>
              <a:t> </a:t>
            </a:r>
            <a:r>
              <a:rPr lang="en-US" altLang="en-US"/>
              <a:t>(non-clustering index)</a:t>
            </a:r>
          </a:p>
          <a:p>
            <a:pPr lvl="1"/>
            <a:r>
              <a:rPr lang="en-US" altLang="en-US"/>
              <a:t>An index whose search key specifies an order different from the sequential order of the file.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C468-9741-4862-AD9A-E38160BC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Sequential File </a:t>
            </a:r>
            <a:r>
              <a:rPr lang="en-US" sz="2400" dirty="0"/>
              <a:t>(IBM's terminology....) </a:t>
            </a:r>
            <a:endParaRPr lang="en-US" sz="2800" dirty="0"/>
          </a:p>
        </p:txBody>
      </p:sp>
      <p:pic>
        <p:nvPicPr>
          <p:cNvPr id="20483" name="Content Placeholder 3">
            <a:extLst>
              <a:ext uri="{FF2B5EF4-FFF2-40B4-BE49-F238E27FC236}">
                <a16:creationId xmlns:a16="http://schemas.microsoft.com/office/drawing/2014/main" id="{EA904C95-39D0-4308-9834-25B5875711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938" y="1131888"/>
            <a:ext cx="7277100" cy="4076700"/>
          </a:xfrm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621E422F-A951-461B-B264-8B16D712D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5348288"/>
            <a:ext cx="65436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09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1ED8-895C-4B5D-A30F-171A3C35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Primary Index (clustering index)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61CD13AF-014C-4C0F-8D38-650945AC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"/>
          <a:stretch>
            <a:fillRect/>
          </a:stretch>
        </p:blipFill>
        <p:spPr bwMode="auto">
          <a:xfrm>
            <a:off x="1411779" y="1037031"/>
            <a:ext cx="70707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 Indexing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Basic Concepts</a:t>
            </a:r>
          </a:p>
          <a:p>
            <a:r>
              <a:rPr lang="en-US" altLang="en-US" sz="2000" dirty="0"/>
              <a:t>Ordered Indices </a:t>
            </a:r>
          </a:p>
          <a:p>
            <a:r>
              <a:rPr lang="en-US" altLang="en-US" sz="2000" dirty="0"/>
              <a:t>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Index Files</a:t>
            </a:r>
          </a:p>
          <a:p>
            <a:r>
              <a:rPr lang="en-US" altLang="en-US" sz="2000" dirty="0"/>
              <a:t>B-Tree Index Files</a:t>
            </a:r>
          </a:p>
          <a:p>
            <a:r>
              <a:rPr lang="en-US" altLang="en-US" sz="2000" dirty="0"/>
              <a:t>Hashing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C5A8F4-FC6A-4203-A9CD-1138CB8C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4678363"/>
            <a:ext cx="856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https://www.vertabelo.com/blog/technical-articles/an-introduction-to-mysql-indexes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6AC7-445D-46D0-B2B8-98E7E339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031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Index File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D5243D0C-0CB6-4EF1-83D0-1B9DB8B31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35" y="898706"/>
            <a:ext cx="6750050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DDA5-36FC-42AF-8023-65F6F7DE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619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Secondary Index (non-clustering index)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1D4C0767-EC68-4A10-A078-ED896A43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1599"/>
          <a:stretch>
            <a:fillRect/>
          </a:stretch>
        </p:blipFill>
        <p:spPr bwMode="auto">
          <a:xfrm>
            <a:off x="1263037" y="1067662"/>
            <a:ext cx="7251700" cy="52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DB02-DA0B-4492-941B-75E3A221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Dense Index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5EDEFF59-BF3D-42A8-A31C-A13396BA5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 t="5054"/>
          <a:stretch>
            <a:fillRect/>
          </a:stretch>
        </p:blipFill>
        <p:spPr bwMode="auto">
          <a:xfrm>
            <a:off x="2276475" y="619125"/>
            <a:ext cx="5229225" cy="588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EFDEEDC3-BCE3-4D4F-B3E6-F0FDCF92A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Dense Index Files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813D50C-F9CA-462B-BE23-2DFBA8429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2475" y="1047750"/>
            <a:ext cx="7848600" cy="962025"/>
          </a:xfrm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Dense index</a:t>
            </a:r>
            <a:r>
              <a:rPr lang="en-US" altLang="en-US"/>
              <a:t> — Index record exists for every search-key value in the file. </a:t>
            </a: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69D549FF-5344-41F6-92A8-C21B0EC7E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22430" r="1122" b="22679"/>
          <a:stretch>
            <a:fillRect/>
          </a:stretch>
        </p:blipFill>
        <p:spPr bwMode="auto">
          <a:xfrm>
            <a:off x="1050925" y="1873250"/>
            <a:ext cx="7550150" cy="31734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19C5-1687-45C7-80CA-45284681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Note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29F1FDF0-6469-4A07-8F99-77ACFC833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" t="2100" r="1518" b="1202"/>
          <a:stretch>
            <a:fillRect/>
          </a:stretch>
        </p:blipFill>
        <p:spPr bwMode="auto">
          <a:xfrm>
            <a:off x="1685925" y="946854"/>
            <a:ext cx="6851650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6A7F33C9-3607-4435-9528-A9B77A691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Sparse Index Files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230956F-6523-46AC-B4FA-77AD74ACB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  <a:p>
            <a:r>
              <a:rPr lang="en-US" altLang="en-US" dirty="0"/>
              <a:t>Less space and less maintenance overhead for insertions and deletions.</a:t>
            </a:r>
          </a:p>
          <a:p>
            <a:r>
              <a:rPr lang="en-US" altLang="en-US" dirty="0"/>
              <a:t>Slower than dense index for locating records.</a:t>
            </a:r>
          </a:p>
          <a:p>
            <a:r>
              <a:rPr lang="en-US" altLang="en-US" dirty="0"/>
              <a:t>Good tradeoff: sparse index with an index entry for every block in file, corresponding to least search-key value in the block.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9484-CA22-464F-979B-71DCFC78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23" y="5873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Sparse Index</a:t>
            </a: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26CC6B95-768C-436A-8093-1D90E6C9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4257"/>
          <a:stretch>
            <a:fillRect/>
          </a:stretch>
        </p:blipFill>
        <p:spPr bwMode="auto">
          <a:xfrm>
            <a:off x="2314297" y="668337"/>
            <a:ext cx="4808537" cy="607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08974181-4536-4625-9599-7EBD7A35D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 of Sparse Index Files</a:t>
            </a: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CF52A651-9472-4BB3-AC9C-9F0646080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21053" r="832" b="20776"/>
          <a:stretch>
            <a:fillRect/>
          </a:stretch>
        </p:blipFill>
        <p:spPr bwMode="auto">
          <a:xfrm>
            <a:off x="698500" y="1443038"/>
            <a:ext cx="7942263" cy="35226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AF5F-E577-4580-8EA9-88834B3A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use a sparse index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11C8F5EB-68E6-47D0-85ED-FC99901C8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52109" y="1058235"/>
            <a:ext cx="7885475" cy="5263469"/>
          </a:xfrm>
        </p:spPr>
        <p:txBody>
          <a:bodyPr/>
          <a:lstStyle/>
          <a:p>
            <a:pPr marL="0" indent="0">
              <a:buFont typeface="Monotype Sorts" pitchFamily="1" charset="2"/>
              <a:buNone/>
            </a:pPr>
            <a:r>
              <a:rPr lang="en-US" altLang="en-US" b="1" dirty="0"/>
              <a:t>Example:</a:t>
            </a: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196FF42A-6AC7-4FE4-BAFD-497E5FE00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t="1503" r="1646"/>
          <a:stretch>
            <a:fillRect/>
          </a:stretch>
        </p:blipFill>
        <p:spPr bwMode="auto">
          <a:xfrm>
            <a:off x="1352109" y="1709459"/>
            <a:ext cx="6708775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5330-08BF-412A-AF28-934227C7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use a sparse index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8265E9CE-08FA-4C7F-97D8-BED05B141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" r="1552" b="4958"/>
          <a:stretch>
            <a:fillRect/>
          </a:stretch>
        </p:blipFill>
        <p:spPr bwMode="auto">
          <a:xfrm>
            <a:off x="1367631" y="1004659"/>
            <a:ext cx="6408737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78F9CFA7-12FB-4C85-B3F8-88A3086B8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43" y="5400903"/>
            <a:ext cx="5876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866815" cy="5203825"/>
          </a:xfrm>
        </p:spPr>
        <p:txBody>
          <a:bodyPr/>
          <a:lstStyle/>
          <a:p>
            <a:r>
              <a:rPr lang="en-US" altLang="en-US" sz="2000" dirty="0"/>
              <a:t>Indexing mechanisms used to </a:t>
            </a:r>
            <a:r>
              <a:rPr lang="en-US" altLang="en-US" sz="2000" b="1" dirty="0"/>
              <a:t>speed up access </a:t>
            </a:r>
            <a:r>
              <a:rPr lang="en-US" altLang="en-US" sz="2000" dirty="0"/>
              <a:t>to desired data.</a:t>
            </a:r>
          </a:p>
          <a:p>
            <a:pPr lvl="1"/>
            <a:r>
              <a:rPr lang="en-US" altLang="en-US" sz="2000" dirty="0"/>
              <a:t>E.g., author catalog in library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Search Key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- attribute to set of attributes used to look up records in a file.</a:t>
            </a:r>
          </a:p>
          <a:p>
            <a:r>
              <a:rPr lang="en-US" altLang="en-US" sz="2000" dirty="0"/>
              <a:t>An </a:t>
            </a:r>
            <a:r>
              <a:rPr lang="en-US" altLang="en-US" sz="2000" b="1" dirty="0">
                <a:solidFill>
                  <a:srgbClr val="002060"/>
                </a:solidFill>
              </a:rPr>
              <a:t>index file </a:t>
            </a:r>
            <a:r>
              <a:rPr lang="en-US" altLang="en-US" sz="2000" dirty="0"/>
              <a:t>consists of records (called </a:t>
            </a:r>
            <a:r>
              <a:rPr lang="en-US" altLang="en-US" sz="2000" b="1" dirty="0">
                <a:solidFill>
                  <a:srgbClr val="002060"/>
                </a:solidFill>
              </a:rPr>
              <a:t>index entries</a:t>
            </a:r>
            <a:r>
              <a:rPr lang="en-US" altLang="en-US" sz="2000" dirty="0"/>
              <a:t>) of the form</a:t>
            </a: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3318740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3317153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B30B-341C-43BD-AD6F-618A5FFC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4222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pic>
        <p:nvPicPr>
          <p:cNvPr id="35843" name="Content Placeholder 3">
            <a:extLst>
              <a:ext uri="{FF2B5EF4-FFF2-40B4-BE49-F238E27FC236}">
                <a16:creationId xmlns:a16="http://schemas.microsoft.com/office/drawing/2014/main" id="{603BA098-D884-4DD1-8F7C-9D2A4B516C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8975" y="1679575"/>
            <a:ext cx="4676775" cy="1238250"/>
          </a:xfrm>
        </p:spPr>
      </p:pic>
      <p:pic>
        <p:nvPicPr>
          <p:cNvPr id="35844" name="Picture 2">
            <a:extLst>
              <a:ext uri="{FF2B5EF4-FFF2-40B4-BE49-F238E27FC236}">
                <a16:creationId xmlns:a16="http://schemas.microsoft.com/office/drawing/2014/main" id="{7EB1DC6C-D44F-47AE-AFD9-74F974892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4208463"/>
            <a:ext cx="46482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Content Placeholder 2">
            <a:extLst>
              <a:ext uri="{FF2B5EF4-FFF2-40B4-BE49-F238E27FC236}">
                <a16:creationId xmlns:a16="http://schemas.microsoft.com/office/drawing/2014/main" id="{D1FA82E4-8A74-40E2-B615-4FD930628F2C}"/>
              </a:ext>
            </a:extLst>
          </p:cNvPr>
          <p:cNvSpPr txBox="1">
            <a:spLocks/>
          </p:cNvSpPr>
          <p:nvPr/>
        </p:nvSpPr>
        <p:spPr bwMode="auto">
          <a:xfrm>
            <a:off x="752475" y="1234862"/>
            <a:ext cx="20081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8585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1" charset="2"/>
              <a:buNone/>
            </a:pPr>
            <a:r>
              <a:rPr lang="en-US" altLang="en-US" b="1" dirty="0"/>
              <a:t>Dense Index:</a:t>
            </a:r>
          </a:p>
        </p:txBody>
      </p:sp>
      <p:sp>
        <p:nvSpPr>
          <p:cNvPr id="35846" name="Content Placeholder 2">
            <a:extLst>
              <a:ext uri="{FF2B5EF4-FFF2-40B4-BE49-F238E27FC236}">
                <a16:creationId xmlns:a16="http://schemas.microsoft.com/office/drawing/2014/main" id="{9601749F-6B8D-4B57-8BEB-1DE32500651B}"/>
              </a:ext>
            </a:extLst>
          </p:cNvPr>
          <p:cNvSpPr txBox="1">
            <a:spLocks/>
          </p:cNvSpPr>
          <p:nvPr/>
        </p:nvSpPr>
        <p:spPr bwMode="auto">
          <a:xfrm>
            <a:off x="752475" y="3814484"/>
            <a:ext cx="20081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8585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1" charset="2"/>
              <a:buNone/>
            </a:pPr>
            <a:r>
              <a:rPr lang="en-US" altLang="en-US" b="1" dirty="0"/>
              <a:t>Sparse Index: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75ABBD7-DACE-439B-9821-0AB8D6AF5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2088"/>
            <a:ext cx="8229600" cy="5762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Sparse clustering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D4464ED-2E9B-4BCA-AE96-1EB05DD2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286125"/>
            <a:ext cx="17716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79A5A09C-6F85-49B0-832A-32E22B8B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286125"/>
            <a:ext cx="177165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ECAEFA4-14B5-4282-8976-BF06163BE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800350"/>
            <a:ext cx="1771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EE4AB5EE-54EA-4225-9459-25D75AE11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2800350"/>
            <a:ext cx="1771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F6D08434-03D1-4EEF-B265-FFC34F31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2314575"/>
            <a:ext cx="1771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84CF554E-39F5-4891-B794-B5140887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2314575"/>
            <a:ext cx="1771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6E7AA3B9-A923-4F92-99CA-4B81B81FA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1828800"/>
            <a:ext cx="1771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24E5FF07-E36F-4342-BB1C-CF0F00FC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828800"/>
            <a:ext cx="17716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875" name="Group 11">
            <a:extLst>
              <a:ext uri="{FF2B5EF4-FFF2-40B4-BE49-F238E27FC236}">
                <a16:creationId xmlns:a16="http://schemas.microsoft.com/office/drawing/2014/main" id="{D8E590F4-BB3D-4D3E-995F-20D5DF92D919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2076450"/>
            <a:ext cx="4048125" cy="1905000"/>
            <a:chOff x="2983" y="1308"/>
            <a:chExt cx="2550" cy="1200"/>
          </a:xfrm>
        </p:grpSpPr>
        <p:grpSp>
          <p:nvGrpSpPr>
            <p:cNvPr id="36908" name="Group 12">
              <a:extLst>
                <a:ext uri="{FF2B5EF4-FFF2-40B4-BE49-F238E27FC236}">
                  <a16:creationId xmlns:a16="http://schemas.microsoft.com/office/drawing/2014/main" id="{2538585F-3B00-40EB-9C60-2568B95F7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308"/>
              <a:ext cx="2550" cy="298"/>
              <a:chOff x="2983" y="1308"/>
              <a:chExt cx="2550" cy="298"/>
            </a:xfrm>
          </p:grpSpPr>
          <p:sp>
            <p:nvSpPr>
              <p:cNvPr id="36921" name="Rectangle 13">
                <a:extLst>
                  <a:ext uri="{FF2B5EF4-FFF2-40B4-BE49-F238E27FC236}">
                    <a16:creationId xmlns:a16="http://schemas.microsoft.com/office/drawing/2014/main" id="{4CCFEFBD-1EB3-461B-9F26-8760955DB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Ahmed</a:t>
                </a:r>
              </a:p>
            </p:txBody>
          </p:sp>
          <p:sp>
            <p:nvSpPr>
              <p:cNvPr id="36922" name="Rectangle 14">
                <a:extLst>
                  <a:ext uri="{FF2B5EF4-FFF2-40B4-BE49-F238E27FC236}">
                    <a16:creationId xmlns:a16="http://schemas.microsoft.com/office/drawing/2014/main" id="{FF15762D-4B33-4BA4-B7AE-505C3C139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Austin</a:t>
                </a:r>
              </a:p>
            </p:txBody>
          </p:sp>
          <p:sp>
            <p:nvSpPr>
              <p:cNvPr id="36923" name="Rectangle 15">
                <a:extLst>
                  <a:ext uri="{FF2B5EF4-FFF2-40B4-BE49-F238E27FC236}">
                    <a16:creationId xmlns:a16="http://schemas.microsoft.com/office/drawing/2014/main" id="{63D42670-EC34-4ABA-A100-EE0F69076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6909" name="Group 16">
              <a:extLst>
                <a:ext uri="{FF2B5EF4-FFF2-40B4-BE49-F238E27FC236}">
                  <a16:creationId xmlns:a16="http://schemas.microsoft.com/office/drawing/2014/main" id="{B9B31AAF-C03F-4B9F-8709-CBEDBE365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615"/>
              <a:ext cx="2550" cy="298"/>
              <a:chOff x="2983" y="1308"/>
              <a:chExt cx="2550" cy="298"/>
            </a:xfrm>
          </p:grpSpPr>
          <p:sp>
            <p:nvSpPr>
              <p:cNvPr id="36918" name="Rectangle 17">
                <a:extLst>
                  <a:ext uri="{FF2B5EF4-FFF2-40B4-BE49-F238E27FC236}">
                    <a16:creationId xmlns:a16="http://schemas.microsoft.com/office/drawing/2014/main" id="{CA5F2238-97CA-4112-88A1-924CD6F0A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Frank</a:t>
                </a:r>
              </a:p>
            </p:txBody>
          </p:sp>
          <p:sp>
            <p:nvSpPr>
              <p:cNvPr id="36919" name="Rectangle 18">
                <a:extLst>
                  <a:ext uri="{FF2B5EF4-FFF2-40B4-BE49-F238E27FC236}">
                    <a16:creationId xmlns:a16="http://schemas.microsoft.com/office/drawing/2014/main" id="{E676658B-EEB5-4386-94C1-ED81924AD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Austin</a:t>
                </a:r>
              </a:p>
            </p:txBody>
          </p:sp>
          <p:sp>
            <p:nvSpPr>
              <p:cNvPr id="36920" name="Rectangle 19">
                <a:extLst>
                  <a:ext uri="{FF2B5EF4-FFF2-40B4-BE49-F238E27FC236}">
                    <a16:creationId xmlns:a16="http://schemas.microsoft.com/office/drawing/2014/main" id="{BC361BEF-54E6-4A00-B8C1-F078036C4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6910" name="Group 20">
              <a:extLst>
                <a:ext uri="{FF2B5EF4-FFF2-40B4-BE49-F238E27FC236}">
                  <a16:creationId xmlns:a16="http://schemas.microsoft.com/office/drawing/2014/main" id="{E38DFBAE-7829-4A78-95F9-AF037479A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913"/>
              <a:ext cx="2550" cy="298"/>
              <a:chOff x="2983" y="1308"/>
              <a:chExt cx="2550" cy="298"/>
            </a:xfrm>
          </p:grpSpPr>
          <p:sp>
            <p:nvSpPr>
              <p:cNvPr id="36915" name="Rectangle 21">
                <a:extLst>
                  <a:ext uri="{FF2B5EF4-FFF2-40B4-BE49-F238E27FC236}">
                    <a16:creationId xmlns:a16="http://schemas.microsoft.com/office/drawing/2014/main" id="{58AA9484-37D7-4806-8218-6E17AA1BF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Brenda</a:t>
                </a:r>
              </a:p>
            </p:txBody>
          </p:sp>
          <p:sp>
            <p:nvSpPr>
              <p:cNvPr id="36916" name="Rectangle 22">
                <a:extLst>
                  <a:ext uri="{FF2B5EF4-FFF2-40B4-BE49-F238E27FC236}">
                    <a16:creationId xmlns:a16="http://schemas.microsoft.com/office/drawing/2014/main" id="{D1E7ACDA-4EBE-45B7-AA50-62B6E7C37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Austin</a:t>
                </a:r>
                <a:endParaRPr kumimoji="0" lang="en-US" altLang="en-US" sz="4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17" name="Rectangle 23">
                <a:extLst>
                  <a:ext uri="{FF2B5EF4-FFF2-40B4-BE49-F238E27FC236}">
                    <a16:creationId xmlns:a16="http://schemas.microsoft.com/office/drawing/2014/main" id="{8104B998-B935-4803-83EC-67A0E14F8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6911" name="Group 24">
              <a:extLst>
                <a:ext uri="{FF2B5EF4-FFF2-40B4-BE49-F238E27FC236}">
                  <a16:creationId xmlns:a16="http://schemas.microsoft.com/office/drawing/2014/main" id="{6D502AFF-D488-46E3-83BB-07E82AD2A3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2210"/>
              <a:ext cx="2550" cy="298"/>
              <a:chOff x="2983" y="1308"/>
              <a:chExt cx="2550" cy="298"/>
            </a:xfrm>
          </p:grpSpPr>
          <p:sp>
            <p:nvSpPr>
              <p:cNvPr id="36912" name="Rectangle 25">
                <a:extLst>
                  <a:ext uri="{FF2B5EF4-FFF2-40B4-BE49-F238E27FC236}">
                    <a16:creationId xmlns:a16="http://schemas.microsoft.com/office/drawing/2014/main" id="{43DB0DB9-678F-4DF2-84A8-1E01AF44C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Dana</a:t>
                </a:r>
              </a:p>
            </p:txBody>
          </p:sp>
          <p:sp>
            <p:nvSpPr>
              <p:cNvPr id="36913" name="Rectangle 26">
                <a:extLst>
                  <a:ext uri="{FF2B5EF4-FFF2-40B4-BE49-F238E27FC236}">
                    <a16:creationId xmlns:a16="http://schemas.microsoft.com/office/drawing/2014/main" id="{FB1C2744-1AFB-41F0-883A-2698B0A80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Dallas</a:t>
                </a:r>
              </a:p>
            </p:txBody>
          </p:sp>
          <p:sp>
            <p:nvSpPr>
              <p:cNvPr id="36914" name="Rectangle 27">
                <a:extLst>
                  <a:ext uri="{FF2B5EF4-FFF2-40B4-BE49-F238E27FC236}">
                    <a16:creationId xmlns:a16="http://schemas.microsoft.com/office/drawing/2014/main" id="{1C7F72BD-F318-4106-B082-C9F2B3913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</p:grpSp>
      <p:grpSp>
        <p:nvGrpSpPr>
          <p:cNvPr id="36876" name="Group 28">
            <a:extLst>
              <a:ext uri="{FF2B5EF4-FFF2-40B4-BE49-F238E27FC236}">
                <a16:creationId xmlns:a16="http://schemas.microsoft.com/office/drawing/2014/main" id="{8A717E6F-BD7E-4609-93BF-67F0559B88B4}"/>
              </a:ext>
            </a:extLst>
          </p:cNvPr>
          <p:cNvGrpSpPr>
            <a:grpSpLocks/>
          </p:cNvGrpSpPr>
          <p:nvPr/>
        </p:nvGrpSpPr>
        <p:grpSpPr bwMode="auto">
          <a:xfrm>
            <a:off x="4735513" y="4170363"/>
            <a:ext cx="3951287" cy="1905000"/>
            <a:chOff x="2983" y="1308"/>
            <a:chExt cx="2550" cy="1200"/>
          </a:xfrm>
        </p:grpSpPr>
        <p:grpSp>
          <p:nvGrpSpPr>
            <p:cNvPr id="36892" name="Group 29">
              <a:extLst>
                <a:ext uri="{FF2B5EF4-FFF2-40B4-BE49-F238E27FC236}">
                  <a16:creationId xmlns:a16="http://schemas.microsoft.com/office/drawing/2014/main" id="{FC28F0F4-C1C4-4362-89A5-3EAD54BFD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308"/>
              <a:ext cx="2550" cy="298"/>
              <a:chOff x="2983" y="1308"/>
              <a:chExt cx="2550" cy="298"/>
            </a:xfrm>
          </p:grpSpPr>
          <p:sp>
            <p:nvSpPr>
              <p:cNvPr id="36905" name="Rectangle 30">
                <a:extLst>
                  <a:ext uri="{FF2B5EF4-FFF2-40B4-BE49-F238E27FC236}">
                    <a16:creationId xmlns:a16="http://schemas.microsoft.com/office/drawing/2014/main" id="{271B544E-A2C9-4935-B9D6-7CB9B0CDD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Emily</a:t>
                </a:r>
              </a:p>
            </p:txBody>
          </p:sp>
          <p:sp>
            <p:nvSpPr>
              <p:cNvPr id="36906" name="Rectangle 31">
                <a:extLst>
                  <a:ext uri="{FF2B5EF4-FFF2-40B4-BE49-F238E27FC236}">
                    <a16:creationId xmlns:a16="http://schemas.microsoft.com/office/drawing/2014/main" id="{A3E5249F-8107-4343-9008-E20E831B1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Dallas</a:t>
                </a:r>
              </a:p>
            </p:txBody>
          </p:sp>
          <p:sp>
            <p:nvSpPr>
              <p:cNvPr id="36907" name="Rectangle 32">
                <a:extLst>
                  <a:ext uri="{FF2B5EF4-FFF2-40B4-BE49-F238E27FC236}">
                    <a16:creationId xmlns:a16="http://schemas.microsoft.com/office/drawing/2014/main" id="{F9DBA073-C9DA-4D17-B590-32355A347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6893" name="Group 33">
              <a:extLst>
                <a:ext uri="{FF2B5EF4-FFF2-40B4-BE49-F238E27FC236}">
                  <a16:creationId xmlns:a16="http://schemas.microsoft.com/office/drawing/2014/main" id="{1239619E-DF6F-4BDF-B26B-3F1B92A48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615"/>
              <a:ext cx="2550" cy="298"/>
              <a:chOff x="2983" y="1308"/>
              <a:chExt cx="2550" cy="298"/>
            </a:xfrm>
          </p:grpSpPr>
          <p:sp>
            <p:nvSpPr>
              <p:cNvPr id="36902" name="Rectangle 34">
                <a:extLst>
                  <a:ext uri="{FF2B5EF4-FFF2-40B4-BE49-F238E27FC236}">
                    <a16:creationId xmlns:a16="http://schemas.microsoft.com/office/drawing/2014/main" id="{518A75E2-3AF4-4E05-B88D-F1DE5FD3E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Dino</a:t>
                </a:r>
              </a:p>
            </p:txBody>
          </p:sp>
          <p:sp>
            <p:nvSpPr>
              <p:cNvPr id="36903" name="Rectangle 35">
                <a:extLst>
                  <a:ext uri="{FF2B5EF4-FFF2-40B4-BE49-F238E27FC236}">
                    <a16:creationId xmlns:a16="http://schemas.microsoft.com/office/drawing/2014/main" id="{8B0A9E70-8E09-4D21-8C8C-E78412D5C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Dallas</a:t>
                </a:r>
              </a:p>
            </p:txBody>
          </p:sp>
          <p:sp>
            <p:nvSpPr>
              <p:cNvPr id="36904" name="Rectangle 36">
                <a:extLst>
                  <a:ext uri="{FF2B5EF4-FFF2-40B4-BE49-F238E27FC236}">
                    <a16:creationId xmlns:a16="http://schemas.microsoft.com/office/drawing/2014/main" id="{0F1FCECA-AD66-4AB4-9F0B-A6710B4E6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6894" name="Group 37">
              <a:extLst>
                <a:ext uri="{FF2B5EF4-FFF2-40B4-BE49-F238E27FC236}">
                  <a16:creationId xmlns:a16="http://schemas.microsoft.com/office/drawing/2014/main" id="{48837145-8191-4FD6-953B-8847892A1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913"/>
              <a:ext cx="2550" cy="298"/>
              <a:chOff x="2983" y="1308"/>
              <a:chExt cx="2550" cy="298"/>
            </a:xfrm>
          </p:grpSpPr>
          <p:sp>
            <p:nvSpPr>
              <p:cNvPr id="36899" name="Rectangle 38">
                <a:extLst>
                  <a:ext uri="{FF2B5EF4-FFF2-40B4-BE49-F238E27FC236}">
                    <a16:creationId xmlns:a16="http://schemas.microsoft.com/office/drawing/2014/main" id="{099D4884-66CA-4A29-AA4A-0B0AA75F8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Carlos</a:t>
                </a:r>
              </a:p>
            </p:txBody>
          </p:sp>
          <p:sp>
            <p:nvSpPr>
              <p:cNvPr id="36900" name="Rectangle 39">
                <a:extLst>
                  <a:ext uri="{FF2B5EF4-FFF2-40B4-BE49-F238E27FC236}">
                    <a16:creationId xmlns:a16="http://schemas.microsoft.com/office/drawing/2014/main" id="{58557CF9-AD43-42DC-84FE-FB86F92B6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Laredo</a:t>
                </a:r>
              </a:p>
            </p:txBody>
          </p:sp>
          <p:sp>
            <p:nvSpPr>
              <p:cNvPr id="36901" name="Rectangle 40">
                <a:extLst>
                  <a:ext uri="{FF2B5EF4-FFF2-40B4-BE49-F238E27FC236}">
                    <a16:creationId xmlns:a16="http://schemas.microsoft.com/office/drawing/2014/main" id="{5CBCE50D-8FD2-4519-9D80-A0F8B4CB6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6895" name="Group 41">
              <a:extLst>
                <a:ext uri="{FF2B5EF4-FFF2-40B4-BE49-F238E27FC236}">
                  <a16:creationId xmlns:a16="http://schemas.microsoft.com/office/drawing/2014/main" id="{CBB536B2-0EBE-45B8-8B2A-B956C11EA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2210"/>
              <a:ext cx="2550" cy="298"/>
              <a:chOff x="2983" y="1308"/>
              <a:chExt cx="2550" cy="298"/>
            </a:xfrm>
          </p:grpSpPr>
          <p:sp>
            <p:nvSpPr>
              <p:cNvPr id="36896" name="Rectangle 42">
                <a:extLst>
                  <a:ext uri="{FF2B5EF4-FFF2-40B4-BE49-F238E27FC236}">
                    <a16:creationId xmlns:a16="http://schemas.microsoft.com/office/drawing/2014/main" id="{2F92A135-FC84-4BBF-8078-8E54AB9FF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Amita</a:t>
                </a:r>
              </a:p>
            </p:txBody>
          </p:sp>
          <p:sp>
            <p:nvSpPr>
              <p:cNvPr id="36897" name="Rectangle 43">
                <a:extLst>
                  <a:ext uri="{FF2B5EF4-FFF2-40B4-BE49-F238E27FC236}">
                    <a16:creationId xmlns:a16="http://schemas.microsoft.com/office/drawing/2014/main" id="{C8D6CA6C-36FC-4CA7-8BF9-D4B685FDD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Laredo</a:t>
                </a:r>
              </a:p>
            </p:txBody>
          </p:sp>
          <p:sp>
            <p:nvSpPr>
              <p:cNvPr id="36898" name="Rectangle 44">
                <a:extLst>
                  <a:ext uri="{FF2B5EF4-FFF2-40B4-BE49-F238E27FC236}">
                    <a16:creationId xmlns:a16="http://schemas.microsoft.com/office/drawing/2014/main" id="{0CF5E1F4-72BB-4F9C-8E0C-A2B1BAFD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</p:grpSp>
      <p:grpSp>
        <p:nvGrpSpPr>
          <p:cNvPr id="36877" name="Group 191">
            <a:extLst>
              <a:ext uri="{FF2B5EF4-FFF2-40B4-BE49-F238E27FC236}">
                <a16:creationId xmlns:a16="http://schemas.microsoft.com/office/drawing/2014/main" id="{E3410B38-5A26-4D06-89C7-A12A230543E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95500"/>
            <a:ext cx="2465388" cy="469900"/>
            <a:chOff x="288" y="1320"/>
            <a:chExt cx="1553" cy="296"/>
          </a:xfrm>
        </p:grpSpPr>
        <p:sp>
          <p:nvSpPr>
            <p:cNvPr id="36890" name="Rectangle 192">
              <a:extLst>
                <a:ext uri="{FF2B5EF4-FFF2-40B4-BE49-F238E27FC236}">
                  <a16:creationId xmlns:a16="http://schemas.microsoft.com/office/drawing/2014/main" id="{69C69FFD-4A06-41F5-94C9-7462F4CF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320"/>
              <a:ext cx="1008" cy="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Austin</a:t>
              </a:r>
            </a:p>
          </p:txBody>
        </p:sp>
        <p:sp>
          <p:nvSpPr>
            <p:cNvPr id="36891" name="Rectangle 193">
              <a:extLst>
                <a:ext uri="{FF2B5EF4-FFF2-40B4-BE49-F238E27FC236}">
                  <a16:creationId xmlns:a16="http://schemas.microsoft.com/office/drawing/2014/main" id="{772D973C-275D-404F-B1E9-A582C1018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20"/>
              <a:ext cx="545" cy="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36878" name="Oval 194">
            <a:extLst>
              <a:ext uri="{FF2B5EF4-FFF2-40B4-BE49-F238E27FC236}">
                <a16:creationId xmlns:a16="http://schemas.microsoft.com/office/drawing/2014/main" id="{49390F41-C5F6-4C5C-A8DF-1593DBE0B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222500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879" name="Group 196">
            <a:extLst>
              <a:ext uri="{FF2B5EF4-FFF2-40B4-BE49-F238E27FC236}">
                <a16:creationId xmlns:a16="http://schemas.microsoft.com/office/drawing/2014/main" id="{E85AE2C0-4AF7-4EA0-A6E3-3D40536C227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57463"/>
            <a:ext cx="2465388" cy="469900"/>
            <a:chOff x="288" y="1320"/>
            <a:chExt cx="1553" cy="296"/>
          </a:xfrm>
        </p:grpSpPr>
        <p:sp>
          <p:nvSpPr>
            <p:cNvPr id="36888" name="Rectangle 197">
              <a:extLst>
                <a:ext uri="{FF2B5EF4-FFF2-40B4-BE49-F238E27FC236}">
                  <a16:creationId xmlns:a16="http://schemas.microsoft.com/office/drawing/2014/main" id="{F57540F5-7A7E-4EBF-BAB6-25547A8F2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320"/>
              <a:ext cx="1008" cy="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Dallas</a:t>
              </a:r>
            </a:p>
          </p:txBody>
        </p:sp>
        <p:sp>
          <p:nvSpPr>
            <p:cNvPr id="36889" name="Rectangle 198">
              <a:extLst>
                <a:ext uri="{FF2B5EF4-FFF2-40B4-BE49-F238E27FC236}">
                  <a16:creationId xmlns:a16="http://schemas.microsoft.com/office/drawing/2014/main" id="{A5C9C5EE-7549-42B9-BAD9-15CD45E0F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20"/>
              <a:ext cx="545" cy="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36880" name="Oval 199">
            <a:extLst>
              <a:ext uri="{FF2B5EF4-FFF2-40B4-BE49-F238E27FC236}">
                <a16:creationId xmlns:a16="http://schemas.microsoft.com/office/drawing/2014/main" id="{1821BE17-374B-4522-866C-6A9144E6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684463"/>
            <a:ext cx="182563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881" name="Group 201">
            <a:extLst>
              <a:ext uri="{FF2B5EF4-FFF2-40B4-BE49-F238E27FC236}">
                <a16:creationId xmlns:a16="http://schemas.microsoft.com/office/drawing/2014/main" id="{2D2CA851-CCF4-4825-B46D-149E7BBAA8B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19425"/>
            <a:ext cx="2465388" cy="469900"/>
            <a:chOff x="288" y="1320"/>
            <a:chExt cx="1553" cy="296"/>
          </a:xfrm>
        </p:grpSpPr>
        <p:sp>
          <p:nvSpPr>
            <p:cNvPr id="36886" name="Rectangle 202">
              <a:extLst>
                <a:ext uri="{FF2B5EF4-FFF2-40B4-BE49-F238E27FC236}">
                  <a16:creationId xmlns:a16="http://schemas.microsoft.com/office/drawing/2014/main" id="{39E6E0C3-A630-47CA-A583-83F6C16A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320"/>
              <a:ext cx="1008" cy="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Laredo</a:t>
              </a:r>
            </a:p>
          </p:txBody>
        </p:sp>
        <p:sp>
          <p:nvSpPr>
            <p:cNvPr id="36887" name="Rectangle 203">
              <a:extLst>
                <a:ext uri="{FF2B5EF4-FFF2-40B4-BE49-F238E27FC236}">
                  <a16:creationId xmlns:a16="http://schemas.microsoft.com/office/drawing/2014/main" id="{A82F05C7-D4BB-477A-A0C5-B80D1CCB0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20"/>
              <a:ext cx="545" cy="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36882" name="Oval 204">
            <a:extLst>
              <a:ext uri="{FF2B5EF4-FFF2-40B4-BE49-F238E27FC236}">
                <a16:creationId xmlns:a16="http://schemas.microsoft.com/office/drawing/2014/main" id="{1F1FBDC3-0F3D-488E-8826-C35F9408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3146425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83" name="Line 60">
            <a:extLst>
              <a:ext uri="{FF2B5EF4-FFF2-40B4-BE49-F238E27FC236}">
                <a16:creationId xmlns:a16="http://schemas.microsoft.com/office/drawing/2014/main" id="{7885C756-F885-4BA9-A798-DE13BBE66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225" y="2314575"/>
            <a:ext cx="23002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62">
            <a:extLst>
              <a:ext uri="{FF2B5EF4-FFF2-40B4-BE49-F238E27FC236}">
                <a16:creationId xmlns:a16="http://schemas.microsoft.com/office/drawing/2014/main" id="{4ABBE910-D0D5-4153-9138-232AB15BA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225" y="2800350"/>
            <a:ext cx="2300288" cy="1831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61">
            <a:extLst>
              <a:ext uri="{FF2B5EF4-FFF2-40B4-BE49-F238E27FC236}">
                <a16:creationId xmlns:a16="http://schemas.microsoft.com/office/drawing/2014/main" id="{068DC9B0-02D3-4DB6-BF42-506B3E991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5225" y="3286125"/>
            <a:ext cx="487363" cy="29876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F8DEADE-6115-4E0C-80EE-90A570482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Dense clustering index</a:t>
            </a:r>
          </a:p>
        </p:txBody>
      </p:sp>
      <p:sp>
        <p:nvSpPr>
          <p:cNvPr id="37891" name="Rectangle 38">
            <a:extLst>
              <a:ext uri="{FF2B5EF4-FFF2-40B4-BE49-F238E27FC236}">
                <a16:creationId xmlns:a16="http://schemas.microsoft.com/office/drawing/2014/main" id="{0BB23DEB-87B3-4198-BB8F-8CC57745C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2074863"/>
            <a:ext cx="1600200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Austin</a:t>
            </a:r>
          </a:p>
        </p:txBody>
      </p:sp>
      <p:sp>
        <p:nvSpPr>
          <p:cNvPr id="37892" name="Rectangle 39">
            <a:extLst>
              <a:ext uri="{FF2B5EF4-FFF2-40B4-BE49-F238E27FC236}">
                <a16:creationId xmlns:a16="http://schemas.microsoft.com/office/drawing/2014/main" id="{219E2731-5178-4618-80DB-91F5214F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2530475"/>
            <a:ext cx="1600200" cy="471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Austin</a:t>
            </a:r>
          </a:p>
        </p:txBody>
      </p:sp>
      <p:sp>
        <p:nvSpPr>
          <p:cNvPr id="37893" name="Rectangle 40">
            <a:extLst>
              <a:ext uri="{FF2B5EF4-FFF2-40B4-BE49-F238E27FC236}">
                <a16:creationId xmlns:a16="http://schemas.microsoft.com/office/drawing/2014/main" id="{15F0E18D-6F58-4C6C-9F48-E0FD8F18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3001963"/>
            <a:ext cx="1600200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Austin</a:t>
            </a:r>
          </a:p>
        </p:txBody>
      </p:sp>
      <p:sp>
        <p:nvSpPr>
          <p:cNvPr id="37894" name="Rectangle 41">
            <a:extLst>
              <a:ext uri="{FF2B5EF4-FFF2-40B4-BE49-F238E27FC236}">
                <a16:creationId xmlns:a16="http://schemas.microsoft.com/office/drawing/2014/main" id="{F60D70FC-E449-4450-AC76-4159CC73E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3473450"/>
            <a:ext cx="1600200" cy="471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Dallas</a:t>
            </a:r>
          </a:p>
        </p:txBody>
      </p:sp>
      <p:sp>
        <p:nvSpPr>
          <p:cNvPr id="37895" name="Rectangle 42">
            <a:extLst>
              <a:ext uri="{FF2B5EF4-FFF2-40B4-BE49-F238E27FC236}">
                <a16:creationId xmlns:a16="http://schemas.microsoft.com/office/drawing/2014/main" id="{A2EBF387-93C6-4541-839C-CF045753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3944938"/>
            <a:ext cx="1600200" cy="471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Dallas</a:t>
            </a:r>
          </a:p>
        </p:txBody>
      </p:sp>
      <p:sp>
        <p:nvSpPr>
          <p:cNvPr id="37896" name="Rectangle 43">
            <a:extLst>
              <a:ext uri="{FF2B5EF4-FFF2-40B4-BE49-F238E27FC236}">
                <a16:creationId xmlns:a16="http://schemas.microsoft.com/office/drawing/2014/main" id="{1CAA217D-C19A-4913-B56E-F18E8BAF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4400550"/>
            <a:ext cx="1600200" cy="487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Dallas</a:t>
            </a:r>
          </a:p>
        </p:txBody>
      </p:sp>
      <p:grpSp>
        <p:nvGrpSpPr>
          <p:cNvPr id="37897" name="Group 44">
            <a:extLst>
              <a:ext uri="{FF2B5EF4-FFF2-40B4-BE49-F238E27FC236}">
                <a16:creationId xmlns:a16="http://schemas.microsoft.com/office/drawing/2014/main" id="{829889E5-5755-4AA9-B808-96C6E09FF71F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4887913"/>
            <a:ext cx="1600200" cy="942975"/>
            <a:chOff x="259" y="3048"/>
            <a:chExt cx="1008" cy="594"/>
          </a:xfrm>
        </p:grpSpPr>
        <p:sp>
          <p:nvSpPr>
            <p:cNvPr id="37968" name="Rectangle 45">
              <a:extLst>
                <a:ext uri="{FF2B5EF4-FFF2-40B4-BE49-F238E27FC236}">
                  <a16:creationId xmlns:a16="http://schemas.microsoft.com/office/drawing/2014/main" id="{6AD76D94-965E-4C10-B2FC-F59D3DCDC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3048"/>
              <a:ext cx="1008" cy="2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Laredo</a:t>
              </a:r>
            </a:p>
          </p:txBody>
        </p:sp>
        <p:sp>
          <p:nvSpPr>
            <p:cNvPr id="37969" name="Rectangle 46">
              <a:extLst>
                <a:ext uri="{FF2B5EF4-FFF2-40B4-BE49-F238E27FC236}">
                  <a16:creationId xmlns:a16="http://schemas.microsoft.com/office/drawing/2014/main" id="{CF45BDE5-D0F5-4A0A-8C16-B6F5A6DE0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" y="3345"/>
              <a:ext cx="1008" cy="2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en-US" sz="2800">
                  <a:latin typeface="Arial" panose="020B0604020202020204" pitchFamily="34" charset="0"/>
                  <a:cs typeface="Arial" panose="020B0604020202020204" pitchFamily="34" charset="0"/>
                </a:rPr>
                <a:t>Laredo</a:t>
              </a:r>
            </a:p>
          </p:txBody>
        </p:sp>
      </p:grpSp>
      <p:grpSp>
        <p:nvGrpSpPr>
          <p:cNvPr id="37898" name="Group 47">
            <a:extLst>
              <a:ext uri="{FF2B5EF4-FFF2-40B4-BE49-F238E27FC236}">
                <a16:creationId xmlns:a16="http://schemas.microsoft.com/office/drawing/2014/main" id="{BC3E9F06-8C90-4674-A8A4-94E19998B5F8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2078038"/>
            <a:ext cx="407987" cy="923925"/>
            <a:chOff x="1267" y="1309"/>
            <a:chExt cx="257" cy="582"/>
          </a:xfrm>
        </p:grpSpPr>
        <p:grpSp>
          <p:nvGrpSpPr>
            <p:cNvPr id="37962" name="Group 48">
              <a:extLst>
                <a:ext uri="{FF2B5EF4-FFF2-40B4-BE49-F238E27FC236}">
                  <a16:creationId xmlns:a16="http://schemas.microsoft.com/office/drawing/2014/main" id="{14F002FC-A2BD-4946-A39C-6C65DB45D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1309"/>
              <a:ext cx="257" cy="297"/>
              <a:chOff x="3111" y="397"/>
              <a:chExt cx="257" cy="297"/>
            </a:xfrm>
          </p:grpSpPr>
          <p:sp>
            <p:nvSpPr>
              <p:cNvPr id="37966" name="Rectangle 49">
                <a:extLst>
                  <a:ext uri="{FF2B5EF4-FFF2-40B4-BE49-F238E27FC236}">
                    <a16:creationId xmlns:a16="http://schemas.microsoft.com/office/drawing/2014/main" id="{27785AEB-A453-4D53-99D8-B2FDECB09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97"/>
                <a:ext cx="257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4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67" name="Oval 50">
                <a:extLst>
                  <a:ext uri="{FF2B5EF4-FFF2-40B4-BE49-F238E27FC236}">
                    <a16:creationId xmlns:a16="http://schemas.microsoft.com/office/drawing/2014/main" id="{C3199564-FCC8-411F-AA41-223083E3E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520"/>
                <a:ext cx="115" cy="11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963" name="Group 51">
              <a:extLst>
                <a:ext uri="{FF2B5EF4-FFF2-40B4-BE49-F238E27FC236}">
                  <a16:creationId xmlns:a16="http://schemas.microsoft.com/office/drawing/2014/main" id="{B63F1C3F-2E96-4161-B254-F309A6B6A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1594"/>
              <a:ext cx="257" cy="297"/>
              <a:chOff x="3111" y="397"/>
              <a:chExt cx="257" cy="297"/>
            </a:xfrm>
          </p:grpSpPr>
          <p:sp>
            <p:nvSpPr>
              <p:cNvPr id="37964" name="Rectangle 52">
                <a:extLst>
                  <a:ext uri="{FF2B5EF4-FFF2-40B4-BE49-F238E27FC236}">
                    <a16:creationId xmlns:a16="http://schemas.microsoft.com/office/drawing/2014/main" id="{35945109-DF6D-456E-882E-799116562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97"/>
                <a:ext cx="257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4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65" name="Oval 53">
                <a:extLst>
                  <a:ext uri="{FF2B5EF4-FFF2-40B4-BE49-F238E27FC236}">
                    <a16:creationId xmlns:a16="http://schemas.microsoft.com/office/drawing/2014/main" id="{623620E0-D45A-42BA-BE13-B5DCFB821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520"/>
                <a:ext cx="115" cy="11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899" name="Group 54">
            <a:extLst>
              <a:ext uri="{FF2B5EF4-FFF2-40B4-BE49-F238E27FC236}">
                <a16:creationId xmlns:a16="http://schemas.microsoft.com/office/drawing/2014/main" id="{FEA3167D-02AE-42DC-956C-667C0AEAA67A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008313"/>
            <a:ext cx="407987" cy="923925"/>
            <a:chOff x="1267" y="1309"/>
            <a:chExt cx="257" cy="582"/>
          </a:xfrm>
        </p:grpSpPr>
        <p:grpSp>
          <p:nvGrpSpPr>
            <p:cNvPr id="37956" name="Group 55">
              <a:extLst>
                <a:ext uri="{FF2B5EF4-FFF2-40B4-BE49-F238E27FC236}">
                  <a16:creationId xmlns:a16="http://schemas.microsoft.com/office/drawing/2014/main" id="{695CA3A5-D774-4CCD-B6CB-B99970FBC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1309"/>
              <a:ext cx="257" cy="297"/>
              <a:chOff x="3111" y="397"/>
              <a:chExt cx="257" cy="297"/>
            </a:xfrm>
          </p:grpSpPr>
          <p:sp>
            <p:nvSpPr>
              <p:cNvPr id="37960" name="Rectangle 56">
                <a:extLst>
                  <a:ext uri="{FF2B5EF4-FFF2-40B4-BE49-F238E27FC236}">
                    <a16:creationId xmlns:a16="http://schemas.microsoft.com/office/drawing/2014/main" id="{A4731F44-C102-478D-87F4-8DD7BEE07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97"/>
                <a:ext cx="257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4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61" name="Oval 57">
                <a:extLst>
                  <a:ext uri="{FF2B5EF4-FFF2-40B4-BE49-F238E27FC236}">
                    <a16:creationId xmlns:a16="http://schemas.microsoft.com/office/drawing/2014/main" id="{E273EEBC-45EB-4224-82BE-55053AC20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520"/>
                <a:ext cx="115" cy="11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957" name="Group 58">
              <a:extLst>
                <a:ext uri="{FF2B5EF4-FFF2-40B4-BE49-F238E27FC236}">
                  <a16:creationId xmlns:a16="http://schemas.microsoft.com/office/drawing/2014/main" id="{D006C238-D71C-494D-AD3C-C7816FD52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1594"/>
              <a:ext cx="257" cy="297"/>
              <a:chOff x="3111" y="397"/>
              <a:chExt cx="257" cy="297"/>
            </a:xfrm>
          </p:grpSpPr>
          <p:sp>
            <p:nvSpPr>
              <p:cNvPr id="37958" name="Rectangle 59">
                <a:extLst>
                  <a:ext uri="{FF2B5EF4-FFF2-40B4-BE49-F238E27FC236}">
                    <a16:creationId xmlns:a16="http://schemas.microsoft.com/office/drawing/2014/main" id="{A9E2AF39-4424-4232-9B94-2E7D60985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97"/>
                <a:ext cx="257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4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59" name="Oval 60">
                <a:extLst>
                  <a:ext uri="{FF2B5EF4-FFF2-40B4-BE49-F238E27FC236}">
                    <a16:creationId xmlns:a16="http://schemas.microsoft.com/office/drawing/2014/main" id="{E150F31F-069E-402A-A0FE-9C7167421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520"/>
                <a:ext cx="115" cy="11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900" name="Group 61">
            <a:extLst>
              <a:ext uri="{FF2B5EF4-FFF2-40B4-BE49-F238E27FC236}">
                <a16:creationId xmlns:a16="http://schemas.microsoft.com/office/drawing/2014/main" id="{59BB3508-9745-4981-98F7-E64FE03D088E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932238"/>
            <a:ext cx="407987" cy="955675"/>
            <a:chOff x="1267" y="1309"/>
            <a:chExt cx="257" cy="582"/>
          </a:xfrm>
        </p:grpSpPr>
        <p:grpSp>
          <p:nvGrpSpPr>
            <p:cNvPr id="37950" name="Group 62">
              <a:extLst>
                <a:ext uri="{FF2B5EF4-FFF2-40B4-BE49-F238E27FC236}">
                  <a16:creationId xmlns:a16="http://schemas.microsoft.com/office/drawing/2014/main" id="{2F020FAE-71A2-47F9-AA1A-A8701553D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1309"/>
              <a:ext cx="257" cy="297"/>
              <a:chOff x="3111" y="397"/>
              <a:chExt cx="257" cy="297"/>
            </a:xfrm>
          </p:grpSpPr>
          <p:sp>
            <p:nvSpPr>
              <p:cNvPr id="37954" name="Rectangle 63">
                <a:extLst>
                  <a:ext uri="{FF2B5EF4-FFF2-40B4-BE49-F238E27FC236}">
                    <a16:creationId xmlns:a16="http://schemas.microsoft.com/office/drawing/2014/main" id="{169E2279-E262-4188-9B2A-80151C026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97"/>
                <a:ext cx="257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4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55" name="Oval 64">
                <a:extLst>
                  <a:ext uri="{FF2B5EF4-FFF2-40B4-BE49-F238E27FC236}">
                    <a16:creationId xmlns:a16="http://schemas.microsoft.com/office/drawing/2014/main" id="{4BF83E48-E95F-4D31-9929-B01BAE861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520"/>
                <a:ext cx="115" cy="11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951" name="Group 65">
              <a:extLst>
                <a:ext uri="{FF2B5EF4-FFF2-40B4-BE49-F238E27FC236}">
                  <a16:creationId xmlns:a16="http://schemas.microsoft.com/office/drawing/2014/main" id="{726A1F5E-1371-4986-BA3E-93715CA13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1594"/>
              <a:ext cx="257" cy="297"/>
              <a:chOff x="3111" y="397"/>
              <a:chExt cx="257" cy="297"/>
            </a:xfrm>
          </p:grpSpPr>
          <p:sp>
            <p:nvSpPr>
              <p:cNvPr id="37952" name="Rectangle 66">
                <a:extLst>
                  <a:ext uri="{FF2B5EF4-FFF2-40B4-BE49-F238E27FC236}">
                    <a16:creationId xmlns:a16="http://schemas.microsoft.com/office/drawing/2014/main" id="{51FD3925-2516-4C6F-A14E-00A55398E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97"/>
                <a:ext cx="257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4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53" name="Oval 67">
                <a:extLst>
                  <a:ext uri="{FF2B5EF4-FFF2-40B4-BE49-F238E27FC236}">
                    <a16:creationId xmlns:a16="http://schemas.microsoft.com/office/drawing/2014/main" id="{53A176BC-9E5D-4EE2-8EC7-9B627C10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520"/>
                <a:ext cx="115" cy="11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901" name="Group 68">
            <a:extLst>
              <a:ext uri="{FF2B5EF4-FFF2-40B4-BE49-F238E27FC236}">
                <a16:creationId xmlns:a16="http://schemas.microsoft.com/office/drawing/2014/main" id="{F00A7F62-9AED-474E-A153-2A4485222A30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4887913"/>
            <a:ext cx="407987" cy="942975"/>
            <a:chOff x="1267" y="1309"/>
            <a:chExt cx="257" cy="582"/>
          </a:xfrm>
        </p:grpSpPr>
        <p:grpSp>
          <p:nvGrpSpPr>
            <p:cNvPr id="37944" name="Group 69">
              <a:extLst>
                <a:ext uri="{FF2B5EF4-FFF2-40B4-BE49-F238E27FC236}">
                  <a16:creationId xmlns:a16="http://schemas.microsoft.com/office/drawing/2014/main" id="{F4B527B4-0E62-4EA0-9205-5D687C3FE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1309"/>
              <a:ext cx="257" cy="297"/>
              <a:chOff x="3111" y="397"/>
              <a:chExt cx="257" cy="297"/>
            </a:xfrm>
          </p:grpSpPr>
          <p:sp>
            <p:nvSpPr>
              <p:cNvPr id="37948" name="Rectangle 70">
                <a:extLst>
                  <a:ext uri="{FF2B5EF4-FFF2-40B4-BE49-F238E27FC236}">
                    <a16:creationId xmlns:a16="http://schemas.microsoft.com/office/drawing/2014/main" id="{68F0B1A2-B512-4E7D-9426-737B08A26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97"/>
                <a:ext cx="257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4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49" name="Oval 71">
                <a:extLst>
                  <a:ext uri="{FF2B5EF4-FFF2-40B4-BE49-F238E27FC236}">
                    <a16:creationId xmlns:a16="http://schemas.microsoft.com/office/drawing/2014/main" id="{7CDB64DD-0A18-4EAF-9222-1E3219982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520"/>
                <a:ext cx="115" cy="11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945" name="Group 72">
              <a:extLst>
                <a:ext uri="{FF2B5EF4-FFF2-40B4-BE49-F238E27FC236}">
                  <a16:creationId xmlns:a16="http://schemas.microsoft.com/office/drawing/2014/main" id="{153E484E-3C65-453D-82A1-93ECF2D8E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7" y="1594"/>
              <a:ext cx="257" cy="297"/>
              <a:chOff x="3111" y="397"/>
              <a:chExt cx="257" cy="297"/>
            </a:xfrm>
          </p:grpSpPr>
          <p:sp>
            <p:nvSpPr>
              <p:cNvPr id="37946" name="Rectangle 73">
                <a:extLst>
                  <a:ext uri="{FF2B5EF4-FFF2-40B4-BE49-F238E27FC236}">
                    <a16:creationId xmlns:a16="http://schemas.microsoft.com/office/drawing/2014/main" id="{EF30F9EA-E7CC-47B6-9FB4-0B8EE7E10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397"/>
                <a:ext cx="257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4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47" name="Oval 74">
                <a:extLst>
                  <a:ext uri="{FF2B5EF4-FFF2-40B4-BE49-F238E27FC236}">
                    <a16:creationId xmlns:a16="http://schemas.microsoft.com/office/drawing/2014/main" id="{275A0C82-D12C-4CC8-B21E-5FC24E88F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520"/>
                <a:ext cx="115" cy="11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kumimoji="0" lang="en-US" alt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902" name="Line 75">
            <a:extLst>
              <a:ext uri="{FF2B5EF4-FFF2-40B4-BE49-F238E27FC236}">
                <a16:creationId xmlns:a16="http://schemas.microsoft.com/office/drawing/2014/main" id="{1F464645-3301-4C4C-B424-C51F0F098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150" y="2370138"/>
            <a:ext cx="23002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76">
            <a:extLst>
              <a:ext uri="{FF2B5EF4-FFF2-40B4-BE49-F238E27FC236}">
                <a16:creationId xmlns:a16="http://schemas.microsoft.com/office/drawing/2014/main" id="{41844934-D916-442C-95B1-AFAD9AA21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3311525"/>
            <a:ext cx="2390775" cy="27082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04" name="Group 94">
            <a:extLst>
              <a:ext uri="{FF2B5EF4-FFF2-40B4-BE49-F238E27FC236}">
                <a16:creationId xmlns:a16="http://schemas.microsoft.com/office/drawing/2014/main" id="{0AA1786E-171E-4E2A-AB7B-C78C84FC1BE0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4322763"/>
            <a:ext cx="4048125" cy="1905000"/>
            <a:chOff x="2983" y="1308"/>
            <a:chExt cx="2550" cy="1200"/>
          </a:xfrm>
        </p:grpSpPr>
        <p:grpSp>
          <p:nvGrpSpPr>
            <p:cNvPr id="37928" name="Group 95">
              <a:extLst>
                <a:ext uri="{FF2B5EF4-FFF2-40B4-BE49-F238E27FC236}">
                  <a16:creationId xmlns:a16="http://schemas.microsoft.com/office/drawing/2014/main" id="{64A0D9ED-7D91-4459-A2BA-D5767E12E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308"/>
              <a:ext cx="2550" cy="298"/>
              <a:chOff x="2983" y="1308"/>
              <a:chExt cx="2550" cy="298"/>
            </a:xfrm>
          </p:grpSpPr>
          <p:sp>
            <p:nvSpPr>
              <p:cNvPr id="37941" name="Rectangle 96">
                <a:extLst>
                  <a:ext uri="{FF2B5EF4-FFF2-40B4-BE49-F238E27FC236}">
                    <a16:creationId xmlns:a16="http://schemas.microsoft.com/office/drawing/2014/main" id="{D3A34F41-D611-4D62-98DA-C1AC4DBFA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Dana</a:t>
                </a:r>
              </a:p>
            </p:txBody>
          </p:sp>
          <p:sp>
            <p:nvSpPr>
              <p:cNvPr id="37942" name="Rectangle 97">
                <a:extLst>
                  <a:ext uri="{FF2B5EF4-FFF2-40B4-BE49-F238E27FC236}">
                    <a16:creationId xmlns:a16="http://schemas.microsoft.com/office/drawing/2014/main" id="{0FDCFE6E-4FEE-4C2D-AAE5-CC0F1C71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Dallas</a:t>
                </a:r>
              </a:p>
            </p:txBody>
          </p:sp>
          <p:sp>
            <p:nvSpPr>
              <p:cNvPr id="37943" name="Rectangle 98">
                <a:extLst>
                  <a:ext uri="{FF2B5EF4-FFF2-40B4-BE49-F238E27FC236}">
                    <a16:creationId xmlns:a16="http://schemas.microsoft.com/office/drawing/2014/main" id="{D8034443-CD1C-4242-9941-FCED4C6AF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7929" name="Group 99">
              <a:extLst>
                <a:ext uri="{FF2B5EF4-FFF2-40B4-BE49-F238E27FC236}">
                  <a16:creationId xmlns:a16="http://schemas.microsoft.com/office/drawing/2014/main" id="{0FC666A7-C86D-4BF1-A0BB-9D38F83DD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615"/>
              <a:ext cx="2550" cy="298"/>
              <a:chOff x="2983" y="1308"/>
              <a:chExt cx="2550" cy="298"/>
            </a:xfrm>
          </p:grpSpPr>
          <p:sp>
            <p:nvSpPr>
              <p:cNvPr id="37938" name="Rectangle 100">
                <a:extLst>
                  <a:ext uri="{FF2B5EF4-FFF2-40B4-BE49-F238E27FC236}">
                    <a16:creationId xmlns:a16="http://schemas.microsoft.com/office/drawing/2014/main" id="{8ADA3BAF-64F4-42CD-B8F9-6B6168868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Dino</a:t>
                </a:r>
              </a:p>
            </p:txBody>
          </p:sp>
          <p:sp>
            <p:nvSpPr>
              <p:cNvPr id="37939" name="Rectangle 101">
                <a:extLst>
                  <a:ext uri="{FF2B5EF4-FFF2-40B4-BE49-F238E27FC236}">
                    <a16:creationId xmlns:a16="http://schemas.microsoft.com/office/drawing/2014/main" id="{9F6FCB56-2CA6-4F7F-8C8A-735DB4C35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Dallas</a:t>
                </a:r>
              </a:p>
            </p:txBody>
          </p:sp>
          <p:sp>
            <p:nvSpPr>
              <p:cNvPr id="37940" name="Rectangle 102">
                <a:extLst>
                  <a:ext uri="{FF2B5EF4-FFF2-40B4-BE49-F238E27FC236}">
                    <a16:creationId xmlns:a16="http://schemas.microsoft.com/office/drawing/2014/main" id="{2FF2D359-B966-4DE6-9E8A-899791FD9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7930" name="Group 103">
              <a:extLst>
                <a:ext uri="{FF2B5EF4-FFF2-40B4-BE49-F238E27FC236}">
                  <a16:creationId xmlns:a16="http://schemas.microsoft.com/office/drawing/2014/main" id="{6D6892C6-96F6-4AC0-B859-8FE565CF4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913"/>
              <a:ext cx="2550" cy="298"/>
              <a:chOff x="2983" y="1308"/>
              <a:chExt cx="2550" cy="298"/>
            </a:xfrm>
          </p:grpSpPr>
          <p:sp>
            <p:nvSpPr>
              <p:cNvPr id="37935" name="Rectangle 104">
                <a:extLst>
                  <a:ext uri="{FF2B5EF4-FFF2-40B4-BE49-F238E27FC236}">
                    <a16:creationId xmlns:a16="http://schemas.microsoft.com/office/drawing/2014/main" id="{B1DC0021-85E7-45FE-B682-BC6589390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Emily</a:t>
                </a:r>
              </a:p>
            </p:txBody>
          </p:sp>
          <p:sp>
            <p:nvSpPr>
              <p:cNvPr id="37936" name="Rectangle 105">
                <a:extLst>
                  <a:ext uri="{FF2B5EF4-FFF2-40B4-BE49-F238E27FC236}">
                    <a16:creationId xmlns:a16="http://schemas.microsoft.com/office/drawing/2014/main" id="{4DB546C7-9627-41EE-95FD-D89F37130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Dallas</a:t>
                </a:r>
              </a:p>
            </p:txBody>
          </p:sp>
          <p:sp>
            <p:nvSpPr>
              <p:cNvPr id="37937" name="Rectangle 106">
                <a:extLst>
                  <a:ext uri="{FF2B5EF4-FFF2-40B4-BE49-F238E27FC236}">
                    <a16:creationId xmlns:a16="http://schemas.microsoft.com/office/drawing/2014/main" id="{63E0F92B-9C54-409E-BA09-E690F1D14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7931" name="Group 107">
              <a:extLst>
                <a:ext uri="{FF2B5EF4-FFF2-40B4-BE49-F238E27FC236}">
                  <a16:creationId xmlns:a16="http://schemas.microsoft.com/office/drawing/2014/main" id="{442C8109-6DBE-412C-835F-61214E5AD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2210"/>
              <a:ext cx="2550" cy="298"/>
              <a:chOff x="2983" y="1308"/>
              <a:chExt cx="2550" cy="298"/>
            </a:xfrm>
          </p:grpSpPr>
          <p:sp>
            <p:nvSpPr>
              <p:cNvPr id="37932" name="Rectangle 108">
                <a:extLst>
                  <a:ext uri="{FF2B5EF4-FFF2-40B4-BE49-F238E27FC236}">
                    <a16:creationId xmlns:a16="http://schemas.microsoft.com/office/drawing/2014/main" id="{5DFD5ED9-9A9D-4E9C-8263-37822F296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Frank</a:t>
                </a:r>
              </a:p>
            </p:txBody>
          </p:sp>
          <p:sp>
            <p:nvSpPr>
              <p:cNvPr id="37933" name="Rectangle 109">
                <a:extLst>
                  <a:ext uri="{FF2B5EF4-FFF2-40B4-BE49-F238E27FC236}">
                    <a16:creationId xmlns:a16="http://schemas.microsoft.com/office/drawing/2014/main" id="{F2879F62-3CA6-4C3A-82FE-B53226B72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Austin</a:t>
                </a:r>
              </a:p>
            </p:txBody>
          </p:sp>
          <p:sp>
            <p:nvSpPr>
              <p:cNvPr id="37934" name="Rectangle 110">
                <a:extLst>
                  <a:ext uri="{FF2B5EF4-FFF2-40B4-BE49-F238E27FC236}">
                    <a16:creationId xmlns:a16="http://schemas.microsoft.com/office/drawing/2014/main" id="{82564D96-F150-4527-97E5-51D70A60C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</p:grpSp>
      <p:sp>
        <p:nvSpPr>
          <p:cNvPr id="37905" name="Line 111">
            <a:extLst>
              <a:ext uri="{FF2B5EF4-FFF2-40B4-BE49-F238E27FC236}">
                <a16:creationId xmlns:a16="http://schemas.microsoft.com/office/drawing/2014/main" id="{927EF5DF-437C-4F44-9EAE-21F96965F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2840038"/>
            <a:ext cx="2390775" cy="4714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112">
            <a:extLst>
              <a:ext uri="{FF2B5EF4-FFF2-40B4-BE49-F238E27FC236}">
                <a16:creationId xmlns:a16="http://schemas.microsoft.com/office/drawing/2014/main" id="{94D9E7E1-0A72-44A3-B69B-75D024496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3754438"/>
            <a:ext cx="2390775" cy="847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113">
            <a:extLst>
              <a:ext uri="{FF2B5EF4-FFF2-40B4-BE49-F238E27FC236}">
                <a16:creationId xmlns:a16="http://schemas.microsoft.com/office/drawing/2014/main" id="{7171F572-A137-410B-AA14-4C12E50B7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6150" y="4238625"/>
            <a:ext cx="2390775" cy="847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114">
            <a:extLst>
              <a:ext uri="{FF2B5EF4-FFF2-40B4-BE49-F238E27FC236}">
                <a16:creationId xmlns:a16="http://schemas.microsoft.com/office/drawing/2014/main" id="{82187625-37A8-4D44-8EE8-2896D540F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638" y="4700588"/>
            <a:ext cx="2390775" cy="847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115">
            <a:extLst>
              <a:ext uri="{FF2B5EF4-FFF2-40B4-BE49-F238E27FC236}">
                <a16:creationId xmlns:a16="http://schemas.microsoft.com/office/drawing/2014/main" id="{9237891C-787A-4689-8D57-FE18BB88AF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150" y="2840038"/>
            <a:ext cx="2390775" cy="23320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10" name="Group 116">
            <a:extLst>
              <a:ext uri="{FF2B5EF4-FFF2-40B4-BE49-F238E27FC236}">
                <a16:creationId xmlns:a16="http://schemas.microsoft.com/office/drawing/2014/main" id="{3031183C-0A3E-489F-AF00-88EAC69ADC59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2228850"/>
            <a:ext cx="4048125" cy="1905000"/>
            <a:chOff x="2983" y="1308"/>
            <a:chExt cx="2550" cy="1200"/>
          </a:xfrm>
        </p:grpSpPr>
        <p:grpSp>
          <p:nvGrpSpPr>
            <p:cNvPr id="37912" name="Group 117">
              <a:extLst>
                <a:ext uri="{FF2B5EF4-FFF2-40B4-BE49-F238E27FC236}">
                  <a16:creationId xmlns:a16="http://schemas.microsoft.com/office/drawing/2014/main" id="{E1E9B9B1-9427-4E95-BC82-E28DBF9A6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308"/>
              <a:ext cx="2550" cy="298"/>
              <a:chOff x="2983" y="1308"/>
              <a:chExt cx="2550" cy="298"/>
            </a:xfrm>
          </p:grpSpPr>
          <p:sp>
            <p:nvSpPr>
              <p:cNvPr id="37925" name="Rectangle 118">
                <a:extLst>
                  <a:ext uri="{FF2B5EF4-FFF2-40B4-BE49-F238E27FC236}">
                    <a16:creationId xmlns:a16="http://schemas.microsoft.com/office/drawing/2014/main" id="{D788CB85-DF13-48E8-B809-F0E37D67E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Ahmed</a:t>
                </a:r>
              </a:p>
            </p:txBody>
          </p:sp>
          <p:sp>
            <p:nvSpPr>
              <p:cNvPr id="37926" name="Rectangle 119">
                <a:extLst>
                  <a:ext uri="{FF2B5EF4-FFF2-40B4-BE49-F238E27FC236}">
                    <a16:creationId xmlns:a16="http://schemas.microsoft.com/office/drawing/2014/main" id="{D774F101-0286-4C1C-AA89-A262E801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Austin</a:t>
                </a:r>
              </a:p>
            </p:txBody>
          </p:sp>
          <p:sp>
            <p:nvSpPr>
              <p:cNvPr id="37927" name="Rectangle 120">
                <a:extLst>
                  <a:ext uri="{FF2B5EF4-FFF2-40B4-BE49-F238E27FC236}">
                    <a16:creationId xmlns:a16="http://schemas.microsoft.com/office/drawing/2014/main" id="{0CEF1DA2-9553-45C5-94A5-5F1D29A13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7913" name="Group 121">
              <a:extLst>
                <a:ext uri="{FF2B5EF4-FFF2-40B4-BE49-F238E27FC236}">
                  <a16:creationId xmlns:a16="http://schemas.microsoft.com/office/drawing/2014/main" id="{CFBC3029-2FA7-43F7-BA09-0D0DEFF3B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615"/>
              <a:ext cx="2550" cy="298"/>
              <a:chOff x="2983" y="1308"/>
              <a:chExt cx="2550" cy="298"/>
            </a:xfrm>
          </p:grpSpPr>
          <p:sp>
            <p:nvSpPr>
              <p:cNvPr id="37922" name="Rectangle 122">
                <a:extLst>
                  <a:ext uri="{FF2B5EF4-FFF2-40B4-BE49-F238E27FC236}">
                    <a16:creationId xmlns:a16="http://schemas.microsoft.com/office/drawing/2014/main" id="{28A67C60-3426-4EC5-896E-AFF84572F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Amita</a:t>
                </a:r>
              </a:p>
            </p:txBody>
          </p:sp>
          <p:sp>
            <p:nvSpPr>
              <p:cNvPr id="37923" name="Rectangle 123">
                <a:extLst>
                  <a:ext uri="{FF2B5EF4-FFF2-40B4-BE49-F238E27FC236}">
                    <a16:creationId xmlns:a16="http://schemas.microsoft.com/office/drawing/2014/main" id="{41941EDB-00A3-4C49-BC24-816D2B7DC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Laredo</a:t>
                </a:r>
              </a:p>
            </p:txBody>
          </p:sp>
          <p:sp>
            <p:nvSpPr>
              <p:cNvPr id="37924" name="Rectangle 124">
                <a:extLst>
                  <a:ext uri="{FF2B5EF4-FFF2-40B4-BE49-F238E27FC236}">
                    <a16:creationId xmlns:a16="http://schemas.microsoft.com/office/drawing/2014/main" id="{19A7AE48-D46A-42F3-A404-1E07BAB26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7914" name="Group 125">
              <a:extLst>
                <a:ext uri="{FF2B5EF4-FFF2-40B4-BE49-F238E27FC236}">
                  <a16:creationId xmlns:a16="http://schemas.microsoft.com/office/drawing/2014/main" id="{A7EE52E6-9B99-4E62-A324-2B98D6D639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913"/>
              <a:ext cx="2550" cy="298"/>
              <a:chOff x="2983" y="1308"/>
              <a:chExt cx="2550" cy="298"/>
            </a:xfrm>
          </p:grpSpPr>
          <p:sp>
            <p:nvSpPr>
              <p:cNvPr id="37919" name="Rectangle 126">
                <a:extLst>
                  <a:ext uri="{FF2B5EF4-FFF2-40B4-BE49-F238E27FC236}">
                    <a16:creationId xmlns:a16="http://schemas.microsoft.com/office/drawing/2014/main" id="{DC4EF14D-DEB0-4580-9CF2-7160CBF48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Brenda</a:t>
                </a:r>
              </a:p>
            </p:txBody>
          </p:sp>
          <p:sp>
            <p:nvSpPr>
              <p:cNvPr id="37920" name="Rectangle 127">
                <a:extLst>
                  <a:ext uri="{FF2B5EF4-FFF2-40B4-BE49-F238E27FC236}">
                    <a16:creationId xmlns:a16="http://schemas.microsoft.com/office/drawing/2014/main" id="{11C9603F-B3D4-427B-B0EC-366E5A0E0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Austin</a:t>
                </a:r>
              </a:p>
            </p:txBody>
          </p:sp>
          <p:sp>
            <p:nvSpPr>
              <p:cNvPr id="37921" name="Rectangle 128">
                <a:extLst>
                  <a:ext uri="{FF2B5EF4-FFF2-40B4-BE49-F238E27FC236}">
                    <a16:creationId xmlns:a16="http://schemas.microsoft.com/office/drawing/2014/main" id="{52073CB6-8AA1-47B0-AD70-84D10A4A4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7915" name="Group 129">
              <a:extLst>
                <a:ext uri="{FF2B5EF4-FFF2-40B4-BE49-F238E27FC236}">
                  <a16:creationId xmlns:a16="http://schemas.microsoft.com/office/drawing/2014/main" id="{45D52ECD-5002-49DA-B6B3-5AE304883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2210"/>
              <a:ext cx="2550" cy="298"/>
              <a:chOff x="2983" y="1308"/>
              <a:chExt cx="2550" cy="298"/>
            </a:xfrm>
          </p:grpSpPr>
          <p:sp>
            <p:nvSpPr>
              <p:cNvPr id="37916" name="Rectangle 130">
                <a:extLst>
                  <a:ext uri="{FF2B5EF4-FFF2-40B4-BE49-F238E27FC236}">
                    <a16:creationId xmlns:a16="http://schemas.microsoft.com/office/drawing/2014/main" id="{98309500-C9C2-4592-B2CD-322A0294A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Carlos</a:t>
                </a:r>
              </a:p>
            </p:txBody>
          </p:sp>
          <p:sp>
            <p:nvSpPr>
              <p:cNvPr id="37917" name="Rectangle 131">
                <a:extLst>
                  <a:ext uri="{FF2B5EF4-FFF2-40B4-BE49-F238E27FC236}">
                    <a16:creationId xmlns:a16="http://schemas.microsoft.com/office/drawing/2014/main" id="{B84266EC-5EC6-47FC-B91D-B88AE84FC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Laredo</a:t>
                </a:r>
              </a:p>
            </p:txBody>
          </p:sp>
          <p:sp>
            <p:nvSpPr>
              <p:cNvPr id="37918" name="Rectangle 132">
                <a:extLst>
                  <a:ext uri="{FF2B5EF4-FFF2-40B4-BE49-F238E27FC236}">
                    <a16:creationId xmlns:a16="http://schemas.microsoft.com/office/drawing/2014/main" id="{28B65EE2-4C4E-4FAE-9E9B-AE46CAEC8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</p:grpSp>
      <p:sp>
        <p:nvSpPr>
          <p:cNvPr id="37911" name="Line 133">
            <a:extLst>
              <a:ext uri="{FF2B5EF4-FFF2-40B4-BE49-F238E27FC236}">
                <a16:creationId xmlns:a16="http://schemas.microsoft.com/office/drawing/2014/main" id="{2246B6D6-0171-494D-BF99-BED341C9B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150" y="3932238"/>
            <a:ext cx="2390775" cy="1711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79417C1-E975-4359-ACF9-BF49715DC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Indexing the index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7877E4B-DFBE-4ADC-BC75-A09708F7B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index is very large, it makes sense to index the index</a:t>
            </a:r>
          </a:p>
          <a:p>
            <a:pPr lvl="1" eaLnBrk="1" hangingPunct="1"/>
            <a:r>
              <a:rPr lang="en-US" altLang="en-US"/>
              <a:t>Two-level or three-level index</a:t>
            </a:r>
          </a:p>
          <a:p>
            <a:pPr lvl="1" eaLnBrk="1" hangingPunct="1"/>
            <a:r>
              <a:rPr lang="en-US" altLang="en-US"/>
              <a:t>Index at top level is called </a:t>
            </a:r>
            <a:r>
              <a:rPr lang="en-US" altLang="en-US" b="1" i="1"/>
              <a:t>master index</a:t>
            </a:r>
          </a:p>
          <a:p>
            <a:pPr lvl="2" eaLnBrk="1" hangingPunct="1"/>
            <a:r>
              <a:rPr lang="en-US" altLang="en-US"/>
              <a:t>Normally a </a:t>
            </a:r>
            <a:r>
              <a:rPr lang="en-US" altLang="en-US" b="1" i="1"/>
              <a:t>sparse 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02E219-B6BE-4F17-B565-C650C69B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4632566"/>
            <a:ext cx="7885475" cy="152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 kern="0" dirty="0"/>
          </a:p>
          <a:p>
            <a:pPr eaLnBrk="1" hangingPunct="1"/>
            <a:r>
              <a:rPr lang="en-US" altLang="en-US" sz="1800" kern="0" dirty="0"/>
              <a:t>"We can solve any problem by introducing an extra level of indirection, except of course for the problem of too many indirections." </a:t>
            </a:r>
          </a:p>
          <a:p>
            <a:pPr eaLnBrk="1" hangingPunct="1"/>
            <a:endParaRPr lang="en-US" altLang="en-US" sz="1800" kern="0" dirty="0"/>
          </a:p>
          <a:p>
            <a:pPr marL="0" indent="0" algn="r" eaLnBrk="1" hangingPunct="1">
              <a:buNone/>
            </a:pPr>
            <a:r>
              <a:rPr lang="en-US" altLang="en-US" sz="1800" i="1" kern="0" dirty="0"/>
              <a:t>David John Wheeler</a:t>
            </a:r>
            <a:r>
              <a:rPr lang="en-US" altLang="en-US" sz="1800" kern="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kern="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FD32E4-AFC9-4DE1-95CD-3EAEE0B16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Another realization</a:t>
            </a:r>
          </a:p>
        </p:txBody>
      </p:sp>
      <p:grpSp>
        <p:nvGrpSpPr>
          <p:cNvPr id="38915" name="Group 42">
            <a:extLst>
              <a:ext uri="{FF2B5EF4-FFF2-40B4-BE49-F238E27FC236}">
                <a16:creationId xmlns:a16="http://schemas.microsoft.com/office/drawing/2014/main" id="{CB6632B3-E3A9-4FDC-B388-F51D627D84D8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4133850"/>
            <a:ext cx="4048125" cy="1905000"/>
            <a:chOff x="2983" y="1308"/>
            <a:chExt cx="2550" cy="1200"/>
          </a:xfrm>
        </p:grpSpPr>
        <p:grpSp>
          <p:nvGrpSpPr>
            <p:cNvPr id="38960" name="Group 43">
              <a:extLst>
                <a:ext uri="{FF2B5EF4-FFF2-40B4-BE49-F238E27FC236}">
                  <a16:creationId xmlns:a16="http://schemas.microsoft.com/office/drawing/2014/main" id="{A4097F39-7BA4-451A-BA22-C47BE5732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308"/>
              <a:ext cx="2550" cy="298"/>
              <a:chOff x="2983" y="1308"/>
              <a:chExt cx="2550" cy="298"/>
            </a:xfrm>
          </p:grpSpPr>
          <p:sp>
            <p:nvSpPr>
              <p:cNvPr id="38973" name="Rectangle 44">
                <a:extLst>
                  <a:ext uri="{FF2B5EF4-FFF2-40B4-BE49-F238E27FC236}">
                    <a16:creationId xmlns:a16="http://schemas.microsoft.com/office/drawing/2014/main" id="{AFDF6ED7-BFC7-452D-B146-28DE41E1E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Dana</a:t>
                </a:r>
              </a:p>
            </p:txBody>
          </p:sp>
          <p:sp>
            <p:nvSpPr>
              <p:cNvPr id="38974" name="Rectangle 45">
                <a:extLst>
                  <a:ext uri="{FF2B5EF4-FFF2-40B4-BE49-F238E27FC236}">
                    <a16:creationId xmlns:a16="http://schemas.microsoft.com/office/drawing/2014/main" id="{E890584C-5C07-4ADB-A4CF-E5C51422B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Dallas</a:t>
                </a:r>
              </a:p>
            </p:txBody>
          </p:sp>
          <p:sp>
            <p:nvSpPr>
              <p:cNvPr id="38975" name="Rectangle 46">
                <a:extLst>
                  <a:ext uri="{FF2B5EF4-FFF2-40B4-BE49-F238E27FC236}">
                    <a16:creationId xmlns:a16="http://schemas.microsoft.com/office/drawing/2014/main" id="{B00D0F5F-7943-429E-941F-633F66FCE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8961" name="Group 47">
              <a:extLst>
                <a:ext uri="{FF2B5EF4-FFF2-40B4-BE49-F238E27FC236}">
                  <a16:creationId xmlns:a16="http://schemas.microsoft.com/office/drawing/2014/main" id="{C56DCD3D-2F56-4749-AB03-8B9239DF8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615"/>
              <a:ext cx="2550" cy="298"/>
              <a:chOff x="2983" y="1308"/>
              <a:chExt cx="2550" cy="298"/>
            </a:xfrm>
          </p:grpSpPr>
          <p:sp>
            <p:nvSpPr>
              <p:cNvPr id="38970" name="Rectangle 48">
                <a:extLst>
                  <a:ext uri="{FF2B5EF4-FFF2-40B4-BE49-F238E27FC236}">
                    <a16:creationId xmlns:a16="http://schemas.microsoft.com/office/drawing/2014/main" id="{3842B90F-4D1A-4EFB-94CD-33F9A4CF7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Dino</a:t>
                </a:r>
              </a:p>
            </p:txBody>
          </p:sp>
          <p:sp>
            <p:nvSpPr>
              <p:cNvPr id="38971" name="Rectangle 49">
                <a:extLst>
                  <a:ext uri="{FF2B5EF4-FFF2-40B4-BE49-F238E27FC236}">
                    <a16:creationId xmlns:a16="http://schemas.microsoft.com/office/drawing/2014/main" id="{512E91AD-E632-4158-9AEF-61D0408C1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Dallas</a:t>
                </a:r>
              </a:p>
            </p:txBody>
          </p:sp>
          <p:sp>
            <p:nvSpPr>
              <p:cNvPr id="38972" name="Rectangle 50">
                <a:extLst>
                  <a:ext uri="{FF2B5EF4-FFF2-40B4-BE49-F238E27FC236}">
                    <a16:creationId xmlns:a16="http://schemas.microsoft.com/office/drawing/2014/main" id="{10D66E45-999D-4EFA-97EB-6EE211B95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8962" name="Group 51">
              <a:extLst>
                <a:ext uri="{FF2B5EF4-FFF2-40B4-BE49-F238E27FC236}">
                  <a16:creationId xmlns:a16="http://schemas.microsoft.com/office/drawing/2014/main" id="{D5E04091-48A3-47A5-BC40-E30C2D072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913"/>
              <a:ext cx="2550" cy="298"/>
              <a:chOff x="2983" y="1308"/>
              <a:chExt cx="2550" cy="298"/>
            </a:xfrm>
          </p:grpSpPr>
          <p:sp>
            <p:nvSpPr>
              <p:cNvPr id="38967" name="Rectangle 52">
                <a:extLst>
                  <a:ext uri="{FF2B5EF4-FFF2-40B4-BE49-F238E27FC236}">
                    <a16:creationId xmlns:a16="http://schemas.microsoft.com/office/drawing/2014/main" id="{D0BD3EED-2CCD-4545-AB2F-B45298231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Emily</a:t>
                </a:r>
              </a:p>
            </p:txBody>
          </p:sp>
          <p:sp>
            <p:nvSpPr>
              <p:cNvPr id="38968" name="Rectangle 53">
                <a:extLst>
                  <a:ext uri="{FF2B5EF4-FFF2-40B4-BE49-F238E27FC236}">
                    <a16:creationId xmlns:a16="http://schemas.microsoft.com/office/drawing/2014/main" id="{3CAF80EB-9E15-459F-8E7A-0BF947732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Dallas</a:t>
                </a:r>
              </a:p>
            </p:txBody>
          </p:sp>
          <p:sp>
            <p:nvSpPr>
              <p:cNvPr id="38969" name="Rectangle 54">
                <a:extLst>
                  <a:ext uri="{FF2B5EF4-FFF2-40B4-BE49-F238E27FC236}">
                    <a16:creationId xmlns:a16="http://schemas.microsoft.com/office/drawing/2014/main" id="{21E3F62D-B794-40A4-9586-D8CFC4ECC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8963" name="Group 55">
              <a:extLst>
                <a:ext uri="{FF2B5EF4-FFF2-40B4-BE49-F238E27FC236}">
                  <a16:creationId xmlns:a16="http://schemas.microsoft.com/office/drawing/2014/main" id="{1A58A57D-1AB6-4BB1-9785-A090A69CC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2210"/>
              <a:ext cx="2550" cy="298"/>
              <a:chOff x="2983" y="1308"/>
              <a:chExt cx="2550" cy="298"/>
            </a:xfrm>
          </p:grpSpPr>
          <p:sp>
            <p:nvSpPr>
              <p:cNvPr id="38964" name="Rectangle 56">
                <a:extLst>
                  <a:ext uri="{FF2B5EF4-FFF2-40B4-BE49-F238E27FC236}">
                    <a16:creationId xmlns:a16="http://schemas.microsoft.com/office/drawing/2014/main" id="{63CDC370-07AA-4545-A588-BBAE5725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Frank</a:t>
                </a:r>
              </a:p>
            </p:txBody>
          </p:sp>
          <p:sp>
            <p:nvSpPr>
              <p:cNvPr id="38965" name="Rectangle 57">
                <a:extLst>
                  <a:ext uri="{FF2B5EF4-FFF2-40B4-BE49-F238E27FC236}">
                    <a16:creationId xmlns:a16="http://schemas.microsoft.com/office/drawing/2014/main" id="{D8C2DAFC-0FFD-40E6-BA85-4315047D2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Austin</a:t>
                </a:r>
              </a:p>
            </p:txBody>
          </p:sp>
          <p:sp>
            <p:nvSpPr>
              <p:cNvPr id="38966" name="Rectangle 58">
                <a:extLst>
                  <a:ext uri="{FF2B5EF4-FFF2-40B4-BE49-F238E27FC236}">
                    <a16:creationId xmlns:a16="http://schemas.microsoft.com/office/drawing/2014/main" id="{BDF807C6-2CB6-4272-AE1D-8B62E6AB9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</p:grpSp>
      <p:grpSp>
        <p:nvGrpSpPr>
          <p:cNvPr id="38916" name="Group 64">
            <a:extLst>
              <a:ext uri="{FF2B5EF4-FFF2-40B4-BE49-F238E27FC236}">
                <a16:creationId xmlns:a16="http://schemas.microsoft.com/office/drawing/2014/main" id="{A2C6AA92-7984-4865-8928-6FD3FE6CEF21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2111375"/>
            <a:ext cx="4048125" cy="1905000"/>
            <a:chOff x="2983" y="1308"/>
            <a:chExt cx="2550" cy="1200"/>
          </a:xfrm>
        </p:grpSpPr>
        <p:grpSp>
          <p:nvGrpSpPr>
            <p:cNvPr id="38944" name="Group 65">
              <a:extLst>
                <a:ext uri="{FF2B5EF4-FFF2-40B4-BE49-F238E27FC236}">
                  <a16:creationId xmlns:a16="http://schemas.microsoft.com/office/drawing/2014/main" id="{57F4F857-AF6A-491C-BAAB-42A2FE3B0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308"/>
              <a:ext cx="2550" cy="298"/>
              <a:chOff x="2983" y="1308"/>
              <a:chExt cx="2550" cy="298"/>
            </a:xfrm>
          </p:grpSpPr>
          <p:sp>
            <p:nvSpPr>
              <p:cNvPr id="38957" name="Rectangle 66">
                <a:extLst>
                  <a:ext uri="{FF2B5EF4-FFF2-40B4-BE49-F238E27FC236}">
                    <a16:creationId xmlns:a16="http://schemas.microsoft.com/office/drawing/2014/main" id="{308B526E-96BE-4DB3-A600-2F807A315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Ahmed</a:t>
                </a:r>
              </a:p>
            </p:txBody>
          </p:sp>
          <p:sp>
            <p:nvSpPr>
              <p:cNvPr id="38958" name="Rectangle 67">
                <a:extLst>
                  <a:ext uri="{FF2B5EF4-FFF2-40B4-BE49-F238E27FC236}">
                    <a16:creationId xmlns:a16="http://schemas.microsoft.com/office/drawing/2014/main" id="{489E6223-4A8A-4A11-9E89-B3C02C5BD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Austin</a:t>
                </a:r>
              </a:p>
            </p:txBody>
          </p:sp>
          <p:sp>
            <p:nvSpPr>
              <p:cNvPr id="38959" name="Rectangle 68">
                <a:extLst>
                  <a:ext uri="{FF2B5EF4-FFF2-40B4-BE49-F238E27FC236}">
                    <a16:creationId xmlns:a16="http://schemas.microsoft.com/office/drawing/2014/main" id="{E0AD6C53-61A1-4125-8496-FB8214A8F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8945" name="Group 69">
              <a:extLst>
                <a:ext uri="{FF2B5EF4-FFF2-40B4-BE49-F238E27FC236}">
                  <a16:creationId xmlns:a16="http://schemas.microsoft.com/office/drawing/2014/main" id="{4701F923-27F5-4566-A21C-0DCA529A07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615"/>
              <a:ext cx="2550" cy="298"/>
              <a:chOff x="2983" y="1308"/>
              <a:chExt cx="2550" cy="298"/>
            </a:xfrm>
          </p:grpSpPr>
          <p:sp>
            <p:nvSpPr>
              <p:cNvPr id="38954" name="Rectangle 70">
                <a:extLst>
                  <a:ext uri="{FF2B5EF4-FFF2-40B4-BE49-F238E27FC236}">
                    <a16:creationId xmlns:a16="http://schemas.microsoft.com/office/drawing/2014/main" id="{52FABEC0-521F-488E-89BC-FF91149EE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Amita</a:t>
                </a:r>
              </a:p>
            </p:txBody>
          </p:sp>
          <p:sp>
            <p:nvSpPr>
              <p:cNvPr id="38955" name="Rectangle 71">
                <a:extLst>
                  <a:ext uri="{FF2B5EF4-FFF2-40B4-BE49-F238E27FC236}">
                    <a16:creationId xmlns:a16="http://schemas.microsoft.com/office/drawing/2014/main" id="{B95663DC-C7A8-4F0C-AF08-3821A3094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Laredo</a:t>
                </a:r>
              </a:p>
            </p:txBody>
          </p:sp>
          <p:sp>
            <p:nvSpPr>
              <p:cNvPr id="38956" name="Rectangle 72">
                <a:extLst>
                  <a:ext uri="{FF2B5EF4-FFF2-40B4-BE49-F238E27FC236}">
                    <a16:creationId xmlns:a16="http://schemas.microsoft.com/office/drawing/2014/main" id="{A6C275FD-533F-477D-A3BD-2E5AA6C61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8946" name="Group 73">
              <a:extLst>
                <a:ext uri="{FF2B5EF4-FFF2-40B4-BE49-F238E27FC236}">
                  <a16:creationId xmlns:a16="http://schemas.microsoft.com/office/drawing/2014/main" id="{DDB0BE98-BE15-4D49-8958-26A50B497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913"/>
              <a:ext cx="2550" cy="298"/>
              <a:chOff x="2983" y="1308"/>
              <a:chExt cx="2550" cy="298"/>
            </a:xfrm>
          </p:grpSpPr>
          <p:sp>
            <p:nvSpPr>
              <p:cNvPr id="38951" name="Rectangle 74">
                <a:extLst>
                  <a:ext uri="{FF2B5EF4-FFF2-40B4-BE49-F238E27FC236}">
                    <a16:creationId xmlns:a16="http://schemas.microsoft.com/office/drawing/2014/main" id="{8EA56598-61C1-4CCD-8BAE-BD063AA17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Brenda</a:t>
                </a:r>
              </a:p>
            </p:txBody>
          </p:sp>
          <p:sp>
            <p:nvSpPr>
              <p:cNvPr id="38952" name="Rectangle 75">
                <a:extLst>
                  <a:ext uri="{FF2B5EF4-FFF2-40B4-BE49-F238E27FC236}">
                    <a16:creationId xmlns:a16="http://schemas.microsoft.com/office/drawing/2014/main" id="{E67E8912-F936-473A-9CA5-80794D064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Austin</a:t>
                </a:r>
              </a:p>
            </p:txBody>
          </p:sp>
          <p:sp>
            <p:nvSpPr>
              <p:cNvPr id="38953" name="Rectangle 76">
                <a:extLst>
                  <a:ext uri="{FF2B5EF4-FFF2-40B4-BE49-F238E27FC236}">
                    <a16:creationId xmlns:a16="http://schemas.microsoft.com/office/drawing/2014/main" id="{62DA3967-621B-4785-AA77-B5FAC4B1E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36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grpSp>
          <p:nvGrpSpPr>
            <p:cNvPr id="38947" name="Group 77">
              <a:extLst>
                <a:ext uri="{FF2B5EF4-FFF2-40B4-BE49-F238E27FC236}">
                  <a16:creationId xmlns:a16="http://schemas.microsoft.com/office/drawing/2014/main" id="{02C714E2-FD96-44E4-9F77-0B9891A6E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2210"/>
              <a:ext cx="2550" cy="298"/>
              <a:chOff x="2983" y="1308"/>
              <a:chExt cx="2550" cy="298"/>
            </a:xfrm>
          </p:grpSpPr>
          <p:sp>
            <p:nvSpPr>
              <p:cNvPr id="38948" name="Rectangle 78">
                <a:extLst>
                  <a:ext uri="{FF2B5EF4-FFF2-40B4-BE49-F238E27FC236}">
                    <a16:creationId xmlns:a16="http://schemas.microsoft.com/office/drawing/2014/main" id="{63101CB5-81B4-4359-9DC2-9CCC65C38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08"/>
                <a:ext cx="1008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Carlos</a:t>
                </a:r>
              </a:p>
            </p:txBody>
          </p:sp>
          <p:sp>
            <p:nvSpPr>
              <p:cNvPr id="38949" name="Rectangle 79">
                <a:extLst>
                  <a:ext uri="{FF2B5EF4-FFF2-40B4-BE49-F238E27FC236}">
                    <a16:creationId xmlns:a16="http://schemas.microsoft.com/office/drawing/2014/main" id="{A11E163F-0BC7-4252-AC52-27C898A8B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308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2800">
                    <a:latin typeface="Arial" panose="020B0604020202020204" pitchFamily="34" charset="0"/>
                    <a:cs typeface="Arial" panose="020B0604020202020204" pitchFamily="34" charset="0"/>
                  </a:rPr>
                  <a:t>Laredo</a:t>
                </a:r>
              </a:p>
            </p:txBody>
          </p:sp>
          <p:sp>
            <p:nvSpPr>
              <p:cNvPr id="38950" name="Rectangle 80">
                <a:extLst>
                  <a:ext uri="{FF2B5EF4-FFF2-40B4-BE49-F238E27FC236}">
                    <a16:creationId xmlns:a16="http://schemas.microsoft.com/office/drawing/2014/main" id="{9E74D279-6667-411A-AE93-A65CF61CE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1309"/>
                <a:ext cx="771" cy="29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1" charset="2"/>
                  <a:buChar char="n"/>
                  <a:defRPr kumimoji="1"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rgbClr val="CC6600"/>
                  </a:buClr>
                  <a:buSzPct val="105000"/>
                  <a:buFont typeface="Wingdings" panose="05000000000000000000" pitchFamily="2" charset="2"/>
                  <a:buChar char="Ø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000099"/>
                  </a:buClr>
                  <a:buSzPct val="85000"/>
                  <a:buFont typeface="Wingdings 2" panose="05020102010507070707" pitchFamily="18" charset="2"/>
                  <a:buChar char="ê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en-US" altLang="en-US" sz="4000" b="1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</p:grpSp>
      </p:grpSp>
      <p:sp>
        <p:nvSpPr>
          <p:cNvPr id="38917" name="Rectangle 83">
            <a:extLst>
              <a:ext uri="{FF2B5EF4-FFF2-40B4-BE49-F238E27FC236}">
                <a16:creationId xmlns:a16="http://schemas.microsoft.com/office/drawing/2014/main" id="{CA31BCC9-DC87-411E-8E09-C9FD012C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2103438"/>
            <a:ext cx="1600200" cy="469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Austin</a:t>
            </a:r>
          </a:p>
        </p:txBody>
      </p:sp>
      <p:sp>
        <p:nvSpPr>
          <p:cNvPr id="38918" name="Rectangle 84">
            <a:extLst>
              <a:ext uri="{FF2B5EF4-FFF2-40B4-BE49-F238E27FC236}">
                <a16:creationId xmlns:a16="http://schemas.microsoft.com/office/drawing/2014/main" id="{D3611487-948E-492E-9F22-E7A444B39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2103438"/>
            <a:ext cx="496887" cy="469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9" name="Rectangle 86">
            <a:extLst>
              <a:ext uri="{FF2B5EF4-FFF2-40B4-BE49-F238E27FC236}">
                <a16:creationId xmlns:a16="http://schemas.microsoft.com/office/drawing/2014/main" id="{8B6FE4E9-0A5D-4B4E-91BF-EC75AE0DC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2565400"/>
            <a:ext cx="1600200" cy="469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Dallas</a:t>
            </a:r>
          </a:p>
        </p:txBody>
      </p:sp>
      <p:sp>
        <p:nvSpPr>
          <p:cNvPr id="38920" name="Rectangle 87">
            <a:extLst>
              <a:ext uri="{FF2B5EF4-FFF2-40B4-BE49-F238E27FC236}">
                <a16:creationId xmlns:a16="http://schemas.microsoft.com/office/drawing/2014/main" id="{69798885-A0BB-4EDF-85E0-AC7884E93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2557463"/>
            <a:ext cx="496887" cy="469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8921" name="Rectangle 89">
            <a:extLst>
              <a:ext uri="{FF2B5EF4-FFF2-40B4-BE49-F238E27FC236}">
                <a16:creationId xmlns:a16="http://schemas.microsoft.com/office/drawing/2014/main" id="{F7333CEA-D393-4EBB-BF20-4A3DDE91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027363"/>
            <a:ext cx="1600200" cy="469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Laredo</a:t>
            </a:r>
          </a:p>
        </p:txBody>
      </p:sp>
      <p:sp>
        <p:nvSpPr>
          <p:cNvPr id="38922" name="Rectangle 90">
            <a:extLst>
              <a:ext uri="{FF2B5EF4-FFF2-40B4-BE49-F238E27FC236}">
                <a16:creationId xmlns:a16="http://schemas.microsoft.com/office/drawing/2014/main" id="{B25405CD-5051-40A8-A94A-201A9417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3027363"/>
            <a:ext cx="496887" cy="469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8923" name="Oval 91">
            <a:extLst>
              <a:ext uri="{FF2B5EF4-FFF2-40B4-BE49-F238E27FC236}">
                <a16:creationId xmlns:a16="http://schemas.microsoft.com/office/drawing/2014/main" id="{6345AFD5-35C5-4FD0-A34F-53C3857C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278063"/>
            <a:ext cx="182563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4" name="Oval 92">
            <a:extLst>
              <a:ext uri="{FF2B5EF4-FFF2-40B4-BE49-F238E27FC236}">
                <a16:creationId xmlns:a16="http://schemas.microsoft.com/office/drawing/2014/main" id="{7C51EA6C-3AB8-4D51-89AF-276986E03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747963"/>
            <a:ext cx="182563" cy="1825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5" name="Oval 93">
            <a:extLst>
              <a:ext uri="{FF2B5EF4-FFF2-40B4-BE49-F238E27FC236}">
                <a16:creationId xmlns:a16="http://schemas.microsoft.com/office/drawing/2014/main" id="{ED0FD5B6-B713-4896-A26D-D9BBB0491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146425"/>
            <a:ext cx="182563" cy="1825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kumimoji="0"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6" name="Line 59">
            <a:extLst>
              <a:ext uri="{FF2B5EF4-FFF2-40B4-BE49-F238E27FC236}">
                <a16:creationId xmlns:a16="http://schemas.microsoft.com/office/drawing/2014/main" id="{69BFDF0C-CFA6-4100-A0AC-2245C2C61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2278063"/>
            <a:ext cx="114776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95">
            <a:extLst>
              <a:ext uri="{FF2B5EF4-FFF2-40B4-BE49-F238E27FC236}">
                <a16:creationId xmlns:a16="http://schemas.microsoft.com/office/drawing/2014/main" id="{01CBF954-2E9C-4042-90F3-EE484144E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2370138"/>
            <a:ext cx="1222375" cy="868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96">
            <a:extLst>
              <a:ext uri="{FF2B5EF4-FFF2-40B4-BE49-F238E27FC236}">
                <a16:creationId xmlns:a16="http://schemas.microsoft.com/office/drawing/2014/main" id="{ABA19856-4D51-47F2-8A32-D6A20AEB7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2370138"/>
            <a:ext cx="1147762" cy="34909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9" name="Group 99">
            <a:extLst>
              <a:ext uri="{FF2B5EF4-FFF2-40B4-BE49-F238E27FC236}">
                <a16:creationId xmlns:a16="http://schemas.microsoft.com/office/drawing/2014/main" id="{B258C5FA-D261-4765-B9DA-A0B8400EF72E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2103438"/>
            <a:ext cx="1243013" cy="469900"/>
            <a:chOff x="1396" y="1325"/>
            <a:chExt cx="783" cy="296"/>
          </a:xfrm>
        </p:grpSpPr>
        <p:sp>
          <p:nvSpPr>
            <p:cNvPr id="38942" name="Rectangle 94">
              <a:extLst>
                <a:ext uri="{FF2B5EF4-FFF2-40B4-BE49-F238E27FC236}">
                  <a16:creationId xmlns:a16="http://schemas.microsoft.com/office/drawing/2014/main" id="{6412D54E-28CD-49BA-A73F-9EEC59EC3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1325"/>
              <a:ext cx="384" cy="2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43" name="Line 40">
              <a:extLst>
                <a:ext uri="{FF2B5EF4-FFF2-40B4-BE49-F238E27FC236}">
                  <a16:creationId xmlns:a16="http://schemas.microsoft.com/office/drawing/2014/main" id="{11588CA3-1A1E-4230-9FC1-211AC1ABB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6" y="1493"/>
              <a:ext cx="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30" name="Group 100">
            <a:extLst>
              <a:ext uri="{FF2B5EF4-FFF2-40B4-BE49-F238E27FC236}">
                <a16:creationId xmlns:a16="http://schemas.microsoft.com/office/drawing/2014/main" id="{60114B6B-0DCA-43C7-BC0D-91804DC8D5F4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2584450"/>
            <a:ext cx="1243013" cy="469900"/>
            <a:chOff x="1396" y="1325"/>
            <a:chExt cx="783" cy="296"/>
          </a:xfrm>
        </p:grpSpPr>
        <p:sp>
          <p:nvSpPr>
            <p:cNvPr id="38940" name="Rectangle 101">
              <a:extLst>
                <a:ext uri="{FF2B5EF4-FFF2-40B4-BE49-F238E27FC236}">
                  <a16:creationId xmlns:a16="http://schemas.microsoft.com/office/drawing/2014/main" id="{55673E4F-68CE-4EFB-B4AF-6B856612E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1325"/>
              <a:ext cx="384" cy="2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41" name="Line 102">
              <a:extLst>
                <a:ext uri="{FF2B5EF4-FFF2-40B4-BE49-F238E27FC236}">
                  <a16:creationId xmlns:a16="http://schemas.microsoft.com/office/drawing/2014/main" id="{64354060-5891-4DFC-9E6F-0D9B28DE2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6" y="1493"/>
              <a:ext cx="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31" name="Group 103">
            <a:extLst>
              <a:ext uri="{FF2B5EF4-FFF2-40B4-BE49-F238E27FC236}">
                <a16:creationId xmlns:a16="http://schemas.microsoft.com/office/drawing/2014/main" id="{6BF7E808-30E6-4AD2-8DAC-275A01598AE6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3003550"/>
            <a:ext cx="1243013" cy="469900"/>
            <a:chOff x="1396" y="1325"/>
            <a:chExt cx="783" cy="296"/>
          </a:xfrm>
        </p:grpSpPr>
        <p:sp>
          <p:nvSpPr>
            <p:cNvPr id="38938" name="Rectangle 104">
              <a:extLst>
                <a:ext uri="{FF2B5EF4-FFF2-40B4-BE49-F238E27FC236}">
                  <a16:creationId xmlns:a16="http://schemas.microsoft.com/office/drawing/2014/main" id="{AE5D7A53-46F8-4CF4-9A0A-A828F88BC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1325"/>
              <a:ext cx="384" cy="2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en-US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39" name="Line 105">
              <a:extLst>
                <a:ext uri="{FF2B5EF4-FFF2-40B4-BE49-F238E27FC236}">
                  <a16:creationId xmlns:a16="http://schemas.microsoft.com/office/drawing/2014/main" id="{92E4BAC8-4F75-49B7-8066-7C71111CC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6" y="1493"/>
              <a:ext cx="39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2" name="Text Box 106">
            <a:extLst>
              <a:ext uri="{FF2B5EF4-FFF2-40B4-BE49-F238E27FC236}">
                <a16:creationId xmlns:a16="http://schemas.microsoft.com/office/drawing/2014/main" id="{DD605F72-63FE-4DA4-85C1-1D3D85F02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405313"/>
            <a:ext cx="30575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1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Wingdings 2" panose="05020102010507070707" pitchFamily="18" charset="2"/>
              <a:buChar char="ê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We save space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and add one extra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level of indirection</a:t>
            </a:r>
          </a:p>
        </p:txBody>
      </p:sp>
      <p:sp>
        <p:nvSpPr>
          <p:cNvPr id="38933" name="Line 107">
            <a:extLst>
              <a:ext uri="{FF2B5EF4-FFF2-40B4-BE49-F238E27FC236}">
                <a16:creationId xmlns:a16="http://schemas.microsoft.com/office/drawing/2014/main" id="{BD34D741-F24C-4C41-BDE5-576760309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9163" y="2930525"/>
            <a:ext cx="1238250" cy="307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108">
            <a:extLst>
              <a:ext uri="{FF2B5EF4-FFF2-40B4-BE49-F238E27FC236}">
                <a16:creationId xmlns:a16="http://schemas.microsoft.com/office/drawing/2014/main" id="{E9DD9D8D-DD96-4B5A-9B0A-EBB52AF56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2700338"/>
            <a:ext cx="1147762" cy="17049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109">
            <a:extLst>
              <a:ext uri="{FF2B5EF4-FFF2-40B4-BE49-F238E27FC236}">
                <a16:creationId xmlns:a16="http://schemas.microsoft.com/office/drawing/2014/main" id="{46CCA2A5-673B-499A-B5C2-DB08CEDDB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2747963"/>
            <a:ext cx="1238250" cy="2262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110">
            <a:extLst>
              <a:ext uri="{FF2B5EF4-FFF2-40B4-BE49-F238E27FC236}">
                <a16:creationId xmlns:a16="http://schemas.microsoft.com/office/drawing/2014/main" id="{1549EB85-4CA4-4906-96CD-6599AAA18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650" y="2851150"/>
            <a:ext cx="1057275" cy="2482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111">
            <a:extLst>
              <a:ext uri="{FF2B5EF4-FFF2-40B4-BE49-F238E27FC236}">
                <a16:creationId xmlns:a16="http://schemas.microsoft.com/office/drawing/2014/main" id="{0ACC93F4-2855-4857-9828-AE31FDD95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3246438"/>
            <a:ext cx="1147762" cy="555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3F113F-A152-46DB-88D2-3E335BE09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Two levels</a:t>
            </a:r>
          </a:p>
        </p:txBody>
      </p:sp>
      <p:grpSp>
        <p:nvGrpSpPr>
          <p:cNvPr id="41987" name="Group 1">
            <a:extLst>
              <a:ext uri="{FF2B5EF4-FFF2-40B4-BE49-F238E27FC236}">
                <a16:creationId xmlns:a16="http://schemas.microsoft.com/office/drawing/2014/main" id="{BF28636D-BAA2-4BFC-8142-D66BED3718EB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457200"/>
            <a:ext cx="5670550" cy="6096000"/>
            <a:chOff x="2435225" y="457200"/>
            <a:chExt cx="5670550" cy="6096000"/>
          </a:xfrm>
        </p:grpSpPr>
        <p:pic>
          <p:nvPicPr>
            <p:cNvPr id="41988" name="Picture 7" descr="multi_level_index">
              <a:extLst>
                <a:ext uri="{FF2B5EF4-FFF2-40B4-BE49-F238E27FC236}">
                  <a16:creationId xmlns:a16="http://schemas.microsoft.com/office/drawing/2014/main" id="{AAAD2BBF-BBE5-4A5C-AA23-8802D0BC5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225" y="457200"/>
              <a:ext cx="5670550" cy="609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89" name="Text Box 8">
              <a:extLst>
                <a:ext uri="{FF2B5EF4-FFF2-40B4-BE49-F238E27FC236}">
                  <a16:creationId xmlns:a16="http://schemas.microsoft.com/office/drawing/2014/main" id="{527FBF1B-B7BB-4AA4-9109-B5A42852A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225" y="4524375"/>
              <a:ext cx="1427163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1" charset="2"/>
                <a:buChar char="n"/>
                <a:defRPr kumimoji="1"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105000"/>
                <a:buFont typeface="Wingdings" panose="05000000000000000000" pitchFamily="2" charset="2"/>
                <a:buChar char="Ø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000099"/>
                </a:buClr>
                <a:buSzPct val="85000"/>
                <a:buFont typeface="Wingdings 2" panose="05020102010507070707" pitchFamily="18" charset="2"/>
                <a:buChar char="ê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AKA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Master Index</a:t>
              </a:r>
              <a:br>
                <a:rPr kumimoji="0" lang="en-US" altLang="en-US" sz="1600" b="1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en-US" alt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Top Index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1E5B-7B8A-4753-A508-FC72D889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Multilevel Index</a:t>
            </a:r>
            <a:endParaRPr lang="en-US" dirty="0"/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6C1BFF92-94AD-4355-BF98-890364193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1328738"/>
            <a:ext cx="5472112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F7A7850A-7E48-4A50-B7C6-DDCC7C4A0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Multilevel Index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2D60CA1-DE39-4635-A4D4-CB5CC9FC3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284478"/>
            <a:ext cx="7885475" cy="5263469"/>
          </a:xfrm>
        </p:spPr>
        <p:txBody>
          <a:bodyPr/>
          <a:lstStyle/>
          <a:p>
            <a:r>
              <a:rPr lang="en-US" altLang="en-US" dirty="0"/>
              <a:t>If primary index does not fit in memory, access becomes expensive.</a:t>
            </a:r>
          </a:p>
          <a:p>
            <a:r>
              <a:rPr lang="en-US" altLang="en-US" dirty="0"/>
              <a:t>To reduce number of disk accesses to index records, treat primary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primary index</a:t>
            </a:r>
          </a:p>
          <a:p>
            <a:pPr lvl="1"/>
            <a:r>
              <a:rPr lang="en-US" altLang="en-US" dirty="0"/>
              <a:t>inner index – the primary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93386151-4B6C-4873-8FE6-6BF08D423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0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Multilevel Index (Cont.)</a:t>
            </a:r>
          </a:p>
        </p:txBody>
      </p:sp>
      <p:pic>
        <p:nvPicPr>
          <p:cNvPr id="46083" name="Picture 13">
            <a:extLst>
              <a:ext uri="{FF2B5EF4-FFF2-40B4-BE49-F238E27FC236}">
                <a16:creationId xmlns:a16="http://schemas.microsoft.com/office/drawing/2014/main" id="{ED2917BF-1599-48EA-8664-29EE549A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95" r="17464" b="1276"/>
          <a:stretch>
            <a:fillRect/>
          </a:stretch>
        </p:blipFill>
        <p:spPr bwMode="auto">
          <a:xfrm>
            <a:off x="1966913" y="527050"/>
            <a:ext cx="5376862" cy="6065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13AF-7354-4550-8CF6-09EBEDE9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Multilevel Index Example</a:t>
            </a:r>
            <a:endParaRPr lang="en-US" dirty="0"/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B91F2184-9AEC-460A-B31A-6F62E3B7D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181100"/>
            <a:ext cx="6480175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0116-CABF-4510-9723-CF0AA15F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an index?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46422BF5-1787-4E98-89FA-214BBD6E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26" y="960438"/>
            <a:ext cx="78867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4C309EC-0434-4D12-A463-5383360C4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888" y="1504950"/>
            <a:ext cx="58959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96FD-019C-4098-9F85-6A426A61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3" y="1317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Multilevel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2719-ABBD-46A7-8912-5DD7D35F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783" y="893763"/>
            <a:ext cx="6506062" cy="4347540"/>
          </a:xfrm>
        </p:spPr>
        <p:txBody>
          <a:bodyPr/>
          <a:lstStyle/>
          <a:p>
            <a:pPr>
              <a:buFont typeface="Monotype Sorts" pitchFamily="2" charset="2"/>
              <a:buChar char="n"/>
              <a:defRPr/>
            </a:pPr>
            <a:r>
              <a:rPr lang="en-US" dirty="0"/>
              <a:t>How to find the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search key = D</a:t>
            </a:r>
            <a:endParaRPr lang="en-US" dirty="0"/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09EF4B38-A213-4F95-BBDB-4624F910A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2261" r="2054" b="1350"/>
          <a:stretch>
            <a:fillRect/>
          </a:stretch>
        </p:blipFill>
        <p:spPr bwMode="auto">
          <a:xfrm>
            <a:off x="1284733" y="1279525"/>
            <a:ext cx="62611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>
            <a:extLst>
              <a:ext uri="{FF2B5EF4-FFF2-40B4-BE49-F238E27FC236}">
                <a16:creationId xmlns:a16="http://schemas.microsoft.com/office/drawing/2014/main" id="{BF08E909-157D-46B9-AE53-CCCF6DE28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33" y="5043488"/>
            <a:ext cx="52006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9F82-D5B5-42F1-9713-C0536674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2" y="222069"/>
            <a:ext cx="8077200" cy="609600"/>
          </a:xfrm>
        </p:spPr>
        <p:txBody>
          <a:bodyPr/>
          <a:lstStyle/>
          <a:p>
            <a:r>
              <a:rPr lang="en-US" dirty="0"/>
              <a:t>B-tree and B+-tree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D703-E548-402F-A9B1-EF003FEC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Please watch the video: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https://www.youtube.com/watch?v=aZjYr87r1b8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3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2" y="1067662"/>
            <a:ext cx="8077200" cy="5263469"/>
          </a:xfrm>
        </p:spPr>
        <p:txBody>
          <a:bodyPr/>
          <a:lstStyle/>
          <a:p>
            <a:r>
              <a:rPr lang="en-IN" b="1" dirty="0"/>
              <a:t>E.g.</a:t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002060"/>
                </a:solidFill>
              </a:rPr>
              <a:t>create index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i="1" dirty="0" err="1"/>
              <a:t>takes_pk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on</a:t>
            </a:r>
            <a:r>
              <a:rPr lang="en-IN" dirty="0"/>
              <a:t> </a:t>
            </a:r>
            <a:r>
              <a:rPr lang="en-IN" i="1" dirty="0"/>
              <a:t>takes</a:t>
            </a:r>
            <a:r>
              <a:rPr lang="en-IN" dirty="0"/>
              <a:t> (</a:t>
            </a:r>
            <a:r>
              <a:rPr lang="en-IN" i="1" dirty="0" err="1"/>
              <a:t>ID,course_ID</a:t>
            </a:r>
            <a:r>
              <a:rPr lang="en-IN" i="1" dirty="0"/>
              <a:t>, year, semester, section</a:t>
            </a:r>
            <a:r>
              <a:rPr lang="en-IN" dirty="0"/>
              <a:t>)</a:t>
            </a:r>
            <a:br>
              <a:rPr lang="en-IN" dirty="0"/>
            </a:br>
            <a:r>
              <a:rPr lang="en-US" dirty="0"/>
              <a:t>  </a:t>
            </a:r>
            <a:r>
              <a:rPr lang="en-US" altLang="en-US" b="1" dirty="0">
                <a:solidFill>
                  <a:srgbClr val="002060"/>
                </a:solidFill>
              </a:rPr>
              <a:t>drop index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i="1" dirty="0" err="1"/>
              <a:t>takes_pk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  <a:endParaRPr lang="en-IN" dirty="0"/>
          </a:p>
          <a:p>
            <a:r>
              <a:rPr lang="en-IN" dirty="0"/>
              <a:t>Indices on primary key created automatically by all databases</a:t>
            </a:r>
          </a:p>
          <a:p>
            <a:pPr lvl="1"/>
            <a:r>
              <a:rPr lang="en-IN" dirty="0"/>
              <a:t>Why?</a:t>
            </a:r>
          </a:p>
          <a:p>
            <a:r>
              <a:rPr lang="en-IN" dirty="0"/>
              <a:t>Some database also create indices on foreign key attributes</a:t>
            </a:r>
          </a:p>
          <a:p>
            <a:pPr lvl="1"/>
            <a:r>
              <a:rPr lang="en-IN" dirty="0"/>
              <a:t>Why might such an index be useful for this query:</a:t>
            </a:r>
          </a:p>
          <a:p>
            <a:pPr lvl="2"/>
            <a:r>
              <a:rPr lang="en-IN" i="1" dirty="0"/>
              <a:t>takes </a:t>
            </a:r>
            <a:r>
              <a:rPr lang="en-IN" dirty="0"/>
              <a:t>⨝ </a:t>
            </a:r>
            <a:r>
              <a:rPr lang="el-GR" dirty="0"/>
              <a:t>σ</a:t>
            </a:r>
            <a:r>
              <a:rPr lang="en-IN" sz="2000" i="1" baseline="-25000" dirty="0"/>
              <a:t>name='Shankar'</a:t>
            </a:r>
            <a:r>
              <a:rPr lang="en-IN" i="1" dirty="0"/>
              <a:t> </a:t>
            </a:r>
            <a:r>
              <a:rPr lang="en-IN" dirty="0"/>
              <a:t>(</a:t>
            </a:r>
            <a:r>
              <a:rPr lang="en-IN" i="1" dirty="0"/>
              <a:t>student</a:t>
            </a:r>
            <a:r>
              <a:rPr lang="en-IN" dirty="0"/>
              <a:t>)</a:t>
            </a:r>
          </a:p>
          <a:p>
            <a:r>
              <a:rPr lang="en-IN" dirty="0"/>
              <a:t>Indices can greatly speed up lookups, but impose cost on updates</a:t>
            </a:r>
          </a:p>
          <a:p>
            <a:pPr lvl="1"/>
            <a:r>
              <a:rPr lang="en-IN" dirty="0"/>
              <a:t>Index tuning assistants/wizards supported on several databases to help choose indices, based on query and update workload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38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/>
              <a:t>create index</a:t>
            </a:r>
            <a:r>
              <a:rPr lang="en-US" altLang="en-US" sz="2000" dirty="0"/>
              <a:t> &lt;index-name&gt; </a:t>
            </a:r>
            <a:r>
              <a:rPr lang="en-US" altLang="en-US" sz="2000" b="1" dirty="0"/>
              <a:t>on</a:t>
            </a:r>
            <a:r>
              <a:rPr lang="en-US" altLang="en-US" sz="2000" dirty="0"/>
              <a:t> &lt;relation-name&gt;</a:t>
            </a:r>
            <a:br>
              <a:rPr lang="en-US" altLang="en-US" sz="2000" dirty="0"/>
            </a:br>
            <a:r>
              <a:rPr lang="en-US" altLang="en-US" sz="2000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E.g.:  </a:t>
            </a:r>
            <a:r>
              <a:rPr lang="en-US" altLang="en-US" sz="2000" b="1" dirty="0"/>
              <a:t>create index </a:t>
            </a:r>
            <a:r>
              <a:rPr lang="en-US" altLang="en-US" sz="2000" i="1" dirty="0"/>
              <a:t> b-index </a:t>
            </a:r>
            <a:r>
              <a:rPr lang="en-US" altLang="en-US" sz="2000" b="1" dirty="0"/>
              <a:t>on</a:t>
            </a:r>
            <a:r>
              <a:rPr lang="en-US" altLang="en-US" sz="2000" i="1" dirty="0"/>
              <a:t> branch(</a:t>
            </a:r>
            <a:r>
              <a:rPr lang="en-US" altLang="en-US" sz="2000" i="1" dirty="0" err="1"/>
              <a:t>branch_name</a:t>
            </a:r>
            <a:r>
              <a:rPr lang="en-US" altLang="en-US" sz="2000" i="1" dirty="0"/>
              <a:t>)</a:t>
            </a:r>
            <a:endParaRPr lang="en-US" altLang="en-US" sz="2000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Use </a:t>
            </a:r>
            <a:r>
              <a:rPr lang="en-US" altLang="en-US" sz="2000" b="1" dirty="0"/>
              <a:t>create unique index</a:t>
            </a:r>
            <a:r>
              <a:rPr lang="en-US" altLang="en-US" sz="2000" dirty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Not really required if SQL </a:t>
            </a:r>
            <a:r>
              <a:rPr lang="en-US" altLang="en-US" sz="2000" b="1" dirty="0"/>
              <a:t>unique</a:t>
            </a:r>
            <a:r>
              <a:rPr lang="en-US" altLang="en-US" sz="2000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			</a:t>
            </a:r>
            <a:r>
              <a:rPr lang="en-US" altLang="en-US" sz="2000" b="1" dirty="0"/>
              <a:t>drop index </a:t>
            </a:r>
            <a:r>
              <a:rPr lang="en-US" altLang="en-US" sz="2000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sz="2000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3827695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7D79-B4E2-47D7-9956-D245222B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96A3B618-C012-4CD8-8113-F62C612BF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03" y="963613"/>
            <a:ext cx="711517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5880-7451-442B-9996-2D2CE452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47DC5967-8A5D-45EA-8545-0397D6687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03" y="1185862"/>
            <a:ext cx="7491412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2AF6-D34A-4F59-8001-151CEC24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id="{7444553C-84AC-4EF6-BA8D-FF2AC595C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999241"/>
            <a:ext cx="7972425" cy="462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D99F-0CCB-4AC8-8E75-492EEF3D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Definitions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42C59908-CEC5-4BFB-9664-C30B56EE5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92" y="629665"/>
            <a:ext cx="6916737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946D-79B0-4B1A-BCB0-047444C0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Note</a:t>
            </a:r>
          </a:p>
        </p:txBody>
      </p:sp>
      <p:pic>
        <p:nvPicPr>
          <p:cNvPr id="14339" name="Content Placeholder 3">
            <a:extLst>
              <a:ext uri="{FF2B5EF4-FFF2-40B4-BE49-F238E27FC236}">
                <a16:creationId xmlns:a16="http://schemas.microsoft.com/office/drawing/2014/main" id="{537E5643-4A3B-40E1-AB10-9FF88D806C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13918"/>
          <a:stretch>
            <a:fillRect/>
          </a:stretch>
        </p:blipFill>
        <p:spPr>
          <a:xfrm>
            <a:off x="277813" y="1776413"/>
            <a:ext cx="8778875" cy="183673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76494</TotalTime>
  <Words>795</Words>
  <Application>Microsoft Office PowerPoint</Application>
  <PresentationFormat>On-screen Show (4:3)</PresentationFormat>
  <Paragraphs>233</Paragraphs>
  <Slides>45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  <vt:variant>
        <vt:lpstr>Custom Shows</vt:lpstr>
      </vt:variant>
      <vt:variant>
        <vt:i4>1</vt:i4>
      </vt:variant>
    </vt:vector>
  </HeadingPairs>
  <TitlesOfParts>
    <vt:vector size="53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14: Indexing</vt:lpstr>
      <vt:lpstr>Chapter 14:  Indexing</vt:lpstr>
      <vt:lpstr>Basic Concepts</vt:lpstr>
      <vt:lpstr>What is an index?</vt:lpstr>
      <vt:lpstr>Example</vt:lpstr>
      <vt:lpstr>Example</vt:lpstr>
      <vt:lpstr>Example</vt:lpstr>
      <vt:lpstr>Definitions</vt:lpstr>
      <vt:lpstr>Note</vt:lpstr>
      <vt:lpstr>Basic Concepts of Indexing</vt:lpstr>
      <vt:lpstr>Index File</vt:lpstr>
      <vt:lpstr>Type of index</vt:lpstr>
      <vt:lpstr>Hash Index</vt:lpstr>
      <vt:lpstr>Index Evaluation Metrics</vt:lpstr>
      <vt:lpstr>Ordered Indices</vt:lpstr>
      <vt:lpstr>Ordered Index</vt:lpstr>
      <vt:lpstr>Ordered Indices</vt:lpstr>
      <vt:lpstr>Sequential File (IBM's terminology....) </vt:lpstr>
      <vt:lpstr>Primary Index (clustering index)</vt:lpstr>
      <vt:lpstr>Index File</vt:lpstr>
      <vt:lpstr>Secondary Index (non-clustering index)</vt:lpstr>
      <vt:lpstr>Dense Index</vt:lpstr>
      <vt:lpstr>Dense Index Files</vt:lpstr>
      <vt:lpstr>Note</vt:lpstr>
      <vt:lpstr>Sparse Index Files</vt:lpstr>
      <vt:lpstr>Sparse Index</vt:lpstr>
      <vt:lpstr>Example of Sparse Index Files</vt:lpstr>
      <vt:lpstr>How to use a sparse index</vt:lpstr>
      <vt:lpstr>How to use a sparse index</vt:lpstr>
      <vt:lpstr>Examples</vt:lpstr>
      <vt:lpstr>Sparse clustering index</vt:lpstr>
      <vt:lpstr>Dense clustering index</vt:lpstr>
      <vt:lpstr>Indexing the index</vt:lpstr>
      <vt:lpstr>Another realization</vt:lpstr>
      <vt:lpstr>Two levels</vt:lpstr>
      <vt:lpstr>Multilevel Index</vt:lpstr>
      <vt:lpstr>Multilevel Index</vt:lpstr>
      <vt:lpstr>Multilevel Index (Cont.)</vt:lpstr>
      <vt:lpstr>Multilevel Index Example</vt:lpstr>
      <vt:lpstr>Multilevel Index </vt:lpstr>
      <vt:lpstr>B-tree and B+-tree</vt:lpstr>
      <vt:lpstr>Example of B+-Tree</vt:lpstr>
      <vt:lpstr>Creation of Indices</vt:lpstr>
      <vt:lpstr>Index Definition in SQL</vt:lpstr>
      <vt:lpstr>End of Chapter 14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Mahdi Ebi</cp:lastModifiedBy>
  <cp:revision>334</cp:revision>
  <cp:lastPrinted>2005-01-10T21:51:57Z</cp:lastPrinted>
  <dcterms:created xsi:type="dcterms:W3CDTF">2009-12-23T00:01:06Z</dcterms:created>
  <dcterms:modified xsi:type="dcterms:W3CDTF">2020-04-25T05:03:15Z</dcterms:modified>
</cp:coreProperties>
</file>