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1" r:id="rId4"/>
    <p:sldId id="322" r:id="rId5"/>
    <p:sldId id="323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3A7D9-E0CA-43AF-B46D-A79D17CE5A01}" v="3" dt="2024-02-07T01:52:4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263A7D9-E0CA-43AF-B46D-A79D17CE5A01}"/>
    <pc:docChg chg="undo custSel addSld delSld modSld addMainMaster delMainMaster">
      <pc:chgData name="Ahmed Salah ELDin" userId="68850134-226f-4097-a9a8-787fd6814b0e" providerId="ADAL" clId="{A263A7D9-E0CA-43AF-B46D-A79D17CE5A01}" dt="2024-02-07T01:52:41.037" v="7"/>
      <pc:docMkLst>
        <pc:docMk/>
      </pc:docMkLst>
      <pc:sldChg chg="add del">
        <pc:chgData name="Ahmed Salah ELDin" userId="68850134-226f-4097-a9a8-787fd6814b0e" providerId="ADAL" clId="{A263A7D9-E0CA-43AF-B46D-A79D17CE5A01}" dt="2024-02-07T01:52:29.284" v="3" actId="47"/>
        <pc:sldMkLst>
          <pc:docMk/>
          <pc:sldMk cId="0" sldId="321"/>
        </pc:sldMkLst>
      </pc:sldChg>
      <pc:sldChg chg="add del">
        <pc:chgData name="Ahmed Salah ELDin" userId="68850134-226f-4097-a9a8-787fd6814b0e" providerId="ADAL" clId="{A263A7D9-E0CA-43AF-B46D-A79D17CE5A01}" dt="2024-02-07T01:52:29.284" v="3" actId="47"/>
        <pc:sldMkLst>
          <pc:docMk/>
          <pc:sldMk cId="0" sldId="322"/>
        </pc:sldMkLst>
      </pc:sldChg>
      <pc:sldChg chg="add del">
        <pc:chgData name="Ahmed Salah ELDin" userId="68850134-226f-4097-a9a8-787fd6814b0e" providerId="ADAL" clId="{A263A7D9-E0CA-43AF-B46D-A79D17CE5A01}" dt="2024-02-07T01:52:29.284" v="3" actId="47"/>
        <pc:sldMkLst>
          <pc:docMk/>
          <pc:sldMk cId="0" sldId="323"/>
        </pc:sldMkLst>
      </pc:sldChg>
      <pc:sldChg chg="add del">
        <pc:chgData name="Ahmed Salah ELDin" userId="68850134-226f-4097-a9a8-787fd6814b0e" providerId="ADAL" clId="{A263A7D9-E0CA-43AF-B46D-A79D17CE5A01}" dt="2024-02-07T01:52:41.037" v="7"/>
        <pc:sldMkLst>
          <pc:docMk/>
          <pc:sldMk cId="0" sldId="331"/>
        </pc:sldMkLst>
      </pc:sldChg>
      <pc:sldChg chg="modSp add del mod">
        <pc:chgData name="Ahmed Salah ELDin" userId="68850134-226f-4097-a9a8-787fd6814b0e" providerId="ADAL" clId="{A263A7D9-E0CA-43AF-B46D-A79D17CE5A01}" dt="2024-02-07T01:52:29.847" v="5"/>
        <pc:sldMkLst>
          <pc:docMk/>
          <pc:sldMk cId="0" sldId="332"/>
        </pc:sldMkLst>
        <pc:spChg chg="mod">
          <ac:chgData name="Ahmed Salah ELDin" userId="68850134-226f-4097-a9a8-787fd6814b0e" providerId="ADAL" clId="{A263A7D9-E0CA-43AF-B46D-A79D17CE5A01}" dt="2024-02-07T01:52:29.847" v="5"/>
          <ac:spMkLst>
            <pc:docMk/>
            <pc:sldMk cId="0" sldId="332"/>
            <ac:spMk id="3" creationId="{00000000-0000-0000-0000-000000000000}"/>
          </ac:spMkLst>
        </pc:spChg>
      </pc:sldChg>
      <pc:sldChg chg="add del">
        <pc:chgData name="Ahmed Salah ELDin" userId="68850134-226f-4097-a9a8-787fd6814b0e" providerId="ADAL" clId="{A263A7D9-E0CA-43AF-B46D-A79D17CE5A01}" dt="2024-02-07T01:52:29.847" v="5"/>
        <pc:sldMkLst>
          <pc:docMk/>
          <pc:sldMk cId="0" sldId="333"/>
        </pc:sldMkLst>
      </pc:sldChg>
      <pc:sldChg chg="add del">
        <pc:chgData name="Ahmed Salah ELDin" userId="68850134-226f-4097-a9a8-787fd6814b0e" providerId="ADAL" clId="{A263A7D9-E0CA-43AF-B46D-A79D17CE5A01}" dt="2024-02-07T01:52:29.847" v="5"/>
        <pc:sldMkLst>
          <pc:docMk/>
          <pc:sldMk cId="0" sldId="334"/>
        </pc:sldMkLst>
      </pc:sldChg>
      <pc:sldChg chg="add del">
        <pc:chgData name="Ahmed Salah ELDin" userId="68850134-226f-4097-a9a8-787fd6814b0e" providerId="ADAL" clId="{A263A7D9-E0CA-43AF-B46D-A79D17CE5A01}" dt="2024-02-07T01:52:29.847" v="5"/>
        <pc:sldMkLst>
          <pc:docMk/>
          <pc:sldMk cId="0" sldId="335"/>
        </pc:sldMkLst>
      </pc:sldChg>
      <pc:sldMasterChg chg="add del addSldLayout delSldLayout">
        <pc:chgData name="Ahmed Salah ELDin" userId="68850134-226f-4097-a9a8-787fd6814b0e" providerId="ADAL" clId="{A263A7D9-E0CA-43AF-B46D-A79D17CE5A01}" dt="2024-02-07T01:52:29.284" v="3" actId="47"/>
        <pc:sldMasterMkLst>
          <pc:docMk/>
          <pc:sldMasterMk cId="3138192997" sldId="2147483660"/>
        </pc:sldMasterMkLst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775991352" sldId="2147483661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860626735" sldId="2147483662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4142534105" sldId="2147483663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3989245896" sldId="2147483664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355492620" sldId="2147483665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100533481" sldId="2147483666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006159007" sldId="2147483667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288074048" sldId="2147483668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980101090" sldId="2147483669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1743979489" sldId="2147483670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919287627" sldId="2147483671"/>
          </pc:sldLayoutMkLst>
        </pc:sldLayoutChg>
      </pc:sldMasterChg>
    </pc:docChg>
  </pc:docChgLst>
  <pc:docChgLst>
    <pc:chgData name="Ahmed Salah ELDin" userId="68850134-226f-4097-a9a8-787fd6814b0e" providerId="ADAL" clId="{709FE62B-9382-47B8-9CCC-B8A7CEBC2933}"/>
    <pc:docChg chg="undo custSel addSld delSld modSld">
      <pc:chgData name="Ahmed Salah ELDin" userId="68850134-226f-4097-a9a8-787fd6814b0e" providerId="ADAL" clId="{709FE62B-9382-47B8-9CCC-B8A7CEBC2933}" dt="2023-02-10T20:05:21.308" v="118" actId="113"/>
      <pc:docMkLst>
        <pc:docMk/>
      </pc:docMkLst>
      <pc:sldChg chg="modSp new mod">
        <pc:chgData name="Ahmed Salah ELDin" userId="68850134-226f-4097-a9a8-787fd6814b0e" providerId="ADAL" clId="{709FE62B-9382-47B8-9CCC-B8A7CEBC2933}" dt="2023-02-10T20:05:21.308" v="118" actId="113"/>
        <pc:sldMkLst>
          <pc:docMk/>
          <pc:sldMk cId="694781234" sldId="256"/>
        </pc:sldMkLst>
        <pc:spChg chg="mod">
          <ac:chgData name="Ahmed Salah ELDin" userId="68850134-226f-4097-a9a8-787fd6814b0e" providerId="ADAL" clId="{709FE62B-9382-47B8-9CCC-B8A7CEBC2933}" dt="2023-02-10T20:05:21.308" v="118" actId="113"/>
          <ac:spMkLst>
            <pc:docMk/>
            <pc:sldMk cId="694781234" sldId="256"/>
            <ac:spMk id="2" creationId="{5528CC3F-CF62-1E2B-5D9B-03F3C7C8A2AA}"/>
          </ac:spMkLst>
        </pc:spChg>
        <pc:spChg chg="mod">
          <ac:chgData name="Ahmed Salah ELDin" userId="68850134-226f-4097-a9a8-787fd6814b0e" providerId="ADAL" clId="{709FE62B-9382-47B8-9CCC-B8A7CEBC2933}" dt="2023-02-10T20:04:23.253" v="84" actId="20577"/>
          <ac:spMkLst>
            <pc:docMk/>
            <pc:sldMk cId="694781234" sldId="256"/>
            <ac:spMk id="3" creationId="{531B20A5-DE07-83A9-1083-A69714DA66DA}"/>
          </ac:spMkLst>
        </pc:spChg>
      </pc:sldChg>
      <pc:sldChg chg="modSp add del mod">
        <pc:chgData name="Ahmed Salah ELDin" userId="68850134-226f-4097-a9a8-787fd6814b0e" providerId="ADAL" clId="{709FE62B-9382-47B8-9CCC-B8A7CEBC2933}" dt="2023-02-10T20:03:36.624" v="5"/>
        <pc:sldMkLst>
          <pc:docMk/>
          <pc:sldMk cId="0" sldId="321"/>
        </pc:sldMkLst>
        <pc:spChg chg="mod">
          <ac:chgData name="Ahmed Salah ELDin" userId="68850134-226f-4097-a9a8-787fd6814b0e" providerId="ADAL" clId="{709FE62B-9382-47B8-9CCC-B8A7CEBC2933}" dt="2023-02-10T20:03:36.581" v="4"/>
          <ac:spMkLst>
            <pc:docMk/>
            <pc:sldMk cId="0" sldId="321"/>
            <ac:spMk id="3" creationId="{00000000-0000-0000-0000-000000000000}"/>
          </ac:spMkLst>
        </pc:spChg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22"/>
        </pc:sldMkLst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23"/>
        </pc:sldMkLst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3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A44-39FF-3AB9-7983-86047372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25F89-4D43-93CC-1D2B-330C80F4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F50B-7DE1-E38B-5366-E83787D7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6D7E-D4C7-3C69-4EEF-C4328D9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6999-7E63-2228-F0A4-529A10A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72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5082-4AFE-733A-897C-D22A816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3865-5350-49A6-D646-384B262E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3F2E-B912-625E-9D01-99942303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8513-065C-5694-CC71-3A18C3D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A5CA-6311-417F-FC7A-1F57A36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EEE22-3ECA-94C9-4667-45D88E72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F3F3F-0347-7863-2F11-AE81F98D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2D96-7272-3321-3994-BBBF6AA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C5FA-98C0-D870-25B9-8FF92673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DD9-F5FE-356C-73BA-7D2564E1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1590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3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9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3137-E45D-D425-8C84-1ECD7E3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7279-3280-5740-A86A-87FB8FAF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1FB-05D5-2C8F-B20C-673ACEF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29DF-9612-0D11-E53D-48B39B30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A82A-06EA-ADA7-4E09-EE19025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9995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1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9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1332-0A19-D0A7-72AD-E8D5A2F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F7C-304B-DB62-38E3-9886D120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59EF-31CD-2C94-7747-BFF5FBDB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18F5-8739-1534-57EC-67B227F5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B527-9E30-391C-BE4B-7EF65E80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10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770E-436D-A9EE-66D4-6C9663DE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0F1F-54D6-8CD1-D28A-38E5958D7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A93E-EBE8-B054-0917-1C27FE57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09DD-E27F-B01E-B334-D36AF21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DE07-DCDD-13F1-FB82-43FB6CD6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C9B45-7EAD-ED1C-6A10-90189A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93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F713-6E91-E2C9-0D36-47AFA512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8B7E-4438-381B-513E-22594CCB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2314-15A2-9C09-DCD9-156CA2F0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203DF-A252-0440-E972-9780BB2A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13FA0-F04A-CF38-983E-7B9643D7C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BAEDB-13BC-45B2-8955-33AF7985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39538-0B27-1A52-B13E-E7C971C4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EE65B-934D-D09B-2C2A-790F3A0F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12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BD20-73CF-A8D9-8B88-8DD891DA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FED9F-E04B-36BD-F413-F88ED70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168D-6B1F-6EF4-86E9-53B814E2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B7030-5D86-217C-0F49-DB1D9AE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56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2D30-EE7A-5CFB-2EE7-EC328AAE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35EC3-093A-CB45-8F4C-0D3695E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8658-2D1E-002F-6CE8-976D787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18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D1DC-6E16-113F-3C18-CDCBAA72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AFE1-4539-BB1D-5313-DEF339EE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A80E5-8089-2ADF-968F-D4D7555C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990B-D693-C7BD-562C-6947773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07F5-A935-EA33-90D8-AB3783AB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DD33-FD4F-B13A-5075-DA0F2FB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03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6E3-3EAA-B92A-9CC4-50E63E5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CF85B-F6CC-E840-E6E7-ECB91F04D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899B-62C7-2920-0A8A-28A59CF6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E1FB-9756-A867-A985-03AEA82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BE81-8424-FEF5-0C11-FC1443AC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86CB-BB0D-B3F9-1CF3-C81CDDF4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1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6117A-3DB8-9DE0-F5E7-09E842C2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084F-13E6-8312-8D8D-375EBC5F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BB3C-1910-F591-0A3E-BDA29662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F037-3CC7-4693-9CA5-0E3145BAF77C}" type="datetimeFigureOut">
              <a:rPr lang="en-AE" smtClean="0"/>
              <a:t>07/02/2024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477-13D2-AACF-6028-D60D13CE3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D8DC-2C91-EF4D-1D54-7735AF9F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48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JqF9CAWb1oJDpoT4mZAuGOxbIzOb2eyPkCsfS9S4CWWQzgQ/viewfor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CC3F-CF62-1E2B-5D9B-03F3C7C8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br>
              <a:rPr lang="en-US" dirty="0"/>
            </a:br>
            <a:r>
              <a:rPr lang="en-US" dirty="0"/>
              <a:t>WARM-UP COMPETITION (</a:t>
            </a:r>
            <a:r>
              <a:rPr lang="en-US" sz="4000" b="1" dirty="0"/>
              <a:t>BONUS</a:t>
            </a:r>
            <a:r>
              <a:rPr lang="en-US" dirty="0"/>
              <a:t>)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20A5-DE07-83A9-1083-A69714DA6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DISTANCE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947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1277600" cy="5486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500" dirty="0"/>
              <a:t>Document Distance:</a:t>
            </a:r>
          </a:p>
          <a:p>
            <a:pPr marL="514350" indent="-514350"/>
            <a:r>
              <a:rPr lang="en-US" sz="2800" b="1" dirty="0"/>
              <a:t>Given: </a:t>
            </a:r>
            <a:r>
              <a:rPr lang="en-US" sz="2800" dirty="0"/>
              <a:t>two documents D1 &amp; D2</a:t>
            </a:r>
          </a:p>
          <a:p>
            <a:pPr marL="514350" indent="-514350"/>
            <a:r>
              <a:rPr lang="en-US" sz="2800" b="1" dirty="0"/>
              <a:t>Req.: </a:t>
            </a:r>
            <a:r>
              <a:rPr lang="en-US" sz="2800" dirty="0"/>
              <a:t>Calculate distance between them d(D1, D2)? </a:t>
            </a:r>
          </a:p>
          <a:p>
            <a:pPr marL="514350" indent="-514350">
              <a:buNone/>
            </a:pPr>
            <a:r>
              <a:rPr lang="en-US" sz="2800" b="1" dirty="0"/>
              <a:t>		     CASE </a:t>
            </a:r>
            <a:r>
              <a:rPr lang="en-US" sz="2800" b="1" dirty="0">
                <a:solidFill>
                  <a:srgbClr val="FF0000"/>
                </a:solidFill>
              </a:rPr>
              <a:t>IN</a:t>
            </a:r>
            <a:r>
              <a:rPr lang="en-US" sz="2800" b="1" dirty="0"/>
              <a:t>SENSITIVE</a:t>
            </a:r>
          </a:p>
          <a:p>
            <a:pPr marL="514350" indent="-514350"/>
            <a:r>
              <a:rPr lang="en-US" sz="2800" b="1" dirty="0"/>
              <a:t>Apps:</a:t>
            </a:r>
          </a:p>
          <a:p>
            <a:pPr marL="914400" lvl="1" indent="-514350"/>
            <a:r>
              <a:rPr lang="en-US" sz="2400" dirty="0"/>
              <a:t>Search for similar documents</a:t>
            </a:r>
          </a:p>
          <a:p>
            <a:pPr marL="914400" lvl="1" indent="-514350"/>
            <a:r>
              <a:rPr lang="en-US" sz="2400" dirty="0"/>
              <a:t>Detecting duplicates (e.g. Wikipedia mirrors)</a:t>
            </a:r>
          </a:p>
          <a:p>
            <a:pPr marL="914400" lvl="1" indent="-514350"/>
            <a:r>
              <a:rPr lang="en-US" sz="2400" dirty="0"/>
              <a:t>Plagiarism detection</a:t>
            </a:r>
          </a:p>
          <a:p>
            <a:pPr marL="514350" indent="-514350"/>
            <a:r>
              <a:rPr lang="en-US" sz="2800" b="1" dirty="0"/>
              <a:t>Definitions:</a:t>
            </a:r>
          </a:p>
          <a:p>
            <a:pPr marL="914400" lvl="1" indent="-514350"/>
            <a:r>
              <a:rPr lang="en-US" sz="2400" dirty="0"/>
              <a:t>Word = sequence of </a:t>
            </a:r>
            <a:r>
              <a:rPr lang="en-US" sz="2400" b="1" dirty="0"/>
              <a:t>alpha-numeric</a:t>
            </a:r>
            <a:r>
              <a:rPr lang="en-US" sz="2400" dirty="0"/>
              <a:t> characters </a:t>
            </a:r>
            <a:r>
              <a:rPr lang="en-US" sz="2400" b="1" dirty="0"/>
              <a:t>ONLY</a:t>
            </a:r>
          </a:p>
          <a:p>
            <a:pPr marL="914400" lvl="1" indent="-514350"/>
            <a:r>
              <a:rPr lang="en-US" sz="2400" dirty="0"/>
              <a:t>Document = sequence of words (ignore space, punctuation, …etc.) </a:t>
            </a:r>
          </a:p>
          <a:p>
            <a:pPr marL="1314450" lvl="2" indent="-514350"/>
            <a:r>
              <a:rPr lang="en-US" sz="2000" dirty="0"/>
              <a:t>Treat all upper-case letters as if they are lower-case, so “Cat" &amp; “cat" are same</a:t>
            </a:r>
          </a:p>
          <a:p>
            <a:pPr marL="1314450" lvl="2" indent="-514350"/>
            <a:r>
              <a:rPr lang="en-US" sz="2000" dirty="0"/>
              <a:t>Word end at a non-alphanumeric char, so "can't" contains 2 words: "can" &amp; "t"</a:t>
            </a:r>
          </a:p>
        </p:txBody>
      </p:sp>
      <p:pic>
        <p:nvPicPr>
          <p:cNvPr id="1026" name="Picture 2" descr="Transparent Document Clipart - Documentation Clipart, HD Png Download ,  Transparent Png Image - PNGitem">
            <a:extLst>
              <a:ext uri="{FF2B5EF4-FFF2-40B4-BE49-F238E27FC236}">
                <a16:creationId xmlns:a16="http://schemas.microsoft.com/office/drawing/2014/main" id="{37A338BE-D25E-20C5-A6A7-634F0C71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74520"/>
            <a:ext cx="103208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6096"/>
            <a:ext cx="2984058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430000" cy="5410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Document Distance:</a:t>
            </a:r>
          </a:p>
          <a:p>
            <a:pPr marL="514350" indent="-514350"/>
            <a:r>
              <a:rPr lang="en-US" sz="2800" b="1" dirty="0"/>
              <a:t>Idea: </a:t>
            </a:r>
            <a:r>
              <a:rPr lang="en-US" sz="2800" dirty="0"/>
              <a:t>define distance in terms of shared words. </a:t>
            </a:r>
          </a:p>
          <a:p>
            <a:pPr marL="914400" lvl="1" indent="-514350"/>
            <a:r>
              <a:rPr lang="en-US" sz="2400" dirty="0"/>
              <a:t>Think of document D as a </a:t>
            </a:r>
            <a:r>
              <a:rPr lang="en-US" sz="2400" u="sng" dirty="0"/>
              <a:t>vector</a:t>
            </a:r>
          </a:p>
          <a:p>
            <a:pPr marL="914400" lvl="1" indent="-514350"/>
            <a:r>
              <a:rPr lang="en-US" sz="2400" dirty="0"/>
              <a:t>D[w] = # occurrences of word w</a:t>
            </a:r>
          </a:p>
          <a:p>
            <a:pPr marL="514350" indent="-514350"/>
            <a:r>
              <a:rPr lang="en-US" sz="2800" b="1" dirty="0"/>
              <a:t>Example: 	</a:t>
            </a: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 = “the cat”	D</a:t>
            </a:r>
            <a:r>
              <a:rPr lang="en-US" sz="2800" baseline="-25000" dirty="0"/>
              <a:t>2</a:t>
            </a:r>
            <a:r>
              <a:rPr lang="en-US" sz="2800" dirty="0"/>
              <a:t> = “the dog” </a:t>
            </a:r>
          </a:p>
          <a:p>
            <a:pPr marL="914400" lvl="1" indent="-514350"/>
            <a:r>
              <a:rPr lang="en-US" sz="2400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[“the”] = 1, D</a:t>
            </a:r>
            <a:r>
              <a:rPr lang="en-US" sz="2400" baseline="-25000" dirty="0"/>
              <a:t>1</a:t>
            </a:r>
            <a:r>
              <a:rPr lang="en-US" sz="2400" dirty="0"/>
              <a:t>[“cat”] = 1</a:t>
            </a:r>
          </a:p>
          <a:p>
            <a:pPr marL="914400" lvl="1" indent="-514350"/>
            <a:r>
              <a:rPr lang="en-US" sz="2400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[“the”] = 1, D</a:t>
            </a:r>
            <a:r>
              <a:rPr lang="en-US" sz="2400" baseline="-25000" dirty="0"/>
              <a:t>2</a:t>
            </a:r>
            <a:r>
              <a:rPr lang="en-US" sz="2400" dirty="0"/>
              <a:t>[“dog”] = 1</a:t>
            </a:r>
          </a:p>
          <a:p>
            <a:pPr marL="514350" indent="-514350"/>
            <a:r>
              <a:rPr lang="en-US" sz="2800" dirty="0"/>
              <a:t>d(D</a:t>
            </a:r>
            <a:r>
              <a:rPr lang="en-US" sz="2800" baseline="-25000" dirty="0"/>
              <a:t>1</a:t>
            </a:r>
            <a:r>
              <a:rPr lang="en-US" sz="2800" dirty="0"/>
              <a:t>,D</a:t>
            </a:r>
            <a:r>
              <a:rPr lang="en-US" sz="2800" baseline="-25000" dirty="0"/>
              <a:t>2</a:t>
            </a:r>
            <a:r>
              <a:rPr lang="en-US" sz="2800" dirty="0"/>
              <a:t>) = angle between 2 vectors. </a:t>
            </a:r>
          </a:p>
          <a:p>
            <a:pPr marL="914400" lvl="1" indent="-514350"/>
            <a:r>
              <a:rPr lang="en-US" sz="2400" dirty="0"/>
              <a:t>0</a:t>
            </a:r>
            <a:r>
              <a:rPr lang="en-US" sz="2400" baseline="30000" dirty="0"/>
              <a:t>◦</a:t>
            </a:r>
            <a:r>
              <a:rPr lang="en-US" sz="2400" dirty="0"/>
              <a:t>: identical, 90</a:t>
            </a:r>
            <a:r>
              <a:rPr lang="en-US" sz="2400" baseline="30000" dirty="0"/>
              <a:t>◦</a:t>
            </a:r>
            <a:r>
              <a:rPr lang="en-US" sz="2400" dirty="0"/>
              <a:t>: no common words </a:t>
            </a: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906" y="6318504"/>
            <a:ext cx="2683887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12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635752"/>
            <a:ext cx="3654878" cy="731520"/>
          </a:xfrm>
          <a:prstGeom prst="rect">
            <a:avLst/>
          </a:prstGeom>
          <a:noFill/>
        </p:spPr>
      </p:pic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1257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30240" y="6248400"/>
            <a:ext cx="1991928" cy="64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0058400" cy="5638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Document Distance:</a:t>
            </a:r>
          </a:p>
          <a:p>
            <a:pPr marL="514350" indent="-514350"/>
            <a:r>
              <a:rPr lang="en-US" sz="2800" b="1" dirty="0"/>
              <a:t>Algorithm:</a:t>
            </a:r>
            <a:endParaRPr lang="en-US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Split each document into words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Count word frequencies (document vectors) </a:t>
            </a:r>
          </a:p>
          <a:p>
            <a:pPr marL="1371600" lvl="2" indent="-514350">
              <a:lnSpc>
                <a:spcPct val="150000"/>
              </a:lnSpc>
            </a:pPr>
            <a:r>
              <a:rPr lang="en-US" sz="2000" b="1" dirty="0"/>
              <a:t>NOTE: </a:t>
            </a:r>
            <a:r>
              <a:rPr lang="en-US" sz="2000" dirty="0"/>
              <a:t>Max Freq. Value BOUNDED BY 100,000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Compute distance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0058400" cy="5638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Document Distance:</a:t>
            </a:r>
          </a:p>
          <a:p>
            <a:pPr marL="514350" indent="-514350"/>
            <a:r>
              <a:rPr lang="en-US" sz="2800" b="1" dirty="0"/>
              <a:t>Competition Rules:</a:t>
            </a:r>
            <a:endParaRPr lang="en-US" dirty="0"/>
          </a:p>
          <a:p>
            <a:pPr marL="971550" lvl="1" indent="-514350"/>
            <a:r>
              <a:rPr lang="en-US" sz="2400" dirty="0"/>
              <a:t>Startup Code: C# Template – Check LMS</a:t>
            </a:r>
          </a:p>
          <a:p>
            <a:pPr marL="971550" lvl="1" indent="-514350"/>
            <a:r>
              <a:rPr lang="en-US" sz="2400" b="1" dirty="0"/>
              <a:t>Criteria: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Correct O/P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Execution time</a:t>
            </a:r>
          </a:p>
          <a:p>
            <a:pPr marL="971550" lvl="1" indent="-514350"/>
            <a:r>
              <a:rPr lang="en-US" sz="2400" b="1" dirty="0"/>
              <a:t>Delivery:</a:t>
            </a:r>
          </a:p>
          <a:p>
            <a:pPr marL="1371600" lvl="2" indent="-514350"/>
            <a:r>
              <a:rPr lang="en-US" sz="2000" dirty="0"/>
              <a:t>DUE TO: SUN 18 FEB 23:59</a:t>
            </a:r>
          </a:p>
          <a:p>
            <a:pPr marL="1371600" lvl="2" indent="-514350"/>
            <a:r>
              <a:rPr lang="en-US" sz="2000" dirty="0"/>
              <a:t>Submit ENTIRE content of “</a:t>
            </a:r>
            <a:r>
              <a:rPr lang="en-US" sz="2000" dirty="0" err="1"/>
              <a:t>DocDistance.cs</a:t>
            </a:r>
            <a:r>
              <a:rPr lang="en-US" sz="2000" dirty="0"/>
              <a:t>” at </a:t>
            </a:r>
            <a:r>
              <a:rPr lang="en-US" sz="2000" dirty="0">
                <a:hlinkClick r:id="rId2"/>
              </a:rPr>
              <a:t>this form</a:t>
            </a:r>
            <a:endParaRPr lang="en-US" sz="2000" dirty="0"/>
          </a:p>
          <a:p>
            <a:pPr marL="971550" lvl="1" indent="-514350"/>
            <a:r>
              <a:rPr lang="en-US" sz="2400" b="1" dirty="0"/>
              <a:t>Bonuses: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TOP 50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TOP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4607B-CEC4-DC88-E37D-09FD45A24E73}"/>
              </a:ext>
            </a:extLst>
          </p:cNvPr>
          <p:cNvSpPr txBox="1"/>
          <p:nvPr/>
        </p:nvSpPr>
        <p:spPr>
          <a:xfrm>
            <a:off x="4545391" y="5257800"/>
            <a:ext cx="3803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ALL-TIME </a:t>
            </a:r>
            <a:r>
              <a:rPr lang="en-US" sz="2400" b="1" dirty="0">
                <a:solidFill>
                  <a:srgbClr val="FF0000"/>
                </a:solidFill>
              </a:rPr>
              <a:t>TOP </a:t>
            </a:r>
            <a:r>
              <a:rPr lang="en-US" sz="2400" b="1" dirty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Time = 261.26 </a:t>
            </a:r>
            <a:r>
              <a:rPr lang="en-US" sz="2400" dirty="0" err="1"/>
              <a:t>ms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2400" dirty="0"/>
              <a:t>Max Time 	   = 747 </a:t>
            </a:r>
            <a:r>
              <a:rPr lang="en-AE" sz="2400" dirty="0" err="1"/>
              <a:t>ms</a:t>
            </a:r>
            <a:endParaRPr lang="en-AE" sz="2400" dirty="0"/>
          </a:p>
          <a:p>
            <a:r>
              <a:rPr lang="en-AE" dirty="0"/>
              <a:t>@</a:t>
            </a:r>
            <a:r>
              <a:rPr lang="en-US" dirty="0"/>
              <a:t>Intel</a:t>
            </a:r>
            <a:r>
              <a:rPr lang="en-AE" dirty="0"/>
              <a:t> Core i7 G11 2.8 GHz 16GB 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ALGORITHMS  WARM-UP COMPETITION (BONUS)</vt:lpstr>
      <vt:lpstr>WARM-UP COMPETITION – BONUS</vt:lpstr>
      <vt:lpstr>WARM-UP COMPETITION – BONUS</vt:lpstr>
      <vt:lpstr>WARM-UP COMPETITION – BONUS</vt:lpstr>
      <vt:lpstr>WARM-UP COMPETITION –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 WARM-UP COMPETITION (BONUS)</dc:title>
  <dc:creator>Ahmed Salah ELDin</dc:creator>
  <cp:lastModifiedBy>Ahmed Salah ELDin</cp:lastModifiedBy>
  <cp:revision>1</cp:revision>
  <dcterms:created xsi:type="dcterms:W3CDTF">2023-02-10T20:03:21Z</dcterms:created>
  <dcterms:modified xsi:type="dcterms:W3CDTF">2024-02-07T01:52:43Z</dcterms:modified>
</cp:coreProperties>
</file>