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6C64-327E-4D02-B4CC-9EE481A55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349CF-B0B1-4697-8A4B-766FD8A07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7CF9-1B9B-4558-9D61-6FF0672F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0DFC-369B-49C7-8BBB-B76F67C3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20D8-0DB4-4549-B313-121F3419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7E71-F8C1-4A45-9A11-96759CDC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9BFFD-623E-43E0-B4E6-3BC3D9FC5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6666-FAE6-4ABB-82E6-27FFCA79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58294-3065-44B7-B764-E88CDA8F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7CA7-C79D-4C25-8EB6-270B90D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4BBCA-538B-4DEB-86F8-CE4B0B6E7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0B9F-FBDC-4C8A-BFF1-B62D19B3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D2DA-7AE5-4ABC-8C9C-9DBBE4D5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88F6-3094-4E78-9A74-750117F6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7A40-F4D7-4494-ACEF-9EF3C63E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939-E879-4384-A213-1B686917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12C7-3DE2-400C-9999-739E450F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B908-A8C6-4CE0-ABDB-E24F1599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1C5F-3563-4A49-8878-745BC0F7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9135-40FA-435F-A5EC-77194F43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F432-9E77-44EB-88D3-F56D6AE2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9B4F-72E0-4B85-9182-929B2B9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A368-E8C5-47A6-AB9F-50104F26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3E0C-232A-49C2-ACF2-7B249508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5B35-6123-4B79-BFF9-4DF0C383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FF31-BF47-40B5-97F2-734E696F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BBF2-898B-4001-8FF2-C0C6397F7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268A0-CBC4-407B-95A9-7ACE2F2F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4713-5054-4D78-8FBD-1E09CBFF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44A7-934C-4A9C-8E6F-3CDB933F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14607-A66E-4ED5-98D1-2CE0C78D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4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AC7D-2E44-42E6-83A8-F45F057D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82ABD-4243-407D-A489-85107DD9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715A-6ED0-440E-A005-479E7BCB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B5E8-7255-43EC-AAA0-64FF7D99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98A25-6B8E-480D-8E8B-E1D676EA5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AF890-DAEB-4327-A6DA-98A067C8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97B5A-0D6C-48BC-A0BF-22929AFB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022EC-164F-4DD9-B77D-3920E69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CD7B-83C9-4918-B8C1-CC5811F7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7F419-8AD9-4166-9DA3-E1B685BD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E11C4-712A-45F9-8433-9B419C2D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AF667-63F2-4373-AEA6-E95BDD86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98D9C-FA03-44F2-BD10-EB150386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15A8C-A1A0-4EB0-BE81-992B4129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E85C-D8B0-4557-9F33-773B7EC0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1DAB-1E01-4D42-8532-FB3AA7A6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3F8A-93BB-4C9F-8682-184E9C61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DE8B-3B44-44EE-9EA6-39845031B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79B6-9663-4040-80F4-47A7B5A7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F1753-C06B-4DC7-999F-35AAA0CE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9AF53-109C-4380-847A-3F715253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E5C3-0567-4514-AE38-8A83AFDF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F7E52-A42E-40EE-B059-4A9154A31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8D9A-944E-4746-A5F0-3BD2EADE0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13FC-DB8E-49FD-AED4-9E326C69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0A3E7-2C44-498A-A34A-33CB7397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88BD-80C5-4E18-930C-FB84C453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60358-4DDE-4FC4-B75C-83838667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7245-8580-4E18-B58B-9FB1F609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C60D-21A8-4FCE-933D-4308D7C5F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E91E-F1E9-4FD9-A698-99E97960E7B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9AA3-A0EE-45DE-8BE8-63BF4BA15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D344-03FC-4664-B85F-F45155CB4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68F8-E363-4186-8757-59317F09C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2D2933-6929-4974-8276-47BBECA378D3}"/>
              </a:ext>
            </a:extLst>
          </p:cNvPr>
          <p:cNvGrpSpPr/>
          <p:nvPr/>
        </p:nvGrpSpPr>
        <p:grpSpPr>
          <a:xfrm>
            <a:off x="928006" y="1153886"/>
            <a:ext cx="293914" cy="1034142"/>
            <a:chOff x="2862943" y="1088571"/>
            <a:chExt cx="293914" cy="10341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93AC0C-D5D3-4CF9-B807-67799CB454F0}"/>
                </a:ext>
              </a:extLst>
            </p:cNvPr>
            <p:cNvSpPr/>
            <p:nvPr/>
          </p:nvSpPr>
          <p:spPr>
            <a:xfrm>
              <a:off x="2862943" y="1088571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9FC2D-1948-49C4-85FB-CA687EF000ED}"/>
                </a:ext>
              </a:extLst>
            </p:cNvPr>
            <p:cNvSpPr/>
            <p:nvPr/>
          </p:nvSpPr>
          <p:spPr>
            <a:xfrm>
              <a:off x="2862943" y="1360713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01B2D1-B5B4-4B2C-95E6-B4391980FB2E}"/>
                </a:ext>
              </a:extLst>
            </p:cNvPr>
            <p:cNvSpPr/>
            <p:nvPr/>
          </p:nvSpPr>
          <p:spPr>
            <a:xfrm>
              <a:off x="2862943" y="1632855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81607-945A-4F7D-A6E3-6B961960F2FB}"/>
                </a:ext>
              </a:extLst>
            </p:cNvPr>
            <p:cNvSpPr/>
            <p:nvPr/>
          </p:nvSpPr>
          <p:spPr>
            <a:xfrm>
              <a:off x="2862943" y="1904997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7E2C1-40F6-42EE-A8C2-BED3240480FC}"/>
              </a:ext>
            </a:extLst>
          </p:cNvPr>
          <p:cNvGrpSpPr/>
          <p:nvPr/>
        </p:nvGrpSpPr>
        <p:grpSpPr>
          <a:xfrm>
            <a:off x="1899556" y="1126673"/>
            <a:ext cx="293914" cy="1034142"/>
            <a:chOff x="2862943" y="1088571"/>
            <a:chExt cx="293914" cy="10341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36F1D-87CF-412E-8603-CF624BEDFA97}"/>
                </a:ext>
              </a:extLst>
            </p:cNvPr>
            <p:cNvSpPr/>
            <p:nvPr/>
          </p:nvSpPr>
          <p:spPr>
            <a:xfrm>
              <a:off x="2862943" y="1088571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DE8E9D-E737-4621-B3AC-233C77370F01}"/>
                </a:ext>
              </a:extLst>
            </p:cNvPr>
            <p:cNvSpPr/>
            <p:nvPr/>
          </p:nvSpPr>
          <p:spPr>
            <a:xfrm>
              <a:off x="2862943" y="1360713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A9A829-F3F0-4B3B-9657-BB04F2E954D0}"/>
                </a:ext>
              </a:extLst>
            </p:cNvPr>
            <p:cNvSpPr/>
            <p:nvPr/>
          </p:nvSpPr>
          <p:spPr>
            <a:xfrm>
              <a:off x="2862943" y="1632855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838F7E-A1AE-4DA9-B6B9-CCD03EB5DCC7}"/>
                </a:ext>
              </a:extLst>
            </p:cNvPr>
            <p:cNvSpPr/>
            <p:nvPr/>
          </p:nvSpPr>
          <p:spPr>
            <a:xfrm>
              <a:off x="2862943" y="1904997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20B96D-21EC-432B-A52D-1FB8BDC89FCC}"/>
              </a:ext>
            </a:extLst>
          </p:cNvPr>
          <p:cNvGrpSpPr/>
          <p:nvPr/>
        </p:nvGrpSpPr>
        <p:grpSpPr>
          <a:xfrm>
            <a:off x="2383973" y="1143000"/>
            <a:ext cx="293914" cy="1055914"/>
            <a:chOff x="2862943" y="1088571"/>
            <a:chExt cx="293914" cy="10559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55D0F-4642-4A71-BF5C-ED2EBB66A752}"/>
                </a:ext>
              </a:extLst>
            </p:cNvPr>
            <p:cNvSpPr/>
            <p:nvPr/>
          </p:nvSpPr>
          <p:spPr>
            <a:xfrm>
              <a:off x="2862943" y="1088571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5809E6-4F7F-476B-AC03-13F63C31C9CD}"/>
                </a:ext>
              </a:extLst>
            </p:cNvPr>
            <p:cNvSpPr/>
            <p:nvPr/>
          </p:nvSpPr>
          <p:spPr>
            <a:xfrm>
              <a:off x="2862943" y="1360713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6B0514-9BA3-43C7-BAC0-0F07BB222A12}"/>
                </a:ext>
              </a:extLst>
            </p:cNvPr>
            <p:cNvSpPr/>
            <p:nvPr/>
          </p:nvSpPr>
          <p:spPr>
            <a:xfrm>
              <a:off x="2862943" y="1643741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B5846E-78EF-4EE9-937B-08E1A27C76F5}"/>
                </a:ext>
              </a:extLst>
            </p:cNvPr>
            <p:cNvSpPr/>
            <p:nvPr/>
          </p:nvSpPr>
          <p:spPr>
            <a:xfrm>
              <a:off x="2862943" y="1926769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7E2C1-40F6-42EE-A8C2-BED3240480FC}"/>
              </a:ext>
            </a:extLst>
          </p:cNvPr>
          <p:cNvGrpSpPr/>
          <p:nvPr/>
        </p:nvGrpSpPr>
        <p:grpSpPr>
          <a:xfrm>
            <a:off x="2966358" y="1143000"/>
            <a:ext cx="293914" cy="1055914"/>
            <a:chOff x="2862943" y="1088571"/>
            <a:chExt cx="293914" cy="10559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D36F1D-87CF-412E-8603-CF624BEDFA97}"/>
                </a:ext>
              </a:extLst>
            </p:cNvPr>
            <p:cNvSpPr/>
            <p:nvPr/>
          </p:nvSpPr>
          <p:spPr>
            <a:xfrm>
              <a:off x="2862943" y="1088571"/>
              <a:ext cx="293914" cy="2177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DE8E9D-E737-4621-B3AC-233C77370F01}"/>
                </a:ext>
              </a:extLst>
            </p:cNvPr>
            <p:cNvSpPr/>
            <p:nvPr/>
          </p:nvSpPr>
          <p:spPr>
            <a:xfrm>
              <a:off x="2862943" y="1360713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A9A829-F3F0-4B3B-9657-BB04F2E954D0}"/>
                </a:ext>
              </a:extLst>
            </p:cNvPr>
            <p:cNvSpPr/>
            <p:nvPr/>
          </p:nvSpPr>
          <p:spPr>
            <a:xfrm>
              <a:off x="2862943" y="1643741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838F7E-A1AE-4DA9-B6B9-CCD03EB5DCC7}"/>
                </a:ext>
              </a:extLst>
            </p:cNvPr>
            <p:cNvSpPr/>
            <p:nvPr/>
          </p:nvSpPr>
          <p:spPr>
            <a:xfrm>
              <a:off x="2862943" y="1926769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7E2C1-40F6-42EE-A8C2-BED3240480FC}"/>
              </a:ext>
            </a:extLst>
          </p:cNvPr>
          <p:cNvGrpSpPr/>
          <p:nvPr/>
        </p:nvGrpSpPr>
        <p:grpSpPr>
          <a:xfrm>
            <a:off x="3548743" y="1170213"/>
            <a:ext cx="293914" cy="1055914"/>
            <a:chOff x="2862943" y="1088571"/>
            <a:chExt cx="293914" cy="10559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D36F1D-87CF-412E-8603-CF624BEDFA97}"/>
                </a:ext>
              </a:extLst>
            </p:cNvPr>
            <p:cNvSpPr/>
            <p:nvPr/>
          </p:nvSpPr>
          <p:spPr>
            <a:xfrm>
              <a:off x="2862943" y="1088571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DE8E9D-E737-4621-B3AC-233C77370F01}"/>
                </a:ext>
              </a:extLst>
            </p:cNvPr>
            <p:cNvSpPr/>
            <p:nvPr/>
          </p:nvSpPr>
          <p:spPr>
            <a:xfrm>
              <a:off x="2862943" y="1360713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A9A829-F3F0-4B3B-9657-BB04F2E954D0}"/>
                </a:ext>
              </a:extLst>
            </p:cNvPr>
            <p:cNvSpPr/>
            <p:nvPr/>
          </p:nvSpPr>
          <p:spPr>
            <a:xfrm>
              <a:off x="2862943" y="1643741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838F7E-A1AE-4DA9-B6B9-CCD03EB5DCC7}"/>
                </a:ext>
              </a:extLst>
            </p:cNvPr>
            <p:cNvSpPr/>
            <p:nvPr/>
          </p:nvSpPr>
          <p:spPr>
            <a:xfrm>
              <a:off x="2862943" y="1926769"/>
              <a:ext cx="293914" cy="21771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24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Chenyuan He</dc:creator>
  <cp:lastModifiedBy>Chenyuan He</cp:lastModifiedBy>
  <cp:revision>5</cp:revision>
  <dcterms:created xsi:type="dcterms:W3CDTF">2019-01-16T16:05:05Z</dcterms:created>
  <dcterms:modified xsi:type="dcterms:W3CDTF">2019-01-16T16:11:14Z</dcterms:modified>
</cp:coreProperties>
</file>