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E27CB-66C2-4F73-A6DE-3B1296465103}" v="14" dt="2019-01-27T05:19:07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Songwei" userId="f95658e8-1175-4776-9596-1967fc0402b8" providerId="ADAL" clId="{03CE27CB-66C2-4F73-A6DE-3B1296465103}"/>
    <pc:docChg chg="undo custSel addSld delSld modSld delMainMaster">
      <pc:chgData name="Li, Songwei" userId="f95658e8-1175-4776-9596-1967fc0402b8" providerId="ADAL" clId="{03CE27CB-66C2-4F73-A6DE-3B1296465103}" dt="2019-01-27T05:20:29.838" v="1213" actId="108"/>
      <pc:docMkLst>
        <pc:docMk/>
      </pc:docMkLst>
      <pc:sldChg chg="add del">
        <pc:chgData name="Li, Songwei" userId="f95658e8-1175-4776-9596-1967fc0402b8" providerId="ADAL" clId="{03CE27CB-66C2-4F73-A6DE-3B1296465103}" dt="2019-01-27T05:03:28.304" v="2" actId="2696"/>
        <pc:sldMkLst>
          <pc:docMk/>
          <pc:sldMk cId="2407457527" sldId="256"/>
        </pc:sldMkLst>
      </pc:sldChg>
      <pc:sldChg chg="add del">
        <pc:chgData name="Li, Songwei" userId="f95658e8-1175-4776-9596-1967fc0402b8" providerId="ADAL" clId="{03CE27CB-66C2-4F73-A6DE-3B1296465103}" dt="2019-01-27T05:03:31.797" v="17" actId="2696"/>
        <pc:sldMkLst>
          <pc:docMk/>
          <pc:sldMk cId="593314026" sldId="257"/>
        </pc:sldMkLst>
      </pc:sldChg>
      <pc:sldChg chg="modSp add del">
        <pc:chgData name="Li, Songwei" userId="f95658e8-1175-4776-9596-1967fc0402b8" providerId="ADAL" clId="{03CE27CB-66C2-4F73-A6DE-3B1296465103}" dt="2019-01-27T05:07:21.736" v="126" actId="2696"/>
        <pc:sldMkLst>
          <pc:docMk/>
          <pc:sldMk cId="2529424038" sldId="258"/>
        </pc:sldMkLst>
        <pc:spChg chg="mod">
          <ac:chgData name="Li, Songwei" userId="f95658e8-1175-4776-9596-1967fc0402b8" providerId="ADAL" clId="{03CE27CB-66C2-4F73-A6DE-3B1296465103}" dt="2019-01-27T05:03:51.303" v="52" actId="20577"/>
          <ac:spMkLst>
            <pc:docMk/>
            <pc:sldMk cId="2529424038" sldId="258"/>
            <ac:spMk id="2" creationId="{A4F7DD42-B4E0-4C8D-BFAA-DB33AC53EE2B}"/>
          </ac:spMkLst>
        </pc:spChg>
        <pc:spChg chg="mod">
          <ac:chgData name="Li, Songwei" userId="f95658e8-1175-4776-9596-1967fc0402b8" providerId="ADAL" clId="{03CE27CB-66C2-4F73-A6DE-3B1296465103}" dt="2019-01-27T05:07:17.244" v="124" actId="20577"/>
          <ac:spMkLst>
            <pc:docMk/>
            <pc:sldMk cId="2529424038" sldId="258"/>
            <ac:spMk id="3" creationId="{B1866F61-2B6C-45AF-9DFE-1F34912A4DB1}"/>
          </ac:spMkLst>
        </pc:spChg>
      </pc:sldChg>
      <pc:sldChg chg="modSp add del">
        <pc:chgData name="Li, Songwei" userId="f95658e8-1175-4776-9596-1967fc0402b8" providerId="ADAL" clId="{03CE27CB-66C2-4F73-A6DE-3B1296465103}" dt="2019-01-27T05:13:58.270" v="597"/>
        <pc:sldMkLst>
          <pc:docMk/>
          <pc:sldMk cId="1385047987" sldId="259"/>
        </pc:sldMkLst>
        <pc:spChg chg="mod">
          <ac:chgData name="Li, Songwei" userId="f95658e8-1175-4776-9596-1967fc0402b8" providerId="ADAL" clId="{03CE27CB-66C2-4F73-A6DE-3B1296465103}" dt="2019-01-27T05:07:26.450" v="139" actId="20577"/>
          <ac:spMkLst>
            <pc:docMk/>
            <pc:sldMk cId="1385047987" sldId="259"/>
            <ac:spMk id="2" creationId="{107EAA83-6899-41CA-828B-AE220E6F9D84}"/>
          </ac:spMkLst>
        </pc:spChg>
        <pc:spChg chg="mod">
          <ac:chgData name="Li, Songwei" userId="f95658e8-1175-4776-9596-1967fc0402b8" providerId="ADAL" clId="{03CE27CB-66C2-4F73-A6DE-3B1296465103}" dt="2019-01-27T05:13:58.270" v="597"/>
          <ac:spMkLst>
            <pc:docMk/>
            <pc:sldMk cId="1385047987" sldId="259"/>
            <ac:spMk id="3" creationId="{3DF45075-6791-4A9C-9A59-9DFC07900449}"/>
          </ac:spMkLst>
        </pc:spChg>
      </pc:sldChg>
      <pc:sldChg chg="modSp add">
        <pc:chgData name="Li, Songwei" userId="f95658e8-1175-4776-9596-1967fc0402b8" providerId="ADAL" clId="{03CE27CB-66C2-4F73-A6DE-3B1296465103}" dt="2019-01-27T05:16:39.901" v="912" actId="20577"/>
        <pc:sldMkLst>
          <pc:docMk/>
          <pc:sldMk cId="348580799" sldId="260"/>
        </pc:sldMkLst>
        <pc:spChg chg="mod">
          <ac:chgData name="Li, Songwei" userId="f95658e8-1175-4776-9596-1967fc0402b8" providerId="ADAL" clId="{03CE27CB-66C2-4F73-A6DE-3B1296465103}" dt="2019-01-27T05:14:15.265" v="606" actId="5793"/>
          <ac:spMkLst>
            <pc:docMk/>
            <pc:sldMk cId="348580799" sldId="260"/>
            <ac:spMk id="2" creationId="{D5657E75-7EC2-4751-87ED-E729B8D623F5}"/>
          </ac:spMkLst>
        </pc:spChg>
        <pc:spChg chg="mod">
          <ac:chgData name="Li, Songwei" userId="f95658e8-1175-4776-9596-1967fc0402b8" providerId="ADAL" clId="{03CE27CB-66C2-4F73-A6DE-3B1296465103}" dt="2019-01-27T05:16:39.901" v="912" actId="20577"/>
          <ac:spMkLst>
            <pc:docMk/>
            <pc:sldMk cId="348580799" sldId="260"/>
            <ac:spMk id="3" creationId="{16D8F71C-A1F9-43D9-8ACE-D4CF545FFD56}"/>
          </ac:spMkLst>
        </pc:spChg>
      </pc:sldChg>
      <pc:sldChg chg="modSp add">
        <pc:chgData name="Li, Songwei" userId="f95658e8-1175-4776-9596-1967fc0402b8" providerId="ADAL" clId="{03CE27CB-66C2-4F73-A6DE-3B1296465103}" dt="2019-01-27T05:20:29.838" v="1213" actId="108"/>
        <pc:sldMkLst>
          <pc:docMk/>
          <pc:sldMk cId="643416898" sldId="261"/>
        </pc:sldMkLst>
        <pc:spChg chg="mod">
          <ac:chgData name="Li, Songwei" userId="f95658e8-1175-4776-9596-1967fc0402b8" providerId="ADAL" clId="{03CE27CB-66C2-4F73-A6DE-3B1296465103}" dt="2019-01-27T05:17:46.529" v="949" actId="20577"/>
          <ac:spMkLst>
            <pc:docMk/>
            <pc:sldMk cId="643416898" sldId="261"/>
            <ac:spMk id="2" creationId="{AA525989-B25E-4EED-B245-C289B12506C4}"/>
          </ac:spMkLst>
        </pc:spChg>
        <pc:spChg chg="mod">
          <ac:chgData name="Li, Songwei" userId="f95658e8-1175-4776-9596-1967fc0402b8" providerId="ADAL" clId="{03CE27CB-66C2-4F73-A6DE-3B1296465103}" dt="2019-01-27T05:20:29.838" v="1213" actId="108"/>
          <ac:spMkLst>
            <pc:docMk/>
            <pc:sldMk cId="643416898" sldId="261"/>
            <ac:spMk id="3" creationId="{7A447F78-7375-48BB-BB00-69F5D94AD7D6}"/>
          </ac:spMkLst>
        </pc:spChg>
      </pc:sldChg>
      <pc:sldMasterChg chg="del delSldLayout">
        <pc:chgData name="Li, Songwei" userId="f95658e8-1175-4776-9596-1967fc0402b8" providerId="ADAL" clId="{03CE27CB-66C2-4F73-A6DE-3B1296465103}" dt="2019-01-27T05:03:28.313" v="14" actId="2696"/>
        <pc:sldMasterMkLst>
          <pc:docMk/>
          <pc:sldMasterMk cId="1269231072" sldId="2147483648"/>
        </pc:sldMasterMkLst>
        <pc:sldLayoutChg chg="del">
          <pc:chgData name="Li, Songwei" userId="f95658e8-1175-4776-9596-1967fc0402b8" providerId="ADAL" clId="{03CE27CB-66C2-4F73-A6DE-3B1296465103}" dt="2019-01-27T05:03:28.305" v="3" actId="2696"/>
          <pc:sldLayoutMkLst>
            <pc:docMk/>
            <pc:sldMasterMk cId="1269231072" sldId="2147483648"/>
            <pc:sldLayoutMk cId="206893029" sldId="2147483649"/>
          </pc:sldLayoutMkLst>
        </pc:sldLayoutChg>
        <pc:sldLayoutChg chg="del">
          <pc:chgData name="Li, Songwei" userId="f95658e8-1175-4776-9596-1967fc0402b8" providerId="ADAL" clId="{03CE27CB-66C2-4F73-A6DE-3B1296465103}" dt="2019-01-27T05:03:28.306" v="4" actId="2696"/>
          <pc:sldLayoutMkLst>
            <pc:docMk/>
            <pc:sldMasterMk cId="1269231072" sldId="2147483648"/>
            <pc:sldLayoutMk cId="3341702953" sldId="2147483650"/>
          </pc:sldLayoutMkLst>
        </pc:sldLayoutChg>
        <pc:sldLayoutChg chg="del">
          <pc:chgData name="Li, Songwei" userId="f95658e8-1175-4776-9596-1967fc0402b8" providerId="ADAL" clId="{03CE27CB-66C2-4F73-A6DE-3B1296465103}" dt="2019-01-27T05:03:28.306" v="5" actId="2696"/>
          <pc:sldLayoutMkLst>
            <pc:docMk/>
            <pc:sldMasterMk cId="1269231072" sldId="2147483648"/>
            <pc:sldLayoutMk cId="171062391" sldId="2147483651"/>
          </pc:sldLayoutMkLst>
        </pc:sldLayoutChg>
        <pc:sldLayoutChg chg="del">
          <pc:chgData name="Li, Songwei" userId="f95658e8-1175-4776-9596-1967fc0402b8" providerId="ADAL" clId="{03CE27CB-66C2-4F73-A6DE-3B1296465103}" dt="2019-01-27T05:03:28.307" v="6" actId="2696"/>
          <pc:sldLayoutMkLst>
            <pc:docMk/>
            <pc:sldMasterMk cId="1269231072" sldId="2147483648"/>
            <pc:sldLayoutMk cId="689002705" sldId="2147483652"/>
          </pc:sldLayoutMkLst>
        </pc:sldLayoutChg>
        <pc:sldLayoutChg chg="del">
          <pc:chgData name="Li, Songwei" userId="f95658e8-1175-4776-9596-1967fc0402b8" providerId="ADAL" clId="{03CE27CB-66C2-4F73-A6DE-3B1296465103}" dt="2019-01-27T05:03:28.308" v="7" actId="2696"/>
          <pc:sldLayoutMkLst>
            <pc:docMk/>
            <pc:sldMasterMk cId="1269231072" sldId="2147483648"/>
            <pc:sldLayoutMk cId="884545739" sldId="2147483653"/>
          </pc:sldLayoutMkLst>
        </pc:sldLayoutChg>
        <pc:sldLayoutChg chg="del">
          <pc:chgData name="Li, Songwei" userId="f95658e8-1175-4776-9596-1967fc0402b8" providerId="ADAL" clId="{03CE27CB-66C2-4F73-A6DE-3B1296465103}" dt="2019-01-27T05:03:28.309" v="8" actId="2696"/>
          <pc:sldLayoutMkLst>
            <pc:docMk/>
            <pc:sldMasterMk cId="1269231072" sldId="2147483648"/>
            <pc:sldLayoutMk cId="3526095916" sldId="2147483654"/>
          </pc:sldLayoutMkLst>
        </pc:sldLayoutChg>
        <pc:sldLayoutChg chg="del">
          <pc:chgData name="Li, Songwei" userId="f95658e8-1175-4776-9596-1967fc0402b8" providerId="ADAL" clId="{03CE27CB-66C2-4F73-A6DE-3B1296465103}" dt="2019-01-27T05:03:28.309" v="9" actId="2696"/>
          <pc:sldLayoutMkLst>
            <pc:docMk/>
            <pc:sldMasterMk cId="1269231072" sldId="2147483648"/>
            <pc:sldLayoutMk cId="912547689" sldId="2147483655"/>
          </pc:sldLayoutMkLst>
        </pc:sldLayoutChg>
        <pc:sldLayoutChg chg="del">
          <pc:chgData name="Li, Songwei" userId="f95658e8-1175-4776-9596-1967fc0402b8" providerId="ADAL" clId="{03CE27CB-66C2-4F73-A6DE-3B1296465103}" dt="2019-01-27T05:03:28.310" v="10" actId="2696"/>
          <pc:sldLayoutMkLst>
            <pc:docMk/>
            <pc:sldMasterMk cId="1269231072" sldId="2147483648"/>
            <pc:sldLayoutMk cId="747297786" sldId="2147483656"/>
          </pc:sldLayoutMkLst>
        </pc:sldLayoutChg>
        <pc:sldLayoutChg chg="del">
          <pc:chgData name="Li, Songwei" userId="f95658e8-1175-4776-9596-1967fc0402b8" providerId="ADAL" clId="{03CE27CB-66C2-4F73-A6DE-3B1296465103}" dt="2019-01-27T05:03:28.311" v="11" actId="2696"/>
          <pc:sldLayoutMkLst>
            <pc:docMk/>
            <pc:sldMasterMk cId="1269231072" sldId="2147483648"/>
            <pc:sldLayoutMk cId="289936381" sldId="2147483657"/>
          </pc:sldLayoutMkLst>
        </pc:sldLayoutChg>
        <pc:sldLayoutChg chg="del">
          <pc:chgData name="Li, Songwei" userId="f95658e8-1175-4776-9596-1967fc0402b8" providerId="ADAL" clId="{03CE27CB-66C2-4F73-A6DE-3B1296465103}" dt="2019-01-27T05:03:28.311" v="12" actId="2696"/>
          <pc:sldLayoutMkLst>
            <pc:docMk/>
            <pc:sldMasterMk cId="1269231072" sldId="2147483648"/>
            <pc:sldLayoutMk cId="1530058913" sldId="2147483658"/>
          </pc:sldLayoutMkLst>
        </pc:sldLayoutChg>
        <pc:sldLayoutChg chg="del">
          <pc:chgData name="Li, Songwei" userId="f95658e8-1175-4776-9596-1967fc0402b8" providerId="ADAL" clId="{03CE27CB-66C2-4F73-A6DE-3B1296465103}" dt="2019-01-27T05:03:28.312" v="13" actId="2696"/>
          <pc:sldLayoutMkLst>
            <pc:docMk/>
            <pc:sldMasterMk cId="1269231072" sldId="2147483648"/>
            <pc:sldLayoutMk cId="2160060387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F12E7-A3A1-4AC3-9A95-CD390B585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3E81B-8857-4107-9C5C-7257552C1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EF99B-672E-487C-854E-3BACE369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F1C2-CCA6-4578-ACB1-3E27ACD1A1CA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63576-8F57-473E-8E29-A3B6EB45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5D84A-1F99-4156-8887-B70D5156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71BF-5E6B-461A-B9C8-FCCF3756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2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1B112-B3FE-4BBF-81A3-2E8F7FC7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5B1B2-8D81-4160-9A65-0D9F638B8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66A15-BB16-4741-96CC-640AAE263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F1C2-CCA6-4578-ACB1-3E27ACD1A1CA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4AEEB-5D18-4443-AE68-9122744D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D26C0-DCCF-4DDA-8563-80CFC0DE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71BF-5E6B-461A-B9C8-FCCF3756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5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0C642-9518-4F97-8409-4B0C55FA7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7D085-35E6-4875-ACCA-2DE9F25B8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E0EC8-6876-4226-B911-73A3E14E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F1C2-CCA6-4578-ACB1-3E27ACD1A1CA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F3465-2C2B-45B4-84D7-88AB98D9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33836-7B7F-4B5C-8B45-2EC29980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71BF-5E6B-461A-B9C8-FCCF3756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4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B608B-5D31-4872-8D31-1A95B0912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697ED-B9AE-469D-A9A8-B7FF09D47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218"/>
            <a:ext cx="10515600" cy="50547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FA4D3-16E0-43D6-9AFD-72A557F65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F1C2-CCA6-4578-ACB1-3E27ACD1A1CA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4D0DB-F033-4E0F-8C5A-733ACDE3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377B1-D25A-4790-BBB7-A284E135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71BF-5E6B-461A-B9C8-FCCF3756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3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56F5-AB8E-471C-8C09-004C2812D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83EBF-4292-422E-80B2-A2B6A2FFE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B3B1A-FAE0-47C1-99D8-E3974CD5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F1C2-CCA6-4578-ACB1-3E27ACD1A1CA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4360D-9548-4E5F-A9BC-3DAFE7090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4EE83-6A8F-490F-A622-A2A7D32B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71BF-5E6B-461A-B9C8-FCCF3756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8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649A-7894-4837-B9D9-2E426798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DD9D9-832D-4D00-8440-F49E83079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4364D-1582-47CD-986A-4A5AD5BAD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CA103-4A02-4860-BB6A-301DB17C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F1C2-CCA6-4578-ACB1-3E27ACD1A1CA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23719-F493-4F7E-A47C-C2B8F5C9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EF8E9-133C-4041-A825-70BB6915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71BF-5E6B-461A-B9C8-FCCF3756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8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DA8DC-CBE6-4D41-9C2E-220721989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C2974-910C-4388-9440-D99667A33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9CDBD-7466-4967-BBFF-1ADE38BDE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2A8847-E209-4EE0-B9EF-02E50C71E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9D0E3F-374F-4429-97F0-788E98999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4F98A-ACDD-4B0D-9A0B-285AA079B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F1C2-CCA6-4578-ACB1-3E27ACD1A1CA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B3761-08BE-4710-A7E1-9C8883BB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3AB556-C125-4CED-99EC-D742D902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71BF-5E6B-461A-B9C8-FCCF3756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2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262C-685C-4459-9B40-BD943317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045AD-3029-4E40-BEE7-961F2E74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F1C2-CCA6-4578-ACB1-3E27ACD1A1CA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E74A1-ABA4-428E-A23C-035D9400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D3166-E34D-4523-9274-2E34A364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71BF-5E6B-461A-B9C8-FCCF3756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6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49EA0-2ED7-4863-8039-82CAFF01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F1C2-CCA6-4578-ACB1-3E27ACD1A1CA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B5C6E-BD16-4032-9CAF-05287D56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E6EE8-56DF-4F4F-BCCB-6036D920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71BF-5E6B-461A-B9C8-FCCF3756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3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92EE-B4ED-44D1-A7E0-6CA0B4ACE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30A8A-0D5A-4DE5-8276-82A9D705F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D996B-7C84-4706-B9BA-317C7C219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70746-44F9-4205-8C1E-DFD846D59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F1C2-CCA6-4578-ACB1-3E27ACD1A1CA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C6351-F59F-4928-B95D-050D61F51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7D2CD-208E-4456-94F1-37BD2241A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71BF-5E6B-461A-B9C8-FCCF3756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B214-2E37-460C-B4EE-A6F3DC0CB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56F4D5-E150-4F39-851B-EBD1E05F9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FE223-C28D-4419-89F5-DAC02A77C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B33B9-5AEE-4B31-9DD0-C66B14931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F1C2-CCA6-4578-ACB1-3E27ACD1A1CA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53055-B58B-43F4-AA7D-18A67D00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550AB-E2AD-48E6-8F1B-369CBE6C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71BF-5E6B-461A-B9C8-FCCF3756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1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09CEAB-B950-4D69-9EC4-068B36DA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23F47-DA0D-42CE-8C57-92AEC3CEE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DC2F6-64B8-443B-8E8E-7C8D560DD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2F1C2-CCA6-4578-ACB1-3E27ACD1A1CA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738A2-B7ED-4C2C-91C3-089698C56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3830D-0888-45DC-99B8-08DF8402E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C71BF-5E6B-461A-B9C8-FCCF37567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8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rosserial_arduino/Tutorials/Arduino%20IDE%20Setu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AA83-6899-41CA-828B-AE220E6F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45075-6791-4A9C-9A59-9DFC07900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</a:t>
            </a:r>
          </a:p>
          <a:p>
            <a:pPr lvl="1"/>
            <a:r>
              <a:rPr lang="en-US" dirty="0"/>
              <a:t>Install rosserial library </a:t>
            </a:r>
          </a:p>
          <a:p>
            <a:pPr lvl="1"/>
            <a:r>
              <a:rPr lang="en-US" dirty="0"/>
              <a:t>According the serial port, need to modify the number and baud rate of the serial port, which will be used in this project, in \Arduino\libraries\Rosserial_Arduino_Library\</a:t>
            </a:r>
            <a:r>
              <a:rPr lang="en-US" dirty="0" err="1"/>
              <a:t>src</a:t>
            </a:r>
            <a:r>
              <a:rPr lang="en-US" dirty="0"/>
              <a:t>\ </a:t>
            </a:r>
            <a:r>
              <a:rPr lang="en-US" dirty="0" err="1"/>
              <a:t>ArduinoHardware.h</a:t>
            </a:r>
            <a:r>
              <a:rPr lang="en-US" dirty="0"/>
              <a:t> and </a:t>
            </a:r>
            <a:r>
              <a:rPr lang="en-US" dirty="0" err="1"/>
              <a:t>ros.h</a:t>
            </a:r>
            <a:endParaRPr lang="en-US" dirty="0"/>
          </a:p>
          <a:p>
            <a:r>
              <a:rPr lang="en-US" dirty="0"/>
              <a:t>TX2</a:t>
            </a:r>
          </a:p>
          <a:p>
            <a:pPr lvl="1"/>
            <a:r>
              <a:rPr lang="en-US" dirty="0"/>
              <a:t>Install rosserial package</a:t>
            </a:r>
          </a:p>
          <a:p>
            <a:pPr lvl="1"/>
            <a:endParaRPr lang="en-US" dirty="0"/>
          </a:p>
          <a:p>
            <a:r>
              <a:rPr lang="en-US" dirty="0"/>
              <a:t>Reference </a:t>
            </a:r>
            <a:r>
              <a:rPr lang="en-US" dirty="0">
                <a:hlinkClick r:id="rId2"/>
              </a:rPr>
              <a:t>http://wiki.ros.org/rosserial_arduino/Tutorials/Arduino%20IDE%20Setup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4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57E75-7EC2-4751-87ED-E729B8D6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8F71C-A1F9-43D9-8ACE-D4CF545FF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Read_gps</a:t>
            </a:r>
            <a:r>
              <a:rPr lang="en-US" dirty="0"/>
              <a:t>: a testing program to read and publish a </a:t>
            </a:r>
            <a:r>
              <a:rPr lang="en-US" dirty="0" err="1"/>
              <a:t>gps</a:t>
            </a:r>
            <a:r>
              <a:rPr lang="en-US" dirty="0"/>
              <a:t> topic</a:t>
            </a:r>
          </a:p>
          <a:p>
            <a:r>
              <a:rPr lang="en-US" dirty="0" err="1"/>
              <a:t>Ros_sensor</a:t>
            </a:r>
            <a:r>
              <a:rPr lang="en-US" dirty="0"/>
              <a:t>: a program to read </a:t>
            </a:r>
            <a:r>
              <a:rPr lang="en-US" dirty="0" err="1"/>
              <a:t>rssi</a:t>
            </a:r>
            <a:r>
              <a:rPr lang="en-US" dirty="0"/>
              <a:t> and </a:t>
            </a:r>
            <a:r>
              <a:rPr lang="en-US" dirty="0" err="1"/>
              <a:t>gpa</a:t>
            </a:r>
            <a:r>
              <a:rPr lang="en-US" dirty="0"/>
              <a:t> messages and publish them. Meanwhile, subscribe </a:t>
            </a:r>
            <a:r>
              <a:rPr lang="en-US" dirty="0" err="1"/>
              <a:t>pwm_topic</a:t>
            </a:r>
            <a:r>
              <a:rPr lang="en-US" dirty="0"/>
              <a:t> to rotate the system motor.</a:t>
            </a:r>
          </a:p>
        </p:txBody>
      </p:sp>
    </p:spTree>
    <p:extLst>
      <p:ext uri="{BB962C8B-B14F-4D97-AF65-F5344CB8AC3E}">
        <p14:creationId xmlns:p14="http://schemas.microsoft.com/office/powerpoint/2010/main" val="34858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25989-B25E-4EED-B245-C289B125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Start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47F78-7375-48BB-BB00-69F5D94AD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roscore</a:t>
            </a:r>
            <a:r>
              <a:rPr lang="en-US" dirty="0"/>
              <a:t> </a:t>
            </a:r>
          </a:p>
          <a:p>
            <a:r>
              <a:rPr lang="en-US" dirty="0"/>
              <a:t>Run the following command in  a TX2 terminal: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rosrun</a:t>
            </a:r>
            <a:r>
              <a:rPr lang="en-US" dirty="0"/>
              <a:t> </a:t>
            </a:r>
            <a:r>
              <a:rPr lang="en-US" dirty="0" err="1"/>
              <a:t>rosserial_python</a:t>
            </a:r>
            <a:r>
              <a:rPr lang="en-US" dirty="0"/>
              <a:t> serial_node.py _port:=/dev/ttyACM0 	_baud:=115200 </a:t>
            </a:r>
          </a:p>
          <a:p>
            <a:r>
              <a:rPr lang="en-US" dirty="0"/>
              <a:t>Modify the port and baud rate depending your configuration.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41689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132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1_Office Theme</vt:lpstr>
      <vt:lpstr>Configuration</vt:lpstr>
      <vt:lpstr>Files </vt:lpstr>
      <vt:lpstr>Start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</dc:title>
  <dc:creator>songwei li</dc:creator>
  <cp:lastModifiedBy>songwei li</cp:lastModifiedBy>
  <cp:revision>1</cp:revision>
  <dcterms:created xsi:type="dcterms:W3CDTF">2019-01-27T05:03:10Z</dcterms:created>
  <dcterms:modified xsi:type="dcterms:W3CDTF">2019-01-27T05:20:31Z</dcterms:modified>
</cp:coreProperties>
</file>