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5" r:id="rId2"/>
    <p:sldId id="261" r:id="rId3"/>
    <p:sldId id="262" r:id="rId4"/>
    <p:sldId id="263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42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3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1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3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7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8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8B79-0ABB-48BC-918B-64030A153EF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D9BB05-BDFB-4159-BEB0-798773234B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253B204-DECB-BC1A-BA72-DA9BCFBEE4F7}"/>
              </a:ext>
            </a:extLst>
          </p:cNvPr>
          <p:cNvSpPr/>
          <p:nvPr/>
        </p:nvSpPr>
        <p:spPr>
          <a:xfrm>
            <a:off x="2391408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Super Store</a:t>
            </a:r>
            <a:b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</a:t>
            </a:r>
            <a:b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Dashboard </a:t>
            </a:r>
            <a:b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200" cap="all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F0CDF6C-FDDD-67DC-D429-74A9DE95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008" y="1105837"/>
            <a:ext cx="9905998" cy="1534886"/>
          </a:xfrm>
        </p:spPr>
        <p:txBody>
          <a:bodyPr/>
          <a:lstStyle/>
          <a:p>
            <a:r>
              <a:rPr lang="en-US" dirty="0"/>
              <a:t>Objective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3CD34F-A3E0-60D8-412A-D0E704AD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Contribute to the success of a business by utilizing data analysis Techniques specifically focusing on time series analysis to provide valuable insight and accurate 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90626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9BE786-3A2A-3FDA-6EC5-959545A6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725-8C97-F7E7-3665-8E0C690A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Dashboard creation: </a:t>
            </a:r>
            <a:r>
              <a:rPr lang="en-US" dirty="0"/>
              <a:t>Identify the KPIs design and intuitive and visually appealing dashboard add interactive visualization and filtering capabilities to allow user to explore the data at various level of granularity.</a:t>
            </a:r>
          </a:p>
          <a:p>
            <a:r>
              <a:rPr lang="en-US" b="1" dirty="0"/>
              <a:t>Data analysis: </a:t>
            </a:r>
            <a:r>
              <a:rPr lang="en-US" dirty="0"/>
              <a:t>Provide valuable insight to business entities regarding the effectiveness of their sales strategies through visualization and charts</a:t>
            </a:r>
          </a:p>
          <a:p>
            <a:r>
              <a:rPr lang="en-US" b="1" dirty="0"/>
              <a:t>Sales forecasting: </a:t>
            </a:r>
            <a:r>
              <a:rPr lang="en-US" dirty="0"/>
              <a:t>Leverage historic data and apply time series analysis to generate sales forecast for next 15 days</a:t>
            </a:r>
          </a:p>
          <a:p>
            <a:r>
              <a:rPr lang="en-US" b="1" dirty="0"/>
              <a:t>Actionable inside and recommendations:</a:t>
            </a:r>
            <a:r>
              <a:rPr lang="en-US" dirty="0"/>
              <a:t> End goal is to share valuable insight and actionable information that can drive Strategic decision making and support the supermarket’s goal for growth efficiency and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29242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BB4CC22-6653-9E7C-6CF6-B2B12D4D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092B25-834B-F837-E4E4-72B6DFEE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Incorporated data analysis technique, specializing in time series analysis, to deliver valuable insight, accurate sales forecasting, and interactive dashboard creation, driving business success.</a:t>
            </a:r>
          </a:p>
        </p:txBody>
      </p:sp>
    </p:spTree>
    <p:extLst>
      <p:ext uri="{BB962C8B-B14F-4D97-AF65-F5344CB8AC3E}">
        <p14:creationId xmlns:p14="http://schemas.microsoft.com/office/powerpoint/2010/main" val="421204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69D2-4904-B3FF-DDDA-BE2208D1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09319"/>
            <a:ext cx="9603275" cy="1049235"/>
          </a:xfrm>
        </p:spPr>
        <p:txBody>
          <a:bodyPr/>
          <a:lstStyle/>
          <a:p>
            <a:r>
              <a:rPr lang="en-US" dirty="0"/>
              <a:t>Insights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6501-DA52-F8A2-7550-19EA8E38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Sales Performance by Category and Sub-Category:</a:t>
            </a:r>
          </a:p>
          <a:p>
            <a:pPr lvl="1"/>
            <a:r>
              <a:rPr lang="en-US" dirty="0"/>
              <a:t>Top Categories: Office Supplies ($0.61M), Technology ($0.44M), and Furniture ($0.43M).</a:t>
            </a:r>
            <a:endParaRPr lang="en-US" b="1" dirty="0"/>
          </a:p>
          <a:p>
            <a:pPr lvl="1"/>
            <a:r>
              <a:rPr lang="en-US" dirty="0"/>
              <a:t>Top Sub-Categories: Phones ($0.18M), Chairs ($0.17M), and Binders ($0.17M).</a:t>
            </a:r>
            <a:endParaRPr lang="en-US" b="1" dirty="0"/>
          </a:p>
          <a:p>
            <a:r>
              <a:rPr lang="en-US" b="1" dirty="0"/>
              <a:t>Sales Distribution by Ship Mode:</a:t>
            </a:r>
          </a:p>
          <a:p>
            <a:pPr lvl="1"/>
            <a:r>
              <a:rPr lang="en-US" dirty="0"/>
              <a:t>Standard Class: $0.31M</a:t>
            </a:r>
          </a:p>
          <a:p>
            <a:pPr lvl="1"/>
            <a:r>
              <a:rPr lang="en-US" dirty="0"/>
              <a:t>Second Class: $0.10M</a:t>
            </a:r>
          </a:p>
          <a:p>
            <a:pPr lvl="1"/>
            <a:r>
              <a:rPr lang="en-US" dirty="0"/>
              <a:t>First Class: $0.08M</a:t>
            </a:r>
          </a:p>
          <a:p>
            <a:pPr lvl="1"/>
            <a:r>
              <a:rPr lang="en-US" dirty="0"/>
              <a:t>Same Day: $0.03M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177-63F6-D9B0-29DE-99EF642E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BB55-C7B6-7EAB-AD76-5F97D96C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Year-over-Year Sales and Profit Trends:</a:t>
            </a:r>
          </a:p>
          <a:p>
            <a:pPr lvl="1"/>
            <a:r>
              <a:rPr lang="en-US" dirty="0"/>
              <a:t>Monthly sales and profit trends displayed for 2019 and 2020, showing growth or decline patterns.</a:t>
            </a:r>
            <a:endParaRPr lang="en-US" b="1" dirty="0"/>
          </a:p>
          <a:p>
            <a:pPr lvl="1"/>
            <a:r>
              <a:rPr lang="en-US" dirty="0"/>
              <a:t>Highlights seasonal fluctuations and key periods of high and low sales/profit.</a:t>
            </a:r>
            <a:endParaRPr lang="en-US" b="1" dirty="0"/>
          </a:p>
          <a:p>
            <a:r>
              <a:rPr lang="en-US" b="1" dirty="0"/>
              <a:t>Regional and Segment-wise Sales Analysis:</a:t>
            </a:r>
          </a:p>
          <a:p>
            <a:pPr lvl="1"/>
            <a:r>
              <a:rPr lang="en-US" dirty="0"/>
              <a:t>Highest sales in the West (32%) and East (29%) regions.</a:t>
            </a:r>
            <a:endParaRPr lang="en-US" b="1" dirty="0"/>
          </a:p>
          <a:p>
            <a:pPr lvl="1"/>
            <a:r>
              <a:rPr lang="en-US" dirty="0"/>
              <a:t>Consumer segment leads with 48% of total sales, followed by Corporate (32%) and Home Office (20%).</a:t>
            </a:r>
          </a:p>
          <a:p>
            <a:pPr lvl="1"/>
            <a:r>
              <a:rPr lang="en-US" dirty="0"/>
              <a:t>Sales distribution by payment mode: COD (42%), Online (35%), and Cards (22%).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5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7338-F8AA-FADA-AAFA-62D7E3BD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/>
          <a:lstStyle/>
          <a:p>
            <a:r>
              <a:rPr lang="en-US" dirty="0" err="1"/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8CD0-3858-9140-8087-CD57A64B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 Forecasting:</a:t>
            </a:r>
          </a:p>
          <a:p>
            <a:pPr lvl="1"/>
            <a:r>
              <a:rPr lang="en-US" dirty="0"/>
              <a:t>15-day sales forecast based on historical data, providing projections to assist in planning and decision-making.</a:t>
            </a:r>
          </a:p>
          <a:p>
            <a:pPr lvl="1"/>
            <a:r>
              <a:rPr lang="en-US" dirty="0"/>
              <a:t>Key states contributing to sales: California ($0.29M), New York ($0.18M), and Texas ($0.11M).</a:t>
            </a:r>
          </a:p>
        </p:txBody>
      </p:sp>
    </p:spTree>
    <p:extLst>
      <p:ext uri="{BB962C8B-B14F-4D97-AF65-F5344CB8AC3E}">
        <p14:creationId xmlns:p14="http://schemas.microsoft.com/office/powerpoint/2010/main" val="236431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CF2C-A966-4BC9-B795-B6CBA44C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/>
          <a:lstStyle/>
          <a:p>
            <a:r>
              <a:rPr lang="en-US" dirty="0"/>
              <a:t>Enhancement strategies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80B7-353E-4711-7BC9-722E707A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high-performing categories and optimize regional sales efforts.</a:t>
            </a:r>
          </a:p>
          <a:p>
            <a:r>
              <a:rPr lang="en-US" dirty="0"/>
              <a:t>Leverage online sales channels to boost digital transactions.</a:t>
            </a:r>
          </a:p>
          <a:p>
            <a:r>
              <a:rPr lang="en-US" dirty="0"/>
              <a:t>Streamline the supply chain and improve delivery efficiency.</a:t>
            </a:r>
          </a:p>
          <a:p>
            <a:r>
              <a:rPr lang="en-US" dirty="0"/>
              <a:t>Use advanced analytics for data-driven decision-making.</a:t>
            </a:r>
          </a:p>
          <a:p>
            <a:r>
              <a:rPr lang="en-US" dirty="0"/>
              <a:t>Maintain optimal inventory levels to meet demand and reduce costs.</a:t>
            </a:r>
          </a:p>
          <a:p>
            <a:r>
              <a:rPr lang="en-US" dirty="0"/>
              <a:t>Enhance customer service and personalize the shopping experience to boost satisfaction and loyalty.</a:t>
            </a:r>
          </a:p>
        </p:txBody>
      </p:sp>
    </p:spTree>
    <p:extLst>
      <p:ext uri="{BB962C8B-B14F-4D97-AF65-F5344CB8AC3E}">
        <p14:creationId xmlns:p14="http://schemas.microsoft.com/office/powerpoint/2010/main" val="390844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443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PowerPoint Presentation</vt:lpstr>
      <vt:lpstr>Objective </vt:lpstr>
      <vt:lpstr>Description</vt:lpstr>
      <vt:lpstr>Learning </vt:lpstr>
      <vt:lpstr>Insights </vt:lpstr>
      <vt:lpstr>Insights</vt:lpstr>
      <vt:lpstr>INsights</vt:lpstr>
      <vt:lpstr>Enhancement strategies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withu.rishabhbisht</dc:creator>
  <cp:lastModifiedBy>withu.rishabhbisht</cp:lastModifiedBy>
  <cp:revision>3</cp:revision>
  <dcterms:created xsi:type="dcterms:W3CDTF">2024-07-02T06:58:14Z</dcterms:created>
  <dcterms:modified xsi:type="dcterms:W3CDTF">2024-07-02T13:30:52Z</dcterms:modified>
</cp:coreProperties>
</file>