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10:14:57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10:15:25.8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24575,'6'7'0,"0"-1"0,0-1 0,0 1 0,1-1 0,0 0 0,0-1 0,0 1 0,0-1 0,1-1 0,-1 1 0,1-2 0,0 1 0,0-1 0,0 0 0,1 0 0,-1-1 0,0 0 0,9-1 0,-11 0 0,0 1 0,1-1 0,-1 1 0,0 0 0,0 1 0,0-1 0,0 1 0,0 0 0,9 5 0,-9-5 0,-1-1 0,1 1 0,0-1 0,0-1 0,0 1 0,0-1 0,8 0 0,-9-1 0,0 1 0,0 0 0,0 0 0,0 1 0,0-1 0,0 1 0,0 0 0,0 1 0,0-1 0,6 3 0,-10-2 0,0-1 0,0 0 0,0 1 0,0-1 0,0 1 0,0-1 0,-1 1 0,1 0 0,-1-1 0,1 1 0,-1-1 0,1 1 0,-1 0 0,0 0 0,1-1 0,-1 1 0,0 0 0,-1 2 0,5 20 0,-3-23 0,-1 0 0,1-1 0,-1 1 0,1 0 0,-1 0 0,0 0 0,1 0 0,-1 0 0,0 0 0,0 0 0,0 0 0,1 0 0,-1 0 0,0 0 0,0 0 0,-1 0 0,1 0 0,0 0 0,0 0 0,0 0 0,-1 0 0,1 0 0,0 0 0,-1 1 0,0-1 0,0 0 0,0-1 0,0 1 0,0 0 0,0-1 0,0 1 0,0-1 0,0 0 0,-1 1 0,1-1 0,0 0 0,0 1 0,0-1 0,0 0 0,-1 0 0,1 0 0,-2 0 0,-8-1 0,0-1 0,-1 0 0,-15-5 0,18 4 0,-3 1 68,0 0 1,0 1-1,0 0 0,-20 2 0,20 0-409,0-1 0,-1 0 0,1-1-1,-17-3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10:15:34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55 24575,'1'23'0,"0"-17"0,0 1 0,-1-1 0,0 1 0,0-1 0,-1 1 0,-2 11 0,2-17 0,0 0 0,0 0 0,0 0 0,-1 0 0,1-1 0,0 1 0,0 0 0,-1-1 0,1 1 0,0 0 0,-1-1 0,1 1 0,-1-1 0,1 0 0,0 0 0,-1 1 0,1-1 0,-1 0 0,1 0 0,-1 0 0,1 0 0,-2-1 0,-35-3 0,26 1 0,12-1 0,20-3 0,-7 3 0,12-3 0,-18 5 0,0 0 0,-1 0 0,1 0 0,-1-1 0,8-4 0,-14 6 0,0-1 0,0 1 0,0 0 0,0 0 0,0 0 0,0 0 0,0 0 0,0 0 0,-1 0 0,1 0 0,0 0 0,-1 1 0,1-1 0,-1 0 0,1 0 0,-1 0 0,1 0 0,-1 0 0,0 1 0,1-1 0,-2-1 0,-7-12 0,3-18 0,5 31 0,1-1 0,0 0 0,0 0 0,0 0 0,0 1 0,0-1 0,0 0 0,0 0 0,0 0 0,1 0 0,-1 1 0,1-1 0,0 0 0,1-2 0,2 25 0,-3-4 0,-1-9 0,1 0 0,-1 0 0,0 1 0,-1-1 0,-2 13 0,1-16-1365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7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33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5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1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D327B0-E7BA-4123-809F-64AC4F69C4B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7AE9-D13B-4E61-A971-60C5FA6A3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0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1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C39B-AB2A-4A5B-B5DF-CB764E8C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LOAN ELIGIBILITY PREDICTION</a:t>
            </a:r>
          </a:p>
        </p:txBody>
      </p:sp>
    </p:spTree>
    <p:extLst>
      <p:ext uri="{BB962C8B-B14F-4D97-AF65-F5344CB8AC3E}">
        <p14:creationId xmlns:p14="http://schemas.microsoft.com/office/powerpoint/2010/main" val="357544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42BB2-D089-0581-567A-43145F06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0870"/>
            <a:ext cx="10058400" cy="54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5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31BF4-703A-D075-45A2-5C12DB61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578196"/>
            <a:ext cx="4906060" cy="154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43BB5-ECCA-85A8-8358-E865247F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95" y="2329543"/>
            <a:ext cx="9036810" cy="42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5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2A529-2DFD-71AA-5301-06A751D1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8" y="523667"/>
            <a:ext cx="8425544" cy="110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F064D-4571-0CBB-EEBB-0F186605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86" y="1915736"/>
            <a:ext cx="9884228" cy="40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502D6-B9EE-315B-8DA1-5B9E40CF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" y="564271"/>
            <a:ext cx="10389495" cy="122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F1FCD-CB1A-C4DD-1339-E818DD2B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7" y="1894709"/>
            <a:ext cx="7726954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FBAB7-3CDD-8396-8CF0-455C35BD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7" y="2802389"/>
            <a:ext cx="7726954" cy="3222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221AC7-8DC4-9F80-39FB-05D22B1BC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392" y="1894709"/>
            <a:ext cx="2394860" cy="41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3A59F-09BC-F9D8-4901-0C6EBBF2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67" y="544964"/>
            <a:ext cx="7417866" cy="1326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1193A-A7B3-7422-68C3-7EBB1C7B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6" y="2035707"/>
            <a:ext cx="10341428" cy="1175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2769C6-C2FB-0A1F-A546-0A1E429DA0F4}"/>
              </a:ext>
            </a:extLst>
          </p:cNvPr>
          <p:cNvSpPr txBox="1"/>
          <p:nvPr/>
        </p:nvSpPr>
        <p:spPr>
          <a:xfrm>
            <a:off x="2754085" y="3429000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Algorithms used are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9459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87F5A-9D7C-B29B-7B41-5CC249DB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607975"/>
            <a:ext cx="8512628" cy="11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EA3FB-AE89-7E21-3ED9-D5934E1B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6957"/>
            <a:ext cx="9601200" cy="1120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A1BFD-A498-5722-5A13-A5FE11A1E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429000"/>
            <a:ext cx="7162800" cy="27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2CF15B-B62D-425C-826D-EDECC5BA3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99DF8-AE9C-4FAD-9FFA-8EF6DD8EC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8BDCF-FA66-4854-A037-4AC6C70E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FC345-D9C6-B2D1-DF34-3ABB555E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14" y="1615824"/>
            <a:ext cx="5190258" cy="36202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4F5317-715A-4856-908F-8B232EB6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EC8CF-CCFD-3558-A4E0-83709FC6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959" y="2919448"/>
            <a:ext cx="4361886" cy="10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3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333DC-F27E-913B-1332-0B560EC5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2" y="593127"/>
            <a:ext cx="6770916" cy="1186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C804D1-BDCB-0654-1E31-0E81A77F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6" y="1972273"/>
            <a:ext cx="6879773" cy="1737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82F1F-EECF-A3AF-691F-82F265457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915" y="1972273"/>
            <a:ext cx="4680858" cy="4392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9D365-1E6C-BE52-2072-FEC5BE663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27" y="3710069"/>
            <a:ext cx="6792688" cy="26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9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F4463-4204-5ADA-F0C4-F1D68A0B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617282"/>
            <a:ext cx="8382002" cy="1073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3E514-B6E4-9B6A-7067-D1572DCB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1" y="2078305"/>
            <a:ext cx="6422572" cy="3637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AAE69-AE35-2DA7-5A4D-D9CBDF8E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076134"/>
            <a:ext cx="3526972" cy="36375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2003B2-F892-840F-195B-8F86BA7880A9}"/>
                  </a:ext>
                </a:extLst>
              </p14:cNvPr>
              <p14:cNvContentPartPr/>
              <p14:nvPr/>
            </p14:nvContentPartPr>
            <p14:xfrm>
              <a:off x="11194221" y="551312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2003B2-F892-840F-195B-8F86BA7880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88101" y="550700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DBCD7A-F300-8E0C-4CC9-A346211880BC}"/>
                  </a:ext>
                </a:extLst>
              </p14:cNvPr>
              <p14:cNvContentPartPr/>
              <p14:nvPr/>
            </p14:nvContentPartPr>
            <p14:xfrm>
              <a:off x="11016000" y="5572952"/>
              <a:ext cx="127080" cy="68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DBCD7A-F300-8E0C-4CC9-A346211880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53000" y="5509952"/>
                <a:ext cx="252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C3EB36-F405-A236-B92E-8F04B5990245}"/>
                  </a:ext>
                </a:extLst>
              </p14:cNvPr>
              <p14:cNvContentPartPr/>
              <p14:nvPr/>
            </p14:nvContentPartPr>
            <p14:xfrm>
              <a:off x="11185920" y="5661512"/>
              <a:ext cx="38160" cy="52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C3EB36-F405-A236-B92E-8F04B59902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79800" y="5655392"/>
                <a:ext cx="5040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90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DD2CF-21B8-4F3C-D333-FD11D56F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8" y="2411030"/>
            <a:ext cx="6646846" cy="3842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C8599-1F7D-3393-34DF-D9578FFAB8BD}"/>
              </a:ext>
            </a:extLst>
          </p:cNvPr>
          <p:cNvSpPr txBox="1"/>
          <p:nvPr/>
        </p:nvSpPr>
        <p:spPr>
          <a:xfrm>
            <a:off x="3980761" y="604264"/>
            <a:ext cx="3539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D60C-CA95-32F1-7AA2-326A7C7DF35E}"/>
              </a:ext>
            </a:extLst>
          </p:cNvPr>
          <p:cNvSpPr txBox="1"/>
          <p:nvPr/>
        </p:nvSpPr>
        <p:spPr>
          <a:xfrm>
            <a:off x="3048918" y="323607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19E7C-B564-FBAC-2CBC-01097D03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83" y="2411030"/>
            <a:ext cx="3855903" cy="38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C518C-4A5B-3E96-9A5B-FD10D192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1" y="786263"/>
            <a:ext cx="7827236" cy="908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86842-B1D1-BBD6-15F4-75103F03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6" y="2065663"/>
            <a:ext cx="11195608" cy="35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56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13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LOAN ELIGIBILITY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withu.rishabhbisht</dc:creator>
  <cp:lastModifiedBy>withu.rishabhbisht</cp:lastModifiedBy>
  <cp:revision>1</cp:revision>
  <dcterms:created xsi:type="dcterms:W3CDTF">2024-08-01T10:01:42Z</dcterms:created>
  <dcterms:modified xsi:type="dcterms:W3CDTF">2024-08-01T13:08:44Z</dcterms:modified>
</cp:coreProperties>
</file>